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96" r:id="rId3"/>
    <p:sldId id="256" r:id="rId4"/>
    <p:sldId id="286" r:id="rId5"/>
    <p:sldId id="287" r:id="rId6"/>
    <p:sldId id="288" r:id="rId7"/>
    <p:sldId id="289" r:id="rId8"/>
    <p:sldId id="290" r:id="rId9"/>
    <p:sldId id="291" r:id="rId10"/>
    <p:sldId id="292" r:id="rId11"/>
    <p:sldId id="293" r:id="rId12"/>
    <p:sldId id="294" r:id="rId13"/>
    <p:sldId id="295"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Lst>
  <p:sldSz cx="12188825" cy="6858000"/>
  <p:notesSz cx="6858000" cy="9144000"/>
  <p:embeddedFontLst>
    <p:embeddedFont>
      <p:font typeface="A2.Jovis-WorkSansRegular-San" panose="020B0604020202020204" charset="0"/>
      <p:regular r:id="rId44"/>
    </p:embeddedFont>
    <p:embeddedFont>
      <p:font typeface="A3.Jovis-BebasNeueBold-San" panose="020B0604020202020204" charset="0"/>
      <p:bold r:id="rId45"/>
    </p:embeddedFont>
    <p:embeddedFont>
      <p:font typeface="Averta Std ExtraBold" panose="00000900000000000000" charset="0"/>
      <p:bold r:id="rId46"/>
      <p:boldItalic r:id="rId47"/>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612"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CA4AE-A80C-4B04-B85B-0410F15997BA}"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EFFCF-CDCF-457C-8E48-27406D3C2C40}" type="slidenum">
              <a:rPr lang="en-US" smtClean="0"/>
              <a:t>‹#›</a:t>
            </a:fld>
            <a:endParaRPr lang="en-US"/>
          </a:p>
        </p:txBody>
      </p:sp>
    </p:spTree>
    <p:extLst>
      <p:ext uri="{BB962C8B-B14F-4D97-AF65-F5344CB8AC3E}">
        <p14:creationId xmlns:p14="http://schemas.microsoft.com/office/powerpoint/2010/main" val="124868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4/3/2024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6900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4/3/2024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8762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4/3/2024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845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4/3/2024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9871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4/3/2024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5719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4/3/2024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4/3/2024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986932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6.svg"/><Relationship Id="rId7"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6.svg"/><Relationship Id="rId7" Type="http://schemas.openxmlformats.org/officeDocument/2006/relationships/image" Target="../media/image4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6.svg"/><Relationship Id="rId7"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8.svg"/><Relationship Id="rId10" Type="http://schemas.openxmlformats.org/officeDocument/2006/relationships/image" Target="../media/image44.svg"/><Relationship Id="rId4" Type="http://schemas.openxmlformats.org/officeDocument/2006/relationships/image" Target="../media/image37.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6.sv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64.png"/><Relationship Id="rId5" Type="http://schemas.openxmlformats.org/officeDocument/2006/relationships/image" Target="../media/image47.png"/><Relationship Id="rId10" Type="http://schemas.openxmlformats.org/officeDocument/2006/relationships/image" Target="../media/image63.svg"/><Relationship Id="rId4" Type="http://schemas.openxmlformats.org/officeDocument/2006/relationships/image" Target="../media/image55.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0.sv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8.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7.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9.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5.sv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8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6.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75.svg"/><Relationship Id="rId10" Type="http://schemas.openxmlformats.org/officeDocument/2006/relationships/image" Target="../media/image86.png"/><Relationship Id="rId4" Type="http://schemas.openxmlformats.org/officeDocument/2006/relationships/image" Target="../media/image74.png"/><Relationship Id="rId9" Type="http://schemas.openxmlformats.org/officeDocument/2006/relationships/image" Target="../media/image85.svg"/></Relationships>
</file>

<file path=ppt/slides/_rels/slide3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75.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6.sv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slide" Target="slide1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image" Target="../media/image8.svg"/><Relationship Id="rId15" Type="http://schemas.openxmlformats.org/officeDocument/2006/relationships/slide" Target="slide11.xml"/><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slide" Target="slide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4.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4.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3174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3" name="Rectangle 2"/>
          <p:cNvSpPr>
            <a:spLocks noChangeArrowheads="1"/>
          </p:cNvSpPr>
          <p:nvPr/>
        </p:nvSpPr>
        <p:spPr bwMode="auto">
          <a:xfrm>
            <a:off x="778104" y="1889240"/>
            <a:ext cx="11161145" cy="1076937"/>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tổ</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di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động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tạo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thành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thành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phần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hữu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các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tế</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hồng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tiểu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bạch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huyết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tương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460310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id="{38B62123-0DC9-3263-B009-40186D894BF1}"/>
              </a:ext>
            </a:extLst>
          </p:cNvPr>
          <p:cNvSpPr/>
          <p:nvPr/>
        </p:nvSpPr>
        <p:spPr>
          <a:xfrm>
            <a:off x="57735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id="{44D84B0D-A15C-435F-5EB9-B54F4C803462}"/>
              </a:ext>
            </a:extLst>
          </p:cNvPr>
          <p:cNvSpPr txBox="1"/>
          <p:nvPr/>
        </p:nvSpPr>
        <p:spPr>
          <a:xfrm>
            <a:off x="4801659"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14" name="!!3c">
            <a:extLst>
              <a:ext uri="{FF2B5EF4-FFF2-40B4-BE49-F238E27FC236}">
                <a16:creationId xmlns:a16="http://schemas.microsoft.com/office/drawing/2014/main" id="{B772CAF2-7A0C-FDCC-AF97-C737F6D0A729}"/>
              </a:ext>
            </a:extLst>
          </p:cNvPr>
          <p:cNvSpPr txBox="1"/>
          <p:nvPr/>
        </p:nvSpPr>
        <p:spPr>
          <a:xfrm>
            <a:off x="597171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5" name="!!o3c">
            <a:extLst>
              <a:ext uri="{FF2B5EF4-FFF2-40B4-BE49-F238E27FC236}">
                <a16:creationId xmlns:a16="http://schemas.microsoft.com/office/drawing/2014/main" id="{EE26A495-BC68-138D-78EF-1BA558A0F46D}"/>
              </a:ext>
            </a:extLst>
          </p:cNvPr>
          <p:cNvSpPr/>
          <p:nvPr/>
        </p:nvSpPr>
        <p:spPr>
          <a:xfrm>
            <a:off x="6933540"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id="{F22DDC43-EDD2-8E58-89B7-D3A59CE48773}"/>
              </a:ext>
            </a:extLst>
          </p:cNvPr>
          <p:cNvSpPr txBox="1"/>
          <p:nvPr/>
        </p:nvSpPr>
        <p:spPr>
          <a:xfrm>
            <a:off x="7131717"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childTnLst>
                    </p:cTn>
                  </p:par>
                </p:childTnLst>
              </p:cTn>
              <p:nextCondLst>
                <p:cond evt="onClick" delay="0">
                  <p:tgtEl>
                    <p:spTgt spid="15"/>
                  </p:tgtEl>
                </p:cond>
              </p:nextCondLst>
            </p:seq>
          </p:childTnLst>
        </p:cTn>
      </p:par>
    </p:tnLst>
    <p:bldLst>
      <p:bldP spid="13" grpId="0"/>
      <p:bldP spid="13" grpId="1"/>
      <p:bldP spid="14" grpId="0"/>
      <p:bldP spid="14" grpId="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4"/>
            <a:ext cx="8514601"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Hồng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chuyển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carbon dioxide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7500886" y="539573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8643263" y="539573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0" name="!!4b">
            <a:extLst>
              <a:ext uri="{FF2B5EF4-FFF2-40B4-BE49-F238E27FC236}">
                <a16:creationId xmlns:a16="http://schemas.microsoft.com/office/drawing/2014/main" id="{FF091EC5-DEE3-4725-BA96-0C98047169DD}"/>
              </a:ext>
            </a:extLst>
          </p:cNvPr>
          <p:cNvSpPr txBox="1"/>
          <p:nvPr/>
        </p:nvSpPr>
        <p:spPr>
          <a:xfrm>
            <a:off x="7689521" y="544624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51" name="!!4c">
            <a:extLst>
              <a:ext uri="{FF2B5EF4-FFF2-40B4-BE49-F238E27FC236}">
                <a16:creationId xmlns:a16="http://schemas.microsoft.com/office/drawing/2014/main" id="{6CE2AC29-8488-4255-8CC5-B05EF8ED2BCC}"/>
              </a:ext>
            </a:extLst>
          </p:cNvPr>
          <p:cNvSpPr txBox="1"/>
          <p:nvPr/>
        </p:nvSpPr>
        <p:spPr>
          <a:xfrm>
            <a:off x="8820268" y="544624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6359862" y="5395732"/>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535160" y="542146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b">
            <a:extLst>
              <a:ext uri="{FF2B5EF4-FFF2-40B4-BE49-F238E27FC236}">
                <a16:creationId xmlns:a16="http://schemas.microsoft.com/office/drawing/2014/main" id="{AA19C60E-5558-3EB0-E7A5-B364B415B6B9}"/>
              </a:ext>
            </a:extLst>
          </p:cNvPr>
          <p:cNvSpPr/>
          <p:nvPr/>
        </p:nvSpPr>
        <p:spPr>
          <a:xfrm>
            <a:off x="4029072" y="53957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o4c">
            <a:extLst>
              <a:ext uri="{FF2B5EF4-FFF2-40B4-BE49-F238E27FC236}">
                <a16:creationId xmlns:a16="http://schemas.microsoft.com/office/drawing/2014/main" id="{9E7EB3DD-B82C-59C9-B82B-365CC75C9895}"/>
              </a:ext>
            </a:extLst>
          </p:cNvPr>
          <p:cNvSpPr/>
          <p:nvPr/>
        </p:nvSpPr>
        <p:spPr>
          <a:xfrm>
            <a:off x="5171450" y="53957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89FC82D4-16E9-0B4A-EB75-B73DF422653D}"/>
              </a:ext>
            </a:extLst>
          </p:cNvPr>
          <p:cNvSpPr txBox="1"/>
          <p:nvPr/>
        </p:nvSpPr>
        <p:spPr>
          <a:xfrm>
            <a:off x="4217708" y="544624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x</a:t>
            </a:r>
          </a:p>
        </p:txBody>
      </p:sp>
      <p:sp>
        <p:nvSpPr>
          <p:cNvPr id="5" name="!!4c">
            <a:extLst>
              <a:ext uri="{FF2B5EF4-FFF2-40B4-BE49-F238E27FC236}">
                <a16:creationId xmlns:a16="http://schemas.microsoft.com/office/drawing/2014/main" id="{4EB7763C-3DA4-6C6E-DEC1-301CC1992D85}"/>
              </a:ext>
            </a:extLst>
          </p:cNvPr>
          <p:cNvSpPr txBox="1"/>
          <p:nvPr/>
        </p:nvSpPr>
        <p:spPr>
          <a:xfrm>
            <a:off x="5348454" y="544624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6" name="!!o4a">
            <a:extLst>
              <a:ext uri="{FF2B5EF4-FFF2-40B4-BE49-F238E27FC236}">
                <a16:creationId xmlns:a16="http://schemas.microsoft.com/office/drawing/2014/main" id="{1BE0EA5B-D2FD-4494-125B-EBA69476AF33}"/>
              </a:ext>
            </a:extLst>
          </p:cNvPr>
          <p:cNvSpPr/>
          <p:nvPr/>
        </p:nvSpPr>
        <p:spPr>
          <a:xfrm>
            <a:off x="2888048" y="5395731"/>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22CE3133-0266-39EF-11A0-10A646015AAD}"/>
              </a:ext>
            </a:extLst>
          </p:cNvPr>
          <p:cNvSpPr txBox="1"/>
          <p:nvPr/>
        </p:nvSpPr>
        <p:spPr>
          <a:xfrm>
            <a:off x="3063346" y="542146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500" fill="hold"/>
                                        <p:tgtEl>
                                          <p:spTgt spid="51"/>
                                        </p:tgtEl>
                                        <p:attrNameLst>
                                          <p:attrName>ppt_w</p:attrName>
                                        </p:attrNameLst>
                                      </p:cBhvr>
                                      <p:tavLst>
                                        <p:tav tm="0">
                                          <p:val>
                                            <p:fltVal val="0"/>
                                          </p:val>
                                        </p:tav>
                                        <p:tav tm="100000">
                                          <p:val>
                                            <p:strVal val="#ppt_w"/>
                                          </p:val>
                                        </p:tav>
                                      </p:tavLst>
                                    </p:anim>
                                    <p:anim calcmode="lin" valueType="num">
                                      <p:cBhvr>
                                        <p:cTn id="80" dur="500" fill="hold"/>
                                        <p:tgtEl>
                                          <p:spTgt spid="51"/>
                                        </p:tgtEl>
                                        <p:attrNameLst>
                                          <p:attrName>ppt_h</p:attrName>
                                        </p:attrNameLst>
                                      </p:cBhvr>
                                      <p:tavLst>
                                        <p:tav tm="0">
                                          <p:val>
                                            <p:fltVal val="0"/>
                                          </p:val>
                                        </p:tav>
                                        <p:tav tm="100000">
                                          <p:val>
                                            <p:strVal val="#ppt_h"/>
                                          </p:val>
                                        </p:tav>
                                      </p:tavLst>
                                    </p:anim>
                                    <p:animEffect transition="in" filter="fade">
                                      <p:cBhvr>
                                        <p:cTn id="81"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1"/>
                                        </p:tgtEl>
                                      </p:cBhvr>
                                    </p:animEffect>
                                    <p:animScale>
                                      <p:cBhvr>
                                        <p:cTn id="84"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fill="hold"/>
                                        <p:tgtEl>
                                          <p:spTgt spid="4"/>
                                        </p:tgtEl>
                                        <p:attrNameLst>
                                          <p:attrName>ppt_w</p:attrName>
                                        </p:attrNameLst>
                                      </p:cBhvr>
                                      <p:tavLst>
                                        <p:tav tm="0">
                                          <p:val>
                                            <p:fltVal val="0"/>
                                          </p:val>
                                        </p:tav>
                                        <p:tav tm="100000">
                                          <p:val>
                                            <p:strVal val="#ppt_w"/>
                                          </p:val>
                                        </p:tav>
                                      </p:tavLst>
                                    </p:anim>
                                    <p:anim calcmode="lin" valueType="num">
                                      <p:cBhvr>
                                        <p:cTn id="102" dur="500" fill="hold"/>
                                        <p:tgtEl>
                                          <p:spTgt spid="4"/>
                                        </p:tgtEl>
                                        <p:attrNameLst>
                                          <p:attrName>ppt_h</p:attrName>
                                        </p:attrNameLst>
                                      </p:cBhvr>
                                      <p:tavLst>
                                        <p:tav tm="0">
                                          <p:val>
                                            <p:fltVal val="0"/>
                                          </p:val>
                                        </p:tav>
                                        <p:tav tm="100000">
                                          <p:val>
                                            <p:strVal val="#ppt_h"/>
                                          </p:val>
                                        </p:tav>
                                      </p:tavLst>
                                    </p:anim>
                                    <p:animEffect transition="in" filter="fade">
                                      <p:cBhvr>
                                        <p:cTn id="103" dur="500"/>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
                                        </p:tgtEl>
                                      </p:cBhvr>
                                    </p:animEffect>
                                    <p:animScale>
                                      <p:cBhvr>
                                        <p:cTn id="106"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3"/>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50" grpId="0"/>
      <p:bldP spid="50" grpId="1"/>
      <p:bldP spid="51" grpId="0"/>
      <p:bldP spid="51" grpId="1"/>
      <p:bldP spid="97" grpId="0"/>
      <p:bldP spid="97" grpId="1"/>
      <p:bldP spid="4" grpId="0"/>
      <p:bldP spid="4" grpId="1"/>
      <p:bldP spid="5" grpId="0"/>
      <p:bldP spid="5" grpId="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950483"/>
            <a:ext cx="10494140" cy="584623"/>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tốc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chảy</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cao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ở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đâu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779015" y="534000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3954313" y="539052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2608262" y="533426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783560" y="53847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102" name="!!o4a">
            <a:extLst>
              <a:ext uri="{FF2B5EF4-FFF2-40B4-BE49-F238E27FC236}">
                <a16:creationId xmlns:a16="http://schemas.microsoft.com/office/drawing/2014/main" id="{03CD02AD-A0B0-4461-82E4-ADE45F3505A9}"/>
              </a:ext>
            </a:extLst>
          </p:cNvPr>
          <p:cNvSpPr/>
          <p:nvPr/>
        </p:nvSpPr>
        <p:spPr>
          <a:xfrm>
            <a:off x="1422539" y="533426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1597837" y="53847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4" name="!!o4a">
            <a:extLst>
              <a:ext uri="{FF2B5EF4-FFF2-40B4-BE49-F238E27FC236}">
                <a16:creationId xmlns:a16="http://schemas.microsoft.com/office/drawing/2014/main" id="{166ECF97-839C-C3DD-A818-94D394D27C98}"/>
              </a:ext>
            </a:extLst>
          </p:cNvPr>
          <p:cNvSpPr/>
          <p:nvPr/>
        </p:nvSpPr>
        <p:spPr>
          <a:xfrm>
            <a:off x="6164156"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86C5B6E3-BF29-8D5C-CA57-AC8CDBBFBCDF}"/>
              </a:ext>
            </a:extLst>
          </p:cNvPr>
          <p:cNvSpPr txBox="1"/>
          <p:nvPr/>
        </p:nvSpPr>
        <p:spPr>
          <a:xfrm>
            <a:off x="6339454"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a">
            <a:extLst>
              <a:ext uri="{FF2B5EF4-FFF2-40B4-BE49-F238E27FC236}">
                <a16:creationId xmlns:a16="http://schemas.microsoft.com/office/drawing/2014/main" id="{24DB6CA0-7613-5CC5-969F-C13E99B86AE7}"/>
              </a:ext>
            </a:extLst>
          </p:cNvPr>
          <p:cNvSpPr/>
          <p:nvPr/>
        </p:nvSpPr>
        <p:spPr>
          <a:xfrm>
            <a:off x="4978433"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29BEC0B-03A2-0FD5-9506-5C3AE4EF5CAB}"/>
              </a:ext>
            </a:extLst>
          </p:cNvPr>
          <p:cNvSpPr txBox="1"/>
          <p:nvPr/>
        </p:nvSpPr>
        <p:spPr>
          <a:xfrm>
            <a:off x="5153731"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a">
            <a:extLst>
              <a:ext uri="{FF2B5EF4-FFF2-40B4-BE49-F238E27FC236}">
                <a16:creationId xmlns:a16="http://schemas.microsoft.com/office/drawing/2014/main" id="{FB13907D-FEC0-E4DC-AF49-9A0A10B64342}"/>
              </a:ext>
            </a:extLst>
          </p:cNvPr>
          <p:cNvSpPr/>
          <p:nvPr/>
        </p:nvSpPr>
        <p:spPr>
          <a:xfrm>
            <a:off x="7363574"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D503E101-973E-E756-1AE3-0D803C9D551F}"/>
              </a:ext>
            </a:extLst>
          </p:cNvPr>
          <p:cNvSpPr txBox="1"/>
          <p:nvPr/>
        </p:nvSpPr>
        <p:spPr>
          <a:xfrm>
            <a:off x="7538872"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 name="!!o4a">
            <a:extLst>
              <a:ext uri="{FF2B5EF4-FFF2-40B4-BE49-F238E27FC236}">
                <a16:creationId xmlns:a16="http://schemas.microsoft.com/office/drawing/2014/main" id="{DC776841-8B0B-B0AB-CB1A-FB677434FDC1}"/>
              </a:ext>
            </a:extLst>
          </p:cNvPr>
          <p:cNvSpPr/>
          <p:nvPr/>
        </p:nvSpPr>
        <p:spPr>
          <a:xfrm>
            <a:off x="8502296" y="53516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id="{54F53D6A-193E-E585-817B-045B42417E42}"/>
              </a:ext>
            </a:extLst>
          </p:cNvPr>
          <p:cNvSpPr txBox="1"/>
          <p:nvPr/>
        </p:nvSpPr>
        <p:spPr>
          <a:xfrm>
            <a:off x="8677594" y="54021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 name="!!o4a">
            <a:extLst>
              <a:ext uri="{FF2B5EF4-FFF2-40B4-BE49-F238E27FC236}">
                <a16:creationId xmlns:a16="http://schemas.microsoft.com/office/drawing/2014/main" id="{22FE5893-6A35-F6B8-2510-A451AAABDB70}"/>
              </a:ext>
            </a:extLst>
          </p:cNvPr>
          <p:cNvSpPr/>
          <p:nvPr/>
        </p:nvSpPr>
        <p:spPr>
          <a:xfrm>
            <a:off x="9612360" y="53516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4a">
            <a:extLst>
              <a:ext uri="{FF2B5EF4-FFF2-40B4-BE49-F238E27FC236}">
                <a16:creationId xmlns:a16="http://schemas.microsoft.com/office/drawing/2014/main" id="{668FCE76-07A5-D475-0E02-18FA7D7AFC72}"/>
              </a:ext>
            </a:extLst>
          </p:cNvPr>
          <p:cNvSpPr txBox="1"/>
          <p:nvPr/>
        </p:nvSpPr>
        <p:spPr>
          <a:xfrm>
            <a:off x="9787658" y="54021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P spid="11" grpId="0"/>
      <p:bldP spid="11"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6881" y="908467"/>
            <a:ext cx="9086323" cy="1480847"/>
            <a:chOff x="0" y="0"/>
            <a:chExt cx="18177379" cy="2961694"/>
          </a:xfrm>
        </p:grpSpPr>
        <p:grpSp>
          <p:nvGrpSpPr>
            <p:cNvPr id="3" name="Group 3"/>
            <p:cNvGrpSpPr/>
            <p:nvPr/>
          </p:nvGrpSpPr>
          <p:grpSpPr>
            <a:xfrm>
              <a:off x="0" y="0"/>
              <a:ext cx="18177379" cy="2961694"/>
              <a:chOff x="0" y="0"/>
              <a:chExt cx="3590593" cy="585026"/>
            </a:xfrm>
          </p:grpSpPr>
          <p:sp>
            <p:nvSpPr>
              <p:cNvPr id="4" name="Freeform 4"/>
              <p:cNvSpPr/>
              <p:nvPr/>
            </p:nvSpPr>
            <p:spPr>
              <a:xfrm>
                <a:off x="0" y="0"/>
                <a:ext cx="3590594" cy="585026"/>
              </a:xfrm>
              <a:custGeom>
                <a:avLst/>
                <a:gdLst/>
                <a:ahLst/>
                <a:cxnLst/>
                <a:rect l="l" t="t" r="r" b="b"/>
                <a:pathLst>
                  <a:path w="3590594" h="585026">
                    <a:moveTo>
                      <a:pt x="28962" y="0"/>
                    </a:moveTo>
                    <a:lnTo>
                      <a:pt x="3561632" y="0"/>
                    </a:lnTo>
                    <a:cubicBezTo>
                      <a:pt x="3577627" y="0"/>
                      <a:pt x="3590594" y="12967"/>
                      <a:pt x="3590594" y="28962"/>
                    </a:cubicBezTo>
                    <a:lnTo>
                      <a:pt x="3590594" y="556064"/>
                    </a:lnTo>
                    <a:cubicBezTo>
                      <a:pt x="3590594" y="572059"/>
                      <a:pt x="3577627" y="585026"/>
                      <a:pt x="3561632" y="585026"/>
                    </a:cubicBezTo>
                    <a:lnTo>
                      <a:pt x="28962" y="585026"/>
                    </a:lnTo>
                    <a:cubicBezTo>
                      <a:pt x="21281" y="585026"/>
                      <a:pt x="13914" y="581975"/>
                      <a:pt x="8483" y="576543"/>
                    </a:cubicBezTo>
                    <a:cubicBezTo>
                      <a:pt x="3051" y="571112"/>
                      <a:pt x="0" y="563745"/>
                      <a:pt x="0" y="556064"/>
                    </a:cubicBezTo>
                    <a:lnTo>
                      <a:pt x="0" y="28962"/>
                    </a:lnTo>
                    <a:cubicBezTo>
                      <a:pt x="0" y="12967"/>
                      <a:pt x="12967" y="0"/>
                      <a:pt x="28962"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537032" y="235190"/>
              <a:ext cx="17103315"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Em hãy ngồi yên lặng, đặt ngón tay trỏ và ngón tay giữa lên cổ hoặc cổ tay. Em cảm nhận được hiện tượng gì? Giải thích vì sao có hiện tượng đó</a:t>
              </a:r>
            </a:p>
          </p:txBody>
        </p:sp>
      </p:grpSp>
      <p:sp>
        <p:nvSpPr>
          <p:cNvPr id="7" name="Freeform 7"/>
          <p:cNvSpPr/>
          <p:nvPr/>
        </p:nvSpPr>
        <p:spPr>
          <a:xfrm>
            <a:off x="685622" y="2797824"/>
            <a:ext cx="3888858" cy="3757069"/>
          </a:xfrm>
          <a:custGeom>
            <a:avLst/>
            <a:gdLst/>
            <a:ahLst/>
            <a:cxnLst/>
            <a:rect l="l" t="t" r="r" b="b"/>
            <a:pathLst>
              <a:path w="5834807" h="5635604">
                <a:moveTo>
                  <a:pt x="0" y="0"/>
                </a:moveTo>
                <a:lnTo>
                  <a:pt x="5834807" y="0"/>
                </a:lnTo>
                <a:lnTo>
                  <a:pt x="5834807" y="5635605"/>
                </a:lnTo>
                <a:lnTo>
                  <a:pt x="0" y="5635605"/>
                </a:lnTo>
                <a:lnTo>
                  <a:pt x="0" y="0"/>
                </a:lnTo>
                <a:close/>
              </a:path>
            </a:pathLst>
          </a:custGeom>
          <a:blipFill>
            <a:blip r:embed="rId2"/>
            <a:stretch>
              <a:fillRect b="-7957"/>
            </a:stretch>
          </a:blipFill>
        </p:spPr>
      </p:sp>
      <p:sp>
        <p:nvSpPr>
          <p:cNvPr id="8" name="Freeform 8"/>
          <p:cNvSpPr/>
          <p:nvPr/>
        </p:nvSpPr>
        <p:spPr>
          <a:xfrm>
            <a:off x="3960812" y="2797824"/>
            <a:ext cx="3646688" cy="3757069"/>
          </a:xfrm>
          <a:custGeom>
            <a:avLst/>
            <a:gdLst/>
            <a:ahLst/>
            <a:cxnLst/>
            <a:rect l="l" t="t" r="r" b="b"/>
            <a:pathLst>
              <a:path w="5471457" h="5635604">
                <a:moveTo>
                  <a:pt x="0" y="0"/>
                </a:moveTo>
                <a:lnTo>
                  <a:pt x="5471456" y="0"/>
                </a:lnTo>
                <a:lnTo>
                  <a:pt x="5471456" y="5635605"/>
                </a:lnTo>
                <a:lnTo>
                  <a:pt x="0" y="5635605"/>
                </a:lnTo>
                <a:lnTo>
                  <a:pt x="0" y="0"/>
                </a:lnTo>
                <a:close/>
              </a:path>
            </a:pathLst>
          </a:custGeom>
          <a:blipFill>
            <a:blip r:embed="rId3"/>
            <a:stretch>
              <a:fillRect b="-7840"/>
            </a:stretch>
          </a:blipFill>
        </p:spPr>
      </p:sp>
      <p:sp>
        <p:nvSpPr>
          <p:cNvPr id="9" name="Freeform 9"/>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0800000">
            <a:off x="7983097" y="4114800"/>
            <a:ext cx="4205728" cy="2743200"/>
          </a:xfrm>
          <a:custGeom>
            <a:avLst/>
            <a:gdLst/>
            <a:ahLst/>
            <a:cxnLst/>
            <a:rect l="l" t="t" r="r" b="b"/>
            <a:pathLst>
              <a:path w="6310236" h="4114800">
                <a:moveTo>
                  <a:pt x="0" y="0"/>
                </a:moveTo>
                <a:lnTo>
                  <a:pt x="6310236" y="0"/>
                </a:lnTo>
                <a:lnTo>
                  <a:pt x="63102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19186" y="908467"/>
            <a:ext cx="1489773" cy="1480847"/>
          </a:xfrm>
          <a:custGeom>
            <a:avLst/>
            <a:gdLst/>
            <a:ahLst/>
            <a:cxnLst/>
            <a:rect l="l" t="t" r="r" b="b"/>
            <a:pathLst>
              <a:path w="2235241" h="2221271">
                <a:moveTo>
                  <a:pt x="0" y="0"/>
                </a:moveTo>
                <a:lnTo>
                  <a:pt x="2235241" y="0"/>
                </a:lnTo>
                <a:lnTo>
                  <a:pt x="2235241" y="2221271"/>
                </a:lnTo>
                <a:lnTo>
                  <a:pt x="0" y="2221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7607500" y="2576632"/>
            <a:ext cx="3895707" cy="3625864"/>
          </a:xfrm>
          <a:prstGeom prst="rect">
            <a:avLst/>
          </a:prstGeom>
        </p:spPr>
        <p:txBody>
          <a:bodyPr wrap="square" lIns="0" tIns="0" rIns="0" bIns="0" rtlCol="0" anchor="t">
            <a:spAutoFit/>
          </a:bodyPr>
          <a:lstStyle/>
          <a:p>
            <a:pPr algn="just">
              <a:lnSpc>
                <a:spcPct val="120000"/>
              </a:lnSpc>
            </a:pPr>
            <a:r>
              <a:rPr lang="en-US" sz="1800">
                <a:latin typeface="Arial" pitchFamily="34" charset="0"/>
                <a:cs typeface="Arial" pitchFamily="34" charset="0"/>
              </a:rPr>
              <a:t>- Khi ngồi yên lặng, đặt ngón tay trỏ và ngón tay giữa lên cổ hoặc cổ tay, sẽ cảm nhận được hiện tượng mạch đập.</a:t>
            </a:r>
          </a:p>
          <a:p>
            <a:pPr algn="just">
              <a:lnSpc>
                <a:spcPct val="120000"/>
              </a:lnSpc>
            </a:pPr>
            <a:r>
              <a:rPr lang="en-US" sz="1800">
                <a:latin typeface="Arial" pitchFamily="34" charset="0"/>
                <a:cs typeface="Arial" pitchFamily="34" charset="0"/>
              </a:rPr>
              <a:t>- Giải thích hiện tượng: Những vị trí cảm nhận được hiện tượng mạch đập là những vị trí có có động mạch nằm trên xương và dưới lớp da. Mạch đập không phải là do máu chảy tới nơi bắt mạch mà là do sóng rung động phát sinh ở động mạch chủ, khi tim 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sp>
        <p:nvSpPr>
          <p:cNvPr id="11" name="TextBox 1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2" name="TextBox 1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grpSp>
        <p:nvGrpSpPr>
          <p:cNvPr id="13" name="Group 13"/>
          <p:cNvGrpSpPr/>
          <p:nvPr/>
        </p:nvGrpSpPr>
        <p:grpSpPr>
          <a:xfrm>
            <a:off x="5997587" y="1239630"/>
            <a:ext cx="5930241" cy="1384393"/>
            <a:chOff x="0" y="0"/>
            <a:chExt cx="11863572" cy="2768785"/>
          </a:xfrm>
        </p:grpSpPr>
        <p:grpSp>
          <p:nvGrpSpPr>
            <p:cNvPr id="14" name="Group 14"/>
            <p:cNvGrpSpPr/>
            <p:nvPr/>
          </p:nvGrpSpPr>
          <p:grpSpPr>
            <a:xfrm>
              <a:off x="0" y="0"/>
              <a:ext cx="11863572" cy="2768785"/>
              <a:chOff x="0" y="0"/>
              <a:chExt cx="2343422" cy="546920"/>
            </a:xfrm>
          </p:grpSpPr>
          <p:sp>
            <p:nvSpPr>
              <p:cNvPr id="15" name="Freeform 15"/>
              <p:cNvSpPr/>
              <p:nvPr/>
            </p:nvSpPr>
            <p:spPr>
              <a:xfrm>
                <a:off x="0" y="0"/>
                <a:ext cx="2343422" cy="546920"/>
              </a:xfrm>
              <a:custGeom>
                <a:avLst/>
                <a:gdLst/>
                <a:ahLst/>
                <a:cxnLst/>
                <a:rect l="l" t="t" r="r" b="b"/>
                <a:pathLst>
                  <a:path w="2343422" h="546920">
                    <a:moveTo>
                      <a:pt x="0" y="0"/>
                    </a:moveTo>
                    <a:lnTo>
                      <a:pt x="2343422" y="0"/>
                    </a:lnTo>
                    <a:lnTo>
                      <a:pt x="2343422" y="546920"/>
                    </a:lnTo>
                    <a:lnTo>
                      <a:pt x="0" y="546920"/>
                    </a:lnTo>
                    <a:close/>
                  </a:path>
                </a:pathLst>
              </a:custGeom>
              <a:solidFill>
                <a:srgbClr val="FFDE59"/>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32431" y="13873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tương gồm nước và các chất dinh dưỡng, chất hòa tan khác. Huyết tương có vai trò vận chuyển các chất</a:t>
              </a:r>
            </a:p>
          </p:txBody>
        </p:sp>
      </p:grpSp>
      <p:grpSp>
        <p:nvGrpSpPr>
          <p:cNvPr id="18" name="Group 18"/>
          <p:cNvGrpSpPr/>
          <p:nvPr/>
        </p:nvGrpSpPr>
        <p:grpSpPr>
          <a:xfrm>
            <a:off x="5997587" y="2687522"/>
            <a:ext cx="5914675" cy="1177052"/>
            <a:chOff x="0" y="0"/>
            <a:chExt cx="11832432" cy="2354103"/>
          </a:xfrm>
        </p:grpSpPr>
        <p:grpSp>
          <p:nvGrpSpPr>
            <p:cNvPr id="19" name="Group 19"/>
            <p:cNvGrpSpPr/>
            <p:nvPr/>
          </p:nvGrpSpPr>
          <p:grpSpPr>
            <a:xfrm>
              <a:off x="0" y="0"/>
              <a:ext cx="11832432" cy="2354103"/>
              <a:chOff x="0" y="0"/>
              <a:chExt cx="2337270" cy="465008"/>
            </a:xfrm>
          </p:grpSpPr>
          <p:sp>
            <p:nvSpPr>
              <p:cNvPr id="20" name="Freeform 20"/>
              <p:cNvSpPr/>
              <p:nvPr/>
            </p:nvSpPr>
            <p:spPr>
              <a:xfrm>
                <a:off x="0" y="0"/>
                <a:ext cx="2337271" cy="465008"/>
              </a:xfrm>
              <a:custGeom>
                <a:avLst/>
                <a:gdLst/>
                <a:ahLst/>
                <a:cxnLst/>
                <a:rect l="l" t="t" r="r" b="b"/>
                <a:pathLst>
                  <a:path w="2337271" h="465008">
                    <a:moveTo>
                      <a:pt x="0" y="0"/>
                    </a:moveTo>
                    <a:lnTo>
                      <a:pt x="2337271" y="0"/>
                    </a:lnTo>
                    <a:lnTo>
                      <a:pt x="2337271" y="465008"/>
                    </a:lnTo>
                    <a:lnTo>
                      <a:pt x="0" y="465008"/>
                    </a:lnTo>
                    <a:close/>
                  </a:path>
                </a:pathLst>
              </a:custGeom>
              <a:solidFill>
                <a:srgbClr val="F4C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99800" y="344144"/>
              <a:ext cx="11368789"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Tiểu cầu (&lt;1%) không nhân, tham gia vào quá trình đông máu</a:t>
              </a:r>
            </a:p>
          </p:txBody>
        </p:sp>
      </p:grpSp>
      <p:grpSp>
        <p:nvGrpSpPr>
          <p:cNvPr id="23" name="Group 23"/>
          <p:cNvGrpSpPr/>
          <p:nvPr/>
        </p:nvGrpSpPr>
        <p:grpSpPr>
          <a:xfrm>
            <a:off x="5982020" y="3921723"/>
            <a:ext cx="5930241" cy="1177052"/>
            <a:chOff x="0" y="0"/>
            <a:chExt cx="11863572" cy="2354103"/>
          </a:xfrm>
        </p:grpSpPr>
        <p:grpSp>
          <p:nvGrpSpPr>
            <p:cNvPr id="24" name="Group 24"/>
            <p:cNvGrpSpPr/>
            <p:nvPr/>
          </p:nvGrpSpPr>
          <p:grpSpPr>
            <a:xfrm>
              <a:off x="0" y="0"/>
              <a:ext cx="11863572" cy="2354103"/>
              <a:chOff x="0" y="0"/>
              <a:chExt cx="2343422" cy="465008"/>
            </a:xfrm>
          </p:grpSpPr>
          <p:sp>
            <p:nvSpPr>
              <p:cNvPr id="25" name="Freeform 25"/>
              <p:cNvSpPr/>
              <p:nvPr/>
            </p:nvSpPr>
            <p:spPr>
              <a:xfrm>
                <a:off x="0" y="0"/>
                <a:ext cx="2343422" cy="465008"/>
              </a:xfrm>
              <a:custGeom>
                <a:avLst/>
                <a:gdLst/>
                <a:ahLst/>
                <a:cxnLst/>
                <a:rect l="l" t="t" r="r" b="b"/>
                <a:pathLst>
                  <a:path w="2343422" h="465008">
                    <a:moveTo>
                      <a:pt x="0" y="0"/>
                    </a:moveTo>
                    <a:lnTo>
                      <a:pt x="2343422" y="0"/>
                    </a:lnTo>
                    <a:lnTo>
                      <a:pt x="2343422" y="465008"/>
                    </a:lnTo>
                    <a:lnTo>
                      <a:pt x="0" y="465008"/>
                    </a:lnTo>
                    <a:close/>
                  </a:path>
                </a:pathLst>
              </a:custGeom>
              <a:solidFill>
                <a:srgbClr val="5CE1E6"/>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200326" y="344144"/>
              <a:ext cx="11398711"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Bạch cầu (&lt;1%) có nhân, không màu, tham gia bảo vệ cơ thể</a:t>
              </a:r>
            </a:p>
          </p:txBody>
        </p:sp>
      </p:grpSp>
      <p:grpSp>
        <p:nvGrpSpPr>
          <p:cNvPr id="28" name="Group 28"/>
          <p:cNvGrpSpPr/>
          <p:nvPr/>
        </p:nvGrpSpPr>
        <p:grpSpPr>
          <a:xfrm>
            <a:off x="5997587" y="5155926"/>
            <a:ext cx="5930241" cy="1589802"/>
            <a:chOff x="0" y="0"/>
            <a:chExt cx="11863572" cy="3179603"/>
          </a:xfrm>
        </p:grpSpPr>
        <p:grpSp>
          <p:nvGrpSpPr>
            <p:cNvPr id="29" name="Group 29"/>
            <p:cNvGrpSpPr/>
            <p:nvPr/>
          </p:nvGrpSpPr>
          <p:grpSpPr>
            <a:xfrm>
              <a:off x="0" y="0"/>
              <a:ext cx="11863572" cy="3179603"/>
              <a:chOff x="0" y="0"/>
              <a:chExt cx="2343422" cy="628070"/>
            </a:xfrm>
          </p:grpSpPr>
          <p:sp>
            <p:nvSpPr>
              <p:cNvPr id="30" name="Freeform 30"/>
              <p:cNvSpPr/>
              <p:nvPr/>
            </p:nvSpPr>
            <p:spPr>
              <a:xfrm>
                <a:off x="0" y="0"/>
                <a:ext cx="2343422" cy="628070"/>
              </a:xfrm>
              <a:custGeom>
                <a:avLst/>
                <a:gdLst/>
                <a:ahLst/>
                <a:cxnLst/>
                <a:rect l="l" t="t" r="r" b="b"/>
                <a:pathLst>
                  <a:path w="2343422" h="628070">
                    <a:moveTo>
                      <a:pt x="0" y="0"/>
                    </a:moveTo>
                    <a:lnTo>
                      <a:pt x="2343422" y="0"/>
                    </a:lnTo>
                    <a:lnTo>
                      <a:pt x="2343422" y="628070"/>
                    </a:lnTo>
                    <a:lnTo>
                      <a:pt x="0" y="628070"/>
                    </a:lnTo>
                    <a:close/>
                  </a:path>
                </a:pathLst>
              </a:custGeom>
              <a:solidFill>
                <a:srgbClr val="FF5757"/>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2" name="TextBox 32"/>
            <p:cNvSpPr txBox="1"/>
            <p:nvPr/>
          </p:nvSpPr>
          <p:spPr>
            <a:xfrm>
              <a:off x="200326" y="34414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Hồng cầu (khoảng 43%): hình dĩa, lõm 2 mặt, không nhân, màu đỏ, tham gia vận chuyển chất khí (O2 và CO2)</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grpSp>
        <p:nvGrpSpPr>
          <p:cNvPr id="11" name="Group 11"/>
          <p:cNvGrpSpPr/>
          <p:nvPr/>
        </p:nvGrpSpPr>
        <p:grpSpPr>
          <a:xfrm>
            <a:off x="6094412" y="1141803"/>
            <a:ext cx="5807033" cy="2177950"/>
            <a:chOff x="0" y="-241101"/>
            <a:chExt cx="11617090" cy="4355900"/>
          </a:xfrm>
        </p:grpSpPr>
        <p:grpSp>
          <p:nvGrpSpPr>
            <p:cNvPr id="12" name="Group 12"/>
            <p:cNvGrpSpPr/>
            <p:nvPr/>
          </p:nvGrpSpPr>
          <p:grpSpPr>
            <a:xfrm>
              <a:off x="0" y="-241101"/>
              <a:ext cx="11617090" cy="4355900"/>
              <a:chOff x="0" y="-47625"/>
              <a:chExt cx="2294734" cy="860425"/>
            </a:xfrm>
          </p:grpSpPr>
          <p:sp>
            <p:nvSpPr>
              <p:cNvPr id="13" name="Freeform 13"/>
              <p:cNvSpPr/>
              <p:nvPr/>
            </p:nvSpPr>
            <p:spPr>
              <a:xfrm>
                <a:off x="0" y="0"/>
                <a:ext cx="2294734" cy="585026"/>
              </a:xfrm>
              <a:custGeom>
                <a:avLst/>
                <a:gdLst/>
                <a:ahLst/>
                <a:cxnLst/>
                <a:rect l="l" t="t" r="r" b="b"/>
                <a:pathLst>
                  <a:path w="2294734" h="748088">
                    <a:moveTo>
                      <a:pt x="45317" y="0"/>
                    </a:moveTo>
                    <a:lnTo>
                      <a:pt x="2249417" y="0"/>
                    </a:lnTo>
                    <a:cubicBezTo>
                      <a:pt x="2274445" y="0"/>
                      <a:pt x="2294734" y="20289"/>
                      <a:pt x="2294734" y="45317"/>
                    </a:cubicBezTo>
                    <a:lnTo>
                      <a:pt x="2294734" y="702771"/>
                    </a:lnTo>
                    <a:cubicBezTo>
                      <a:pt x="2294734" y="714790"/>
                      <a:pt x="2289959" y="726316"/>
                      <a:pt x="2281461" y="734815"/>
                    </a:cubicBezTo>
                    <a:cubicBezTo>
                      <a:pt x="2272962" y="743313"/>
                      <a:pt x="2261436" y="748088"/>
                      <a:pt x="2249417" y="748088"/>
                    </a:cubicBezTo>
                    <a:lnTo>
                      <a:pt x="45317" y="748088"/>
                    </a:lnTo>
                    <a:cubicBezTo>
                      <a:pt x="33298" y="748088"/>
                      <a:pt x="21772" y="743313"/>
                      <a:pt x="13273" y="734815"/>
                    </a:cubicBezTo>
                    <a:cubicBezTo>
                      <a:pt x="4774" y="726316"/>
                      <a:pt x="0" y="714790"/>
                      <a:pt x="0" y="702771"/>
                    </a:cubicBezTo>
                    <a:lnTo>
                      <a:pt x="0" y="45317"/>
                    </a:lnTo>
                    <a:cubicBezTo>
                      <a:pt x="0" y="33298"/>
                      <a:pt x="4774" y="21772"/>
                      <a:pt x="13273" y="13273"/>
                    </a:cubicBezTo>
                    <a:cubicBezTo>
                      <a:pt x="21772" y="4774"/>
                      <a:pt x="33298" y="0"/>
                      <a:pt x="45317" y="0"/>
                    </a:cubicBezTo>
                    <a:close/>
                  </a:path>
                </a:pathLst>
              </a:custGeom>
              <a:solidFill>
                <a:srgbClr val="FFDE5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5" name="TextBox 15"/>
            <p:cNvSpPr txBox="1"/>
            <p:nvPr/>
          </p:nvSpPr>
          <p:spPr>
            <a:xfrm>
              <a:off x="343215" y="235190"/>
              <a:ext cx="1093066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nêu một số đặc điểm về cấu tạo và chức năng của các thành phần máu theo gợi ý trong bảng sau:</a:t>
              </a:r>
            </a:p>
          </p:txBody>
        </p:sp>
      </p:grpSp>
      <p:graphicFrame>
        <p:nvGraphicFramePr>
          <p:cNvPr id="16" name="Table 16"/>
          <p:cNvGraphicFramePr>
            <a:graphicFrameLocks noGrp="1"/>
          </p:cNvGraphicFramePr>
          <p:nvPr>
            <p:extLst>
              <p:ext uri="{D42A27DB-BD31-4B8C-83A1-F6EECF244321}">
                <p14:modId xmlns:p14="http://schemas.microsoft.com/office/powerpoint/2010/main" val="3296854604"/>
              </p:ext>
            </p:extLst>
          </p:nvPr>
        </p:nvGraphicFramePr>
        <p:xfrm>
          <a:off x="6104571" y="2971800"/>
          <a:ext cx="5807034" cy="3035110"/>
        </p:xfrm>
        <a:graphic>
          <a:graphicData uri="http://schemas.openxmlformats.org/drawingml/2006/table">
            <a:tbl>
              <a:tblPr/>
              <a:tblGrid>
                <a:gridCol w="2055537">
                  <a:extLst>
                    <a:ext uri="{9D8B030D-6E8A-4147-A177-3AD203B41FA5}">
                      <a16:colId xmlns:a16="http://schemas.microsoft.com/office/drawing/2014/main" val="20000"/>
                    </a:ext>
                  </a:extLst>
                </a:gridCol>
                <a:gridCol w="1651011">
                  <a:extLst>
                    <a:ext uri="{9D8B030D-6E8A-4147-A177-3AD203B41FA5}">
                      <a16:colId xmlns:a16="http://schemas.microsoft.com/office/drawing/2014/main" val="20001"/>
                    </a:ext>
                  </a:extLst>
                </a:gridCol>
                <a:gridCol w="2100486">
                  <a:extLst>
                    <a:ext uri="{9D8B030D-6E8A-4147-A177-3AD203B41FA5}">
                      <a16:colId xmlns:a16="http://schemas.microsoft.com/office/drawing/2014/main" val="20002"/>
                    </a:ext>
                  </a:extLst>
                </a:gridCol>
              </a:tblGrid>
              <a:tr h="749300">
                <a:tc>
                  <a:txBody>
                    <a:bodyPr/>
                    <a:lstStyle/>
                    <a:p>
                      <a:pPr algn="ctr">
                        <a:lnSpc>
                          <a:spcPts val="4900"/>
                        </a:lnSpc>
                        <a:defRPr/>
                      </a:pPr>
                      <a:r>
                        <a:rPr lang="en-US" sz="2300" b="1">
                          <a:solidFill>
                            <a:srgbClr val="FFFFFF"/>
                          </a:solidFill>
                          <a:latin typeface="Arial" pitchFamily="34" charset="0"/>
                        </a:rPr>
                        <a:t>Thành phần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Cấu tạo</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Chức năng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extLst>
                  <a:ext uri="{0D108BD9-81ED-4DB2-BD59-A6C34878D82A}">
                    <a16:rowId xmlns:a16="http://schemas.microsoft.com/office/drawing/2014/main" val="10000"/>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59157"/>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Người bị sốt xuất huyết có thể bị giảm tiểu cầu nghiêm trọng. Điều giảy ra nếu cơ thể thiếu tiểu cầu?</a:t>
              </a:r>
            </a:p>
          </p:txBody>
        </p:sp>
      </p:grpSp>
      <p:sp>
        <p:nvSpPr>
          <p:cNvPr id="15" name="Freeform 15"/>
          <p:cNvSpPr/>
          <p:nvPr/>
        </p:nvSpPr>
        <p:spPr>
          <a:xfrm>
            <a:off x="685621" y="2498704"/>
            <a:ext cx="5408791" cy="3673496"/>
          </a:xfrm>
          <a:custGeom>
            <a:avLst/>
            <a:gdLst/>
            <a:ahLst/>
            <a:cxnLst/>
            <a:rect l="l" t="t" r="r" b="b"/>
            <a:pathLst>
              <a:path w="8115300" h="5510244">
                <a:moveTo>
                  <a:pt x="0" y="0"/>
                </a:moveTo>
                <a:lnTo>
                  <a:pt x="8115300" y="0"/>
                </a:lnTo>
                <a:lnTo>
                  <a:pt x="8115300" y="5510244"/>
                </a:lnTo>
                <a:lnTo>
                  <a:pt x="0" y="5510244"/>
                </a:lnTo>
                <a:lnTo>
                  <a:pt x="0" y="0"/>
                </a:lnTo>
                <a:close/>
              </a:path>
            </a:pathLst>
          </a:custGeom>
          <a:blipFill>
            <a:blip r:embed="rId6"/>
            <a:stretch>
              <a:fillRect l="-862" r="-862"/>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
        <p:nvSpPr>
          <p:cNvPr id="18" name="TextBox 18"/>
          <p:cNvSpPr txBox="1"/>
          <p:nvPr/>
        </p:nvSpPr>
        <p:spPr>
          <a:xfrm>
            <a:off x="685621" y="6299200"/>
            <a:ext cx="5408791"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Da của bệnh nhân sốt xuất huyết</a:t>
            </a:r>
          </a:p>
        </p:txBody>
      </p:sp>
      <p:sp>
        <p:nvSpPr>
          <p:cNvPr id="19" name="TextBox 19"/>
          <p:cNvSpPr txBox="1"/>
          <p:nvPr/>
        </p:nvSpPr>
        <p:spPr>
          <a:xfrm>
            <a:off x="6241684" y="2454254"/>
            <a:ext cx="5261519" cy="4299767"/>
          </a:xfrm>
          <a:prstGeom prst="rect">
            <a:avLst/>
          </a:prstGeom>
        </p:spPr>
        <p:txBody>
          <a:bodyPr wrap="square" lIns="0" tIns="0" rIns="0" bIns="0" rtlCol="0" anchor="t">
            <a:spAutoFit/>
          </a:bodyPr>
          <a:lstStyle/>
          <a:p>
            <a:pPr algn="just">
              <a:lnSpc>
                <a:spcPct val="120000"/>
              </a:lnSpc>
            </a:pPr>
            <a:r>
              <a:rPr lang="en-US" sz="2350">
                <a:latin typeface="Arial" pitchFamily="34" charset="0"/>
                <a:cs typeface="Arial" pitchFamily="34" charset="0"/>
              </a:rPr>
              <a:t>Tiểu cầu có vai trò tham gia vào quá trình đông máu. Do vậy, nếu thiếu tiểu cầu cơ thể sẽ xuất hiện các biểu hiện như: xuất huyết trên da, xuất huyết niêm mạc (chảy máu chân răng, chảy máu mũi, nôn ra máu,…); khả năng đông máu và khả năng chống nhiễm trùng của người bệnh giảm; nếu tình trạng nặng, có thể dẫn tới suy hô hấp, suy tim hoặc các cơ quan khác.</a:t>
            </a:r>
            <a:endParaRPr lang="en-US" sz="235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sp>
        <p:nvSpPr>
          <p:cNvPr id="16" name="Freeform 16"/>
          <p:cNvSpPr/>
          <p:nvPr/>
        </p:nvSpPr>
        <p:spPr>
          <a:xfrm>
            <a:off x="5325427" y="2032405"/>
            <a:ext cx="6177777" cy="4680885"/>
          </a:xfrm>
          <a:custGeom>
            <a:avLst/>
            <a:gdLst/>
            <a:ahLst/>
            <a:cxnLst/>
            <a:rect l="l" t="t" r="r" b="b"/>
            <a:pathLst>
              <a:path w="9269079" h="7021327">
                <a:moveTo>
                  <a:pt x="0" y="0"/>
                </a:moveTo>
                <a:lnTo>
                  <a:pt x="9269079" y="0"/>
                </a:lnTo>
                <a:lnTo>
                  <a:pt x="9269079" y="7021327"/>
                </a:lnTo>
                <a:lnTo>
                  <a:pt x="0" y="7021327"/>
                </a:lnTo>
                <a:lnTo>
                  <a:pt x="0" y="0"/>
                </a:lnTo>
                <a:close/>
              </a:path>
            </a:pathLst>
          </a:custGeom>
          <a:blipFill>
            <a:blip r:embed="rId7"/>
            <a:stretch>
              <a:fillRect/>
            </a:stretch>
          </a:blipFill>
        </p:spPr>
      </p:sp>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grpSp>
        <p:nvGrpSpPr>
          <p:cNvPr id="16" name="Group 16"/>
          <p:cNvGrpSpPr/>
          <p:nvPr/>
        </p:nvGrpSpPr>
        <p:grpSpPr>
          <a:xfrm>
            <a:off x="5246168" y="2032405"/>
            <a:ext cx="6257035" cy="2033061"/>
            <a:chOff x="0" y="0"/>
            <a:chExt cx="12517330" cy="4066121"/>
          </a:xfrm>
        </p:grpSpPr>
        <p:grpSp>
          <p:nvGrpSpPr>
            <p:cNvPr id="17" name="Group 17"/>
            <p:cNvGrpSpPr/>
            <p:nvPr/>
          </p:nvGrpSpPr>
          <p:grpSpPr>
            <a:xfrm>
              <a:off x="0" y="0"/>
              <a:ext cx="12517330" cy="4066121"/>
              <a:chOff x="0" y="0"/>
              <a:chExt cx="3424767" cy="1112499"/>
            </a:xfrm>
          </p:grpSpPr>
          <p:sp>
            <p:nvSpPr>
              <p:cNvPr id="18" name="Freeform 18"/>
              <p:cNvSpPr/>
              <p:nvPr/>
            </p:nvSpPr>
            <p:spPr>
              <a:xfrm>
                <a:off x="0" y="0"/>
                <a:ext cx="3424767" cy="1112499"/>
              </a:xfrm>
              <a:custGeom>
                <a:avLst/>
                <a:gdLst/>
                <a:ahLst/>
                <a:cxnLst/>
                <a:rect l="l" t="t" r="r" b="b"/>
                <a:pathLst>
                  <a:path w="3424767" h="1112499">
                    <a:moveTo>
                      <a:pt x="3300307" y="59690"/>
                    </a:moveTo>
                    <a:cubicBezTo>
                      <a:pt x="3335867" y="59690"/>
                      <a:pt x="3365077" y="88900"/>
                      <a:pt x="3365077" y="124460"/>
                    </a:cubicBezTo>
                    <a:lnTo>
                      <a:pt x="3365077" y="988039"/>
                    </a:lnTo>
                    <a:cubicBezTo>
                      <a:pt x="3365077" y="1023599"/>
                      <a:pt x="3335867" y="1052809"/>
                      <a:pt x="3300307" y="1052809"/>
                    </a:cubicBezTo>
                    <a:lnTo>
                      <a:pt x="124460" y="1052809"/>
                    </a:lnTo>
                    <a:cubicBezTo>
                      <a:pt x="88900" y="1052809"/>
                      <a:pt x="59690" y="1023599"/>
                      <a:pt x="59690" y="988039"/>
                    </a:cubicBezTo>
                    <a:lnTo>
                      <a:pt x="59690" y="124460"/>
                    </a:lnTo>
                    <a:cubicBezTo>
                      <a:pt x="59690" y="88900"/>
                      <a:pt x="88900" y="59690"/>
                      <a:pt x="124460" y="59690"/>
                    </a:cubicBezTo>
                    <a:lnTo>
                      <a:pt x="3300307" y="59690"/>
                    </a:lnTo>
                    <a:moveTo>
                      <a:pt x="3300307" y="0"/>
                    </a:moveTo>
                    <a:lnTo>
                      <a:pt x="124460" y="0"/>
                    </a:lnTo>
                    <a:cubicBezTo>
                      <a:pt x="55880" y="0"/>
                      <a:pt x="0" y="55880"/>
                      <a:pt x="0" y="124460"/>
                    </a:cubicBezTo>
                    <a:lnTo>
                      <a:pt x="0" y="988039"/>
                    </a:lnTo>
                    <a:cubicBezTo>
                      <a:pt x="0" y="1056619"/>
                      <a:pt x="55880" y="1112499"/>
                      <a:pt x="124460" y="1112499"/>
                    </a:cubicBezTo>
                    <a:lnTo>
                      <a:pt x="3300307" y="1112499"/>
                    </a:lnTo>
                    <a:cubicBezTo>
                      <a:pt x="3368887" y="1112499"/>
                      <a:pt x="3424767" y="1056619"/>
                      <a:pt x="3424767" y="988039"/>
                    </a:cubicBezTo>
                    <a:lnTo>
                      <a:pt x="3424767" y="124460"/>
                    </a:lnTo>
                    <a:cubicBezTo>
                      <a:pt x="3424767" y="55880"/>
                      <a:pt x="3368887" y="0"/>
                      <a:pt x="3300307" y="0"/>
                    </a:cubicBezTo>
                    <a:close/>
                  </a:path>
                </a:pathLst>
              </a:custGeom>
              <a:solidFill>
                <a:srgbClr val="B52320"/>
              </a:solidFill>
            </p:spPr>
          </p:sp>
        </p:grpSp>
        <p:sp>
          <p:nvSpPr>
            <p:cNvPr id="19" name="TextBox 19"/>
            <p:cNvSpPr txBox="1"/>
            <p:nvPr/>
          </p:nvSpPr>
          <p:spPr>
            <a:xfrm>
              <a:off x="557349" y="365126"/>
              <a:ext cx="11402632" cy="33082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Miễn dịch là khả năng của cơ thể nhận diện và ngăn chặn sự xâm nhập của mầm bệnh (virus, vi khuẩn, nấm và ký sinh trùng)</a:t>
              </a:r>
            </a:p>
          </p:txBody>
        </p:sp>
      </p:grpSp>
      <p:grpSp>
        <p:nvGrpSpPr>
          <p:cNvPr id="20" name="Group 20"/>
          <p:cNvGrpSpPr/>
          <p:nvPr/>
        </p:nvGrpSpPr>
        <p:grpSpPr>
          <a:xfrm>
            <a:off x="5246168" y="4856718"/>
            <a:ext cx="6257035" cy="1589802"/>
            <a:chOff x="0" y="0"/>
            <a:chExt cx="12517330" cy="3179603"/>
          </a:xfrm>
        </p:grpSpPr>
        <p:grpSp>
          <p:nvGrpSpPr>
            <p:cNvPr id="21" name="Group 21"/>
            <p:cNvGrpSpPr/>
            <p:nvPr/>
          </p:nvGrpSpPr>
          <p:grpSpPr>
            <a:xfrm>
              <a:off x="0" y="0"/>
              <a:ext cx="12517330" cy="3179603"/>
              <a:chOff x="0" y="0"/>
              <a:chExt cx="2472559" cy="628070"/>
            </a:xfrm>
          </p:grpSpPr>
          <p:sp>
            <p:nvSpPr>
              <p:cNvPr id="22" name="Freeform 22"/>
              <p:cNvSpPr/>
              <p:nvPr/>
            </p:nvSpPr>
            <p:spPr>
              <a:xfrm>
                <a:off x="0" y="0"/>
                <a:ext cx="2472559" cy="628070"/>
              </a:xfrm>
              <a:custGeom>
                <a:avLst/>
                <a:gdLst/>
                <a:ahLst/>
                <a:cxnLst/>
                <a:rect l="l" t="t" r="r" b="b"/>
                <a:pathLst>
                  <a:path w="2472559" h="628070">
                    <a:moveTo>
                      <a:pt x="0" y="0"/>
                    </a:moveTo>
                    <a:lnTo>
                      <a:pt x="2472559" y="0"/>
                    </a:lnTo>
                    <a:lnTo>
                      <a:pt x="2472559" y="628070"/>
                    </a:lnTo>
                    <a:lnTo>
                      <a:pt x="0" y="628070"/>
                    </a:lnTo>
                    <a:close/>
                  </a:path>
                </a:pathLst>
              </a:custGeom>
              <a:gradFill rotWithShape="1">
                <a:gsLst>
                  <a:gs pos="0">
                    <a:srgbClr val="FFF7AD">
                      <a:alpha val="100000"/>
                    </a:srgbClr>
                  </a:gs>
                  <a:gs pos="100000">
                    <a:srgbClr val="FFA9F9">
                      <a:alpha val="100000"/>
                    </a:srgbClr>
                  </a:gs>
                </a:gsLst>
                <a:lin ang="0"/>
              </a:gra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211365" y="344144"/>
              <a:ext cx="12026850"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thể có hàng rào bảo vệ tự nhiên gồm: da, niêm mạc, dịch tiết ngăn không cho mầm bệnh xâm nhập vào cơ thể</a:t>
              </a:r>
            </a:p>
          </p:txBody>
        </p:sp>
      </p:grpSp>
      <p:sp>
        <p:nvSpPr>
          <p:cNvPr id="25" name="Freeform 25"/>
          <p:cNvSpPr/>
          <p:nvPr/>
        </p:nvSpPr>
        <p:spPr>
          <a:xfrm>
            <a:off x="5936921" y="4372847"/>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TextBox 2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7" name="TextBox 2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grpSp>
        <p:nvGrpSpPr>
          <p:cNvPr id="15" name="Group 15"/>
          <p:cNvGrpSpPr/>
          <p:nvPr/>
        </p:nvGrpSpPr>
        <p:grpSpPr>
          <a:xfrm>
            <a:off x="5826406" y="2032405"/>
            <a:ext cx="5676797" cy="2002552"/>
            <a:chOff x="0" y="0"/>
            <a:chExt cx="11356552" cy="4005103"/>
          </a:xfrm>
        </p:grpSpPr>
        <p:grpSp>
          <p:nvGrpSpPr>
            <p:cNvPr id="16" name="Group 16"/>
            <p:cNvGrpSpPr/>
            <p:nvPr/>
          </p:nvGrpSpPr>
          <p:grpSpPr>
            <a:xfrm>
              <a:off x="0" y="0"/>
              <a:ext cx="11356552" cy="4005103"/>
              <a:chOff x="0" y="0"/>
              <a:chExt cx="2243270" cy="791132"/>
            </a:xfrm>
          </p:grpSpPr>
          <p:sp>
            <p:nvSpPr>
              <p:cNvPr id="17" name="Freeform 17"/>
              <p:cNvSpPr/>
              <p:nvPr/>
            </p:nvSpPr>
            <p:spPr>
              <a:xfrm>
                <a:off x="0" y="0"/>
                <a:ext cx="2243270" cy="791132"/>
              </a:xfrm>
              <a:custGeom>
                <a:avLst/>
                <a:gdLst/>
                <a:ahLst/>
                <a:cxnLst/>
                <a:rect l="l" t="t" r="r" b="b"/>
                <a:pathLst>
                  <a:path w="2243270" h="791132">
                    <a:moveTo>
                      <a:pt x="0" y="0"/>
                    </a:moveTo>
                    <a:lnTo>
                      <a:pt x="2243270" y="0"/>
                    </a:lnTo>
                    <a:lnTo>
                      <a:pt x="2243270" y="791132"/>
                    </a:lnTo>
                    <a:lnTo>
                      <a:pt x="0" y="791132"/>
                    </a:lnTo>
                    <a:close/>
                  </a:path>
                </a:pathLst>
              </a:custGeom>
              <a:gradFill rotWithShape="1">
                <a:gsLst>
                  <a:gs pos="0">
                    <a:srgbClr val="FF3131">
                      <a:alpha val="100000"/>
                    </a:srgbClr>
                  </a:gs>
                  <a:gs pos="100000">
                    <a:srgbClr val="FF914D">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9" name="TextBox 19"/>
            <p:cNvSpPr txBox="1"/>
            <p:nvPr/>
          </p:nvSpPr>
          <p:spPr>
            <a:xfrm>
              <a:off x="191766" y="344144"/>
              <a:ext cx="10911556" cy="3385541"/>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Nếu mầm bệnh xâm nhập vào cơ thể thì cơ thể tiêu diệt mầm bệnh bằng một số cách như thực bào, tạo ổ viêm và sinh kháng thể</a:t>
              </a:r>
            </a:p>
          </p:txBody>
        </p:sp>
      </p:grpSp>
      <p:sp>
        <p:nvSpPr>
          <p:cNvPr id="20" name="Freeform 20"/>
          <p:cNvSpPr/>
          <p:nvPr/>
        </p:nvSpPr>
        <p:spPr>
          <a:xfrm>
            <a:off x="685621" y="2026055"/>
            <a:ext cx="5002701" cy="4684076"/>
          </a:xfrm>
          <a:custGeom>
            <a:avLst/>
            <a:gdLst/>
            <a:ahLst/>
            <a:cxnLst/>
            <a:rect l="l" t="t" r="r" b="b"/>
            <a:pathLst>
              <a:path w="7506006" h="7026114">
                <a:moveTo>
                  <a:pt x="0" y="0"/>
                </a:moveTo>
                <a:lnTo>
                  <a:pt x="7506006" y="0"/>
                </a:lnTo>
                <a:lnTo>
                  <a:pt x="7506006" y="7026114"/>
                </a:lnTo>
                <a:lnTo>
                  <a:pt x="0" y="7026114"/>
                </a:lnTo>
                <a:lnTo>
                  <a:pt x="0" y="0"/>
                </a:lnTo>
                <a:close/>
              </a:path>
            </a:pathLst>
          </a:custGeom>
          <a:blipFill>
            <a:blip r:embed="rId6"/>
            <a:stretch>
              <a:fillRect/>
            </a:stretch>
          </a:blipFill>
        </p:spPr>
      </p:sp>
      <p:sp>
        <p:nvSpPr>
          <p:cNvPr id="21" name="Freeform 21"/>
          <p:cNvSpPr/>
          <p:nvPr/>
        </p:nvSpPr>
        <p:spPr>
          <a:xfrm>
            <a:off x="5826406" y="4174657"/>
            <a:ext cx="5676797" cy="2535474"/>
          </a:xfrm>
          <a:custGeom>
            <a:avLst/>
            <a:gdLst/>
            <a:ahLst/>
            <a:cxnLst/>
            <a:rect l="l" t="t" r="r" b="b"/>
            <a:pathLst>
              <a:path w="8517414" h="3803211">
                <a:moveTo>
                  <a:pt x="0" y="0"/>
                </a:moveTo>
                <a:lnTo>
                  <a:pt x="8517414" y="0"/>
                </a:lnTo>
                <a:lnTo>
                  <a:pt x="8517414" y="3803211"/>
                </a:lnTo>
                <a:lnTo>
                  <a:pt x="0" y="3803211"/>
                </a:lnTo>
                <a:lnTo>
                  <a:pt x="0" y="0"/>
                </a:lnTo>
                <a:close/>
              </a:path>
            </a:pathLst>
          </a:custGeom>
          <a:blipFill>
            <a:blip r:embed="rId7"/>
            <a:stretch>
              <a:fillRect t="-24604" b="-24604"/>
            </a:stretch>
          </a:blipFill>
        </p:spPr>
      </p:sp>
      <p:sp>
        <p:nvSpPr>
          <p:cNvPr id="22" name="TextBox 2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3" name="TextBox 23"/>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2400301"/>
            <a:ext cx="12188825" cy="2497023"/>
            <a:chOff x="0" y="0"/>
            <a:chExt cx="4816593" cy="986478"/>
          </a:xfrm>
        </p:grpSpPr>
        <p:sp>
          <p:nvSpPr>
            <p:cNvPr id="4" name="Freeform 4"/>
            <p:cNvSpPr/>
            <p:nvPr/>
          </p:nvSpPr>
          <p:spPr>
            <a:xfrm>
              <a:off x="0" y="0"/>
              <a:ext cx="4816592" cy="986478"/>
            </a:xfrm>
            <a:custGeom>
              <a:avLst/>
              <a:gdLst/>
              <a:ahLst/>
              <a:cxnLst/>
              <a:rect l="l" t="t" r="r" b="b"/>
              <a:pathLst>
                <a:path w="4816592" h="986478">
                  <a:moveTo>
                    <a:pt x="0" y="0"/>
                  </a:moveTo>
                  <a:lnTo>
                    <a:pt x="4816592" y="0"/>
                  </a:lnTo>
                  <a:lnTo>
                    <a:pt x="4816592" y="986478"/>
                  </a:lnTo>
                  <a:lnTo>
                    <a:pt x="0" y="986478"/>
                  </a:lnTo>
                  <a:close/>
                </a:path>
              </a:pathLst>
            </a:custGeom>
            <a:solidFill>
              <a:srgbClr val="FFFFFF">
                <a:alpha val="19608"/>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solidFill>
                  <a:srgbClr val="FF0000"/>
                </a:solidFill>
                <a:latin typeface="Arial" pitchFamily="34" charset="0"/>
              </a:endParaRPr>
            </a:p>
          </p:txBody>
        </p:sp>
      </p:grpSp>
      <p:sp>
        <p:nvSpPr>
          <p:cNvPr id="6" name="TextBox 6"/>
          <p:cNvSpPr txBox="1"/>
          <p:nvPr/>
        </p:nvSpPr>
        <p:spPr>
          <a:xfrm>
            <a:off x="685622" y="2425379"/>
            <a:ext cx="10817582" cy="2282676"/>
          </a:xfrm>
          <a:prstGeom prst="rect">
            <a:avLst/>
          </a:prstGeom>
        </p:spPr>
        <p:txBody>
          <a:bodyPr lIns="0" tIns="0" rIns="0" bIns="0" rtlCol="0" anchor="t">
            <a:spAutoFit/>
          </a:bodyPr>
          <a:lstStyle/>
          <a:p>
            <a:pPr algn="ctr">
              <a:lnSpc>
                <a:spcPts val="9330"/>
              </a:lnSpc>
            </a:pPr>
            <a:r>
              <a:rPr lang="en-US" sz="6700" b="1">
                <a:solidFill>
                  <a:srgbClr val="FF0000"/>
                </a:solidFill>
                <a:latin typeface="Arial" pitchFamily="34" charset="0"/>
              </a:rPr>
              <a:t>MÁU VÀ HỆ TUẦN HOÀN </a:t>
            </a:r>
          </a:p>
          <a:p>
            <a:pPr algn="ctr">
              <a:lnSpc>
                <a:spcPts val="9330"/>
              </a:lnSpc>
            </a:pPr>
            <a:r>
              <a:rPr lang="en-US" sz="6700" b="1">
                <a:solidFill>
                  <a:srgbClr val="FF0000"/>
                </a:solidFill>
                <a:latin typeface="Arial" pitchFamily="34" charset="0"/>
              </a:rPr>
              <a:t>CỦA NGƯỜI</a:t>
            </a:r>
          </a:p>
        </p:txBody>
      </p:sp>
      <p:sp>
        <p:nvSpPr>
          <p:cNvPr id="7" name="Freeform 7"/>
          <p:cNvSpPr/>
          <p:nvPr/>
        </p:nvSpPr>
        <p:spPr>
          <a:xfrm>
            <a:off x="685621" y="958738"/>
            <a:ext cx="4875530" cy="938784"/>
          </a:xfrm>
          <a:custGeom>
            <a:avLst/>
            <a:gdLst/>
            <a:ahLst/>
            <a:cxnLst/>
            <a:rect l="l" t="t" r="r" b="b"/>
            <a:pathLst>
              <a:path w="7315200" h="1408176">
                <a:moveTo>
                  <a:pt x="0" y="0"/>
                </a:moveTo>
                <a:lnTo>
                  <a:pt x="7315200" y="0"/>
                </a:lnTo>
                <a:lnTo>
                  <a:pt x="7315200" y="1408176"/>
                </a:lnTo>
                <a:lnTo>
                  <a:pt x="0" y="140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5824857" y="1016438"/>
            <a:ext cx="5678347" cy="712183"/>
          </a:xfrm>
          <a:prstGeom prst="rect">
            <a:avLst/>
          </a:prstGeom>
        </p:spPr>
        <p:txBody>
          <a:bodyPr lIns="0" tIns="0" rIns="0" bIns="0" rtlCol="0" anchor="t">
            <a:spAutoFit/>
          </a:bodyPr>
          <a:lstStyle/>
          <a:p>
            <a:pPr>
              <a:lnSpc>
                <a:spcPts val="6065"/>
              </a:lnSpc>
            </a:pPr>
            <a:r>
              <a:rPr lang="en-US" sz="4300" b="1">
                <a:solidFill>
                  <a:srgbClr val="FF0000"/>
                </a:solidFill>
                <a:latin typeface="Arial" pitchFamily="34" charset="0"/>
              </a:rPr>
              <a:t>Bài 30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06500"/>
            <a:ext cx="10817582" cy="1536700"/>
            <a:chOff x="0" y="0"/>
            <a:chExt cx="21640800" cy="3073400"/>
          </a:xfrm>
        </p:grpSpPr>
        <p:grpSp>
          <p:nvGrpSpPr>
            <p:cNvPr id="11" name="Group 11"/>
            <p:cNvGrpSpPr/>
            <p:nvPr/>
          </p:nvGrpSpPr>
          <p:grpSpPr>
            <a:xfrm>
              <a:off x="815061" y="554958"/>
              <a:ext cx="20825739" cy="2518442"/>
              <a:chOff x="0" y="0"/>
              <a:chExt cx="4113726" cy="497470"/>
            </a:xfrm>
          </p:grpSpPr>
          <p:sp>
            <p:nvSpPr>
              <p:cNvPr id="12" name="Freeform 12"/>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706322" y="1002866"/>
              <a:ext cx="1928374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Theo em, mụn trứng cá có phải là phản ứng miễn dịch không? </a:t>
              </a:r>
            </a:p>
            <a:p>
              <a:pPr algn="just">
                <a:lnSpc>
                  <a:spcPct val="120000"/>
                </a:lnSpc>
                <a:spcBef>
                  <a:spcPct val="0"/>
                </a:spcBef>
              </a:pPr>
              <a:r>
                <a:rPr lang="en-US" sz="2300" b="1">
                  <a:solidFill>
                    <a:srgbClr val="000000"/>
                  </a:solidFill>
                  <a:latin typeface="Arial" pitchFamily="34" charset="0"/>
                </a:rPr>
                <a:t>Vì sao?</a:t>
              </a:r>
            </a:p>
          </p:txBody>
        </p:sp>
      </p:grpSp>
      <p:sp>
        <p:nvSpPr>
          <p:cNvPr id="16" name="Freeform 16"/>
          <p:cNvSpPr/>
          <p:nvPr/>
        </p:nvSpPr>
        <p:spPr>
          <a:xfrm>
            <a:off x="685621" y="2958416"/>
            <a:ext cx="5408791" cy="3611309"/>
          </a:xfrm>
          <a:custGeom>
            <a:avLst/>
            <a:gdLst/>
            <a:ahLst/>
            <a:cxnLst/>
            <a:rect l="l" t="t" r="r" b="b"/>
            <a:pathLst>
              <a:path w="8115300" h="5416963">
                <a:moveTo>
                  <a:pt x="0" y="0"/>
                </a:moveTo>
                <a:lnTo>
                  <a:pt x="8115300" y="0"/>
                </a:lnTo>
                <a:lnTo>
                  <a:pt x="8115300" y="5416962"/>
                </a:lnTo>
                <a:lnTo>
                  <a:pt x="0" y="5416962"/>
                </a:lnTo>
                <a:lnTo>
                  <a:pt x="0" y="0"/>
                </a:lnTo>
                <a:close/>
              </a:path>
            </a:pathLst>
          </a:custGeom>
          <a:blipFill>
            <a:blip r:embed="rId8"/>
            <a:stretch>
              <a:fillRect/>
            </a:stretch>
          </a:blipFill>
        </p:spPr>
      </p:sp>
      <p:sp>
        <p:nvSpPr>
          <p:cNvPr id="17" name="Freeform 17"/>
          <p:cNvSpPr/>
          <p:nvPr/>
        </p:nvSpPr>
        <p:spPr>
          <a:xfrm>
            <a:off x="6228721" y="2958416"/>
            <a:ext cx="5494864" cy="3611309"/>
          </a:xfrm>
          <a:custGeom>
            <a:avLst/>
            <a:gdLst/>
            <a:ahLst/>
            <a:cxnLst/>
            <a:rect l="l" t="t" r="r" b="b"/>
            <a:pathLst>
              <a:path w="8244443" h="5416963">
                <a:moveTo>
                  <a:pt x="0" y="0"/>
                </a:moveTo>
                <a:lnTo>
                  <a:pt x="8244442" y="0"/>
                </a:lnTo>
                <a:lnTo>
                  <a:pt x="8244442" y="5416962"/>
                </a:lnTo>
                <a:lnTo>
                  <a:pt x="0" y="5416962"/>
                </a:lnTo>
                <a:lnTo>
                  <a:pt x="0" y="0"/>
                </a:lnTo>
                <a:close/>
              </a:path>
            </a:pathLst>
          </a:custGeom>
          <a:blipFill>
            <a:blip r:embed="rId9"/>
            <a:stretch>
              <a:fillRect l="-10696" r="-10696"/>
            </a:stretch>
          </a:blipFill>
        </p:spPr>
      </p:sp>
      <p:sp>
        <p:nvSpPr>
          <p:cNvPr id="18" name="TextBox 18"/>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9" name="TextBox 19"/>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1" y="1235123"/>
            <a:ext cx="4944283" cy="5410200"/>
            <a:chOff x="0" y="0"/>
            <a:chExt cx="9891141" cy="10820400"/>
          </a:xfrm>
        </p:grpSpPr>
        <p:sp>
          <p:nvSpPr>
            <p:cNvPr id="11" name="Freeform 11"/>
            <p:cNvSpPr/>
            <p:nvPr/>
          </p:nvSpPr>
          <p:spPr>
            <a:xfrm>
              <a:off x="0" y="0"/>
              <a:ext cx="9891141" cy="10820400"/>
            </a:xfrm>
            <a:custGeom>
              <a:avLst/>
              <a:gdLst/>
              <a:ahLst/>
              <a:cxnLst/>
              <a:rect l="l" t="t" r="r" b="b"/>
              <a:pathLst>
                <a:path w="9891141" h="10820400">
                  <a:moveTo>
                    <a:pt x="0" y="0"/>
                  </a:moveTo>
                  <a:lnTo>
                    <a:pt x="9891141" y="0"/>
                  </a:lnTo>
                  <a:lnTo>
                    <a:pt x="9891141" y="10820400"/>
                  </a:lnTo>
                  <a:lnTo>
                    <a:pt x="0" y="10820400"/>
                  </a:lnTo>
                  <a:lnTo>
                    <a:pt x="0" y="0"/>
                  </a:lnTo>
                  <a:close/>
                </a:path>
              </a:pathLst>
            </a:custGeom>
            <a:blipFill>
              <a:blip r:embed="rId6"/>
              <a:stretch>
                <a:fillRect l="-4697" r="-4697"/>
              </a:stretch>
            </a:blipFill>
          </p:spPr>
        </p:sp>
        <p:sp>
          <p:nvSpPr>
            <p:cNvPr id="12" name="TextBox 12"/>
            <p:cNvSpPr txBox="1"/>
            <p:nvPr/>
          </p:nvSpPr>
          <p:spPr>
            <a:xfrm>
              <a:off x="1603399" y="2595998"/>
              <a:ext cx="3342170"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thể</a:t>
              </a:r>
            </a:p>
          </p:txBody>
        </p:sp>
        <p:sp>
          <p:nvSpPr>
            <p:cNvPr id="13" name="TextBox 13"/>
            <p:cNvSpPr txBox="1"/>
            <p:nvPr/>
          </p:nvSpPr>
          <p:spPr>
            <a:xfrm>
              <a:off x="5101072" y="7021638"/>
              <a:ext cx="4732022"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nguyên</a:t>
              </a: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860153" y="1471683"/>
            <a:ext cx="5875298" cy="4937077"/>
            <a:chOff x="0" y="0"/>
            <a:chExt cx="11753655" cy="9874155"/>
          </a:xfrm>
        </p:grpSpPr>
        <p:grpSp>
          <p:nvGrpSpPr>
            <p:cNvPr id="17" name="Group 17"/>
            <p:cNvGrpSpPr/>
            <p:nvPr/>
          </p:nvGrpSpPr>
          <p:grpSpPr>
            <a:xfrm>
              <a:off x="0" y="0"/>
              <a:ext cx="11753655" cy="9874155"/>
              <a:chOff x="0" y="0"/>
              <a:chExt cx="2321710" cy="1950450"/>
            </a:xfrm>
          </p:grpSpPr>
          <p:sp>
            <p:nvSpPr>
              <p:cNvPr id="18" name="Freeform 18"/>
              <p:cNvSpPr/>
              <p:nvPr/>
            </p:nvSpPr>
            <p:spPr>
              <a:xfrm>
                <a:off x="0" y="0"/>
                <a:ext cx="2321710" cy="1950450"/>
              </a:xfrm>
              <a:custGeom>
                <a:avLst/>
                <a:gdLst/>
                <a:ahLst/>
                <a:cxnLst/>
                <a:rect l="l" t="t" r="r" b="b"/>
                <a:pathLst>
                  <a:path w="2321710" h="1950450">
                    <a:moveTo>
                      <a:pt x="0" y="0"/>
                    </a:moveTo>
                    <a:lnTo>
                      <a:pt x="2321710" y="0"/>
                    </a:lnTo>
                    <a:lnTo>
                      <a:pt x="2321710" y="1950450"/>
                    </a:lnTo>
                    <a:lnTo>
                      <a:pt x="0" y="1950450"/>
                    </a:lnTo>
                    <a:close/>
                  </a:path>
                </a:pathLst>
              </a:custGeom>
              <a:gradFill rotWithShape="1">
                <a:gsLst>
                  <a:gs pos="0">
                    <a:srgbClr val="FFF7AD">
                      <a:alpha val="100000"/>
                    </a:srgbClr>
                  </a:gs>
                  <a:gs pos="100000">
                    <a:srgbClr val="FFA9F9">
                      <a:alpha val="100000"/>
                    </a:srgbClr>
                  </a:gs>
                </a:gsLst>
                <a:lin ang="0"/>
              </a:gra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0" name="TextBox 20"/>
            <p:cNvSpPr txBox="1"/>
            <p:nvPr/>
          </p:nvSpPr>
          <p:spPr>
            <a:xfrm>
              <a:off x="466627" y="206280"/>
              <a:ext cx="10820400"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Các mầm bệnh chứa kháng nguyên</a:t>
              </a:r>
            </a:p>
          </p:txBody>
        </p:sp>
      </p:grpSp>
      <p:grpSp>
        <p:nvGrpSpPr>
          <p:cNvPr id="21" name="Group 21"/>
          <p:cNvGrpSpPr/>
          <p:nvPr/>
        </p:nvGrpSpPr>
        <p:grpSpPr>
          <a:xfrm>
            <a:off x="6093406" y="2119383"/>
            <a:ext cx="5408791" cy="2057400"/>
            <a:chOff x="0" y="0"/>
            <a:chExt cx="10820400" cy="4114800"/>
          </a:xfrm>
        </p:grpSpPr>
        <p:grpSp>
          <p:nvGrpSpPr>
            <p:cNvPr id="22" name="Group 22"/>
            <p:cNvGrpSpPr/>
            <p:nvPr/>
          </p:nvGrpSpPr>
          <p:grpSpPr>
            <a:xfrm>
              <a:off x="0" y="0"/>
              <a:ext cx="10820400" cy="4114800"/>
              <a:chOff x="0" y="0"/>
              <a:chExt cx="2137363" cy="812800"/>
            </a:xfrm>
          </p:grpSpPr>
          <p:sp>
            <p:nvSpPr>
              <p:cNvPr id="23" name="Freeform 23"/>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B5232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364981" y="398992"/>
              <a:ext cx="10090436" cy="3385542"/>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nguyên là chất lạ, khi xâm nhập vào cơ thể sẽ được các bạch cầu nhận diện và sinh ra các kháng thể tương ứng</a:t>
              </a:r>
            </a:p>
          </p:txBody>
        </p:sp>
      </p:grpSp>
      <p:grpSp>
        <p:nvGrpSpPr>
          <p:cNvPr id="26" name="Group 26"/>
          <p:cNvGrpSpPr/>
          <p:nvPr/>
        </p:nvGrpSpPr>
        <p:grpSpPr>
          <a:xfrm>
            <a:off x="6093406" y="4351362"/>
            <a:ext cx="5408791" cy="1644650"/>
            <a:chOff x="0" y="0"/>
            <a:chExt cx="10820400" cy="3289300"/>
          </a:xfrm>
        </p:grpSpPr>
        <p:grpSp>
          <p:nvGrpSpPr>
            <p:cNvPr id="27" name="Group 27"/>
            <p:cNvGrpSpPr/>
            <p:nvPr/>
          </p:nvGrpSpPr>
          <p:grpSpPr>
            <a:xfrm>
              <a:off x="0" y="0"/>
              <a:ext cx="10820400" cy="3289300"/>
              <a:chOff x="0" y="0"/>
              <a:chExt cx="2137363" cy="649738"/>
            </a:xfrm>
          </p:grpSpPr>
          <p:sp>
            <p:nvSpPr>
              <p:cNvPr id="28" name="Freeform 28"/>
              <p:cNvSpPr/>
              <p:nvPr/>
            </p:nvSpPr>
            <p:spPr>
              <a:xfrm>
                <a:off x="0" y="0"/>
                <a:ext cx="2137363" cy="649738"/>
              </a:xfrm>
              <a:custGeom>
                <a:avLst/>
                <a:gdLst/>
                <a:ahLst/>
                <a:cxnLst/>
                <a:rect l="l" t="t" r="r" b="b"/>
                <a:pathLst>
                  <a:path w="2137363" h="649738">
                    <a:moveTo>
                      <a:pt x="0" y="0"/>
                    </a:moveTo>
                    <a:lnTo>
                      <a:pt x="2137363" y="0"/>
                    </a:lnTo>
                    <a:lnTo>
                      <a:pt x="2137363" y="649738"/>
                    </a:lnTo>
                    <a:lnTo>
                      <a:pt x="0" y="649738"/>
                    </a:lnTo>
                    <a:close/>
                  </a:path>
                </a:pathLst>
              </a:custGeom>
              <a:solidFill>
                <a:srgbClr val="1D476E"/>
              </a:solidFill>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364981" y="398992"/>
              <a:ext cx="10090436"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thể là chất do bạch cầu tiết ra có khả năng liên kết đặc hiệu với kháng nguyên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85622" y="1308100"/>
            <a:ext cx="4640131" cy="5308005"/>
          </a:xfrm>
          <a:custGeom>
            <a:avLst/>
            <a:gdLst/>
            <a:ahLst/>
            <a:cxnLst/>
            <a:rect l="l" t="t" r="r" b="b"/>
            <a:pathLst>
              <a:path w="6962010" h="7962007">
                <a:moveTo>
                  <a:pt x="0" y="0"/>
                </a:moveTo>
                <a:lnTo>
                  <a:pt x="6962010" y="0"/>
                </a:lnTo>
                <a:lnTo>
                  <a:pt x="6962010" y="7962007"/>
                </a:lnTo>
                <a:lnTo>
                  <a:pt x="0" y="7962007"/>
                </a:lnTo>
                <a:lnTo>
                  <a:pt x="0" y="0"/>
                </a:lnTo>
                <a:close/>
              </a:path>
            </a:pathLst>
          </a:custGeom>
          <a:blipFill>
            <a:blip r:embed="rId6"/>
            <a:stretch>
              <a:fillRect/>
            </a:stretch>
          </a:blipFill>
        </p:spPr>
      </p:sp>
      <p:grpSp>
        <p:nvGrpSpPr>
          <p:cNvPr id="11" name="Group 11"/>
          <p:cNvGrpSpPr/>
          <p:nvPr/>
        </p:nvGrpSpPr>
        <p:grpSpPr>
          <a:xfrm>
            <a:off x="5622500" y="1308100"/>
            <a:ext cx="6147833" cy="5308005"/>
            <a:chOff x="0" y="0"/>
            <a:chExt cx="2429406" cy="2096990"/>
          </a:xfrm>
        </p:grpSpPr>
        <p:sp>
          <p:nvSpPr>
            <p:cNvPr id="12" name="Freeform 12"/>
            <p:cNvSpPr/>
            <p:nvPr/>
          </p:nvSpPr>
          <p:spPr>
            <a:xfrm>
              <a:off x="0" y="0"/>
              <a:ext cx="2429406" cy="2096990"/>
            </a:xfrm>
            <a:custGeom>
              <a:avLst/>
              <a:gdLst/>
              <a:ahLst/>
              <a:cxnLst/>
              <a:rect l="l" t="t" r="r" b="b"/>
              <a:pathLst>
                <a:path w="2429406" h="2096990">
                  <a:moveTo>
                    <a:pt x="0" y="0"/>
                  </a:moveTo>
                  <a:lnTo>
                    <a:pt x="2429406" y="0"/>
                  </a:lnTo>
                  <a:lnTo>
                    <a:pt x="2429406" y="2096990"/>
                  </a:lnTo>
                  <a:lnTo>
                    <a:pt x="0" y="209699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678153" y="1432817"/>
            <a:ext cx="6025398" cy="1117767"/>
            <a:chOff x="0" y="0"/>
            <a:chExt cx="12053936" cy="2235533"/>
          </a:xfrm>
        </p:grpSpPr>
        <p:grpSp>
          <p:nvGrpSpPr>
            <p:cNvPr id="17" name="Group 17"/>
            <p:cNvGrpSpPr/>
            <p:nvPr/>
          </p:nvGrpSpPr>
          <p:grpSpPr>
            <a:xfrm>
              <a:off x="1117766" y="175767"/>
              <a:ext cx="10936170" cy="1884000"/>
              <a:chOff x="0" y="0"/>
              <a:chExt cx="2160231" cy="372148"/>
            </a:xfrm>
          </p:grpSpPr>
          <p:sp>
            <p:nvSpPr>
              <p:cNvPr id="18" name="Freeform 18"/>
              <p:cNvSpPr/>
              <p:nvPr/>
            </p:nvSpPr>
            <p:spPr>
              <a:xfrm>
                <a:off x="0" y="0"/>
                <a:ext cx="2160231" cy="372148"/>
              </a:xfrm>
              <a:custGeom>
                <a:avLst/>
                <a:gdLst/>
                <a:ahLst/>
                <a:cxnLst/>
                <a:rect l="l" t="t" r="r" b="b"/>
                <a:pathLst>
                  <a:path w="2160231" h="372148">
                    <a:moveTo>
                      <a:pt x="0" y="0"/>
                    </a:moveTo>
                    <a:lnTo>
                      <a:pt x="2160231" y="0"/>
                    </a:lnTo>
                    <a:lnTo>
                      <a:pt x="2160231" y="372148"/>
                    </a:lnTo>
                    <a:lnTo>
                      <a:pt x="0" y="372148"/>
                    </a:lnTo>
                    <a:close/>
                  </a:path>
                </a:pathLst>
              </a:custGeom>
              <a:solidFill>
                <a:srgbClr val="B52320"/>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Freeform 20"/>
            <p:cNvSpPr/>
            <p:nvPr/>
          </p:nvSpPr>
          <p:spPr>
            <a:xfrm>
              <a:off x="0" y="0"/>
              <a:ext cx="2235533" cy="2235533"/>
            </a:xfrm>
            <a:custGeom>
              <a:avLst/>
              <a:gdLst/>
              <a:ahLst/>
              <a:cxnLst/>
              <a:rect l="l" t="t" r="r" b="b"/>
              <a:pathLst>
                <a:path w="2235533" h="2235533">
                  <a:moveTo>
                    <a:pt x="0" y="0"/>
                  </a:moveTo>
                  <a:lnTo>
                    <a:pt x="2235533" y="0"/>
                  </a:lnTo>
                  <a:lnTo>
                    <a:pt x="2235533" y="2235533"/>
                  </a:lnTo>
                  <a:lnTo>
                    <a:pt x="0" y="2235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2502732" y="284858"/>
              <a:ext cx="9284006" cy="1615443"/>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Tiêm vaccine giúp phòng bệnh vì vaccine chứa kháng nguyên</a:t>
              </a:r>
            </a:p>
          </p:txBody>
        </p:sp>
      </p:grpSp>
      <p:sp>
        <p:nvSpPr>
          <p:cNvPr id="22" name="TextBox 22"/>
          <p:cNvSpPr txBox="1"/>
          <p:nvPr/>
        </p:nvSpPr>
        <p:spPr>
          <a:xfrm>
            <a:off x="5744935" y="2614084"/>
            <a:ext cx="589183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đưa vaccine vào cơ thể sẽ kích thích bạch cầu sản sinh kháng thể chống lại mầm bệnh và "ghi nhớ" kháng nguyên đó</a:t>
            </a:r>
          </a:p>
        </p:txBody>
      </p:sp>
      <p:sp>
        <p:nvSpPr>
          <p:cNvPr id="23" name="TextBox 23"/>
          <p:cNvSpPr txBox="1"/>
          <p:nvPr/>
        </p:nvSpPr>
        <p:spPr>
          <a:xfrm>
            <a:off x="5750500" y="4313767"/>
            <a:ext cx="5891834"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Nếu lần sau bị mầm bệnh (chứa kháng nguyên tương tự) xâm nhập thì cơ thể có khả năng sản sinh nhanh kháng thể để chống lại mầm bệnh vì bạch cầu đã "ghi nhớ" loại kháng nguyên đó</a:t>
            </a:r>
          </a:p>
        </p:txBody>
      </p:sp>
      <p:sp>
        <p:nvSpPr>
          <p:cNvPr id="24" name="Freeform 25"/>
          <p:cNvSpPr/>
          <p:nvPr/>
        </p:nvSpPr>
        <p:spPr>
          <a:xfrm>
            <a:off x="6171882" y="4038600"/>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9157"/>
            <a:ext cx="10817582" cy="1068097"/>
            <a:chOff x="0" y="0"/>
            <a:chExt cx="21640800" cy="2136194"/>
          </a:xfrm>
        </p:grpSpPr>
        <p:grpSp>
          <p:nvGrpSpPr>
            <p:cNvPr id="6" name="Group 6"/>
            <p:cNvGrpSpPr/>
            <p:nvPr/>
          </p:nvGrpSpPr>
          <p:grpSpPr>
            <a:xfrm>
              <a:off x="0" y="0"/>
              <a:ext cx="21640800" cy="2136194"/>
              <a:chOff x="0" y="0"/>
              <a:chExt cx="4274726" cy="421964"/>
            </a:xfrm>
          </p:grpSpPr>
          <p:sp>
            <p:nvSpPr>
              <p:cNvPr id="7" name="Freeform 7"/>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639355" y="235190"/>
              <a:ext cx="20362091" cy="161544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Quan sát hình và cho biết các loại kháng nguyên, kháng thể ở mỗi nhóm máu A, B, AB và O</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4452" y="2478952"/>
            <a:ext cx="6615636" cy="4259925"/>
          </a:xfrm>
          <a:custGeom>
            <a:avLst/>
            <a:gdLst/>
            <a:ahLst/>
            <a:cxnLst/>
            <a:rect l="l" t="t" r="r" b="b"/>
            <a:pathLst>
              <a:path w="9926039" h="6389888">
                <a:moveTo>
                  <a:pt x="0" y="0"/>
                </a:moveTo>
                <a:lnTo>
                  <a:pt x="9926039" y="0"/>
                </a:lnTo>
                <a:lnTo>
                  <a:pt x="9926039" y="6389888"/>
                </a:lnTo>
                <a:lnTo>
                  <a:pt x="0" y="6389888"/>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519671" y="2522009"/>
            <a:ext cx="4333875" cy="807722"/>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Antibodies in plasma: Kháng thể trong huyết tương</a:t>
            </a:r>
          </a:p>
        </p:txBody>
      </p:sp>
      <p:sp>
        <p:nvSpPr>
          <p:cNvPr id="19" name="TextBox 19"/>
          <p:cNvSpPr txBox="1"/>
          <p:nvPr/>
        </p:nvSpPr>
        <p:spPr>
          <a:xfrm>
            <a:off x="7503240" y="3384550"/>
            <a:ext cx="3999963" cy="1269578"/>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Antigens in red blood cell: Kháng nguyên nằm trên màng hồng cầu</a:t>
            </a:r>
          </a:p>
        </p:txBody>
      </p:sp>
      <p:sp>
        <p:nvSpPr>
          <p:cNvPr id="20" name="TextBox 20"/>
          <p:cNvSpPr txBox="1"/>
          <p:nvPr/>
        </p:nvSpPr>
        <p:spPr>
          <a:xfrm>
            <a:off x="7519671" y="473498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a:latin typeface="Arial" pitchFamily="34" charset="0"/>
                </a:endParaRPr>
              </a:p>
            </p:txBody>
          </p:sp>
        </p:grpSp>
        <p:sp>
          <p:nvSpPr>
            <p:cNvPr id="9" name="TextBox 9"/>
            <p:cNvSpPr txBox="1"/>
            <p:nvPr/>
          </p:nvSpPr>
          <p:spPr>
            <a:xfrm>
              <a:off x="365193" y="445160"/>
              <a:ext cx="20910412"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Nhóm máu là sự phân loại máu dựa trên khác biệt về kháng nguyên trên bề mặt hồng cầu và kháng thể trong huyết tương của mỗi người</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094413" y="2795720"/>
            <a:ext cx="5408791" cy="3918453"/>
          </a:xfrm>
          <a:custGeom>
            <a:avLst/>
            <a:gdLst/>
            <a:ahLst/>
            <a:cxnLst/>
            <a:rect l="l" t="t" r="r" b="b"/>
            <a:pathLst>
              <a:path w="8115300" h="5877680">
                <a:moveTo>
                  <a:pt x="0" y="0"/>
                </a:moveTo>
                <a:lnTo>
                  <a:pt x="8115300" y="0"/>
                </a:lnTo>
                <a:lnTo>
                  <a:pt x="8115300" y="5877680"/>
                </a:lnTo>
                <a:lnTo>
                  <a:pt x="0" y="5877680"/>
                </a:lnTo>
                <a:lnTo>
                  <a:pt x="0" y="0"/>
                </a:lnTo>
                <a:close/>
              </a:path>
            </a:pathLst>
          </a:custGeom>
          <a:blipFill>
            <a:blip r:embed="rId5"/>
            <a:stretch>
              <a:fillRect l="-23343" r="-23343"/>
            </a:stretch>
          </a:blipFill>
        </p:spPr>
      </p:sp>
      <p:grpSp>
        <p:nvGrpSpPr>
          <p:cNvPr id="16" name="Group 16"/>
          <p:cNvGrpSpPr/>
          <p:nvPr/>
        </p:nvGrpSpPr>
        <p:grpSpPr>
          <a:xfrm>
            <a:off x="685622" y="2743200"/>
            <a:ext cx="5210778" cy="4651905"/>
            <a:chOff x="0" y="0"/>
            <a:chExt cx="10424271" cy="9303810"/>
          </a:xfrm>
        </p:grpSpPr>
        <p:grpSp>
          <p:nvGrpSpPr>
            <p:cNvPr id="17" name="Group 17"/>
            <p:cNvGrpSpPr/>
            <p:nvPr/>
          </p:nvGrpSpPr>
          <p:grpSpPr>
            <a:xfrm>
              <a:off x="0" y="0"/>
              <a:ext cx="10424271" cy="4891621"/>
              <a:chOff x="0" y="0"/>
              <a:chExt cx="2852102" cy="1338358"/>
            </a:xfrm>
          </p:grpSpPr>
          <p:sp>
            <p:nvSpPr>
              <p:cNvPr id="18" name="Freeform 18"/>
              <p:cNvSpPr/>
              <p:nvPr/>
            </p:nvSpPr>
            <p:spPr>
              <a:xfrm>
                <a:off x="0" y="0"/>
                <a:ext cx="2852102" cy="1338358"/>
              </a:xfrm>
              <a:custGeom>
                <a:avLst/>
                <a:gdLst/>
                <a:ahLst/>
                <a:cxnLst/>
                <a:rect l="l" t="t" r="r" b="b"/>
                <a:pathLst>
                  <a:path w="2852102" h="1338358">
                    <a:moveTo>
                      <a:pt x="2727642" y="59690"/>
                    </a:moveTo>
                    <a:cubicBezTo>
                      <a:pt x="2763202" y="59690"/>
                      <a:pt x="2792412" y="88900"/>
                      <a:pt x="2792412" y="124460"/>
                    </a:cubicBezTo>
                    <a:lnTo>
                      <a:pt x="2792412" y="1213898"/>
                    </a:lnTo>
                    <a:cubicBezTo>
                      <a:pt x="2792412" y="1249458"/>
                      <a:pt x="2763202" y="1278668"/>
                      <a:pt x="2727642" y="1278668"/>
                    </a:cubicBezTo>
                    <a:lnTo>
                      <a:pt x="124460" y="1278668"/>
                    </a:lnTo>
                    <a:cubicBezTo>
                      <a:pt x="88900" y="1278668"/>
                      <a:pt x="59690" y="1249458"/>
                      <a:pt x="59690" y="1213898"/>
                    </a:cubicBezTo>
                    <a:lnTo>
                      <a:pt x="59690" y="124460"/>
                    </a:lnTo>
                    <a:cubicBezTo>
                      <a:pt x="59690" y="88900"/>
                      <a:pt x="88900" y="59690"/>
                      <a:pt x="124460" y="59690"/>
                    </a:cubicBezTo>
                    <a:lnTo>
                      <a:pt x="2727642" y="59690"/>
                    </a:lnTo>
                    <a:moveTo>
                      <a:pt x="2727642" y="0"/>
                    </a:moveTo>
                    <a:lnTo>
                      <a:pt x="124460" y="0"/>
                    </a:lnTo>
                    <a:cubicBezTo>
                      <a:pt x="55880" y="0"/>
                      <a:pt x="0" y="55880"/>
                      <a:pt x="0" y="124460"/>
                    </a:cubicBezTo>
                    <a:lnTo>
                      <a:pt x="0" y="1213898"/>
                    </a:lnTo>
                    <a:cubicBezTo>
                      <a:pt x="0" y="1282478"/>
                      <a:pt x="55880" y="1338358"/>
                      <a:pt x="124460" y="1338358"/>
                    </a:cubicBezTo>
                    <a:lnTo>
                      <a:pt x="2727642" y="1338358"/>
                    </a:lnTo>
                    <a:cubicBezTo>
                      <a:pt x="2796222" y="1338358"/>
                      <a:pt x="2852102" y="1282478"/>
                      <a:pt x="2852102" y="1213898"/>
                    </a:cubicBezTo>
                    <a:lnTo>
                      <a:pt x="2852102" y="124460"/>
                    </a:lnTo>
                    <a:cubicBezTo>
                      <a:pt x="2852102" y="55880"/>
                      <a:pt x="2796222" y="0"/>
                      <a:pt x="2727642" y="0"/>
                    </a:cubicBezTo>
                    <a:close/>
                  </a:path>
                </a:pathLst>
              </a:custGeom>
              <a:solidFill>
                <a:srgbClr val="B52320"/>
              </a:solidFill>
            </p:spPr>
          </p:sp>
        </p:grpSp>
        <p:sp>
          <p:nvSpPr>
            <p:cNvPr id="19" name="TextBox 19"/>
            <p:cNvSpPr txBox="1"/>
            <p:nvPr/>
          </p:nvSpPr>
          <p:spPr>
            <a:xfrm>
              <a:off x="464153" y="365124"/>
              <a:ext cx="9495965"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Hiện nay, khoa học phát hiện ở người có khoảng trên 30 hệ nhóm máu. Trong đó, hệ nhóm máu ABO thường được quan tâm khi truyền máu</a:t>
              </a:r>
            </a:p>
          </p:txBody>
        </p:sp>
        <p:sp>
          <p:nvSpPr>
            <p:cNvPr id="20" name="Freeform 20"/>
            <p:cNvSpPr/>
            <p:nvPr/>
          </p:nvSpPr>
          <p:spPr>
            <a:xfrm>
              <a:off x="365194" y="4891621"/>
              <a:ext cx="9603165" cy="4412189"/>
            </a:xfrm>
            <a:custGeom>
              <a:avLst/>
              <a:gdLst/>
              <a:ahLst/>
              <a:cxnLst/>
              <a:rect l="l" t="t" r="r" b="b"/>
              <a:pathLst>
                <a:path w="9603165" h="4412189">
                  <a:moveTo>
                    <a:pt x="0" y="0"/>
                  </a:moveTo>
                  <a:lnTo>
                    <a:pt x="9603164" y="0"/>
                  </a:lnTo>
                  <a:lnTo>
                    <a:pt x="9603164" y="4412190"/>
                  </a:lnTo>
                  <a:lnTo>
                    <a:pt x="0" y="4412190"/>
                  </a:lnTo>
                  <a:lnTo>
                    <a:pt x="0" y="0"/>
                  </a:lnTo>
                  <a:close/>
                </a:path>
              </a:pathLst>
            </a:custGeom>
            <a:blipFill>
              <a:blip r:embed="rId6"/>
              <a:stretch>
                <a:fillRect l="-3802" t="-62970" r="-1854" b="-62970"/>
              </a:stretch>
            </a:blipFill>
          </p:spPr>
        </p:sp>
      </p:grpSp>
      <p:sp>
        <p:nvSpPr>
          <p:cNvPr id="21" name="TextBox 2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2" name="TextBox 2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65193" y="445160"/>
              <a:ext cx="2091041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truyền nhóm máu không phù hợp có thể sẽ xảy ra hiện tượng phá hủy hồng cầu gây nguy hiểm đến tính mạng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2" y="2743200"/>
            <a:ext cx="6461865" cy="3992533"/>
          </a:xfrm>
          <a:custGeom>
            <a:avLst/>
            <a:gdLst/>
            <a:ahLst/>
            <a:cxnLst/>
            <a:rect l="l" t="t" r="r" b="b"/>
            <a:pathLst>
              <a:path w="9695323" h="5988800">
                <a:moveTo>
                  <a:pt x="0" y="0"/>
                </a:moveTo>
                <a:lnTo>
                  <a:pt x="9695323" y="0"/>
                </a:lnTo>
                <a:lnTo>
                  <a:pt x="9695323" y="5988800"/>
                </a:lnTo>
                <a:lnTo>
                  <a:pt x="0" y="5988800"/>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grpSp>
        <p:nvGrpSpPr>
          <p:cNvPr id="18" name="Group 18"/>
          <p:cNvGrpSpPr/>
          <p:nvPr/>
        </p:nvGrpSpPr>
        <p:grpSpPr>
          <a:xfrm>
            <a:off x="7005971" y="2659311"/>
            <a:ext cx="4513664" cy="4096811"/>
            <a:chOff x="0" y="0"/>
            <a:chExt cx="9029679" cy="8193621"/>
          </a:xfrm>
        </p:grpSpPr>
        <p:grpSp>
          <p:nvGrpSpPr>
            <p:cNvPr id="19" name="Group 19"/>
            <p:cNvGrpSpPr/>
            <p:nvPr/>
          </p:nvGrpSpPr>
          <p:grpSpPr>
            <a:xfrm>
              <a:off x="0" y="0"/>
              <a:ext cx="9029679" cy="8193621"/>
              <a:chOff x="0" y="0"/>
              <a:chExt cx="2470538" cy="2241791"/>
            </a:xfrm>
          </p:grpSpPr>
          <p:sp>
            <p:nvSpPr>
              <p:cNvPr id="20" name="Freeform 20"/>
              <p:cNvSpPr/>
              <p:nvPr/>
            </p:nvSpPr>
            <p:spPr>
              <a:xfrm>
                <a:off x="0" y="0"/>
                <a:ext cx="2470539" cy="2241791"/>
              </a:xfrm>
              <a:custGeom>
                <a:avLst/>
                <a:gdLst/>
                <a:ahLst/>
                <a:cxnLst/>
                <a:rect l="l" t="t" r="r" b="b"/>
                <a:pathLst>
                  <a:path w="2470539" h="2241791">
                    <a:moveTo>
                      <a:pt x="2346078" y="59690"/>
                    </a:moveTo>
                    <a:cubicBezTo>
                      <a:pt x="2381638" y="59690"/>
                      <a:pt x="2410848" y="88900"/>
                      <a:pt x="2410848" y="124460"/>
                    </a:cubicBezTo>
                    <a:lnTo>
                      <a:pt x="2410848" y="2117331"/>
                    </a:lnTo>
                    <a:cubicBezTo>
                      <a:pt x="2410848" y="2152891"/>
                      <a:pt x="2381638" y="2182101"/>
                      <a:pt x="2346078" y="2182101"/>
                    </a:cubicBezTo>
                    <a:lnTo>
                      <a:pt x="124460" y="2182101"/>
                    </a:lnTo>
                    <a:cubicBezTo>
                      <a:pt x="88900" y="2182101"/>
                      <a:pt x="59690" y="2152891"/>
                      <a:pt x="59690" y="2117331"/>
                    </a:cubicBezTo>
                    <a:lnTo>
                      <a:pt x="59690" y="124460"/>
                    </a:lnTo>
                    <a:cubicBezTo>
                      <a:pt x="59690" y="88900"/>
                      <a:pt x="88900" y="59690"/>
                      <a:pt x="124460" y="59690"/>
                    </a:cubicBezTo>
                    <a:lnTo>
                      <a:pt x="2346078" y="59690"/>
                    </a:lnTo>
                    <a:moveTo>
                      <a:pt x="2346078" y="0"/>
                    </a:moveTo>
                    <a:lnTo>
                      <a:pt x="124460" y="0"/>
                    </a:lnTo>
                    <a:cubicBezTo>
                      <a:pt x="55880" y="0"/>
                      <a:pt x="0" y="55880"/>
                      <a:pt x="0" y="124460"/>
                    </a:cubicBezTo>
                    <a:lnTo>
                      <a:pt x="0" y="2117331"/>
                    </a:lnTo>
                    <a:cubicBezTo>
                      <a:pt x="0" y="2185912"/>
                      <a:pt x="55880" y="2241791"/>
                      <a:pt x="124460" y="2241791"/>
                    </a:cubicBezTo>
                    <a:lnTo>
                      <a:pt x="2346079" y="2241791"/>
                    </a:lnTo>
                    <a:cubicBezTo>
                      <a:pt x="2414659" y="2241791"/>
                      <a:pt x="2470539" y="2185912"/>
                      <a:pt x="2470539" y="2117331"/>
                    </a:cubicBezTo>
                    <a:lnTo>
                      <a:pt x="2470539" y="124460"/>
                    </a:lnTo>
                    <a:cubicBezTo>
                      <a:pt x="2470538" y="55880"/>
                      <a:pt x="2414658" y="0"/>
                      <a:pt x="2346078" y="0"/>
                    </a:cubicBezTo>
                    <a:close/>
                  </a:path>
                </a:pathLst>
              </a:custGeom>
              <a:solidFill>
                <a:srgbClr val="1D476E"/>
              </a:solidFill>
            </p:spPr>
          </p:sp>
        </p:grpSp>
        <p:sp>
          <p:nvSpPr>
            <p:cNvPr id="21" name="TextBox 21"/>
            <p:cNvSpPr txBox="1"/>
            <p:nvPr/>
          </p:nvSpPr>
          <p:spPr>
            <a:xfrm>
              <a:off x="402057" y="365126"/>
              <a:ext cx="8225564" cy="75401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người cho máu có nhóm máu B, người nhận máu có nhóm máu A. Khi truyền máu người B vào cơ thể người A, kháng nguyên B sẽ kết hợp với kháng thể B trong máu người A gây ngưng kết hồng cầu =&gt; Tán huyết (Vỡ hồng cầu)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685622" y="1206500"/>
            <a:ext cx="10817582" cy="1135901"/>
            <a:chOff x="0" y="0"/>
            <a:chExt cx="21640800" cy="2271803"/>
          </a:xfrm>
        </p:grpSpPr>
        <p:grpSp>
          <p:nvGrpSpPr>
            <p:cNvPr id="11" name="Group 11"/>
            <p:cNvGrpSpPr/>
            <p:nvPr/>
          </p:nvGrpSpPr>
          <p:grpSpPr>
            <a:xfrm>
              <a:off x="815061" y="554958"/>
              <a:ext cx="20825739" cy="1716845"/>
              <a:chOff x="0" y="0"/>
              <a:chExt cx="4113726" cy="339130"/>
            </a:xfrm>
          </p:grpSpPr>
          <p:sp>
            <p:nvSpPr>
              <p:cNvPr id="12" name="Freeform 12"/>
              <p:cNvSpPr/>
              <p:nvPr/>
            </p:nvSpPr>
            <p:spPr>
              <a:xfrm>
                <a:off x="0" y="0"/>
                <a:ext cx="4113726" cy="339130"/>
              </a:xfrm>
              <a:custGeom>
                <a:avLst/>
                <a:gdLst/>
                <a:ahLst/>
                <a:cxnLst/>
                <a:rect l="l" t="t" r="r" b="b"/>
                <a:pathLst>
                  <a:path w="4113726" h="339130">
                    <a:moveTo>
                      <a:pt x="0" y="0"/>
                    </a:moveTo>
                    <a:lnTo>
                      <a:pt x="4113726" y="0"/>
                    </a:lnTo>
                    <a:lnTo>
                      <a:pt x="4113726" y="339130"/>
                    </a:lnTo>
                    <a:lnTo>
                      <a:pt x="0" y="33913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ý nghĩa thông tin về nhóm máu trong sổ khám sức khỏe</a:t>
              </a:r>
            </a:p>
          </p:txBody>
        </p:sp>
      </p:grpSp>
      <p:sp>
        <p:nvSpPr>
          <p:cNvPr id="16" name="Freeform 16"/>
          <p:cNvSpPr/>
          <p:nvPr/>
        </p:nvSpPr>
        <p:spPr>
          <a:xfrm>
            <a:off x="685621" y="2566459"/>
            <a:ext cx="1314118" cy="2276121"/>
          </a:xfrm>
          <a:custGeom>
            <a:avLst/>
            <a:gdLst/>
            <a:ahLst/>
            <a:cxnLst/>
            <a:rect l="l" t="t" r="r" b="b"/>
            <a:pathLst>
              <a:path w="1971690" h="3414182">
                <a:moveTo>
                  <a:pt x="0" y="0"/>
                </a:moveTo>
                <a:lnTo>
                  <a:pt x="1971690" y="0"/>
                </a:lnTo>
                <a:lnTo>
                  <a:pt x="1971690" y="3414182"/>
                </a:lnTo>
                <a:lnTo>
                  <a:pt x="0" y="3414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3454569" y="2879767"/>
            <a:ext cx="1317784" cy="2282471"/>
          </a:xfrm>
          <a:custGeom>
            <a:avLst/>
            <a:gdLst/>
            <a:ahLst/>
            <a:cxnLst/>
            <a:rect l="l" t="t" r="r" b="b"/>
            <a:pathLst>
              <a:path w="1977191" h="3423707">
                <a:moveTo>
                  <a:pt x="0" y="0"/>
                </a:moveTo>
                <a:lnTo>
                  <a:pt x="1977191" y="0"/>
                </a:lnTo>
                <a:lnTo>
                  <a:pt x="1977191" y="3423707"/>
                </a:lnTo>
                <a:lnTo>
                  <a:pt x="0" y="34237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999739" y="4202268"/>
            <a:ext cx="1108007" cy="2345598"/>
          </a:xfrm>
          <a:custGeom>
            <a:avLst/>
            <a:gdLst/>
            <a:ahLst/>
            <a:cxnLst/>
            <a:rect l="l" t="t" r="r" b="b"/>
            <a:pathLst>
              <a:path w="1662443" h="3518397">
                <a:moveTo>
                  <a:pt x="0" y="0"/>
                </a:moveTo>
                <a:lnTo>
                  <a:pt x="1662443" y="0"/>
                </a:lnTo>
                <a:lnTo>
                  <a:pt x="1662443" y="3518397"/>
                </a:lnTo>
                <a:lnTo>
                  <a:pt x="0" y="35183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0" name="TextBox 20"/>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21" name="TextBox 21"/>
          <p:cNvSpPr txBox="1"/>
          <p:nvPr/>
        </p:nvSpPr>
        <p:spPr>
          <a:xfrm>
            <a:off x="5224712" y="2522009"/>
            <a:ext cx="6294922" cy="2175211"/>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Ý nghĩa thông tin về nhóm máu trong sổ khám sức khỏe: Giúp các bác sĩ và bệnh nhân xác định chính xác nhóm máu, từ đó, có thể thực hiện truyền máu phù hợp và an toàn trong các trường hợp cần thiết.</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0950"/>
            <a:ext cx="10817582" cy="1589802"/>
            <a:chOff x="0" y="0"/>
            <a:chExt cx="21640800" cy="3179603"/>
          </a:xfrm>
        </p:grpSpPr>
        <p:grpSp>
          <p:nvGrpSpPr>
            <p:cNvPr id="6" name="Group 6"/>
            <p:cNvGrpSpPr/>
            <p:nvPr/>
          </p:nvGrpSpPr>
          <p:grpSpPr>
            <a:xfrm>
              <a:off x="0" y="0"/>
              <a:ext cx="21640800" cy="3179603"/>
              <a:chOff x="0" y="0"/>
              <a:chExt cx="4274726" cy="628070"/>
            </a:xfrm>
          </p:grpSpPr>
          <p:sp>
            <p:nvSpPr>
              <p:cNvPr id="7" name="Freeform 7"/>
              <p:cNvSpPr/>
              <p:nvPr/>
            </p:nvSpPr>
            <p:spPr>
              <a:xfrm>
                <a:off x="0" y="0"/>
                <a:ext cx="4274726" cy="628070"/>
              </a:xfrm>
              <a:custGeom>
                <a:avLst/>
                <a:gdLst/>
                <a:ahLst/>
                <a:cxnLst/>
                <a:rect l="l" t="t" r="r" b="b"/>
                <a:pathLst>
                  <a:path w="4274726" h="628070">
                    <a:moveTo>
                      <a:pt x="0" y="0"/>
                    </a:moveTo>
                    <a:lnTo>
                      <a:pt x="4274726" y="0"/>
                    </a:lnTo>
                    <a:lnTo>
                      <a:pt x="4274726" y="628070"/>
                    </a:lnTo>
                    <a:lnTo>
                      <a:pt x="0" y="628070"/>
                    </a:lnTo>
                    <a:close/>
                  </a:path>
                </a:pathLst>
              </a:custGeom>
              <a:gradFill rotWithShape="1">
                <a:gsLst>
                  <a:gs pos="0">
                    <a:srgbClr val="FF3131">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365423" y="344144"/>
              <a:ext cx="20792825" cy="2539155"/>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Trong một số trường hợp, có thể truyền khác nhóm máu với số lượng nhỏ (khoảng 250 ml) nhưng cần đảm bảo hồng cầu của máu truyền không bị phá hủy trong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1" y="2999502"/>
            <a:ext cx="6048161" cy="3752106"/>
          </a:xfrm>
          <a:custGeom>
            <a:avLst/>
            <a:gdLst/>
            <a:ahLst/>
            <a:cxnLst/>
            <a:rect l="l" t="t" r="r" b="b"/>
            <a:pathLst>
              <a:path w="9074604" h="5628159">
                <a:moveTo>
                  <a:pt x="0" y="0"/>
                </a:moveTo>
                <a:lnTo>
                  <a:pt x="9074604" y="0"/>
                </a:lnTo>
                <a:lnTo>
                  <a:pt x="9074604" y="5628158"/>
                </a:lnTo>
                <a:lnTo>
                  <a:pt x="0" y="5628158"/>
                </a:lnTo>
                <a:lnTo>
                  <a:pt x="0" y="0"/>
                </a:lnTo>
                <a:close/>
              </a:path>
            </a:pathLst>
          </a:custGeom>
          <a:blipFill>
            <a:blip r:embed="rId5"/>
            <a:stretch>
              <a:fillRect t="-7094" b="-18669"/>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005854" y="2955053"/>
            <a:ext cx="4497350" cy="1692771"/>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Ví dụ: người nhóm máu O có thể truyền máu cho người nhóm máu O, A, B, AB như sơ đồ truyền máu trong hình</a:t>
            </a:r>
          </a:p>
        </p:txBody>
      </p:sp>
      <p:sp>
        <p:nvSpPr>
          <p:cNvPr id="19" name="TextBox 19"/>
          <p:cNvSpPr txBox="1"/>
          <p:nvPr/>
        </p:nvSpPr>
        <p:spPr>
          <a:xfrm>
            <a:off x="7022284" y="4705535"/>
            <a:ext cx="4497350" cy="807722"/>
          </a:xfrm>
          <a:prstGeom prst="rect">
            <a:avLst/>
          </a:prstGeom>
        </p:spPr>
        <p:txBody>
          <a:bodyPr lIns="0" tIns="0" rIns="0" bIns="0" rtlCol="0" anchor="t">
            <a:spAutoFit/>
          </a:bodyPr>
          <a:lstStyle/>
          <a:p>
            <a:pPr algn="just">
              <a:lnSpc>
                <a:spcPts val="3266"/>
              </a:lnSpc>
            </a:pPr>
            <a:r>
              <a:rPr lang="en-US" sz="2300" b="1">
                <a:solidFill>
                  <a:srgbClr val="B52320"/>
                </a:solidFill>
                <a:latin typeface="Arial" pitchFamily="34" charset="0"/>
              </a:rPr>
              <a:t>Donor: Người cho</a:t>
            </a:r>
          </a:p>
          <a:p>
            <a:pPr algn="just">
              <a:lnSpc>
                <a:spcPts val="3266"/>
              </a:lnSpc>
              <a:spcBef>
                <a:spcPct val="0"/>
              </a:spcBef>
            </a:pPr>
            <a:r>
              <a:rPr lang="en-US" sz="2300" b="1">
                <a:solidFill>
                  <a:srgbClr val="B52320"/>
                </a:solidFill>
                <a:latin typeface="Arial" pitchFamily="34" charset="0"/>
              </a:rPr>
              <a:t>Recipient: Người nhận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845252" y="1545353"/>
            <a:ext cx="10657952" cy="4347375"/>
            <a:chOff x="0" y="0"/>
            <a:chExt cx="6033993" cy="2460623"/>
          </a:xfrm>
        </p:grpSpPr>
        <p:sp>
          <p:nvSpPr>
            <p:cNvPr id="11" name="Freeform 11"/>
            <p:cNvSpPr/>
            <p:nvPr/>
          </p:nvSpPr>
          <p:spPr>
            <a:xfrm>
              <a:off x="0" y="0"/>
              <a:ext cx="6033993" cy="2460623"/>
            </a:xfrm>
            <a:custGeom>
              <a:avLst/>
              <a:gdLst/>
              <a:ahLst/>
              <a:cxnLst/>
              <a:rect l="l" t="t" r="r" b="b"/>
              <a:pathLst>
                <a:path w="6033993" h="2460623">
                  <a:moveTo>
                    <a:pt x="5909533" y="59690"/>
                  </a:moveTo>
                  <a:cubicBezTo>
                    <a:pt x="5945093" y="59690"/>
                    <a:pt x="5974303" y="88900"/>
                    <a:pt x="5974303" y="124460"/>
                  </a:cubicBezTo>
                  <a:lnTo>
                    <a:pt x="5974303" y="2336163"/>
                  </a:lnTo>
                  <a:cubicBezTo>
                    <a:pt x="5974303" y="2371723"/>
                    <a:pt x="5945093" y="2400933"/>
                    <a:pt x="5909533" y="2400933"/>
                  </a:cubicBezTo>
                  <a:lnTo>
                    <a:pt x="124460" y="2400933"/>
                  </a:lnTo>
                  <a:cubicBezTo>
                    <a:pt x="88900" y="2400933"/>
                    <a:pt x="59690" y="2371723"/>
                    <a:pt x="59690" y="2336163"/>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336163"/>
                  </a:lnTo>
                  <a:cubicBezTo>
                    <a:pt x="0" y="2404743"/>
                    <a:pt x="55880" y="2460623"/>
                    <a:pt x="124460" y="2460623"/>
                  </a:cubicBezTo>
                  <a:lnTo>
                    <a:pt x="5909533" y="2460623"/>
                  </a:lnTo>
                  <a:cubicBezTo>
                    <a:pt x="5978113" y="2460623"/>
                    <a:pt x="6033993" y="2404743"/>
                    <a:pt x="6033993" y="2336163"/>
                  </a:cubicBezTo>
                  <a:lnTo>
                    <a:pt x="6033993" y="124460"/>
                  </a:lnTo>
                  <a:cubicBezTo>
                    <a:pt x="6033993" y="55880"/>
                    <a:pt x="5978113" y="0"/>
                    <a:pt x="5909533" y="0"/>
                  </a:cubicBezTo>
                  <a:close/>
                </a:path>
              </a:pathLst>
            </a:custGeom>
            <a:solidFill>
              <a:srgbClr val="00BF63"/>
            </a:solidFill>
          </p:spPr>
        </p:sp>
      </p:grpSp>
      <p:graphicFrame>
        <p:nvGraphicFramePr>
          <p:cNvPr id="12" name="Table 12"/>
          <p:cNvGraphicFramePr>
            <a:graphicFrameLocks noGrp="1"/>
          </p:cNvGraphicFramePr>
          <p:nvPr>
            <p:extLst>
              <p:ext uri="{D42A27DB-BD31-4B8C-83A1-F6EECF244321}">
                <p14:modId xmlns:p14="http://schemas.microsoft.com/office/powerpoint/2010/main" val="1660641057"/>
              </p:ext>
            </p:extLst>
          </p:nvPr>
        </p:nvGraphicFramePr>
        <p:xfrm>
          <a:off x="1377757" y="3039323"/>
          <a:ext cx="9698809" cy="2336800"/>
        </p:xfrm>
        <a:graphic>
          <a:graphicData uri="http://schemas.openxmlformats.org/drawingml/2006/table">
            <a:tbl>
              <a:tblPr/>
              <a:tblGrid>
                <a:gridCol w="881203">
                  <a:extLst>
                    <a:ext uri="{9D8B030D-6E8A-4147-A177-3AD203B41FA5}">
                      <a16:colId xmlns:a16="http://schemas.microsoft.com/office/drawing/2014/main" val="20000"/>
                    </a:ext>
                  </a:extLst>
                </a:gridCol>
                <a:gridCol w="2213114">
                  <a:extLst>
                    <a:ext uri="{9D8B030D-6E8A-4147-A177-3AD203B41FA5}">
                      <a16:colId xmlns:a16="http://schemas.microsoft.com/office/drawing/2014/main" val="20001"/>
                    </a:ext>
                  </a:extLst>
                </a:gridCol>
                <a:gridCol w="2213114">
                  <a:extLst>
                    <a:ext uri="{9D8B030D-6E8A-4147-A177-3AD203B41FA5}">
                      <a16:colId xmlns:a16="http://schemas.microsoft.com/office/drawing/2014/main" val="20002"/>
                    </a:ext>
                  </a:extLst>
                </a:gridCol>
                <a:gridCol w="2213114">
                  <a:extLst>
                    <a:ext uri="{9D8B030D-6E8A-4147-A177-3AD203B41FA5}">
                      <a16:colId xmlns:a16="http://schemas.microsoft.com/office/drawing/2014/main" val="20003"/>
                    </a:ext>
                  </a:extLst>
                </a:gridCol>
                <a:gridCol w="2178264">
                  <a:extLst>
                    <a:ext uri="{9D8B030D-6E8A-4147-A177-3AD203B41FA5}">
                      <a16:colId xmlns:a16="http://schemas.microsoft.com/office/drawing/2014/main" val="20004"/>
                    </a:ext>
                  </a:extLst>
                </a:gridCol>
              </a:tblGrid>
              <a:tr h="1585686">
                <a:tc>
                  <a:txBody>
                    <a:bodyPr/>
                    <a:lstStyle/>
                    <a:p>
                      <a:pPr algn="ctr">
                        <a:lnSpc>
                          <a:spcPct val="120000"/>
                        </a:lnSpc>
                        <a:defRPr/>
                      </a:pPr>
                      <a:r>
                        <a:rPr lang="en-US" sz="2300" b="1">
                          <a:solidFill>
                            <a:srgbClr val="000000"/>
                          </a:solidFill>
                          <a:latin typeface="Arial" pitchFamily="34" charset="0"/>
                        </a:rPr>
                        <a:t>STT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Tên chủ hộ</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trong gia đình</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đã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lần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extLst>
                  <a:ext uri="{0D108BD9-81ED-4DB2-BD59-A6C34878D82A}">
                    <a16:rowId xmlns:a16="http://schemas.microsoft.com/office/drawing/2014/main" val="10000"/>
                  </a:ext>
                </a:extLst>
              </a:tr>
              <a:tr h="751114">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Freeform 13"/>
          <p:cNvSpPr/>
          <p:nvPr/>
        </p:nvSpPr>
        <p:spPr>
          <a:xfrm>
            <a:off x="685622" y="1244600"/>
            <a:ext cx="1650903" cy="1651333"/>
          </a:xfrm>
          <a:custGeom>
            <a:avLst/>
            <a:gdLst/>
            <a:ahLst/>
            <a:cxnLst/>
            <a:rect l="l" t="t" r="r" b="b"/>
            <a:pathLst>
              <a:path w="2476999" h="2476999">
                <a:moveTo>
                  <a:pt x="0" y="0"/>
                </a:moveTo>
                <a:lnTo>
                  <a:pt x="2476999" y="0"/>
                </a:lnTo>
                <a:lnTo>
                  <a:pt x="2476999" y="2476999"/>
                </a:lnTo>
                <a:lnTo>
                  <a:pt x="0" y="2476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6" name="TextBox 16"/>
          <p:cNvSpPr txBox="1"/>
          <p:nvPr/>
        </p:nvSpPr>
        <p:spPr>
          <a:xfrm>
            <a:off x="2412067" y="1672500"/>
            <a:ext cx="8864845"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Tìm hiểu phong trào hiến máu nhân đạo ở địa phương em theo mẫu phiếu điều tra sau. Phiếu điều tra tỉ lệ người tham gia hiến máu nhân đạo tại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2" y="1259157"/>
            <a:ext cx="5821196" cy="3131847"/>
            <a:chOff x="0" y="0"/>
            <a:chExt cx="11645425" cy="6263694"/>
          </a:xfrm>
        </p:grpSpPr>
        <p:grpSp>
          <p:nvGrpSpPr>
            <p:cNvPr id="8" name="Group 8"/>
            <p:cNvGrpSpPr/>
            <p:nvPr/>
          </p:nvGrpSpPr>
          <p:grpSpPr>
            <a:xfrm>
              <a:off x="0" y="0"/>
              <a:ext cx="11645425" cy="6263694"/>
              <a:chOff x="0" y="0"/>
              <a:chExt cx="2300331" cy="1237273"/>
            </a:xfrm>
          </p:grpSpPr>
          <p:sp>
            <p:nvSpPr>
              <p:cNvPr id="9" name="Freeform 9"/>
              <p:cNvSpPr/>
              <p:nvPr/>
            </p:nvSpPr>
            <p:spPr>
              <a:xfrm>
                <a:off x="0" y="0"/>
                <a:ext cx="2300331" cy="1237273"/>
              </a:xfrm>
              <a:custGeom>
                <a:avLst/>
                <a:gdLst/>
                <a:ahLst/>
                <a:cxnLst/>
                <a:rect l="l" t="t" r="r" b="b"/>
                <a:pathLst>
                  <a:path w="2300331" h="1237273">
                    <a:moveTo>
                      <a:pt x="45207" y="0"/>
                    </a:moveTo>
                    <a:lnTo>
                      <a:pt x="2255124" y="0"/>
                    </a:lnTo>
                    <a:cubicBezTo>
                      <a:pt x="2267114" y="0"/>
                      <a:pt x="2278612" y="4763"/>
                      <a:pt x="2287090" y="13241"/>
                    </a:cubicBezTo>
                    <a:cubicBezTo>
                      <a:pt x="2295568" y="21719"/>
                      <a:pt x="2300331" y="33217"/>
                      <a:pt x="2300331" y="45207"/>
                    </a:cubicBezTo>
                    <a:lnTo>
                      <a:pt x="2300331" y="1192066"/>
                    </a:lnTo>
                    <a:cubicBezTo>
                      <a:pt x="2300331" y="1204056"/>
                      <a:pt x="2295568" y="1215554"/>
                      <a:pt x="2287090" y="1224032"/>
                    </a:cubicBezTo>
                    <a:cubicBezTo>
                      <a:pt x="2278612" y="1232510"/>
                      <a:pt x="2267114" y="1237273"/>
                      <a:pt x="2255124" y="1237273"/>
                    </a:cubicBezTo>
                    <a:lnTo>
                      <a:pt x="45207" y="1237273"/>
                    </a:lnTo>
                    <a:cubicBezTo>
                      <a:pt x="33217" y="1237273"/>
                      <a:pt x="21719" y="1232510"/>
                      <a:pt x="13241" y="1224032"/>
                    </a:cubicBezTo>
                    <a:cubicBezTo>
                      <a:pt x="4763" y="1215554"/>
                      <a:pt x="0" y="1204056"/>
                      <a:pt x="0" y="1192066"/>
                    </a:cubicBezTo>
                    <a:lnTo>
                      <a:pt x="0" y="45207"/>
                    </a:lnTo>
                    <a:cubicBezTo>
                      <a:pt x="0" y="33217"/>
                      <a:pt x="4763" y="21719"/>
                      <a:pt x="13241" y="13241"/>
                    </a:cubicBezTo>
                    <a:cubicBezTo>
                      <a:pt x="21719" y="4763"/>
                      <a:pt x="33217" y="0"/>
                      <a:pt x="45207" y="0"/>
                    </a:cubicBez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172027" y="235190"/>
              <a:ext cx="11301373" cy="592469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a:t>
              </a:r>
            </a:p>
            <a:p>
              <a:pPr algn="just">
                <a:lnSpc>
                  <a:spcPct val="120000"/>
                </a:lnSpc>
              </a:pPr>
              <a:r>
                <a:rPr lang="en-US" sz="2300" b="1">
                  <a:solidFill>
                    <a:srgbClr val="000000"/>
                  </a:solidFill>
                  <a:latin typeface="Arial" pitchFamily="34" charset="0"/>
                </a:rPr>
                <a:t>a) Nêu tên và chức năng các cơ quan của hệ tuần hoàn</a:t>
              </a:r>
            </a:p>
            <a:p>
              <a:pPr algn="just">
                <a:lnSpc>
                  <a:spcPct val="120000"/>
                </a:lnSpc>
                <a:spcBef>
                  <a:spcPct val="0"/>
                </a:spcBef>
              </a:pPr>
              <a:r>
                <a:rPr lang="en-US" sz="2300" b="1">
                  <a:solidFill>
                    <a:srgbClr val="000000"/>
                  </a:solidFill>
                  <a:latin typeface="Arial" pitchFamily="34" charset="0"/>
                </a:rPr>
                <a:t>b) Mô tả đường đi của máu trong hai vòng tuần hoàn: vòng tuần hoàn nhỏ (vòng tuần hoàn phổi) và vòng tuần hoàn lớn (vòng tuần hoàn cơ thể)</a:t>
              </a:r>
            </a:p>
          </p:txBody>
        </p:sp>
      </p:grpSp>
      <p:sp>
        <p:nvSpPr>
          <p:cNvPr id="12" name="Freeform 12"/>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sp>
        <p:nvSpPr>
          <p:cNvPr id="14" name="TextBox 14"/>
          <p:cNvSpPr txBox="1"/>
          <p:nvPr/>
        </p:nvSpPr>
        <p:spPr>
          <a:xfrm>
            <a:off x="685621" y="452435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1789608"/>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633342" y="1904377"/>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1894218"/>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1894218"/>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235446" y="194479"/>
            <a:ext cx="10785051" cy="1323094"/>
          </a:xfrm>
          <a:prstGeom prst="rect">
            <a:avLst/>
          </a:prstGeom>
          <a:noFill/>
        </p:spPr>
        <p:txBody>
          <a:bodyPr wrap="square" rtlCol="0">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4799" b="1" dirty="0">
                <a:solidFill>
                  <a:srgbClr val="FC6E51"/>
                </a:solidFill>
                <a:effectLst>
                  <a:outerShdw blurRad="38100" dist="38100" dir="2700000" algn="tl">
                    <a:srgbClr val="000000">
                      <a:alpha val="43137"/>
                    </a:srgbClr>
                  </a:outerShdw>
                </a:effectLst>
                <a:latin typeface="Averta Std ExtraBold" panose="00000900000000000000" pitchFamily="50" charset="0"/>
              </a:rPr>
              <a:t>MÁU VÀ HỆ TUẦN HOÀN</a:t>
            </a:r>
          </a:p>
        </p:txBody>
      </p:sp>
      <p:sp>
        <p:nvSpPr>
          <p:cNvPr id="17" name="!!1a">
            <a:extLst>
              <a:ext uri="{FF2B5EF4-FFF2-40B4-BE49-F238E27FC236}">
                <a16:creationId xmlns:a16="http://schemas.microsoft.com/office/drawing/2014/main" id="{65DA152C-4C6C-4037-B246-7F8E64CF95AF}"/>
              </a:ext>
            </a:extLst>
          </p:cNvPr>
          <p:cNvSpPr txBox="1"/>
          <p:nvPr/>
        </p:nvSpPr>
        <p:spPr>
          <a:xfrm>
            <a:off x="235447" y="3004202"/>
            <a:ext cx="11313312" cy="2861577"/>
          </a:xfrm>
          <a:prstGeom prst="rect">
            <a:avLst/>
          </a:prstGeom>
          <a:noFill/>
        </p:spPr>
        <p:txBody>
          <a:bodyPr wrap="square" rtlCol="0">
            <a:spAutoFit/>
          </a:bodyPr>
          <a:lstStyle/>
          <a:p>
            <a:pPr algn="ctr" defTabSz="914126">
              <a:lnSpc>
                <a:spcPct val="150000"/>
              </a:lnSpc>
            </a:pP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1.25E-6 1.48148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grpSp>
        <p:nvGrpSpPr>
          <p:cNvPr id="8" name="Group 8"/>
          <p:cNvGrpSpPr/>
          <p:nvPr/>
        </p:nvGrpSpPr>
        <p:grpSpPr>
          <a:xfrm>
            <a:off x="685621" y="1259157"/>
            <a:ext cx="6023791" cy="2103569"/>
            <a:chOff x="0" y="0"/>
            <a:chExt cx="12050720" cy="4207139"/>
          </a:xfrm>
        </p:grpSpPr>
        <p:grpSp>
          <p:nvGrpSpPr>
            <p:cNvPr id="9" name="Group 9"/>
            <p:cNvGrpSpPr/>
            <p:nvPr/>
          </p:nvGrpSpPr>
          <p:grpSpPr>
            <a:xfrm>
              <a:off x="0" y="0"/>
              <a:ext cx="12050720" cy="4207139"/>
              <a:chOff x="0" y="0"/>
              <a:chExt cx="2380389" cy="831040"/>
            </a:xfrm>
          </p:grpSpPr>
          <p:sp>
            <p:nvSpPr>
              <p:cNvPr id="10" name="Freeform 10"/>
              <p:cNvSpPr/>
              <p:nvPr/>
            </p:nvSpPr>
            <p:spPr>
              <a:xfrm>
                <a:off x="0" y="0"/>
                <a:ext cx="2380389" cy="831040"/>
              </a:xfrm>
              <a:custGeom>
                <a:avLst/>
                <a:gdLst/>
                <a:ahLst/>
                <a:cxnLst/>
                <a:rect l="l" t="t" r="r" b="b"/>
                <a:pathLst>
                  <a:path w="2380389" h="831040">
                    <a:moveTo>
                      <a:pt x="0" y="0"/>
                    </a:moveTo>
                    <a:lnTo>
                      <a:pt x="2380389" y="0"/>
                    </a:lnTo>
                    <a:lnTo>
                      <a:pt x="2380389" y="831040"/>
                    </a:lnTo>
                    <a:lnTo>
                      <a:pt x="0" y="831040"/>
                    </a:lnTo>
                    <a:close/>
                  </a:path>
                </a:pathLst>
              </a:custGeom>
              <a:gradFill rotWithShape="1">
                <a:gsLst>
                  <a:gs pos="0">
                    <a:srgbClr val="CDFFD8">
                      <a:alpha val="100000"/>
                    </a:srgbClr>
                  </a:gs>
                  <a:gs pos="100000">
                    <a:srgbClr val="94B9FF">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03359" y="445160"/>
              <a:ext cx="11644002" cy="330821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của cơ thể gồm tim và hệ thống mạch máu, hoạt động phối hợp nhịp nhàng giúp vận chuyển máu đi khắp cơ thể</a:t>
              </a:r>
            </a:p>
          </p:txBody>
        </p:sp>
      </p:gr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4" name="Group 14"/>
          <p:cNvGrpSpPr/>
          <p:nvPr/>
        </p:nvGrpSpPr>
        <p:grpSpPr>
          <a:xfrm>
            <a:off x="685621" y="3540526"/>
            <a:ext cx="6023791" cy="3018770"/>
            <a:chOff x="0" y="0"/>
            <a:chExt cx="12050720" cy="6037539"/>
          </a:xfrm>
        </p:grpSpPr>
        <p:grpSp>
          <p:nvGrpSpPr>
            <p:cNvPr id="15" name="Group 15"/>
            <p:cNvGrpSpPr/>
            <p:nvPr/>
          </p:nvGrpSpPr>
          <p:grpSpPr>
            <a:xfrm>
              <a:off x="1670781" y="867781"/>
              <a:ext cx="10379939" cy="4301978"/>
              <a:chOff x="0" y="0"/>
              <a:chExt cx="2050358" cy="849773"/>
            </a:xfrm>
          </p:grpSpPr>
          <p:sp>
            <p:nvSpPr>
              <p:cNvPr id="16" name="Freeform 16"/>
              <p:cNvSpPr/>
              <p:nvPr/>
            </p:nvSpPr>
            <p:spPr>
              <a:xfrm>
                <a:off x="0" y="0"/>
                <a:ext cx="2050358" cy="849773"/>
              </a:xfrm>
              <a:custGeom>
                <a:avLst/>
                <a:gdLst/>
                <a:ahLst/>
                <a:cxnLst/>
                <a:rect l="l" t="t" r="r" b="b"/>
                <a:pathLst>
                  <a:path w="2050358" h="849773">
                    <a:moveTo>
                      <a:pt x="50718" y="0"/>
                    </a:moveTo>
                    <a:lnTo>
                      <a:pt x="1999640" y="0"/>
                    </a:lnTo>
                    <a:cubicBezTo>
                      <a:pt x="2013092" y="0"/>
                      <a:pt x="2025992" y="5343"/>
                      <a:pt x="2035503" y="14855"/>
                    </a:cubicBezTo>
                    <a:cubicBezTo>
                      <a:pt x="2045015" y="24366"/>
                      <a:pt x="2050358" y="37267"/>
                      <a:pt x="2050358" y="50718"/>
                    </a:cubicBezTo>
                    <a:lnTo>
                      <a:pt x="2050358" y="799055"/>
                    </a:lnTo>
                    <a:cubicBezTo>
                      <a:pt x="2050358" y="812507"/>
                      <a:pt x="2045015" y="825407"/>
                      <a:pt x="2035503" y="834918"/>
                    </a:cubicBezTo>
                    <a:cubicBezTo>
                      <a:pt x="2025992" y="844430"/>
                      <a:pt x="2013092" y="849773"/>
                      <a:pt x="1999640" y="849773"/>
                    </a:cubicBezTo>
                    <a:lnTo>
                      <a:pt x="50718" y="849773"/>
                    </a:lnTo>
                    <a:cubicBezTo>
                      <a:pt x="37267" y="849773"/>
                      <a:pt x="24366" y="844430"/>
                      <a:pt x="14855" y="834918"/>
                    </a:cubicBezTo>
                    <a:cubicBezTo>
                      <a:pt x="5343" y="825407"/>
                      <a:pt x="0" y="812507"/>
                      <a:pt x="0" y="799055"/>
                    </a:cubicBezTo>
                    <a:lnTo>
                      <a:pt x="0" y="50718"/>
                    </a:lnTo>
                    <a:cubicBezTo>
                      <a:pt x="0" y="37267"/>
                      <a:pt x="5343" y="24366"/>
                      <a:pt x="14855" y="14855"/>
                    </a:cubicBezTo>
                    <a:cubicBezTo>
                      <a:pt x="24366" y="5343"/>
                      <a:pt x="37267" y="0"/>
                      <a:pt x="50718"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Freeform 18"/>
            <p:cNvSpPr/>
            <p:nvPr/>
          </p:nvSpPr>
          <p:spPr>
            <a:xfrm>
              <a:off x="0" y="0"/>
              <a:ext cx="3728181" cy="6037539"/>
            </a:xfrm>
            <a:custGeom>
              <a:avLst/>
              <a:gdLst/>
              <a:ahLst/>
              <a:cxnLst/>
              <a:rect l="l" t="t" r="r" b="b"/>
              <a:pathLst>
                <a:path w="3728181" h="6037539">
                  <a:moveTo>
                    <a:pt x="0" y="0"/>
                  </a:moveTo>
                  <a:lnTo>
                    <a:pt x="3728181" y="0"/>
                  </a:lnTo>
                  <a:lnTo>
                    <a:pt x="3728181" y="6037539"/>
                  </a:lnTo>
                  <a:lnTo>
                    <a:pt x="0" y="6037539"/>
                  </a:lnTo>
                  <a:lnTo>
                    <a:pt x="0" y="0"/>
                  </a:lnTo>
                  <a:close/>
                </a:path>
              </a:pathLst>
            </a:custGeom>
            <a:blipFill>
              <a:blip r:embed="rId7"/>
              <a:stretch>
                <a:fillRect/>
              </a:stretch>
            </a:blipFill>
          </p:spPr>
        </p:sp>
        <p:sp>
          <p:nvSpPr>
            <p:cNvPr id="19" name="TextBox 19"/>
            <p:cNvSpPr txBox="1"/>
            <p:nvPr/>
          </p:nvSpPr>
          <p:spPr>
            <a:xfrm>
              <a:off x="4150515" y="1360362"/>
              <a:ext cx="7494912"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đều đặn, liên tục, giúp đẩy máu ra động mạch và hút máu từ tĩnh mạch về tim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1" y="1259157"/>
            <a:ext cx="6023791" cy="4992819"/>
            <a:chOff x="0" y="0"/>
            <a:chExt cx="12050720" cy="9985639"/>
          </a:xfrm>
        </p:grpSpPr>
        <p:grpSp>
          <p:nvGrpSpPr>
            <p:cNvPr id="8" name="Group 8"/>
            <p:cNvGrpSpPr/>
            <p:nvPr/>
          </p:nvGrpSpPr>
          <p:grpSpPr>
            <a:xfrm>
              <a:off x="0" y="0"/>
              <a:ext cx="12050720" cy="9985639"/>
              <a:chOff x="0" y="0"/>
              <a:chExt cx="2380389" cy="1972472"/>
            </a:xfrm>
          </p:grpSpPr>
          <p:sp>
            <p:nvSpPr>
              <p:cNvPr id="9" name="Freeform 9"/>
              <p:cNvSpPr/>
              <p:nvPr/>
            </p:nvSpPr>
            <p:spPr>
              <a:xfrm>
                <a:off x="0" y="0"/>
                <a:ext cx="2380389" cy="1972472"/>
              </a:xfrm>
              <a:custGeom>
                <a:avLst/>
                <a:gdLst/>
                <a:ahLst/>
                <a:cxnLst/>
                <a:rect l="l" t="t" r="r" b="b"/>
                <a:pathLst>
                  <a:path w="2380389" h="1972472">
                    <a:moveTo>
                      <a:pt x="0" y="0"/>
                    </a:moveTo>
                    <a:lnTo>
                      <a:pt x="2380389" y="0"/>
                    </a:lnTo>
                    <a:lnTo>
                      <a:pt x="2380389" y="1972472"/>
                    </a:lnTo>
                    <a:lnTo>
                      <a:pt x="0" y="1972472"/>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203359" y="445160"/>
              <a:ext cx="11644002" cy="84638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Hệ mạch máu gồm: động mạch, mao mạch và tĩnh mạch.</a:t>
              </a:r>
            </a:p>
            <a:p>
              <a:pPr algn="just">
                <a:lnSpc>
                  <a:spcPct val="120000"/>
                </a:lnSpc>
              </a:pPr>
              <a:r>
                <a:rPr lang="en-US" sz="2300" b="1">
                  <a:solidFill>
                    <a:srgbClr val="000000"/>
                  </a:solidFill>
                  <a:latin typeface="Arial" pitchFamily="34" charset="0"/>
                </a:rPr>
                <a:t>. Mao mạch là mạng lưới nối giữa động mạch và tĩnh mạch, có thành rất mỏng (chỉ gồm một lớp tế bào)</a:t>
              </a:r>
            </a:p>
            <a:p>
              <a:pPr algn="just">
                <a:lnSpc>
                  <a:spcPts val="3266"/>
                </a:lnSpc>
              </a:pPr>
              <a:r>
                <a:rPr lang="en-US" sz="2300" b="1">
                  <a:solidFill>
                    <a:srgbClr val="000000"/>
                  </a:solidFill>
                  <a:latin typeface="Arial" pitchFamily="34" charset="0"/>
                </a:rPr>
                <a:t>. Mao mạch là nơi thực hiện trao đổi chất (dinh dưỡng và chất thải,...), khí (O2, CO2) giữa máu và tế bào của cơ thế</a:t>
              </a:r>
            </a:p>
            <a:p>
              <a:pPr algn="just">
                <a:lnSpc>
                  <a:spcPts val="3266"/>
                </a:lnSpc>
                <a:spcBef>
                  <a:spcPct val="0"/>
                </a:spcBef>
              </a:pPr>
              <a:r>
                <a:rPr lang="en-US" sz="2300" b="1">
                  <a:solidFill>
                    <a:srgbClr val="000000"/>
                  </a:solidFill>
                  <a:latin typeface="Arial" pitchFamily="34" charset="0"/>
                </a:rPr>
                <a:t>. Vận tốc máu chảy cao nhất ở động mạch và thấp nhất ở mao mạch.</a:t>
              </a:r>
            </a:p>
          </p:txBody>
        </p:sp>
      </p:grpSp>
      <p:sp>
        <p:nvSpPr>
          <p:cNvPr id="12" name="TextBox 1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3" name="Group 13"/>
          <p:cNvGrpSpPr/>
          <p:nvPr/>
        </p:nvGrpSpPr>
        <p:grpSpPr>
          <a:xfrm>
            <a:off x="6846953" y="1259157"/>
            <a:ext cx="4940442" cy="5096988"/>
            <a:chOff x="0" y="0"/>
            <a:chExt cx="9883458" cy="10193976"/>
          </a:xfrm>
        </p:grpSpPr>
        <p:sp>
          <p:nvSpPr>
            <p:cNvPr id="14" name="Freeform 14"/>
            <p:cNvSpPr/>
            <p:nvPr/>
          </p:nvSpPr>
          <p:spPr>
            <a:xfrm>
              <a:off x="0" y="0"/>
              <a:ext cx="9883458" cy="9414265"/>
            </a:xfrm>
            <a:custGeom>
              <a:avLst/>
              <a:gdLst/>
              <a:ahLst/>
              <a:cxnLst/>
              <a:rect l="l" t="t" r="r" b="b"/>
              <a:pathLst>
                <a:path w="9883458" h="9414265">
                  <a:moveTo>
                    <a:pt x="0" y="0"/>
                  </a:moveTo>
                  <a:lnTo>
                    <a:pt x="9883458" y="0"/>
                  </a:lnTo>
                  <a:lnTo>
                    <a:pt x="9883458" y="9414265"/>
                  </a:lnTo>
                  <a:lnTo>
                    <a:pt x="0" y="9414265"/>
                  </a:lnTo>
                  <a:lnTo>
                    <a:pt x="0" y="0"/>
                  </a:lnTo>
                  <a:close/>
                </a:path>
              </a:pathLst>
            </a:custGeom>
            <a:blipFill>
              <a:blip r:embed="rId6"/>
              <a:stretch>
                <a:fillRect l="-13501" r="-13501"/>
              </a:stretch>
            </a:blipFill>
          </p:spPr>
        </p:sp>
        <p:sp>
          <p:nvSpPr>
            <p:cNvPr id="15" name="TextBox 15"/>
            <p:cNvSpPr txBox="1"/>
            <p:nvPr/>
          </p:nvSpPr>
          <p:spPr>
            <a:xfrm>
              <a:off x="2532696" y="9347590"/>
              <a:ext cx="4818067" cy="846386"/>
            </a:xfrm>
            <a:prstGeom prst="rect">
              <a:avLst/>
            </a:prstGeom>
          </p:spPr>
          <p:txBody>
            <a:bodyPr lIns="0" tIns="0" rIns="0" bIns="0" rtlCol="0" anchor="t">
              <a:spAutoFit/>
            </a:bodyPr>
            <a:lstStyle/>
            <a:p>
              <a:pPr algn="ctr">
                <a:lnSpc>
                  <a:spcPts val="3266"/>
                </a:lnSpc>
              </a:pPr>
              <a:r>
                <a:rPr lang="en-US" sz="2300">
                  <a:solidFill>
                    <a:srgbClr val="B52320"/>
                  </a:solidFill>
                  <a:latin typeface="Arial" pitchFamily="34" charset="0"/>
                </a:rPr>
                <a:t>Mao mạch</a:t>
              </a:r>
            </a:p>
          </p:txBody>
        </p:sp>
        <p:sp>
          <p:nvSpPr>
            <p:cNvPr id="16" name="AutoShape 16"/>
            <p:cNvSpPr/>
            <p:nvPr/>
          </p:nvSpPr>
          <p:spPr>
            <a:xfrm flipH="1" flipV="1">
              <a:off x="4407331" y="7741138"/>
              <a:ext cx="534398" cy="1647727"/>
            </a:xfrm>
            <a:prstGeom prst="line">
              <a:avLst/>
            </a:prstGeom>
            <a:ln w="88900" cap="flat">
              <a:solidFill>
                <a:srgbClr val="B5232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8" name="Group 8"/>
          <p:cNvGrpSpPr/>
          <p:nvPr/>
        </p:nvGrpSpPr>
        <p:grpSpPr>
          <a:xfrm>
            <a:off x="685622" y="1259157"/>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tên, nguyên nhân của một số bệnh về máu và hệ tuần hoàn</a:t>
              </a:r>
            </a:p>
          </p:txBody>
        </p:sp>
      </p:grpSp>
      <p:graphicFrame>
        <p:nvGraphicFramePr>
          <p:cNvPr id="14" name="Table 13"/>
          <p:cNvGraphicFramePr>
            <a:graphicFrameLocks noGrp="1"/>
          </p:cNvGraphicFramePr>
          <p:nvPr>
            <p:extLst>
              <p:ext uri="{D42A27DB-BD31-4B8C-83A1-F6EECF244321}">
                <p14:modId xmlns:p14="http://schemas.microsoft.com/office/powerpoint/2010/main" val="3207176048"/>
              </p:ext>
            </p:extLst>
          </p:nvPr>
        </p:nvGraphicFramePr>
        <p:xfrm>
          <a:off x="685622" y="2057400"/>
          <a:ext cx="10817582" cy="4544984"/>
        </p:xfrm>
        <a:graphic>
          <a:graphicData uri="http://schemas.openxmlformats.org/drawingml/2006/table">
            <a:tbl>
              <a:tblPr firstRow="1" firstCol="1" bandRow="1">
                <a:tableStyleId>{5C22544A-7EE6-4342-B048-85BDC9FD1C3A}</a:tableStyleId>
              </a:tblPr>
              <a:tblGrid>
                <a:gridCol w="2538912">
                  <a:extLst>
                    <a:ext uri="{9D8B030D-6E8A-4147-A177-3AD203B41FA5}">
                      <a16:colId xmlns:a16="http://schemas.microsoft.com/office/drawing/2014/main" val="20000"/>
                    </a:ext>
                  </a:extLst>
                </a:gridCol>
                <a:gridCol w="8278670">
                  <a:extLst>
                    <a:ext uri="{9D8B030D-6E8A-4147-A177-3AD203B41FA5}">
                      <a16:colId xmlns:a16="http://schemas.microsoft.com/office/drawing/2014/main" val="20001"/>
                    </a:ext>
                  </a:extLst>
                </a:gridCol>
              </a:tblGrid>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Tên bệnh</a:t>
                      </a:r>
                      <a:endParaRPr lang="en-US" sz="170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Nguyên nhân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0"/>
                  </a:ext>
                </a:extLst>
              </a:tr>
              <a:tr h="502973">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Thiếu máu</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thiếu sắt, thiếu acid folic, vitamin B</a:t>
                      </a:r>
                      <a:r>
                        <a:rPr lang="en-US" sz="1700" baseline="-25000">
                          <a:effectLst/>
                          <a:latin typeface="Arial" pitchFamily="34" charset="0"/>
                          <a:cs typeface="Arial" pitchFamily="34" charset="0"/>
                        </a:rPr>
                        <a:t>12</a:t>
                      </a:r>
                      <a:r>
                        <a:rPr lang="en-US" sz="1700">
                          <a:effectLst/>
                          <a:latin typeface="Arial" pitchFamily="34" charset="0"/>
                          <a:cs typeface="Arial" pitchFamily="34" charset="0"/>
                        </a:rPr>
                        <a:t>.</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suy tủy xương, suy thận mạn, tán huyết miễn dịch,…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mất quá nhiều máu khi bị thương, khi đến kì kinh nguyệt,…</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1"/>
                  </a:ext>
                </a:extLst>
              </a:tr>
              <a:tr h="1005946">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Huyết áp cao</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nhiều đường và muối, thức ăn chứa nhiều chất béo,…</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hệ quả của một số bệnh lí như bệnh thận, bệnh tuyến giáp, u tuyến thượng thận,…</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(mạch máu bị mất dần độ đàn hồi).</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di truyền.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2"/>
                  </a:ext>
                </a:extLst>
              </a:tr>
              <a:tr h="83828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Xơ vữa động mạch</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chưa hợp lí (ăn nhiều thức ăn dầu mỡ, nội tạng, da, mỡ động vật,…), hút thuốc lá, ít vận động,… dẫn đến hàm lượng cholesterol trong máu tăng cao sẽ kết hợp với Ca</a:t>
                      </a:r>
                      <a:r>
                        <a:rPr lang="en-US" sz="1700" baseline="30000">
                          <a:effectLst/>
                          <a:latin typeface="Arial" pitchFamily="34" charset="0"/>
                          <a:cs typeface="Arial" pitchFamily="34" charset="0"/>
                        </a:rPr>
                        <a:t>2+</a:t>
                      </a:r>
                      <a:r>
                        <a:rPr lang="en-US" sz="1700">
                          <a:effectLst/>
                          <a:latin typeface="Arial" pitchFamily="34" charset="0"/>
                          <a:cs typeface="Arial" pitchFamily="34" charset="0"/>
                        </a:rPr>
                        <a:t> ngấm vào thành mạch.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(thành mạch giảm đàn hồi, trở nên xơ cứng hơn).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3"/>
                  </a:ext>
                </a:extLst>
              </a:tr>
              <a:tr h="335315">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xuất huyết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vật trung gian truyền bệnh là muỗi vằn truyền virus gây bệnh vào máu.</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4"/>
                  </a:ext>
                </a:extLst>
              </a:tr>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rét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muỗi Anopheles truyền kí sinh trùng Plasmodium gây bệnh.</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grpSp>
        <p:nvGrpSpPr>
          <p:cNvPr id="7" name="Group 7"/>
          <p:cNvGrpSpPr/>
          <p:nvPr/>
        </p:nvGrpSpPr>
        <p:grpSpPr>
          <a:xfrm>
            <a:off x="685622" y="1206500"/>
            <a:ext cx="10817582" cy="1915232"/>
            <a:chOff x="0" y="0"/>
            <a:chExt cx="21640800" cy="3830464"/>
          </a:xfrm>
        </p:grpSpPr>
        <p:grpSp>
          <p:nvGrpSpPr>
            <p:cNvPr id="8" name="Group 8"/>
            <p:cNvGrpSpPr/>
            <p:nvPr/>
          </p:nvGrpSpPr>
          <p:grpSpPr>
            <a:xfrm>
              <a:off x="815061" y="554958"/>
              <a:ext cx="20825739" cy="3275506"/>
              <a:chOff x="0" y="0"/>
              <a:chExt cx="4113726" cy="647013"/>
            </a:xfrm>
          </p:grpSpPr>
          <p:sp>
            <p:nvSpPr>
              <p:cNvPr id="9" name="Freeform 9"/>
              <p:cNvSpPr/>
              <p:nvPr/>
            </p:nvSpPr>
            <p:spPr>
              <a:xfrm>
                <a:off x="0" y="0"/>
                <a:ext cx="4113726" cy="647014"/>
              </a:xfrm>
              <a:custGeom>
                <a:avLst/>
                <a:gdLst/>
                <a:ahLst/>
                <a:cxnLst/>
                <a:rect l="l" t="t" r="r" b="b"/>
                <a:pathLst>
                  <a:path w="4113726" h="647014">
                    <a:moveTo>
                      <a:pt x="0" y="0"/>
                    </a:moveTo>
                    <a:lnTo>
                      <a:pt x="4113726" y="0"/>
                    </a:lnTo>
                    <a:lnTo>
                      <a:pt x="4113726" y="647014"/>
                    </a:lnTo>
                    <a:lnTo>
                      <a:pt x="0" y="647014"/>
                    </a:lnTo>
                    <a:close/>
                  </a:path>
                </a:pathLst>
              </a:custGeom>
              <a:solidFill>
                <a:srgbClr val="D2C7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1" name="Freeform 11"/>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thân trong gia đình em đã thực hiện được và chưa thực hiện được những biện pháp nào để phòng tránh các bệnh liêm quan đến máu và hệ tuần hoàn?</a:t>
              </a:r>
            </a:p>
          </p:txBody>
        </p:sp>
      </p:grpSp>
      <p:sp>
        <p:nvSpPr>
          <p:cNvPr id="13" name="Freeform 13"/>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685621" y="3207809"/>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218604" y="1221952"/>
            <a:ext cx="5346561" cy="5330249"/>
          </a:xfrm>
          <a:custGeom>
            <a:avLst/>
            <a:gdLst/>
            <a:ahLst/>
            <a:cxnLst/>
            <a:rect l="l" t="t" r="r" b="b"/>
            <a:pathLst>
              <a:path w="8021930" h="7995373">
                <a:moveTo>
                  <a:pt x="0" y="0"/>
                </a:moveTo>
                <a:lnTo>
                  <a:pt x="8021930" y="0"/>
                </a:lnTo>
                <a:lnTo>
                  <a:pt x="8021930" y="7995373"/>
                </a:lnTo>
                <a:lnTo>
                  <a:pt x="0" y="7995373"/>
                </a:lnTo>
                <a:lnTo>
                  <a:pt x="0" y="0"/>
                </a:lnTo>
                <a:close/>
              </a:path>
            </a:pathLst>
          </a:custGeom>
          <a:blipFill>
            <a:blip r:embed="rId4"/>
            <a:stretch>
              <a:fillRect l="-16445" r="-16445"/>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85621" y="1230808"/>
            <a:ext cx="5408791" cy="2033061"/>
            <a:chOff x="0" y="0"/>
            <a:chExt cx="10820400" cy="4066121"/>
          </a:xfrm>
        </p:grpSpPr>
        <p:grpSp>
          <p:nvGrpSpPr>
            <p:cNvPr id="9" name="Group 9"/>
            <p:cNvGrpSpPr/>
            <p:nvPr/>
          </p:nvGrpSpPr>
          <p:grpSpPr>
            <a:xfrm>
              <a:off x="0" y="0"/>
              <a:ext cx="10820400" cy="4066121"/>
              <a:chOff x="0" y="0"/>
              <a:chExt cx="2960483" cy="1112499"/>
            </a:xfrm>
          </p:grpSpPr>
          <p:sp>
            <p:nvSpPr>
              <p:cNvPr id="10" name="Freeform 10"/>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khẩu phần ăn thiếu sắt, acid folic, vitamin B12 sẽ tăng nguy cơ mắc các bệnh thiếu hồng cầu</a:t>
              </a:r>
            </a:p>
          </p:txBody>
        </p:sp>
      </p:grpSp>
      <p:sp>
        <p:nvSpPr>
          <p:cNvPr id="12" name="Freeform 12"/>
          <p:cNvSpPr/>
          <p:nvPr/>
        </p:nvSpPr>
        <p:spPr>
          <a:xfrm>
            <a:off x="685621" y="3409918"/>
            <a:ext cx="5408791" cy="3142282"/>
          </a:xfrm>
          <a:custGeom>
            <a:avLst/>
            <a:gdLst/>
            <a:ahLst/>
            <a:cxnLst/>
            <a:rect l="l" t="t" r="r" b="b"/>
            <a:pathLst>
              <a:path w="8115300" h="4713423">
                <a:moveTo>
                  <a:pt x="0" y="0"/>
                </a:moveTo>
                <a:lnTo>
                  <a:pt x="8115300" y="0"/>
                </a:lnTo>
                <a:lnTo>
                  <a:pt x="8115300" y="4713423"/>
                </a:lnTo>
                <a:lnTo>
                  <a:pt x="0" y="4713423"/>
                </a:lnTo>
                <a:lnTo>
                  <a:pt x="0" y="0"/>
                </a:lnTo>
                <a:close/>
              </a:path>
            </a:pathLst>
          </a:custGeom>
          <a:blipFill>
            <a:blip r:embed="rId7"/>
            <a:stretch>
              <a:fillRect l="-7363" r="-7363"/>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1" y="1230808"/>
            <a:ext cx="5408791" cy="2033061"/>
            <a:chOff x="0" y="0"/>
            <a:chExt cx="10820400" cy="4066121"/>
          </a:xfrm>
        </p:grpSpPr>
        <p:grpSp>
          <p:nvGrpSpPr>
            <p:cNvPr id="8" name="Group 8"/>
            <p:cNvGrpSpPr/>
            <p:nvPr/>
          </p:nvGrpSpPr>
          <p:grpSpPr>
            <a:xfrm>
              <a:off x="0" y="0"/>
              <a:ext cx="10820400" cy="4066121"/>
              <a:chOff x="0" y="0"/>
              <a:chExt cx="2960483" cy="1112499"/>
            </a:xfrm>
          </p:grpSpPr>
          <p:sp>
            <p:nvSpPr>
              <p:cNvPr id="9" name="Freeform 9"/>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0" name="TextBox 10"/>
            <p:cNvSpPr txBox="1"/>
            <p:nvPr/>
          </p:nvSpPr>
          <p:spPr>
            <a:xfrm>
              <a:off x="481791" y="365126"/>
              <a:ext cx="9856817" cy="3385541"/>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Muỗi vằn có thể truyền virus gây bệnh sốt xuất huyết</a:t>
              </a:r>
            </a:p>
            <a:p>
              <a:pPr algn="just">
                <a:lnSpc>
                  <a:spcPct val="120000"/>
                </a:lnSpc>
                <a:spcBef>
                  <a:spcPct val="0"/>
                </a:spcBef>
              </a:pPr>
              <a:r>
                <a:rPr lang="en-US" sz="2300" b="1">
                  <a:solidFill>
                    <a:srgbClr val="000000"/>
                  </a:solidFill>
                  <a:latin typeface="Arial" pitchFamily="34" charset="0"/>
                </a:rPr>
                <a:t>Muỗi Anopheles truyền kí sinh trùng gây bệnh sốt rét</a:t>
              </a:r>
            </a:p>
          </p:txBody>
        </p:sp>
      </p:grpSp>
      <p:sp>
        <p:nvSpPr>
          <p:cNvPr id="11" name="Freeform 11"/>
          <p:cNvSpPr/>
          <p:nvPr/>
        </p:nvSpPr>
        <p:spPr>
          <a:xfrm>
            <a:off x="6255444" y="1230808"/>
            <a:ext cx="5309721" cy="5311104"/>
          </a:xfrm>
          <a:custGeom>
            <a:avLst/>
            <a:gdLst/>
            <a:ahLst/>
            <a:cxnLst/>
            <a:rect l="l" t="t" r="r" b="b"/>
            <a:pathLst>
              <a:path w="7966656" h="7966656">
                <a:moveTo>
                  <a:pt x="0" y="0"/>
                </a:moveTo>
                <a:lnTo>
                  <a:pt x="7966656" y="0"/>
                </a:lnTo>
                <a:lnTo>
                  <a:pt x="7966656" y="7966655"/>
                </a:lnTo>
                <a:lnTo>
                  <a:pt x="0" y="7966655"/>
                </a:lnTo>
                <a:lnTo>
                  <a:pt x="0" y="0"/>
                </a:lnTo>
                <a:close/>
              </a:path>
            </a:pathLst>
          </a:custGeom>
          <a:blipFill>
            <a:blip r:embed="rId6"/>
            <a:stretch>
              <a:fillRect/>
            </a:stretch>
          </a:blipFill>
        </p:spPr>
      </p:sp>
      <p:sp>
        <p:nvSpPr>
          <p:cNvPr id="12" name="Freeform 12"/>
          <p:cNvSpPr/>
          <p:nvPr/>
        </p:nvSpPr>
        <p:spPr>
          <a:xfrm>
            <a:off x="685621" y="3429000"/>
            <a:ext cx="5408791" cy="3282629"/>
          </a:xfrm>
          <a:custGeom>
            <a:avLst/>
            <a:gdLst/>
            <a:ahLst/>
            <a:cxnLst/>
            <a:rect l="l" t="t" r="r" b="b"/>
            <a:pathLst>
              <a:path w="8115300" h="4923943">
                <a:moveTo>
                  <a:pt x="0" y="0"/>
                </a:moveTo>
                <a:lnTo>
                  <a:pt x="8115300" y="0"/>
                </a:lnTo>
                <a:lnTo>
                  <a:pt x="8115300" y="4923943"/>
                </a:lnTo>
                <a:lnTo>
                  <a:pt x="0" y="4923943"/>
                </a:lnTo>
                <a:lnTo>
                  <a:pt x="0" y="0"/>
                </a:lnTo>
                <a:close/>
              </a:path>
            </a:pathLst>
          </a:custGeom>
          <a:blipFill>
            <a:blip r:embed="rId7"/>
            <a:stretch>
              <a:fillRect t="-4937" b="-4937"/>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212842" y="1230808"/>
            <a:ext cx="5352323" cy="5422220"/>
          </a:xfrm>
          <a:custGeom>
            <a:avLst/>
            <a:gdLst/>
            <a:ahLst/>
            <a:cxnLst/>
            <a:rect l="l" t="t" r="r" b="b"/>
            <a:pathLst>
              <a:path w="8030576" h="8133330">
                <a:moveTo>
                  <a:pt x="0" y="0"/>
                </a:moveTo>
                <a:lnTo>
                  <a:pt x="8030576" y="0"/>
                </a:lnTo>
                <a:lnTo>
                  <a:pt x="8030576" y="8133329"/>
                </a:lnTo>
                <a:lnTo>
                  <a:pt x="0" y="8133329"/>
                </a:lnTo>
                <a:lnTo>
                  <a:pt x="0" y="0"/>
                </a:lnTo>
                <a:close/>
              </a:path>
            </a:pathLst>
          </a:custGeom>
          <a:blipFill>
            <a:blip r:embed="rId4"/>
            <a:stretch>
              <a:fillRect l="-20578" r="-20578"/>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85621" y="1230808"/>
            <a:ext cx="5408791" cy="3271311"/>
            <a:chOff x="0" y="0"/>
            <a:chExt cx="10820400" cy="6542621"/>
          </a:xfrm>
        </p:grpSpPr>
        <p:grpSp>
          <p:nvGrpSpPr>
            <p:cNvPr id="9" name="Group 9"/>
            <p:cNvGrpSpPr/>
            <p:nvPr/>
          </p:nvGrpSpPr>
          <p:grpSpPr>
            <a:xfrm>
              <a:off x="0" y="0"/>
              <a:ext cx="10820400" cy="6542621"/>
              <a:chOff x="0" y="0"/>
              <a:chExt cx="2960483" cy="1790074"/>
            </a:xfrm>
          </p:grpSpPr>
          <p:sp>
            <p:nvSpPr>
              <p:cNvPr id="10" name="Freeform 10"/>
              <p:cNvSpPr/>
              <p:nvPr/>
            </p:nvSpPr>
            <p:spPr>
              <a:xfrm>
                <a:off x="0" y="0"/>
                <a:ext cx="2960483" cy="1790074"/>
              </a:xfrm>
              <a:custGeom>
                <a:avLst/>
                <a:gdLst/>
                <a:ahLst/>
                <a:cxnLst/>
                <a:rect l="l" t="t" r="r" b="b"/>
                <a:pathLst>
                  <a:path w="2960483" h="1790074">
                    <a:moveTo>
                      <a:pt x="2836023" y="59690"/>
                    </a:moveTo>
                    <a:cubicBezTo>
                      <a:pt x="2871583" y="59690"/>
                      <a:pt x="2900793" y="88900"/>
                      <a:pt x="2900793" y="124460"/>
                    </a:cubicBezTo>
                    <a:lnTo>
                      <a:pt x="2900793" y="1665615"/>
                    </a:lnTo>
                    <a:cubicBezTo>
                      <a:pt x="2900793" y="1701174"/>
                      <a:pt x="2871583" y="1730384"/>
                      <a:pt x="2836023" y="1730384"/>
                    </a:cubicBezTo>
                    <a:lnTo>
                      <a:pt x="124460" y="1730384"/>
                    </a:lnTo>
                    <a:cubicBezTo>
                      <a:pt x="88900" y="1730384"/>
                      <a:pt x="59690" y="1701174"/>
                      <a:pt x="59690" y="1665615"/>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1665615"/>
                    </a:lnTo>
                    <a:cubicBezTo>
                      <a:pt x="0" y="1734195"/>
                      <a:pt x="55880" y="1790074"/>
                      <a:pt x="124460" y="1790074"/>
                    </a:cubicBezTo>
                    <a:lnTo>
                      <a:pt x="2836024" y="1790074"/>
                    </a:lnTo>
                    <a:cubicBezTo>
                      <a:pt x="2904604" y="1790074"/>
                      <a:pt x="2960483" y="1734195"/>
                      <a:pt x="2960483" y="1665615"/>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5847369"/>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chế độ ăn nhiều muối, đường, chất béo; lối sống ít vận động, sử dụng nhiều chất kích thích như rượu, bia, người béo phì, người già thường có nguy cơ cao bị bệnh cao huyết áp, xơ vữa động mạch</a:t>
              </a:r>
            </a:p>
          </p:txBody>
        </p:sp>
      </p:grpSp>
      <p:sp>
        <p:nvSpPr>
          <p:cNvPr id="12" name="Freeform 12"/>
          <p:cNvSpPr/>
          <p:nvPr/>
        </p:nvSpPr>
        <p:spPr>
          <a:xfrm>
            <a:off x="685621" y="4648168"/>
            <a:ext cx="5408791" cy="2099865"/>
          </a:xfrm>
          <a:custGeom>
            <a:avLst/>
            <a:gdLst/>
            <a:ahLst/>
            <a:cxnLst/>
            <a:rect l="l" t="t" r="r" b="b"/>
            <a:pathLst>
              <a:path w="8115300" h="3149797">
                <a:moveTo>
                  <a:pt x="0" y="0"/>
                </a:moveTo>
                <a:lnTo>
                  <a:pt x="8115300" y="0"/>
                </a:lnTo>
                <a:lnTo>
                  <a:pt x="8115300" y="3149797"/>
                </a:lnTo>
                <a:lnTo>
                  <a:pt x="0" y="3149797"/>
                </a:lnTo>
                <a:lnTo>
                  <a:pt x="0" y="0"/>
                </a:lnTo>
                <a:close/>
              </a:path>
            </a:pathLst>
          </a:custGeom>
          <a:blipFill>
            <a:blip r:embed="rId7"/>
            <a:stretch>
              <a:fillRect b="-14394"/>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2" y="1259157"/>
            <a:ext cx="10817582" cy="5286055"/>
            <a:chOff x="0" y="0"/>
            <a:chExt cx="21640800" cy="10572110"/>
          </a:xfrm>
        </p:grpSpPr>
        <p:grpSp>
          <p:nvGrpSpPr>
            <p:cNvPr id="8" name="Group 8"/>
            <p:cNvGrpSpPr/>
            <p:nvPr/>
          </p:nvGrpSpPr>
          <p:grpSpPr>
            <a:xfrm>
              <a:off x="0" y="0"/>
              <a:ext cx="21640800" cy="10572110"/>
              <a:chOff x="0" y="0"/>
              <a:chExt cx="4274726" cy="2088318"/>
            </a:xfrm>
          </p:grpSpPr>
          <p:sp>
            <p:nvSpPr>
              <p:cNvPr id="9" name="Freeform 9"/>
              <p:cNvSpPr/>
              <p:nvPr/>
            </p:nvSpPr>
            <p:spPr>
              <a:xfrm>
                <a:off x="0" y="0"/>
                <a:ext cx="4274726" cy="2088318"/>
              </a:xfrm>
              <a:custGeom>
                <a:avLst/>
                <a:gdLst/>
                <a:ahLst/>
                <a:cxnLst/>
                <a:rect l="l" t="t" r="r" b="b"/>
                <a:pathLst>
                  <a:path w="4274726" h="2088318">
                    <a:moveTo>
                      <a:pt x="0" y="0"/>
                    </a:moveTo>
                    <a:lnTo>
                      <a:pt x="4274726" y="0"/>
                    </a:lnTo>
                    <a:lnTo>
                      <a:pt x="4274726" y="2088318"/>
                    </a:lnTo>
                    <a:lnTo>
                      <a:pt x="0" y="2088318"/>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365193" y="445162"/>
              <a:ext cx="2091041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Vì vậy, để phòng bệnh về máu và hệ tuần hoàn, mỗi người cần thực hiện các biện pháp sau:</a:t>
              </a:r>
            </a:p>
          </p:txBody>
        </p:sp>
        <p:sp>
          <p:nvSpPr>
            <p:cNvPr id="12" name="Freeform 12"/>
            <p:cNvSpPr/>
            <p:nvPr/>
          </p:nvSpPr>
          <p:spPr>
            <a:xfrm>
              <a:off x="13133890" y="4713809"/>
              <a:ext cx="4546854" cy="5486400"/>
            </a:xfrm>
            <a:custGeom>
              <a:avLst/>
              <a:gdLst/>
              <a:ahLst/>
              <a:cxnLst/>
              <a:rect l="l" t="t" r="r" b="b"/>
              <a:pathLst>
                <a:path w="4546854" h="5486400">
                  <a:moveTo>
                    <a:pt x="0" y="0"/>
                  </a:moveTo>
                  <a:lnTo>
                    <a:pt x="4546854" y="0"/>
                  </a:lnTo>
                  <a:lnTo>
                    <a:pt x="4546854"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3133890" y="1596486"/>
              <a:ext cx="3148580" cy="2743200"/>
            </a:xfrm>
            <a:custGeom>
              <a:avLst/>
              <a:gdLst/>
              <a:ahLst/>
              <a:cxnLst/>
              <a:rect l="l" t="t" r="r" b="b"/>
              <a:pathLst>
                <a:path w="3148580" h="2743200">
                  <a:moveTo>
                    <a:pt x="0" y="0"/>
                  </a:moveTo>
                  <a:lnTo>
                    <a:pt x="3148580" y="0"/>
                  </a:lnTo>
                  <a:lnTo>
                    <a:pt x="3148580" y="2743200"/>
                  </a:lnTo>
                  <a:lnTo>
                    <a:pt x="0" y="274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7820894" y="5238324"/>
              <a:ext cx="3454712" cy="4961885"/>
            </a:xfrm>
            <a:custGeom>
              <a:avLst/>
              <a:gdLst/>
              <a:ahLst/>
              <a:cxnLst/>
              <a:rect l="l" t="t" r="r" b="b"/>
              <a:pathLst>
                <a:path w="3454712" h="4961885">
                  <a:moveTo>
                    <a:pt x="0" y="0"/>
                  </a:moveTo>
                  <a:lnTo>
                    <a:pt x="3454712" y="0"/>
                  </a:lnTo>
                  <a:lnTo>
                    <a:pt x="3454712" y="4961885"/>
                  </a:lnTo>
                  <a:lnTo>
                    <a:pt x="0" y="49618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7200809" y="1596486"/>
              <a:ext cx="3316300" cy="3117322"/>
            </a:xfrm>
            <a:custGeom>
              <a:avLst/>
              <a:gdLst/>
              <a:ahLst/>
              <a:cxnLst/>
              <a:rect l="l" t="t" r="r" b="b"/>
              <a:pathLst>
                <a:path w="3316300" h="3117322">
                  <a:moveTo>
                    <a:pt x="0" y="0"/>
                  </a:moveTo>
                  <a:lnTo>
                    <a:pt x="3316300" y="0"/>
                  </a:lnTo>
                  <a:lnTo>
                    <a:pt x="3316300" y="3117323"/>
                  </a:lnTo>
                  <a:lnTo>
                    <a:pt x="0" y="3117323"/>
                  </a:lnTo>
                  <a:lnTo>
                    <a:pt x="0" y="0"/>
                  </a:lnTo>
                  <a:close/>
                </a:path>
              </a:pathLst>
            </a:custGeom>
            <a:blipFill>
              <a:blip r:embed="rId12"/>
              <a:stretch>
                <a:fillRect/>
              </a:stretch>
            </a:blipFill>
          </p:spPr>
        </p:sp>
        <p:sp>
          <p:nvSpPr>
            <p:cNvPr id="16" name="TextBox 16"/>
            <p:cNvSpPr txBox="1"/>
            <p:nvPr/>
          </p:nvSpPr>
          <p:spPr>
            <a:xfrm>
              <a:off x="929258" y="2448446"/>
              <a:ext cx="11731829" cy="75401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 Chế độ dinh dưỡng, lối sống lành mạnh, hạn chế ăn thức ăn chế biến sẵn chứa nhiều muối, đường hoặc dầu mỡ</a:t>
              </a:r>
            </a:p>
            <a:p>
              <a:pPr algn="just">
                <a:lnSpc>
                  <a:spcPct val="120000"/>
                </a:lnSpc>
                <a:spcBef>
                  <a:spcPct val="0"/>
                </a:spcBef>
              </a:pPr>
              <a:r>
                <a:rPr lang="en-US" sz="2300" b="1">
                  <a:solidFill>
                    <a:srgbClr val="000000"/>
                  </a:solidFill>
                  <a:latin typeface="Arial" pitchFamily="34" charset="0"/>
                </a:rPr>
                <a:t>. Hạn chế sử dụng chất kích thích</a:t>
              </a:r>
            </a:p>
            <a:p>
              <a:pPr algn="just">
                <a:lnSpc>
                  <a:spcPct val="120000"/>
                </a:lnSpc>
                <a:spcBef>
                  <a:spcPct val="0"/>
                </a:spcBef>
              </a:pPr>
              <a:r>
                <a:rPr lang="en-US" sz="2300" b="1">
                  <a:solidFill>
                    <a:srgbClr val="000000"/>
                  </a:solidFill>
                  <a:latin typeface="Arial" pitchFamily="34" charset="0"/>
                </a:rPr>
                <a:t>. Vận động thể lực phù hợp</a:t>
              </a:r>
            </a:p>
            <a:p>
              <a:pPr algn="just">
                <a:lnSpc>
                  <a:spcPct val="120000"/>
                </a:lnSpc>
                <a:spcBef>
                  <a:spcPct val="0"/>
                </a:spcBef>
              </a:pPr>
              <a:r>
                <a:rPr lang="en-US" sz="2300" b="1">
                  <a:solidFill>
                    <a:srgbClr val="000000"/>
                  </a:solidFill>
                  <a:latin typeface="Arial" pitchFamily="34" charset="0"/>
                </a:rPr>
                <a:t>. Đảm bảo môi trường sống sạch sẽ</a:t>
              </a:r>
            </a:p>
            <a:p>
              <a:pPr algn="just">
                <a:lnSpc>
                  <a:spcPct val="120000"/>
                </a:lnSpc>
                <a:spcBef>
                  <a:spcPct val="0"/>
                </a:spcBef>
              </a:pPr>
              <a:r>
                <a:rPr lang="en-US" sz="2300" b="1">
                  <a:solidFill>
                    <a:srgbClr val="000000"/>
                  </a:solidFill>
                  <a:latin typeface="Arial" pitchFamily="34" charset="0"/>
                </a:rPr>
                <a:t>. Tiêu diệt các tác nhân truyền bệnh qua đường máu như muỗi vằn, muỗi Anopheles</a:t>
              </a:r>
            </a:p>
          </p:txBody>
        </p:sp>
      </p:grpSp>
      <p:sp>
        <p:nvSpPr>
          <p:cNvPr id="17"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06500"/>
            <a:ext cx="10817582" cy="1536700"/>
            <a:chOff x="0" y="0"/>
            <a:chExt cx="21640800" cy="3073400"/>
          </a:xfrm>
        </p:grpSpPr>
        <p:grpSp>
          <p:nvGrpSpPr>
            <p:cNvPr id="6" name="Group 6"/>
            <p:cNvGrpSpPr/>
            <p:nvPr/>
          </p:nvGrpSpPr>
          <p:grpSpPr>
            <a:xfrm>
              <a:off x="815061" y="554958"/>
              <a:ext cx="20825739" cy="2518442"/>
              <a:chOff x="0" y="0"/>
              <a:chExt cx="4113726" cy="497470"/>
            </a:xfrm>
          </p:grpSpPr>
          <p:sp>
            <p:nvSpPr>
              <p:cNvPr id="7" name="Freeform 7"/>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9" name="Freeform 9"/>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706322" y="1002866"/>
              <a:ext cx="1928374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tỉ lệ người bị cao huyết áp ở địa phương em theo các bước điều tra ở bài 28, trang 135</a:t>
              </a:r>
            </a:p>
          </p:txBody>
        </p:sp>
      </p:grpSp>
      <p:sp>
        <p:nvSpPr>
          <p:cNvPr id="11" name="Freeform 11"/>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
        <p:nvSpPr>
          <p:cNvPr id="14" name="TextBox 14"/>
          <p:cNvSpPr txBox="1"/>
          <p:nvPr/>
        </p:nvSpPr>
        <p:spPr>
          <a:xfrm>
            <a:off x="685621" y="2819400"/>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253915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Máu gồm huyết tương và tế bào máu (gồm hồng cầu, tiểu cầu và bạch cầu). Máu có chức năng bảo vệ cơ thể, vận chuyển các chất cần thiết cho tế bào và mang chất thải từ tế bào đến các cơ quan bài tiết</a:t>
              </a:r>
            </a:p>
          </p:txBody>
        </p:sp>
        <p:grpSp>
          <p:nvGrpSpPr>
            <p:cNvPr id="10" name="Group 10"/>
            <p:cNvGrpSpPr/>
            <p:nvPr/>
          </p:nvGrpSpPr>
          <p:grpSpPr>
            <a:xfrm>
              <a:off x="674114" y="3658211"/>
              <a:ext cx="782136" cy="1086397"/>
              <a:chOff x="1813" y="-387351"/>
              <a:chExt cx="809173" cy="1123951"/>
            </a:xfrm>
          </p:grpSpPr>
          <p:sp>
            <p:nvSpPr>
              <p:cNvPr id="11" name="Freeform 11"/>
              <p:cNvSpPr/>
              <p:nvPr/>
            </p:nvSpPr>
            <p:spPr>
              <a:xfrm>
                <a:off x="1813" y="-38735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199" y="19050"/>
                <a:ext cx="660401"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3658210"/>
              <a:ext cx="19468602" cy="4154600"/>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Miễn dịch là khả năng của cơ thể nhận diện và ngăn chặn sự xâm nhập của mầm bệnh, đồng thời chống lại mầm bệnh khi nó đã xâm nhập vào cơ thể.. Kháng nguyên là chất lạ, khi xâm nhập vào cơ thể sẽ được các bạch cầu nhận diện và sinh ra các kháng thể tương ứng chống lại mầm bệnh</a:t>
              </a:r>
            </a:p>
          </p:txBody>
        </p:sp>
        <p:grpSp>
          <p:nvGrpSpPr>
            <p:cNvPr id="14" name="Group 14"/>
            <p:cNvGrpSpPr/>
            <p:nvPr/>
          </p:nvGrpSpPr>
          <p:grpSpPr>
            <a:xfrm>
              <a:off x="672362" y="8235878"/>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7" name="TextBox 17"/>
            <p:cNvSpPr txBox="1"/>
            <p:nvPr/>
          </p:nvSpPr>
          <p:spPr>
            <a:xfrm>
              <a:off x="2127036" y="8169203"/>
              <a:ext cx="19468602" cy="330821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Dựa trên khác biệt về kháng nguyên trên bề mặt hồng cầu và kháng thể trong huyết tương của mỗi người, người ta phân loại máu thành những nhóm máu. Khi truyền máu cần thực hiện đúng nguyên tắc truyền máu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56" name="!!1b">
            <a:extLst>
              <a:ext uri="{FF2B5EF4-FFF2-40B4-BE49-F238E27FC236}">
                <a16:creationId xmlns:a16="http://schemas.microsoft.com/office/drawing/2014/main"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2" name="!!o2b">
            <a:extLst>
              <a:ext uri="{FF2B5EF4-FFF2-40B4-BE49-F238E27FC236}">
                <a16:creationId xmlns:a16="http://schemas.microsoft.com/office/drawing/2014/main"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3" name="!!o3d">
            <a:extLst>
              <a:ext uri="{FF2B5EF4-FFF2-40B4-BE49-F238E27FC236}">
                <a16:creationId xmlns:a16="http://schemas.microsoft.com/office/drawing/2014/main"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4" name="!!o4b">
            <a:extLst>
              <a:ext uri="{FF2B5EF4-FFF2-40B4-BE49-F238E27FC236}">
                <a16:creationId xmlns:a16="http://schemas.microsoft.com/office/drawing/2014/main"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5" name="!!4c">
            <a:extLst>
              <a:ext uri="{FF2B5EF4-FFF2-40B4-BE49-F238E27FC236}">
                <a16:creationId xmlns:a16="http://schemas.microsoft.com/office/drawing/2014/main"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6" name="!!o6d">
            <a:extLst>
              <a:ext uri="{FF2B5EF4-FFF2-40B4-BE49-F238E27FC236}">
                <a16:creationId xmlns:a16="http://schemas.microsoft.com/office/drawing/2014/main"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78" name="!!6e">
            <a:extLst>
              <a:ext uri="{FF2B5EF4-FFF2-40B4-BE49-F238E27FC236}">
                <a16:creationId xmlns:a16="http://schemas.microsoft.com/office/drawing/2014/main"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6385206" y="608263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64" name="!!6f">
            <a:extLst>
              <a:ext uri="{FF2B5EF4-FFF2-40B4-BE49-F238E27FC236}">
                <a16:creationId xmlns:a16="http://schemas.microsoft.com/office/drawing/2014/main"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236" name="!!o6a">
            <a:extLst>
              <a:ext uri="{FF2B5EF4-FFF2-40B4-BE49-F238E27FC236}">
                <a16:creationId xmlns:a16="http://schemas.microsoft.com/office/drawing/2014/main" id="{FF4C83EB-3167-4E4A-A69D-118722699811}"/>
              </a:ext>
            </a:extLst>
          </p:cNvPr>
          <p:cNvSpPr/>
          <p:nvPr/>
        </p:nvSpPr>
        <p:spPr>
          <a:xfrm>
            <a:off x="4887905" y="300600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37" name="!!6a">
            <a:extLst>
              <a:ext uri="{FF2B5EF4-FFF2-40B4-BE49-F238E27FC236}">
                <a16:creationId xmlns:a16="http://schemas.microsoft.com/office/drawing/2014/main" id="{44BB4971-F9DB-44A8-9470-87DD42F9005E}"/>
              </a:ext>
            </a:extLst>
          </p:cNvPr>
          <p:cNvSpPr txBox="1"/>
          <p:nvPr/>
        </p:nvSpPr>
        <p:spPr>
          <a:xfrm>
            <a:off x="5031024" y="30594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89" name="!!o3e">
            <a:extLst>
              <a:ext uri="{FF2B5EF4-FFF2-40B4-BE49-F238E27FC236}">
                <a16:creationId xmlns:a16="http://schemas.microsoft.com/office/drawing/2014/main" id="{011043D1-20E7-417C-8EC9-635377BC5215}"/>
              </a:ext>
            </a:extLst>
          </p:cNvPr>
          <p:cNvSpPr/>
          <p:nvPr/>
        </p:nvSpPr>
        <p:spPr>
          <a:xfrm>
            <a:off x="7160618" y="15615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0" name="!!3e">
            <a:extLst>
              <a:ext uri="{FF2B5EF4-FFF2-40B4-BE49-F238E27FC236}">
                <a16:creationId xmlns:a16="http://schemas.microsoft.com/office/drawing/2014/main" id="{E869A585-EA11-4B63-B262-39FF89146027}"/>
              </a:ext>
            </a:extLst>
          </p:cNvPr>
          <p:cNvSpPr txBox="1"/>
          <p:nvPr/>
        </p:nvSpPr>
        <p:spPr>
          <a:xfrm>
            <a:off x="7223054" y="16111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95" name="!!o4a">
            <a:extLst>
              <a:ext uri="{FF2B5EF4-FFF2-40B4-BE49-F238E27FC236}">
                <a16:creationId xmlns:a16="http://schemas.microsoft.com/office/drawing/2014/main" id="{5130F1CE-E750-4481-B48D-4EE16F021D85}"/>
              </a:ext>
            </a:extLst>
          </p:cNvPr>
          <p:cNvSpPr/>
          <p:nvPr/>
        </p:nvSpPr>
        <p:spPr>
          <a:xfrm>
            <a:off x="2582899" y="306384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2672803" y="308180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03" name="!!o6a">
            <a:extLst>
              <a:ext uri="{FF2B5EF4-FFF2-40B4-BE49-F238E27FC236}">
                <a16:creationId xmlns:a16="http://schemas.microsoft.com/office/drawing/2014/main" id="{FF4C83EB-3167-4E4A-A69D-118722699811}"/>
              </a:ext>
            </a:extLst>
          </p:cNvPr>
          <p:cNvSpPr/>
          <p:nvPr/>
        </p:nvSpPr>
        <p:spPr>
          <a:xfrm>
            <a:off x="7140036" y="607175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7273238" y="612381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05" name="!!o6b">
            <a:extLst>
              <a:ext uri="{FF2B5EF4-FFF2-40B4-BE49-F238E27FC236}">
                <a16:creationId xmlns:a16="http://schemas.microsoft.com/office/drawing/2014/main" id="{EE29FB25-2E39-4408-8350-C5AF3CCE47E8}"/>
              </a:ext>
            </a:extLst>
          </p:cNvPr>
          <p:cNvSpPr/>
          <p:nvPr/>
        </p:nvSpPr>
        <p:spPr>
          <a:xfrm>
            <a:off x="4851285" y="5276202"/>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6" name="!!6b">
            <a:extLst>
              <a:ext uri="{FF2B5EF4-FFF2-40B4-BE49-F238E27FC236}">
                <a16:creationId xmlns:a16="http://schemas.microsoft.com/office/drawing/2014/main" id="{5FF2194D-BE2B-4907-86C6-A1AC1C9E5EC9}"/>
              </a:ext>
            </a:extLst>
          </p:cNvPr>
          <p:cNvSpPr txBox="1"/>
          <p:nvPr/>
        </p:nvSpPr>
        <p:spPr>
          <a:xfrm>
            <a:off x="4959833" y="53406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35" name="!!o6b">
            <a:extLst>
              <a:ext uri="{FF2B5EF4-FFF2-40B4-BE49-F238E27FC236}">
                <a16:creationId xmlns:a16="http://schemas.microsoft.com/office/drawing/2014/main"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49" name="!!o6b">
            <a:extLst>
              <a:ext uri="{FF2B5EF4-FFF2-40B4-BE49-F238E27FC236}">
                <a16:creationId xmlns:a16="http://schemas.microsoft.com/office/drawing/2014/main"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252" name="!!6b">
            <a:extLst>
              <a:ext uri="{FF2B5EF4-FFF2-40B4-BE49-F238E27FC236}">
                <a16:creationId xmlns:a16="http://schemas.microsoft.com/office/drawing/2014/main"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177" name="!!o6b">
            <a:extLst>
              <a:ext uri="{FF2B5EF4-FFF2-40B4-BE49-F238E27FC236}">
                <a16:creationId xmlns:a16="http://schemas.microsoft.com/office/drawing/2014/main" id="{EE29FB25-2E39-4408-8350-C5AF3CCE47E8}"/>
              </a:ext>
            </a:extLst>
          </p:cNvPr>
          <p:cNvSpPr/>
          <p:nvPr/>
        </p:nvSpPr>
        <p:spPr>
          <a:xfrm>
            <a:off x="5626372" y="5281277"/>
            <a:ext cx="683822" cy="6750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8" name="!!6b">
            <a:extLst>
              <a:ext uri="{FF2B5EF4-FFF2-40B4-BE49-F238E27FC236}">
                <a16:creationId xmlns:a16="http://schemas.microsoft.com/office/drawing/2014/main" id="{5FF2194D-BE2B-4907-86C6-A1AC1C9E5EC9}"/>
              </a:ext>
            </a:extLst>
          </p:cNvPr>
          <p:cNvSpPr txBox="1"/>
          <p:nvPr/>
        </p:nvSpPr>
        <p:spPr>
          <a:xfrm>
            <a:off x="5759201"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123" name="!!o3g">
            <a:extLst>
              <a:ext uri="{FF2B5EF4-FFF2-40B4-BE49-F238E27FC236}">
                <a16:creationId xmlns:a16="http://schemas.microsoft.com/office/drawing/2014/main"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79" name="!!o6e">
            <a:extLst>
              <a:ext uri="{FF2B5EF4-FFF2-40B4-BE49-F238E27FC236}">
                <a16:creationId xmlns:a16="http://schemas.microsoft.com/office/drawing/2014/main"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23" name="!!o6a">
            <a:extLst>
              <a:ext uri="{FF2B5EF4-FFF2-40B4-BE49-F238E27FC236}">
                <a16:creationId xmlns:a16="http://schemas.microsoft.com/office/drawing/2014/main" id="{FF4C83EB-3167-4E4A-A69D-118722699811}"/>
              </a:ext>
            </a:extLst>
          </p:cNvPr>
          <p:cNvSpPr/>
          <p:nvPr/>
        </p:nvSpPr>
        <p:spPr>
          <a:xfrm>
            <a:off x="5657793" y="3007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4" name="!!6a">
            <a:extLst>
              <a:ext uri="{FF2B5EF4-FFF2-40B4-BE49-F238E27FC236}">
                <a16:creationId xmlns:a16="http://schemas.microsoft.com/office/drawing/2014/main" id="{44BB4971-F9DB-44A8-9470-87DD42F9005E}"/>
              </a:ext>
            </a:extLst>
          </p:cNvPr>
          <p:cNvSpPr txBox="1"/>
          <p:nvPr/>
        </p:nvSpPr>
        <p:spPr>
          <a:xfrm>
            <a:off x="5773747" y="30609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0" name="!!o4a">
            <a:extLst>
              <a:ext uri="{FF2B5EF4-FFF2-40B4-BE49-F238E27FC236}">
                <a16:creationId xmlns:a16="http://schemas.microsoft.com/office/drawing/2014/main" id="{FDA18E49-376E-C843-9810-58CB0725AFE3}"/>
              </a:ext>
            </a:extLst>
          </p:cNvPr>
          <p:cNvSpPr/>
          <p:nvPr/>
        </p:nvSpPr>
        <p:spPr>
          <a:xfrm>
            <a:off x="3341315" y="3064707"/>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3475628" y="30912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2" name="!!o6f">
            <a:extLst>
              <a:ext uri="{FF2B5EF4-FFF2-40B4-BE49-F238E27FC236}">
                <a16:creationId xmlns:a16="http://schemas.microsoft.com/office/drawing/2014/main" id="{9353937D-AA5C-BA5E-8941-6A6EDE912BCA}"/>
              </a:ext>
            </a:extLst>
          </p:cNvPr>
          <p:cNvSpPr/>
          <p:nvPr/>
        </p:nvSpPr>
        <p:spPr>
          <a:xfrm>
            <a:off x="4864189" y="60577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f">
            <a:extLst>
              <a:ext uri="{FF2B5EF4-FFF2-40B4-BE49-F238E27FC236}">
                <a16:creationId xmlns:a16="http://schemas.microsoft.com/office/drawing/2014/main" id="{79430AB9-D14C-8399-E8C3-E035F21C2803}"/>
              </a:ext>
            </a:extLst>
          </p:cNvPr>
          <p:cNvSpPr txBox="1"/>
          <p:nvPr/>
        </p:nvSpPr>
        <p:spPr>
          <a:xfrm>
            <a:off x="4996931" y="611916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50" name="!!o4a">
            <a:extLst>
              <a:ext uri="{FF2B5EF4-FFF2-40B4-BE49-F238E27FC236}">
                <a16:creationId xmlns:a16="http://schemas.microsoft.com/office/drawing/2014/main" id="{5C60CE44-0D46-0254-BFDF-09595EF7A3BB}"/>
              </a:ext>
            </a:extLst>
          </p:cNvPr>
          <p:cNvSpPr/>
          <p:nvPr/>
        </p:nvSpPr>
        <p:spPr>
          <a:xfrm>
            <a:off x="4111203" y="3027014"/>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2" name="!!4a">
            <a:extLst>
              <a:ext uri="{FF2B5EF4-FFF2-40B4-BE49-F238E27FC236}">
                <a16:creationId xmlns:a16="http://schemas.microsoft.com/office/drawing/2014/main" id="{2A80FF64-A343-D88F-35E1-287E41F15943}"/>
              </a:ext>
            </a:extLst>
          </p:cNvPr>
          <p:cNvSpPr txBox="1"/>
          <p:nvPr/>
        </p:nvSpPr>
        <p:spPr>
          <a:xfrm>
            <a:off x="4201107" y="304497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c">
            <a:extLst>
              <a:ext uri="{FF2B5EF4-FFF2-40B4-BE49-F238E27FC236}">
                <a16:creationId xmlns:a16="http://schemas.microsoft.com/office/drawing/2014/main" id="{5B57CD5D-E9BB-991D-4DCC-94B67DB250E8}"/>
              </a:ext>
            </a:extLst>
          </p:cNvPr>
          <p:cNvSpPr/>
          <p:nvPr/>
        </p:nvSpPr>
        <p:spPr>
          <a:xfrm>
            <a:off x="8669802"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8767346"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 name="!!o3g">
            <a:extLst>
              <a:ext uri="{FF2B5EF4-FFF2-40B4-BE49-F238E27FC236}">
                <a16:creationId xmlns:a16="http://schemas.microsoft.com/office/drawing/2014/main"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5763864"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0" name="!!o3g">
            <a:extLst>
              <a:ext uri="{FF2B5EF4-FFF2-40B4-BE49-F238E27FC236}">
                <a16:creationId xmlns:a16="http://schemas.microsoft.com/office/drawing/2014/main" id="{03681E22-AE0F-276E-4957-3BE31A231246}"/>
              </a:ext>
            </a:extLst>
          </p:cNvPr>
          <p:cNvSpPr/>
          <p:nvPr/>
        </p:nvSpPr>
        <p:spPr>
          <a:xfrm>
            <a:off x="4878034" y="225895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1" name="!!3g">
            <a:extLst>
              <a:ext uri="{FF2B5EF4-FFF2-40B4-BE49-F238E27FC236}">
                <a16:creationId xmlns:a16="http://schemas.microsoft.com/office/drawing/2014/main" id="{B9BE4BC7-CA42-CFE4-5955-553FBFE3BD95}"/>
              </a:ext>
            </a:extLst>
          </p:cNvPr>
          <p:cNvSpPr txBox="1"/>
          <p:nvPr/>
        </p:nvSpPr>
        <p:spPr>
          <a:xfrm>
            <a:off x="4997551" y="2266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74" name="!!o3g">
            <a:extLst>
              <a:ext uri="{FF2B5EF4-FFF2-40B4-BE49-F238E27FC236}">
                <a16:creationId xmlns:a16="http://schemas.microsoft.com/office/drawing/2014/main" id="{B60A8394-1004-1C30-46B1-D93E1400AD2B}"/>
              </a:ext>
            </a:extLst>
          </p:cNvPr>
          <p:cNvSpPr/>
          <p:nvPr/>
        </p:nvSpPr>
        <p:spPr>
          <a:xfrm>
            <a:off x="7939594" y="2276097"/>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3g">
            <a:extLst>
              <a:ext uri="{FF2B5EF4-FFF2-40B4-BE49-F238E27FC236}">
                <a16:creationId xmlns:a16="http://schemas.microsoft.com/office/drawing/2014/main" id="{686107F7-114C-1069-2DA9-8F9A8153CFE4}"/>
              </a:ext>
            </a:extLst>
          </p:cNvPr>
          <p:cNvSpPr txBox="1"/>
          <p:nvPr/>
        </p:nvSpPr>
        <p:spPr>
          <a:xfrm>
            <a:off x="8050807" y="23109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6" name="!!o3g">
            <a:extLst>
              <a:ext uri="{FF2B5EF4-FFF2-40B4-BE49-F238E27FC236}">
                <a16:creationId xmlns:a16="http://schemas.microsoft.com/office/drawing/2014/main" id="{FD1B2426-F8F9-98BA-7629-C322A568CF6F}"/>
              </a:ext>
            </a:extLst>
          </p:cNvPr>
          <p:cNvSpPr/>
          <p:nvPr/>
        </p:nvSpPr>
        <p:spPr>
          <a:xfrm>
            <a:off x="7158275" y="228387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9" name="!!3g">
            <a:extLst>
              <a:ext uri="{FF2B5EF4-FFF2-40B4-BE49-F238E27FC236}">
                <a16:creationId xmlns:a16="http://schemas.microsoft.com/office/drawing/2014/main" id="{A821A25F-E027-D0ED-86F7-0A95FFA59820}"/>
              </a:ext>
            </a:extLst>
          </p:cNvPr>
          <p:cNvSpPr txBox="1"/>
          <p:nvPr/>
        </p:nvSpPr>
        <p:spPr>
          <a:xfrm>
            <a:off x="7269488" y="231867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2" name="!!o6e">
            <a:extLst>
              <a:ext uri="{FF2B5EF4-FFF2-40B4-BE49-F238E27FC236}">
                <a16:creationId xmlns:a16="http://schemas.microsoft.com/office/drawing/2014/main" id="{91BD9721-E50E-B3E8-196D-D4F847D58328}"/>
              </a:ext>
            </a:extLst>
          </p:cNvPr>
          <p:cNvSpPr/>
          <p:nvPr/>
        </p:nvSpPr>
        <p:spPr>
          <a:xfrm>
            <a:off x="7909191" y="606669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6e">
            <a:extLst>
              <a:ext uri="{FF2B5EF4-FFF2-40B4-BE49-F238E27FC236}">
                <a16:creationId xmlns:a16="http://schemas.microsoft.com/office/drawing/2014/main" id="{5080AE64-B3CA-815B-CC3F-B5D5BFF48B65}"/>
              </a:ext>
            </a:extLst>
          </p:cNvPr>
          <p:cNvSpPr txBox="1"/>
          <p:nvPr/>
        </p:nvSpPr>
        <p:spPr>
          <a:xfrm>
            <a:off x="8012870" y="611629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2" name="!!o4c">
            <a:extLst>
              <a:ext uri="{FF2B5EF4-FFF2-40B4-BE49-F238E27FC236}">
                <a16:creationId xmlns:a16="http://schemas.microsoft.com/office/drawing/2014/main" id="{96FCF061-3C90-B46C-FD85-01E514C664F7}"/>
              </a:ext>
            </a:extLst>
          </p:cNvPr>
          <p:cNvSpPr/>
          <p:nvPr/>
        </p:nvSpPr>
        <p:spPr>
          <a:xfrm>
            <a:off x="9421743" y="82276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 name="!!4c">
            <a:extLst>
              <a:ext uri="{FF2B5EF4-FFF2-40B4-BE49-F238E27FC236}">
                <a16:creationId xmlns:a16="http://schemas.microsoft.com/office/drawing/2014/main" id="{16B3B2EB-20EB-903F-9602-BFB71101A4DB}"/>
              </a:ext>
            </a:extLst>
          </p:cNvPr>
          <p:cNvSpPr txBox="1"/>
          <p:nvPr/>
        </p:nvSpPr>
        <p:spPr>
          <a:xfrm>
            <a:off x="9519287" y="8783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9" name="!!o4c">
            <a:extLst>
              <a:ext uri="{FF2B5EF4-FFF2-40B4-BE49-F238E27FC236}">
                <a16:creationId xmlns:a16="http://schemas.microsoft.com/office/drawing/2014/main" id="{4B9B9601-F237-C4F6-7E83-7C1D3B9131DD}"/>
              </a:ext>
            </a:extLst>
          </p:cNvPr>
          <p:cNvSpPr/>
          <p:nvPr/>
        </p:nvSpPr>
        <p:spPr>
          <a:xfrm>
            <a:off x="10173684"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id="{21B106EE-01D7-5366-4141-EC9C91CBDDDF}"/>
              </a:ext>
            </a:extLst>
          </p:cNvPr>
          <p:cNvSpPr txBox="1"/>
          <p:nvPr/>
        </p:nvSpPr>
        <p:spPr>
          <a:xfrm>
            <a:off x="10271228"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5" name="!!o3g">
            <a:extLst>
              <a:ext uri="{FF2B5EF4-FFF2-40B4-BE49-F238E27FC236}">
                <a16:creationId xmlns:a16="http://schemas.microsoft.com/office/drawing/2014/main" id="{F2B4103C-812C-59AD-CF5F-33056C0A487E}"/>
              </a:ext>
            </a:extLst>
          </p:cNvPr>
          <p:cNvSpPr/>
          <p:nvPr/>
        </p:nvSpPr>
        <p:spPr>
          <a:xfrm>
            <a:off x="4878903" y="154195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6" name="!!3g">
            <a:extLst>
              <a:ext uri="{FF2B5EF4-FFF2-40B4-BE49-F238E27FC236}">
                <a16:creationId xmlns:a16="http://schemas.microsoft.com/office/drawing/2014/main" id="{48DF28C8-A308-F03D-9699-540E3A57C0B9}"/>
              </a:ext>
            </a:extLst>
          </p:cNvPr>
          <p:cNvSpPr txBox="1"/>
          <p:nvPr/>
        </p:nvSpPr>
        <p:spPr>
          <a:xfrm>
            <a:off x="4982485" y="161378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7" name="!!o3g">
            <a:extLst>
              <a:ext uri="{FF2B5EF4-FFF2-40B4-BE49-F238E27FC236}">
                <a16:creationId xmlns:a16="http://schemas.microsoft.com/office/drawing/2014/main" id="{762C4FBE-0780-B53F-4BE2-BFB1EF138A02}"/>
              </a:ext>
            </a:extLst>
          </p:cNvPr>
          <p:cNvSpPr/>
          <p:nvPr/>
        </p:nvSpPr>
        <p:spPr>
          <a:xfrm>
            <a:off x="4097524" y="154832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8" name="!!3g">
            <a:extLst>
              <a:ext uri="{FF2B5EF4-FFF2-40B4-BE49-F238E27FC236}">
                <a16:creationId xmlns:a16="http://schemas.microsoft.com/office/drawing/2014/main" id="{387DA419-077D-5F89-FA40-4CAC58E2EF03}"/>
              </a:ext>
            </a:extLst>
          </p:cNvPr>
          <p:cNvSpPr txBox="1"/>
          <p:nvPr/>
        </p:nvSpPr>
        <p:spPr>
          <a:xfrm>
            <a:off x="4201107" y="162015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66" name="!!o6b">
            <a:extLst>
              <a:ext uri="{FF2B5EF4-FFF2-40B4-BE49-F238E27FC236}">
                <a16:creationId xmlns:a16="http://schemas.microsoft.com/office/drawing/2014/main" id="{71FC087F-A0CD-6F82-E701-5F93F7697C32}"/>
              </a:ext>
            </a:extLst>
          </p:cNvPr>
          <p:cNvSpPr/>
          <p:nvPr/>
        </p:nvSpPr>
        <p:spPr>
          <a:xfrm>
            <a:off x="3385690" y="38072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4131117" y="379340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4223680"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69" name="!!6b">
            <a:extLst>
              <a:ext uri="{FF2B5EF4-FFF2-40B4-BE49-F238E27FC236}">
                <a16:creationId xmlns:a16="http://schemas.microsoft.com/office/drawing/2014/main" id="{EF1801CC-FEA8-D09E-3869-72D88EEF6F60}"/>
              </a:ext>
            </a:extLst>
          </p:cNvPr>
          <p:cNvSpPr txBox="1"/>
          <p:nvPr/>
        </p:nvSpPr>
        <p:spPr>
          <a:xfrm>
            <a:off x="3460123"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 name="!!o4c">
            <a:extLst>
              <a:ext uri="{FF2B5EF4-FFF2-40B4-BE49-F238E27FC236}">
                <a16:creationId xmlns:a16="http://schemas.microsoft.com/office/drawing/2014/main" id="{2E26AC3D-941A-D336-D832-26E9F3648E93}"/>
              </a:ext>
            </a:extLst>
          </p:cNvPr>
          <p:cNvSpPr/>
          <p:nvPr/>
        </p:nvSpPr>
        <p:spPr>
          <a:xfrm>
            <a:off x="10915355"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 name="!!4c">
            <a:extLst>
              <a:ext uri="{FF2B5EF4-FFF2-40B4-BE49-F238E27FC236}">
                <a16:creationId xmlns:a16="http://schemas.microsoft.com/office/drawing/2014/main" id="{76BAB8C3-EC55-522C-CE45-9EE067958305}"/>
              </a:ext>
            </a:extLst>
          </p:cNvPr>
          <p:cNvSpPr txBox="1"/>
          <p:nvPr/>
        </p:nvSpPr>
        <p:spPr>
          <a:xfrm>
            <a:off x="11012899"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 name="!!o3g">
            <a:extLst>
              <a:ext uri="{FF2B5EF4-FFF2-40B4-BE49-F238E27FC236}">
                <a16:creationId xmlns:a16="http://schemas.microsoft.com/office/drawing/2014/main" id="{A26EE201-EC0A-EFAB-C796-B4563251D02B}"/>
              </a:ext>
            </a:extLst>
          </p:cNvPr>
          <p:cNvSpPr/>
          <p:nvPr/>
        </p:nvSpPr>
        <p:spPr>
          <a:xfrm>
            <a:off x="3330889" y="1531052"/>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 name="!!3g">
            <a:extLst>
              <a:ext uri="{FF2B5EF4-FFF2-40B4-BE49-F238E27FC236}">
                <a16:creationId xmlns:a16="http://schemas.microsoft.com/office/drawing/2014/main" id="{A121BE26-2369-8F2F-9665-A51E6639091F}"/>
              </a:ext>
            </a:extLst>
          </p:cNvPr>
          <p:cNvSpPr txBox="1"/>
          <p:nvPr/>
        </p:nvSpPr>
        <p:spPr>
          <a:xfrm>
            <a:off x="3434472" y="160287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7" name="!!o3g">
            <a:extLst>
              <a:ext uri="{FF2B5EF4-FFF2-40B4-BE49-F238E27FC236}">
                <a16:creationId xmlns:a16="http://schemas.microsoft.com/office/drawing/2014/main" id="{65337AE3-D672-7400-98CC-7663FC537EFF}"/>
              </a:ext>
            </a:extLst>
          </p:cNvPr>
          <p:cNvSpPr/>
          <p:nvPr/>
        </p:nvSpPr>
        <p:spPr>
          <a:xfrm>
            <a:off x="4101850" y="2268079"/>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0" name="!!3g">
            <a:extLst>
              <a:ext uri="{FF2B5EF4-FFF2-40B4-BE49-F238E27FC236}">
                <a16:creationId xmlns:a16="http://schemas.microsoft.com/office/drawing/2014/main" id="{FA00589F-1177-F4E0-3C63-EF63FC23380D}"/>
              </a:ext>
            </a:extLst>
          </p:cNvPr>
          <p:cNvSpPr txBox="1"/>
          <p:nvPr/>
        </p:nvSpPr>
        <p:spPr>
          <a:xfrm>
            <a:off x="4238930" y="23191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33" name="!!o3g">
            <a:extLst>
              <a:ext uri="{FF2B5EF4-FFF2-40B4-BE49-F238E27FC236}">
                <a16:creationId xmlns:a16="http://schemas.microsoft.com/office/drawing/2014/main" id="{274D4CD0-E70B-CE1A-C849-FC27D0BAE0D2}"/>
              </a:ext>
            </a:extLst>
          </p:cNvPr>
          <p:cNvSpPr/>
          <p:nvPr/>
        </p:nvSpPr>
        <p:spPr>
          <a:xfrm>
            <a:off x="2559242" y="1515047"/>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6" name="!!3g">
            <a:extLst>
              <a:ext uri="{FF2B5EF4-FFF2-40B4-BE49-F238E27FC236}">
                <a16:creationId xmlns:a16="http://schemas.microsoft.com/office/drawing/2014/main" id="{22905C85-96C1-E0A2-DC8D-702BD530F6FB}"/>
              </a:ext>
            </a:extLst>
          </p:cNvPr>
          <p:cNvSpPr txBox="1"/>
          <p:nvPr/>
        </p:nvSpPr>
        <p:spPr>
          <a:xfrm>
            <a:off x="2663995" y="155894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37" name="!!o3g">
            <a:extLst>
              <a:ext uri="{FF2B5EF4-FFF2-40B4-BE49-F238E27FC236}">
                <a16:creationId xmlns:a16="http://schemas.microsoft.com/office/drawing/2014/main" id="{4DA57AEC-2CD3-2355-52D1-3B5E529AB7E0}"/>
              </a:ext>
            </a:extLst>
          </p:cNvPr>
          <p:cNvSpPr/>
          <p:nvPr/>
        </p:nvSpPr>
        <p:spPr>
          <a:xfrm>
            <a:off x="3303286" y="2266706"/>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9" name="!!3g">
            <a:extLst>
              <a:ext uri="{FF2B5EF4-FFF2-40B4-BE49-F238E27FC236}">
                <a16:creationId xmlns:a16="http://schemas.microsoft.com/office/drawing/2014/main" id="{99399D9E-209A-5862-121E-4C47D4D18E9E}"/>
              </a:ext>
            </a:extLst>
          </p:cNvPr>
          <p:cNvSpPr txBox="1"/>
          <p:nvPr/>
        </p:nvSpPr>
        <p:spPr>
          <a:xfrm>
            <a:off x="3450657" y="233685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3" name="!!o4a">
            <a:extLst>
              <a:ext uri="{FF2B5EF4-FFF2-40B4-BE49-F238E27FC236}">
                <a16:creationId xmlns:a16="http://schemas.microsoft.com/office/drawing/2014/main" id="{160F8EF5-F792-1629-84AD-1F16B01CBB06}"/>
              </a:ext>
            </a:extLst>
          </p:cNvPr>
          <p:cNvSpPr/>
          <p:nvPr/>
        </p:nvSpPr>
        <p:spPr>
          <a:xfrm>
            <a:off x="1849596" y="3073272"/>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4a">
            <a:extLst>
              <a:ext uri="{FF2B5EF4-FFF2-40B4-BE49-F238E27FC236}">
                <a16:creationId xmlns:a16="http://schemas.microsoft.com/office/drawing/2014/main" id="{90F2FCB3-BD60-1599-3F76-94B55EA8C3D7}"/>
              </a:ext>
            </a:extLst>
          </p:cNvPr>
          <p:cNvSpPr txBox="1"/>
          <p:nvPr/>
        </p:nvSpPr>
        <p:spPr>
          <a:xfrm>
            <a:off x="1939500" y="30912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64" name="!!o6b">
            <a:extLst>
              <a:ext uri="{FF2B5EF4-FFF2-40B4-BE49-F238E27FC236}">
                <a16:creationId xmlns:a16="http://schemas.microsoft.com/office/drawing/2014/main" id="{A0979D28-8F9A-8A03-4DF4-8F223735DDAC}"/>
              </a:ext>
            </a:extLst>
          </p:cNvPr>
          <p:cNvSpPr/>
          <p:nvPr/>
        </p:nvSpPr>
        <p:spPr>
          <a:xfrm>
            <a:off x="4086818" y="525763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1" name="!!6b">
            <a:extLst>
              <a:ext uri="{FF2B5EF4-FFF2-40B4-BE49-F238E27FC236}">
                <a16:creationId xmlns:a16="http://schemas.microsoft.com/office/drawing/2014/main" id="{BA94D1FB-5A9D-05F3-259A-40127ACC9E58}"/>
              </a:ext>
            </a:extLst>
          </p:cNvPr>
          <p:cNvSpPr txBox="1"/>
          <p:nvPr/>
        </p:nvSpPr>
        <p:spPr>
          <a:xfrm>
            <a:off x="4195366"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80" name="!!o6b">
            <a:extLst>
              <a:ext uri="{FF2B5EF4-FFF2-40B4-BE49-F238E27FC236}">
                <a16:creationId xmlns:a16="http://schemas.microsoft.com/office/drawing/2014/main" id="{E0062680-77BB-C17C-76EE-847B404A7F65}"/>
              </a:ext>
            </a:extLst>
          </p:cNvPr>
          <p:cNvSpPr/>
          <p:nvPr/>
        </p:nvSpPr>
        <p:spPr>
          <a:xfrm>
            <a:off x="3322351" y="525763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8" name="!!6b">
            <a:extLst>
              <a:ext uri="{FF2B5EF4-FFF2-40B4-BE49-F238E27FC236}">
                <a16:creationId xmlns:a16="http://schemas.microsoft.com/office/drawing/2014/main" id="{4EF29DCC-99EC-B986-3FB9-8E5005417938}"/>
              </a:ext>
            </a:extLst>
          </p:cNvPr>
          <p:cNvSpPr txBox="1"/>
          <p:nvPr/>
        </p:nvSpPr>
        <p:spPr>
          <a:xfrm>
            <a:off x="3430900" y="53034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x</a:t>
            </a:r>
          </a:p>
        </p:txBody>
      </p:sp>
      <p:sp>
        <p:nvSpPr>
          <p:cNvPr id="89" name="!!o6b">
            <a:extLst>
              <a:ext uri="{FF2B5EF4-FFF2-40B4-BE49-F238E27FC236}">
                <a16:creationId xmlns:a16="http://schemas.microsoft.com/office/drawing/2014/main" id="{A1E6AAC2-7B07-EB6E-2C05-7FE61E6E89C1}"/>
              </a:ext>
            </a:extLst>
          </p:cNvPr>
          <p:cNvSpPr/>
          <p:nvPr/>
        </p:nvSpPr>
        <p:spPr>
          <a:xfrm>
            <a:off x="2551448" y="5264117"/>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3" name="!!6b">
            <a:extLst>
              <a:ext uri="{FF2B5EF4-FFF2-40B4-BE49-F238E27FC236}">
                <a16:creationId xmlns:a16="http://schemas.microsoft.com/office/drawing/2014/main" id="{38481DEC-D5FE-5AFB-7EC6-6E18D791BFA6}"/>
              </a:ext>
            </a:extLst>
          </p:cNvPr>
          <p:cNvSpPr txBox="1"/>
          <p:nvPr/>
        </p:nvSpPr>
        <p:spPr>
          <a:xfrm>
            <a:off x="2666433" y="528492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96" name="!!o6f">
            <a:extLst>
              <a:ext uri="{FF2B5EF4-FFF2-40B4-BE49-F238E27FC236}">
                <a16:creationId xmlns:a16="http://schemas.microsoft.com/office/drawing/2014/main" id="{5D59BA2D-ECF3-3EA5-3F70-9B0477346866}"/>
              </a:ext>
            </a:extLst>
          </p:cNvPr>
          <p:cNvSpPr/>
          <p:nvPr/>
        </p:nvSpPr>
        <p:spPr>
          <a:xfrm>
            <a:off x="4890439" y="6041572"/>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7" name="!!6f">
            <a:extLst>
              <a:ext uri="{FF2B5EF4-FFF2-40B4-BE49-F238E27FC236}">
                <a16:creationId xmlns:a16="http://schemas.microsoft.com/office/drawing/2014/main" id="{4E6B18F8-3426-CEA8-D2B6-89C6D40EBF08}"/>
              </a:ext>
            </a:extLst>
          </p:cNvPr>
          <p:cNvSpPr txBox="1"/>
          <p:nvPr/>
        </p:nvSpPr>
        <p:spPr>
          <a:xfrm>
            <a:off x="5023181" y="610298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98" name="!!o6f">
            <a:extLst>
              <a:ext uri="{FF2B5EF4-FFF2-40B4-BE49-F238E27FC236}">
                <a16:creationId xmlns:a16="http://schemas.microsoft.com/office/drawing/2014/main" id="{6D3C5E70-402B-F29B-C4D4-C5B4E0B575BA}"/>
              </a:ext>
            </a:extLst>
          </p:cNvPr>
          <p:cNvSpPr/>
          <p:nvPr/>
        </p:nvSpPr>
        <p:spPr>
          <a:xfrm>
            <a:off x="4092880" y="6033040"/>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9" name="!!6f">
            <a:extLst>
              <a:ext uri="{FF2B5EF4-FFF2-40B4-BE49-F238E27FC236}">
                <a16:creationId xmlns:a16="http://schemas.microsoft.com/office/drawing/2014/main" id="{3E49E79E-FE86-49B1-A9E6-9A2CFED5FB05}"/>
              </a:ext>
            </a:extLst>
          </p:cNvPr>
          <p:cNvSpPr txBox="1"/>
          <p:nvPr/>
        </p:nvSpPr>
        <p:spPr>
          <a:xfrm>
            <a:off x="4225622" y="609445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01" name="!!o6a">
            <a:extLst>
              <a:ext uri="{FF2B5EF4-FFF2-40B4-BE49-F238E27FC236}">
                <a16:creationId xmlns:a16="http://schemas.microsoft.com/office/drawing/2014/main" id="{5BB4D2BA-C434-B42A-24DE-30BEE4E08D57}"/>
              </a:ext>
            </a:extLst>
          </p:cNvPr>
          <p:cNvSpPr/>
          <p:nvPr/>
        </p:nvSpPr>
        <p:spPr>
          <a:xfrm>
            <a:off x="8669392" y="605528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2" name="!!6a">
            <a:extLst>
              <a:ext uri="{FF2B5EF4-FFF2-40B4-BE49-F238E27FC236}">
                <a16:creationId xmlns:a16="http://schemas.microsoft.com/office/drawing/2014/main" id="{809D4C70-1681-0A55-179E-611E5E779640}"/>
              </a:ext>
            </a:extLst>
          </p:cNvPr>
          <p:cNvSpPr txBox="1"/>
          <p:nvPr/>
        </p:nvSpPr>
        <p:spPr>
          <a:xfrm>
            <a:off x="8802594" y="61073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03" name="!!o6e">
            <a:extLst>
              <a:ext uri="{FF2B5EF4-FFF2-40B4-BE49-F238E27FC236}">
                <a16:creationId xmlns:a16="http://schemas.microsoft.com/office/drawing/2014/main" id="{D50CA822-6F89-0743-9F9A-AAA04302D12A}"/>
              </a:ext>
            </a:extLst>
          </p:cNvPr>
          <p:cNvSpPr/>
          <p:nvPr/>
        </p:nvSpPr>
        <p:spPr>
          <a:xfrm>
            <a:off x="9438548" y="6050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4" name="!!6e">
            <a:extLst>
              <a:ext uri="{FF2B5EF4-FFF2-40B4-BE49-F238E27FC236}">
                <a16:creationId xmlns:a16="http://schemas.microsoft.com/office/drawing/2014/main" id="{A5D45373-5FAB-E3CD-E7A1-587EFEE2DB41}"/>
              </a:ext>
            </a:extLst>
          </p:cNvPr>
          <p:cNvSpPr txBox="1"/>
          <p:nvPr/>
        </p:nvSpPr>
        <p:spPr>
          <a:xfrm>
            <a:off x="9542227" y="60998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p:cTn id="7" dur="500" fill="hold"/>
                                        <p:tgtEl>
                                          <p:spTgt spid="190"/>
                                        </p:tgtEl>
                                        <p:attrNameLst>
                                          <p:attrName>ppt_w</p:attrName>
                                        </p:attrNameLst>
                                      </p:cBhvr>
                                      <p:tavLst>
                                        <p:tav tm="0">
                                          <p:val>
                                            <p:fltVal val="0"/>
                                          </p:val>
                                        </p:tav>
                                        <p:tav tm="100000">
                                          <p:val>
                                            <p:strVal val="#ppt_w"/>
                                          </p:val>
                                        </p:tav>
                                      </p:tavLst>
                                    </p:anim>
                                    <p:anim calcmode="lin" valueType="num">
                                      <p:cBhvr>
                                        <p:cTn id="8" dur="500" fill="hold"/>
                                        <p:tgtEl>
                                          <p:spTgt spid="190"/>
                                        </p:tgtEl>
                                        <p:attrNameLst>
                                          <p:attrName>ppt_h</p:attrName>
                                        </p:attrNameLst>
                                      </p:cBhvr>
                                      <p:tavLst>
                                        <p:tav tm="0">
                                          <p:val>
                                            <p:fltVal val="0"/>
                                          </p:val>
                                        </p:tav>
                                        <p:tav tm="100000">
                                          <p:val>
                                            <p:strVal val="#ppt_h"/>
                                          </p:val>
                                        </p:tav>
                                      </p:tavLst>
                                    </p:anim>
                                    <p:animEffect transition="in" filter="fade">
                                      <p:cBhvr>
                                        <p:cTn id="9" dur="500"/>
                                        <p:tgtEl>
                                          <p:spTgt spid="19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90"/>
                                        </p:tgtEl>
                                      </p:cBhvr>
                                    </p:animEffect>
                                    <p:animScale>
                                      <p:cBhvr>
                                        <p:cTn id="12" dur="250" autoRev="1" fill="hold"/>
                                        <p:tgtEl>
                                          <p:spTgt spid="19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80"/>
                                        </p:tgtEl>
                                        <p:attrNameLst>
                                          <p:attrName>style.visibility</p:attrName>
                                        </p:attrNameLst>
                                      </p:cBhvr>
                                      <p:to>
                                        <p:strVal val="visible"/>
                                      </p:to>
                                    </p:set>
                                    <p:anim calcmode="lin" valueType="num">
                                      <p:cBhvr>
                                        <p:cTn id="15" dur="500" fill="hold"/>
                                        <p:tgtEl>
                                          <p:spTgt spid="180"/>
                                        </p:tgtEl>
                                        <p:attrNameLst>
                                          <p:attrName>ppt_w</p:attrName>
                                        </p:attrNameLst>
                                      </p:cBhvr>
                                      <p:tavLst>
                                        <p:tav tm="0">
                                          <p:val>
                                            <p:fltVal val="0"/>
                                          </p:val>
                                        </p:tav>
                                        <p:tav tm="100000">
                                          <p:val>
                                            <p:strVal val="#ppt_w"/>
                                          </p:val>
                                        </p:tav>
                                      </p:tavLst>
                                    </p:anim>
                                    <p:anim calcmode="lin" valueType="num">
                                      <p:cBhvr>
                                        <p:cTn id="16" dur="500" fill="hold"/>
                                        <p:tgtEl>
                                          <p:spTgt spid="180"/>
                                        </p:tgtEl>
                                        <p:attrNameLst>
                                          <p:attrName>ppt_h</p:attrName>
                                        </p:attrNameLst>
                                      </p:cBhvr>
                                      <p:tavLst>
                                        <p:tav tm="0">
                                          <p:val>
                                            <p:fltVal val="0"/>
                                          </p:val>
                                        </p:tav>
                                        <p:tav tm="100000">
                                          <p:val>
                                            <p:strVal val="#ppt_h"/>
                                          </p:val>
                                        </p:tav>
                                      </p:tavLst>
                                    </p:anim>
                                    <p:animEffect transition="in" filter="fade">
                                      <p:cBhvr>
                                        <p:cTn id="17" dur="500"/>
                                        <p:tgtEl>
                                          <p:spTgt spid="180"/>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80"/>
                                        </p:tgtEl>
                                      </p:cBhvr>
                                    </p:animEffect>
                                    <p:animScale>
                                      <p:cBhvr>
                                        <p:cTn id="20" dur="250" autoRev="1" fill="hold"/>
                                        <p:tgtEl>
                                          <p:spTgt spid="180"/>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44"/>
                                        </p:tgtEl>
                                      </p:cBhvr>
                                    </p:animEffect>
                                    <p:animScale>
                                      <p:cBhvr>
                                        <p:cTn id="28" dur="250" autoRev="1" fill="hold"/>
                                        <p:tgtEl>
                                          <p:spTgt spid="44"/>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500" fill="hold"/>
                                        <p:tgtEl>
                                          <p:spTgt spid="79"/>
                                        </p:tgtEl>
                                        <p:attrNameLst>
                                          <p:attrName>ppt_w</p:attrName>
                                        </p:attrNameLst>
                                      </p:cBhvr>
                                      <p:tavLst>
                                        <p:tav tm="0">
                                          <p:val>
                                            <p:fltVal val="0"/>
                                          </p:val>
                                        </p:tav>
                                        <p:tav tm="100000">
                                          <p:val>
                                            <p:strVal val="#ppt_w"/>
                                          </p:val>
                                        </p:tav>
                                      </p:tavLst>
                                    </p:anim>
                                    <p:anim calcmode="lin" valueType="num">
                                      <p:cBhvr>
                                        <p:cTn id="32" dur="500" fill="hold"/>
                                        <p:tgtEl>
                                          <p:spTgt spid="79"/>
                                        </p:tgtEl>
                                        <p:attrNameLst>
                                          <p:attrName>ppt_h</p:attrName>
                                        </p:attrNameLst>
                                      </p:cBhvr>
                                      <p:tavLst>
                                        <p:tav tm="0">
                                          <p:val>
                                            <p:fltVal val="0"/>
                                          </p:val>
                                        </p:tav>
                                        <p:tav tm="100000">
                                          <p:val>
                                            <p:strVal val="#ppt_h"/>
                                          </p:val>
                                        </p:tav>
                                      </p:tavLst>
                                    </p:anim>
                                    <p:animEffect transition="in" filter="fade">
                                      <p:cBhvr>
                                        <p:cTn id="33" dur="500"/>
                                        <p:tgtEl>
                                          <p:spTgt spid="7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79"/>
                                        </p:tgtEl>
                                      </p:cBhvr>
                                    </p:animEffect>
                                    <p:animScale>
                                      <p:cBhvr>
                                        <p:cTn id="36" dur="250" autoRev="1" fill="hold"/>
                                        <p:tgtEl>
                                          <p:spTgt spid="7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animEffect transition="in" filter="fade">
                                      <p:cBhvr>
                                        <p:cTn id="41" dur="500"/>
                                        <p:tgtEl>
                                          <p:spTgt spid="68"/>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68"/>
                                        </p:tgtEl>
                                      </p:cBhvr>
                                    </p:animEffect>
                                    <p:animScale>
                                      <p:cBhvr>
                                        <p:cTn id="44" dur="250" autoRev="1" fill="hold"/>
                                        <p:tgtEl>
                                          <p:spTgt spid="68"/>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49"/>
                                        </p:tgtEl>
                                      </p:cBhvr>
                                    </p:animEffect>
                                    <p:animScale>
                                      <p:cBhvr>
                                        <p:cTn id="5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3"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2"/>
                                        </p:tgtEl>
                                      </p:cBhvr>
                                    </p:animEffect>
                                    <p:animScale>
                                      <p:cBhvr>
                                        <p:cTn id="63" dur="250" autoRev="1" fill="hold"/>
                                        <p:tgtEl>
                                          <p:spTgt spid="2"/>
                                        </p:tgtEl>
                                      </p:cBhvr>
                                      <p:by x="105000" y="105000"/>
                                    </p:animScale>
                                  </p:childTnLst>
                                </p:cTn>
                              </p:par>
                              <p:par>
                                <p:cTn id="64" presetID="53" presetClass="entr" presetSubtype="16"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p:cTn id="66" dur="500" fill="hold"/>
                                        <p:tgtEl>
                                          <p:spTgt spid="56"/>
                                        </p:tgtEl>
                                        <p:attrNameLst>
                                          <p:attrName>ppt_w</p:attrName>
                                        </p:attrNameLst>
                                      </p:cBhvr>
                                      <p:tavLst>
                                        <p:tav tm="0">
                                          <p:val>
                                            <p:fltVal val="0"/>
                                          </p:val>
                                        </p:tav>
                                        <p:tav tm="100000">
                                          <p:val>
                                            <p:strVal val="#ppt_w"/>
                                          </p:val>
                                        </p:tav>
                                      </p:tavLst>
                                    </p:anim>
                                    <p:anim calcmode="lin" valueType="num">
                                      <p:cBhvr>
                                        <p:cTn id="67" dur="500" fill="hold"/>
                                        <p:tgtEl>
                                          <p:spTgt spid="56"/>
                                        </p:tgtEl>
                                        <p:attrNameLst>
                                          <p:attrName>ppt_h</p:attrName>
                                        </p:attrNameLst>
                                      </p:cBhvr>
                                      <p:tavLst>
                                        <p:tav tm="0">
                                          <p:val>
                                            <p:fltVal val="0"/>
                                          </p:val>
                                        </p:tav>
                                        <p:tav tm="100000">
                                          <p:val>
                                            <p:strVal val="#ppt_h"/>
                                          </p:val>
                                        </p:tav>
                                      </p:tavLst>
                                    </p:anim>
                                    <p:animEffect transition="in" filter="fade">
                                      <p:cBhvr>
                                        <p:cTn id="68" dur="500"/>
                                        <p:tgtEl>
                                          <p:spTgt spid="56"/>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56"/>
                                        </p:tgtEl>
                                      </p:cBhvr>
                                    </p:animEffect>
                                    <p:animScale>
                                      <p:cBhvr>
                                        <p:cTn id="71" dur="250" autoRev="1" fill="hold"/>
                                        <p:tgtEl>
                                          <p:spTgt spid="56"/>
                                        </p:tgtEl>
                                      </p:cBhvr>
                                      <p:by x="105000" y="105000"/>
                                    </p:animScale>
                                  </p:childTnLst>
                                </p:cTn>
                              </p:par>
                              <p:par>
                                <p:cTn id="72" presetID="53" presetClass="entr" presetSubtype="16"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3" name="Bling.wav"/>
                                        </p:tgtEl>
                                      </p:cMediaNode>
                                    </p:audio>
                                  </p:subTnLst>
                                </p:cTn>
                              </p:par>
                              <p:par>
                                <p:cTn id="77" presetID="26" presetClass="emph" presetSubtype="0" fill="hold" grpId="1" nodeType="withEffect">
                                  <p:stCondLst>
                                    <p:cond delay="50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53"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subTnLst>
                                    <p:audio>
                                      <p:cMediaNode>
                                        <p:cTn display="0" masterRel="sameClick">
                                          <p:stCondLst>
                                            <p:cond evt="begin" delay="0">
                                              <p:tn val="80"/>
                                            </p:cond>
                                          </p:stCondLst>
                                          <p:endCondLst>
                                            <p:cond evt="onStopAudio" delay="0">
                                              <p:tgtEl>
                                                <p:sldTgt/>
                                              </p:tgtEl>
                                            </p:cond>
                                          </p:endCondLst>
                                        </p:cTn>
                                        <p:tgtEl>
                                          <p:sndTgt r:embed="rId3" name="Bling.wav"/>
                                        </p:tgtEl>
                                      </p:cMediaNode>
                                    </p:audio>
                                  </p:subTnLst>
                                </p:cTn>
                              </p:par>
                              <p:par>
                                <p:cTn id="85" presetID="26" presetClass="emph" presetSubtype="0" fill="hold" grpId="1" nodeType="withEffect">
                                  <p:stCondLst>
                                    <p:cond delay="500"/>
                                  </p:stCondLst>
                                  <p:childTnLst>
                                    <p:animEffect transition="out" filter="fade">
                                      <p:cBhvr>
                                        <p:cTn id="86" dur="500" tmFilter="0, 0; .2, .5; .8, .5; 1, 0"/>
                                        <p:tgtEl>
                                          <p:spTgt spid="13"/>
                                        </p:tgtEl>
                                      </p:cBhvr>
                                    </p:animEffect>
                                    <p:animScale>
                                      <p:cBhvr>
                                        <p:cTn id="87" dur="250" autoRev="1" fill="hold"/>
                                        <p:tgtEl>
                                          <p:spTgt spid="13"/>
                                        </p:tgtEl>
                                      </p:cBhvr>
                                      <p:by x="105000" y="105000"/>
                                    </p:animScale>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31"/>
                                        </p:tgtEl>
                                      </p:cBhvr>
                                    </p:animEffect>
                                    <p:animScale>
                                      <p:cBhvr>
                                        <p:cTn id="95" dur="250" autoRev="1" fill="hold"/>
                                        <p:tgtEl>
                                          <p:spTgt spid="31"/>
                                        </p:tgtEl>
                                      </p:cBhvr>
                                      <p:by x="105000" y="105000"/>
                                    </p:animScale>
                                  </p:childTnLst>
                                </p:cTn>
                              </p:par>
                              <p:par>
                                <p:cTn id="96" presetID="53" presetClass="entr" presetSubtype="16" fill="hold" grpId="0" nodeType="with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p:cTn id="98" dur="500" fill="hold"/>
                                        <p:tgtEl>
                                          <p:spTgt spid="5"/>
                                        </p:tgtEl>
                                        <p:attrNameLst>
                                          <p:attrName>ppt_w</p:attrName>
                                        </p:attrNameLst>
                                      </p:cBhvr>
                                      <p:tavLst>
                                        <p:tav tm="0">
                                          <p:val>
                                            <p:fltVal val="0"/>
                                          </p:val>
                                        </p:tav>
                                        <p:tav tm="100000">
                                          <p:val>
                                            <p:strVal val="#ppt_w"/>
                                          </p:val>
                                        </p:tav>
                                      </p:tavLst>
                                    </p:anim>
                                    <p:anim calcmode="lin" valueType="num">
                                      <p:cBhvr>
                                        <p:cTn id="99" dur="500" fill="hold"/>
                                        <p:tgtEl>
                                          <p:spTgt spid="5"/>
                                        </p:tgtEl>
                                        <p:attrNameLst>
                                          <p:attrName>ppt_h</p:attrName>
                                        </p:attrNameLst>
                                      </p:cBhvr>
                                      <p:tavLst>
                                        <p:tav tm="0">
                                          <p:val>
                                            <p:fltVal val="0"/>
                                          </p:val>
                                        </p:tav>
                                        <p:tav tm="100000">
                                          <p:val>
                                            <p:strVal val="#ppt_h"/>
                                          </p:val>
                                        </p:tav>
                                      </p:tavLst>
                                    </p:anim>
                                    <p:animEffect transition="in" filter="fade">
                                      <p:cBhvr>
                                        <p:cTn id="100" dur="500"/>
                                        <p:tgtEl>
                                          <p:spTgt spid="5"/>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5"/>
                                        </p:tgtEl>
                                      </p:cBhvr>
                                    </p:animEffect>
                                    <p:animScale>
                                      <p:cBhvr>
                                        <p:cTn id="103" dur="250" autoRev="1" fill="hold"/>
                                        <p:tgtEl>
                                          <p:spTgt spid="5"/>
                                        </p:tgtEl>
                                      </p:cBhvr>
                                      <p:by x="105000" y="105000"/>
                                    </p:animScale>
                                  </p:childTnLst>
                                </p:cTn>
                              </p:par>
                              <p:par>
                                <p:cTn id="104" presetID="53" presetClass="entr" presetSubtype="16" fill="hold" grpId="0" nodeType="withEffect">
                                  <p:stCondLst>
                                    <p:cond delay="0"/>
                                  </p:stCondLst>
                                  <p:childTnLst>
                                    <p:set>
                                      <p:cBhvr>
                                        <p:cTn id="105" dur="1" fill="hold">
                                          <p:stCondLst>
                                            <p:cond delay="0"/>
                                          </p:stCondLst>
                                        </p:cTn>
                                        <p:tgtEl>
                                          <p:spTgt spid="85"/>
                                        </p:tgtEl>
                                        <p:attrNameLst>
                                          <p:attrName>style.visibility</p:attrName>
                                        </p:attrNameLst>
                                      </p:cBhvr>
                                      <p:to>
                                        <p:strVal val="visible"/>
                                      </p:to>
                                    </p:set>
                                    <p:anim calcmode="lin" valueType="num">
                                      <p:cBhvr>
                                        <p:cTn id="106" dur="500" fill="hold"/>
                                        <p:tgtEl>
                                          <p:spTgt spid="85"/>
                                        </p:tgtEl>
                                        <p:attrNameLst>
                                          <p:attrName>ppt_w</p:attrName>
                                        </p:attrNameLst>
                                      </p:cBhvr>
                                      <p:tavLst>
                                        <p:tav tm="0">
                                          <p:val>
                                            <p:fltVal val="0"/>
                                          </p:val>
                                        </p:tav>
                                        <p:tav tm="100000">
                                          <p:val>
                                            <p:strVal val="#ppt_w"/>
                                          </p:val>
                                        </p:tav>
                                      </p:tavLst>
                                    </p:anim>
                                    <p:anim calcmode="lin" valueType="num">
                                      <p:cBhvr>
                                        <p:cTn id="107" dur="500" fill="hold"/>
                                        <p:tgtEl>
                                          <p:spTgt spid="85"/>
                                        </p:tgtEl>
                                        <p:attrNameLst>
                                          <p:attrName>ppt_h</p:attrName>
                                        </p:attrNameLst>
                                      </p:cBhvr>
                                      <p:tavLst>
                                        <p:tav tm="0">
                                          <p:val>
                                            <p:fltVal val="0"/>
                                          </p:val>
                                        </p:tav>
                                        <p:tav tm="100000">
                                          <p:val>
                                            <p:strVal val="#ppt_h"/>
                                          </p:val>
                                        </p:tav>
                                      </p:tavLst>
                                    </p:anim>
                                    <p:animEffect transition="in" filter="fade">
                                      <p:cBhvr>
                                        <p:cTn id="108" dur="500"/>
                                        <p:tgtEl>
                                          <p:spTgt spid="85"/>
                                        </p:tgtEl>
                                      </p:cBhvr>
                                    </p:animEffect>
                                  </p:childTnLst>
                                  <p:subTnLst>
                                    <p:audio>
                                      <p:cMediaNode>
                                        <p:cTn display="0" masterRel="sameClick">
                                          <p:stCondLst>
                                            <p:cond evt="begin" delay="0">
                                              <p:tn val="104"/>
                                            </p:cond>
                                          </p:stCondLst>
                                          <p:endCondLst>
                                            <p:cond evt="onStopAudio" delay="0">
                                              <p:tgtEl>
                                                <p:sldTgt/>
                                              </p:tgtEl>
                                            </p:cond>
                                          </p:endCondLst>
                                        </p:cTn>
                                        <p:tgtEl>
                                          <p:sndTgt r:embed="rId3" name="Bling.wav"/>
                                        </p:tgtEl>
                                      </p:cMediaNode>
                                    </p:audio>
                                  </p:subTnLst>
                                </p:cTn>
                              </p:par>
                              <p:par>
                                <p:cTn id="109" presetID="26" presetClass="emph" presetSubtype="0" fill="hold" grpId="1" nodeType="withEffect">
                                  <p:stCondLst>
                                    <p:cond delay="500"/>
                                  </p:stCondLst>
                                  <p:childTnLst>
                                    <p:animEffect transition="out" filter="fade">
                                      <p:cBhvr>
                                        <p:cTn id="110" dur="500" tmFilter="0, 0; .2, .5; .8, .5; 1, 0"/>
                                        <p:tgtEl>
                                          <p:spTgt spid="85"/>
                                        </p:tgtEl>
                                      </p:cBhvr>
                                    </p:animEffect>
                                    <p:animScale>
                                      <p:cBhvr>
                                        <p:cTn id="111" dur="250" autoRev="1" fill="hold"/>
                                        <p:tgtEl>
                                          <p:spTgt spid="85"/>
                                        </p:tgtEl>
                                      </p:cBhvr>
                                      <p:by x="105000" y="105000"/>
                                    </p:animScale>
                                  </p:childTnLst>
                                </p:cTn>
                              </p:par>
                            </p:childTnLst>
                          </p:cTn>
                        </p:par>
                      </p:childTnLst>
                    </p:cTn>
                  </p:par>
                </p:childTnLst>
              </p:cTn>
              <p:nextCondLst>
                <p:cond evt="onClick" delay="0">
                  <p:tgtEl>
                    <p:spTgt spid="3"/>
                  </p:tgtEl>
                </p:cond>
              </p:nextCondLst>
            </p:seq>
            <p:seq concurrent="1" nextAc="seek">
              <p:cTn id="112" restart="whenNotActive" fill="hold" evtFilter="cancelBubble" nodeType="interactiveSeq">
                <p:stCondLst>
                  <p:cond evt="onClick" delay="0">
                    <p:tgtEl>
                      <p:spTgt spid="23"/>
                    </p:tgtEl>
                  </p:cond>
                </p:stCondLst>
                <p:endSync evt="end" delay="0">
                  <p:rtn val="all"/>
                </p:endSync>
                <p:childTnLst>
                  <p:par>
                    <p:cTn id="113" fill="hold">
                      <p:stCondLst>
                        <p:cond delay="0"/>
                      </p:stCondLst>
                      <p:childTnLst>
                        <p:par>
                          <p:cTn id="114" fill="hold">
                            <p:stCondLst>
                              <p:cond delay="0"/>
                            </p:stCondLst>
                            <p:childTnLst>
                              <p:par>
                                <p:cTn id="115" presetID="53" presetClass="entr" presetSubtype="16"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p:cTn id="117" dur="500" fill="hold"/>
                                        <p:tgtEl>
                                          <p:spTgt spid="65"/>
                                        </p:tgtEl>
                                        <p:attrNameLst>
                                          <p:attrName>ppt_w</p:attrName>
                                        </p:attrNameLst>
                                      </p:cBhvr>
                                      <p:tavLst>
                                        <p:tav tm="0">
                                          <p:val>
                                            <p:fltVal val="0"/>
                                          </p:val>
                                        </p:tav>
                                        <p:tav tm="100000">
                                          <p:val>
                                            <p:strVal val="#ppt_w"/>
                                          </p:val>
                                        </p:tav>
                                      </p:tavLst>
                                    </p:anim>
                                    <p:anim calcmode="lin" valueType="num">
                                      <p:cBhvr>
                                        <p:cTn id="118" dur="500" fill="hold"/>
                                        <p:tgtEl>
                                          <p:spTgt spid="65"/>
                                        </p:tgtEl>
                                        <p:attrNameLst>
                                          <p:attrName>ppt_h</p:attrName>
                                        </p:attrNameLst>
                                      </p:cBhvr>
                                      <p:tavLst>
                                        <p:tav tm="0">
                                          <p:val>
                                            <p:fltVal val="0"/>
                                          </p:val>
                                        </p:tav>
                                        <p:tav tm="100000">
                                          <p:val>
                                            <p:strVal val="#ppt_h"/>
                                          </p:val>
                                        </p:tav>
                                      </p:tavLst>
                                    </p:anim>
                                    <p:animEffect transition="in" filter="fade">
                                      <p:cBhvr>
                                        <p:cTn id="119" dur="500"/>
                                        <p:tgtEl>
                                          <p:spTgt spid="65"/>
                                        </p:tgtEl>
                                      </p:cBhvr>
                                    </p:animEffect>
                                  </p:childTnLst>
                                  <p:subTnLst>
                                    <p:audio>
                                      <p:cMediaNode>
                                        <p:cTn display="0" masterRel="sameClick">
                                          <p:stCondLst>
                                            <p:cond evt="begin" delay="0">
                                              <p:tn val="115"/>
                                            </p:cond>
                                          </p:stCondLst>
                                          <p:endCondLst>
                                            <p:cond evt="onStopAudio" delay="0">
                                              <p:tgtEl>
                                                <p:sldTgt/>
                                              </p:tgtEl>
                                            </p:cond>
                                          </p:endCondLst>
                                        </p:cTn>
                                        <p:tgtEl>
                                          <p:sndTgt r:embed="rId3" name="Bling.wav"/>
                                        </p:tgtEl>
                                      </p:cMediaNode>
                                    </p:audio>
                                  </p:subTnLst>
                                </p:cTn>
                              </p:par>
                              <p:par>
                                <p:cTn id="120" presetID="26" presetClass="emph" presetSubtype="0" fill="hold" grpId="1" nodeType="withEffect">
                                  <p:stCondLst>
                                    <p:cond delay="500"/>
                                  </p:stCondLst>
                                  <p:childTnLst>
                                    <p:animEffect transition="out" filter="fade">
                                      <p:cBhvr>
                                        <p:cTn id="121" dur="500" tmFilter="0, 0; .2, .5; .8, .5; 1, 0"/>
                                        <p:tgtEl>
                                          <p:spTgt spid="65"/>
                                        </p:tgtEl>
                                      </p:cBhvr>
                                    </p:animEffect>
                                    <p:animScale>
                                      <p:cBhvr>
                                        <p:cTn id="122" dur="250" autoRev="1" fill="hold"/>
                                        <p:tgtEl>
                                          <p:spTgt spid="65"/>
                                        </p:tgtEl>
                                      </p:cBhvr>
                                      <p:by x="105000" y="105000"/>
                                    </p:animScale>
                                  </p:childTnLst>
                                </p:cTn>
                              </p:par>
                              <p:par>
                                <p:cTn id="123" presetID="53" presetClass="entr" presetSubtype="16" fill="hold" grpId="0" nodeType="withEffect">
                                  <p:stCondLst>
                                    <p:cond delay="0"/>
                                  </p:stCondLst>
                                  <p:childTnLst>
                                    <p:set>
                                      <p:cBhvr>
                                        <p:cTn id="124" dur="1" fill="hold">
                                          <p:stCondLst>
                                            <p:cond delay="0"/>
                                          </p:stCondLst>
                                        </p:cTn>
                                        <p:tgtEl>
                                          <p:spTgt spid="130"/>
                                        </p:tgtEl>
                                        <p:attrNameLst>
                                          <p:attrName>style.visibility</p:attrName>
                                        </p:attrNameLst>
                                      </p:cBhvr>
                                      <p:to>
                                        <p:strVal val="visible"/>
                                      </p:to>
                                    </p:set>
                                    <p:anim calcmode="lin" valueType="num">
                                      <p:cBhvr>
                                        <p:cTn id="125" dur="500" fill="hold"/>
                                        <p:tgtEl>
                                          <p:spTgt spid="130"/>
                                        </p:tgtEl>
                                        <p:attrNameLst>
                                          <p:attrName>ppt_w</p:attrName>
                                        </p:attrNameLst>
                                      </p:cBhvr>
                                      <p:tavLst>
                                        <p:tav tm="0">
                                          <p:val>
                                            <p:fltVal val="0"/>
                                          </p:val>
                                        </p:tav>
                                        <p:tav tm="100000">
                                          <p:val>
                                            <p:strVal val="#ppt_w"/>
                                          </p:val>
                                        </p:tav>
                                      </p:tavLst>
                                    </p:anim>
                                    <p:anim calcmode="lin" valueType="num">
                                      <p:cBhvr>
                                        <p:cTn id="126" dur="500" fill="hold"/>
                                        <p:tgtEl>
                                          <p:spTgt spid="130"/>
                                        </p:tgtEl>
                                        <p:attrNameLst>
                                          <p:attrName>ppt_h</p:attrName>
                                        </p:attrNameLst>
                                      </p:cBhvr>
                                      <p:tavLst>
                                        <p:tav tm="0">
                                          <p:val>
                                            <p:fltVal val="0"/>
                                          </p:val>
                                        </p:tav>
                                        <p:tav tm="100000">
                                          <p:val>
                                            <p:strVal val="#ppt_h"/>
                                          </p:val>
                                        </p:tav>
                                      </p:tavLst>
                                    </p:anim>
                                    <p:animEffect transition="in" filter="fade">
                                      <p:cBhvr>
                                        <p:cTn id="127" dur="500"/>
                                        <p:tgtEl>
                                          <p:spTgt spid="130"/>
                                        </p:tgtEl>
                                      </p:cBhvr>
                                    </p:animEffect>
                                  </p:childTnLst>
                                  <p:subTnLst>
                                    <p:audio>
                                      <p:cMediaNode>
                                        <p:cTn display="0" masterRel="sameClick">
                                          <p:stCondLst>
                                            <p:cond evt="begin" delay="0">
                                              <p:tn val="123"/>
                                            </p:cond>
                                          </p:stCondLst>
                                          <p:endCondLst>
                                            <p:cond evt="onStopAudio" delay="0">
                                              <p:tgtEl>
                                                <p:sldTgt/>
                                              </p:tgtEl>
                                            </p:cond>
                                          </p:endCondLst>
                                        </p:cTn>
                                        <p:tgtEl>
                                          <p:sndTgt r:embed="rId3" name="Bling.wav"/>
                                        </p:tgtEl>
                                      </p:cMediaNode>
                                    </p:audio>
                                  </p:subTnLst>
                                </p:cTn>
                              </p:par>
                              <p:par>
                                <p:cTn id="128" presetID="26" presetClass="emph" presetSubtype="0" fill="hold" grpId="1" nodeType="withEffect">
                                  <p:stCondLst>
                                    <p:cond delay="500"/>
                                  </p:stCondLst>
                                  <p:childTnLst>
                                    <p:animEffect transition="out" filter="fade">
                                      <p:cBhvr>
                                        <p:cTn id="129" dur="500" tmFilter="0, 0; .2, .5; .8, .5; 1, 0"/>
                                        <p:tgtEl>
                                          <p:spTgt spid="130"/>
                                        </p:tgtEl>
                                      </p:cBhvr>
                                    </p:animEffect>
                                    <p:animScale>
                                      <p:cBhvr>
                                        <p:cTn id="130" dur="250" autoRev="1" fill="hold"/>
                                        <p:tgtEl>
                                          <p:spTgt spid="130"/>
                                        </p:tgtEl>
                                      </p:cBhvr>
                                      <p:by x="105000" y="105000"/>
                                    </p:animScale>
                                  </p:childTnLst>
                                </p:cTn>
                              </p:par>
                              <p:par>
                                <p:cTn id="131" presetID="53" presetClass="entr" presetSubtype="16"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 calcmode="lin" valueType="num">
                                      <p:cBhvr>
                                        <p:cTn id="133" dur="500" fill="hold"/>
                                        <p:tgtEl>
                                          <p:spTgt spid="61"/>
                                        </p:tgtEl>
                                        <p:attrNameLst>
                                          <p:attrName>ppt_w</p:attrName>
                                        </p:attrNameLst>
                                      </p:cBhvr>
                                      <p:tavLst>
                                        <p:tav tm="0">
                                          <p:val>
                                            <p:fltVal val="0"/>
                                          </p:val>
                                        </p:tav>
                                        <p:tav tm="100000">
                                          <p:val>
                                            <p:strVal val="#ppt_w"/>
                                          </p:val>
                                        </p:tav>
                                      </p:tavLst>
                                    </p:anim>
                                    <p:anim calcmode="lin" valueType="num">
                                      <p:cBhvr>
                                        <p:cTn id="134" dur="500" fill="hold"/>
                                        <p:tgtEl>
                                          <p:spTgt spid="61"/>
                                        </p:tgtEl>
                                        <p:attrNameLst>
                                          <p:attrName>ppt_h</p:attrName>
                                        </p:attrNameLst>
                                      </p:cBhvr>
                                      <p:tavLst>
                                        <p:tav tm="0">
                                          <p:val>
                                            <p:fltVal val="0"/>
                                          </p:val>
                                        </p:tav>
                                        <p:tav tm="100000">
                                          <p:val>
                                            <p:strVal val="#ppt_h"/>
                                          </p:val>
                                        </p:tav>
                                      </p:tavLst>
                                    </p:anim>
                                    <p:animEffect transition="in" filter="fade">
                                      <p:cBhvr>
                                        <p:cTn id="135" dur="500"/>
                                        <p:tgtEl>
                                          <p:spTgt spid="61"/>
                                        </p:tgtEl>
                                      </p:cBhvr>
                                    </p:animEffect>
                                  </p:childTnLst>
                                  <p:subTnLst>
                                    <p:audio>
                                      <p:cMediaNode>
                                        <p:cTn display="0" masterRel="sameClick">
                                          <p:stCondLst>
                                            <p:cond evt="begin" delay="0">
                                              <p:tn val="131"/>
                                            </p:cond>
                                          </p:stCondLst>
                                          <p:endCondLst>
                                            <p:cond evt="onStopAudio" delay="0">
                                              <p:tgtEl>
                                                <p:sldTgt/>
                                              </p:tgtEl>
                                            </p:cond>
                                          </p:endCondLst>
                                        </p:cTn>
                                        <p:tgtEl>
                                          <p:sndTgt r:embed="rId3" name="Bling.wav"/>
                                        </p:tgtEl>
                                      </p:cMediaNode>
                                    </p:audio>
                                  </p:subTnLst>
                                </p:cTn>
                              </p:par>
                              <p:par>
                                <p:cTn id="136" presetID="26" presetClass="emph" presetSubtype="0" fill="hold" grpId="1" nodeType="withEffect">
                                  <p:stCondLst>
                                    <p:cond delay="500"/>
                                  </p:stCondLst>
                                  <p:childTnLst>
                                    <p:animEffect transition="out" filter="fade">
                                      <p:cBhvr>
                                        <p:cTn id="137" dur="500" tmFilter="0, 0; .2, .5; .8, .5; 1, 0"/>
                                        <p:tgtEl>
                                          <p:spTgt spid="61"/>
                                        </p:tgtEl>
                                      </p:cBhvr>
                                    </p:animEffect>
                                    <p:animScale>
                                      <p:cBhvr>
                                        <p:cTn id="138" dur="250" autoRev="1" fill="hold"/>
                                        <p:tgtEl>
                                          <p:spTgt spid="61"/>
                                        </p:tgtEl>
                                      </p:cBhvr>
                                      <p:by x="105000" y="105000"/>
                                    </p:animScale>
                                  </p:childTnLst>
                                </p:cTn>
                              </p:par>
                              <p:par>
                                <p:cTn id="139" presetID="53" presetClass="entr" presetSubtype="16" fill="hold" grpId="0" nodeType="withEffect">
                                  <p:stCondLst>
                                    <p:cond delay="0"/>
                                  </p:stCondLst>
                                  <p:childTnLst>
                                    <p:set>
                                      <p:cBhvr>
                                        <p:cTn id="140" dur="1" fill="hold">
                                          <p:stCondLst>
                                            <p:cond delay="0"/>
                                          </p:stCondLst>
                                        </p:cTn>
                                        <p:tgtEl>
                                          <p:spTgt spid="75"/>
                                        </p:tgtEl>
                                        <p:attrNameLst>
                                          <p:attrName>style.visibility</p:attrName>
                                        </p:attrNameLst>
                                      </p:cBhvr>
                                      <p:to>
                                        <p:strVal val="visible"/>
                                      </p:to>
                                    </p:set>
                                    <p:anim calcmode="lin" valueType="num">
                                      <p:cBhvr>
                                        <p:cTn id="141" dur="500" fill="hold"/>
                                        <p:tgtEl>
                                          <p:spTgt spid="75"/>
                                        </p:tgtEl>
                                        <p:attrNameLst>
                                          <p:attrName>ppt_w</p:attrName>
                                        </p:attrNameLst>
                                      </p:cBhvr>
                                      <p:tavLst>
                                        <p:tav tm="0">
                                          <p:val>
                                            <p:fltVal val="0"/>
                                          </p:val>
                                        </p:tav>
                                        <p:tav tm="100000">
                                          <p:val>
                                            <p:strVal val="#ppt_w"/>
                                          </p:val>
                                        </p:tav>
                                      </p:tavLst>
                                    </p:anim>
                                    <p:anim calcmode="lin" valueType="num">
                                      <p:cBhvr>
                                        <p:cTn id="142" dur="500" fill="hold"/>
                                        <p:tgtEl>
                                          <p:spTgt spid="75"/>
                                        </p:tgtEl>
                                        <p:attrNameLst>
                                          <p:attrName>ppt_h</p:attrName>
                                        </p:attrNameLst>
                                      </p:cBhvr>
                                      <p:tavLst>
                                        <p:tav tm="0">
                                          <p:val>
                                            <p:fltVal val="0"/>
                                          </p:val>
                                        </p:tav>
                                        <p:tav tm="100000">
                                          <p:val>
                                            <p:strVal val="#ppt_h"/>
                                          </p:val>
                                        </p:tav>
                                      </p:tavLst>
                                    </p:anim>
                                    <p:animEffect transition="in" filter="fade">
                                      <p:cBhvr>
                                        <p:cTn id="143" dur="500"/>
                                        <p:tgtEl>
                                          <p:spTgt spid="75"/>
                                        </p:tgtEl>
                                      </p:cBhvr>
                                    </p:animEffect>
                                  </p:childTnLst>
                                  <p:subTnLst>
                                    <p:audio>
                                      <p:cMediaNode>
                                        <p:cTn display="0" masterRel="sameClick">
                                          <p:stCondLst>
                                            <p:cond evt="begin" delay="0">
                                              <p:tn val="139"/>
                                            </p:cond>
                                          </p:stCondLst>
                                          <p:endCondLst>
                                            <p:cond evt="onStopAudio" delay="0">
                                              <p:tgtEl>
                                                <p:sldTgt/>
                                              </p:tgtEl>
                                            </p:cond>
                                          </p:endCondLst>
                                        </p:cTn>
                                        <p:tgtEl>
                                          <p:sndTgt r:embed="rId3" name="Bling.wav"/>
                                        </p:tgtEl>
                                      </p:cMediaNode>
                                    </p:audio>
                                  </p:subTnLst>
                                </p:cTn>
                              </p:par>
                              <p:par>
                                <p:cTn id="144" presetID="26" presetClass="emph" presetSubtype="0" fill="hold" grpId="1" nodeType="withEffect">
                                  <p:stCondLst>
                                    <p:cond delay="500"/>
                                  </p:stCondLst>
                                  <p:childTnLst>
                                    <p:animEffect transition="out" filter="fade">
                                      <p:cBhvr>
                                        <p:cTn id="145" dur="500" tmFilter="0, 0; .2, .5; .8, .5; 1, 0"/>
                                        <p:tgtEl>
                                          <p:spTgt spid="75"/>
                                        </p:tgtEl>
                                      </p:cBhvr>
                                    </p:animEffect>
                                    <p:animScale>
                                      <p:cBhvr>
                                        <p:cTn id="146" dur="250" autoRev="1" fill="hold"/>
                                        <p:tgtEl>
                                          <p:spTgt spid="75"/>
                                        </p:tgtEl>
                                      </p:cBhvr>
                                      <p:by x="105000" y="105000"/>
                                    </p:animScale>
                                  </p:childTnLst>
                                </p:cTn>
                              </p:par>
                              <p:par>
                                <p:cTn id="147" presetID="53" presetClass="entr" presetSubtype="16" fill="hold" grpId="0" nodeType="with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500" fill="hold"/>
                                        <p:tgtEl>
                                          <p:spTgt spid="30"/>
                                        </p:tgtEl>
                                        <p:attrNameLst>
                                          <p:attrName>ppt_w</p:attrName>
                                        </p:attrNameLst>
                                      </p:cBhvr>
                                      <p:tavLst>
                                        <p:tav tm="0">
                                          <p:val>
                                            <p:fltVal val="0"/>
                                          </p:val>
                                        </p:tav>
                                        <p:tav tm="100000">
                                          <p:val>
                                            <p:strVal val="#ppt_w"/>
                                          </p:val>
                                        </p:tav>
                                      </p:tavLst>
                                    </p:anim>
                                    <p:anim calcmode="lin" valueType="num">
                                      <p:cBhvr>
                                        <p:cTn id="150" dur="500" fill="hold"/>
                                        <p:tgtEl>
                                          <p:spTgt spid="30"/>
                                        </p:tgtEl>
                                        <p:attrNameLst>
                                          <p:attrName>ppt_h</p:attrName>
                                        </p:attrNameLst>
                                      </p:cBhvr>
                                      <p:tavLst>
                                        <p:tav tm="0">
                                          <p:val>
                                            <p:fltVal val="0"/>
                                          </p:val>
                                        </p:tav>
                                        <p:tav tm="100000">
                                          <p:val>
                                            <p:strVal val="#ppt_h"/>
                                          </p:val>
                                        </p:tav>
                                      </p:tavLst>
                                    </p:anim>
                                    <p:animEffect transition="in" filter="fade">
                                      <p:cBhvr>
                                        <p:cTn id="151" dur="500"/>
                                        <p:tgtEl>
                                          <p:spTgt spid="30"/>
                                        </p:tgtEl>
                                      </p:cBhvr>
                                    </p:animEffect>
                                  </p:childTnLst>
                                  <p:subTnLst>
                                    <p:audio>
                                      <p:cMediaNode>
                                        <p:cTn display="0" masterRel="sameClick">
                                          <p:stCondLst>
                                            <p:cond evt="begin" delay="0">
                                              <p:tn val="147"/>
                                            </p:cond>
                                          </p:stCondLst>
                                          <p:endCondLst>
                                            <p:cond evt="onStopAudio" delay="0">
                                              <p:tgtEl>
                                                <p:sldTgt/>
                                              </p:tgtEl>
                                            </p:cond>
                                          </p:endCondLst>
                                        </p:cTn>
                                        <p:tgtEl>
                                          <p:sndTgt r:embed="rId3" name="Bling.wav"/>
                                        </p:tgtEl>
                                      </p:cMediaNode>
                                    </p:audio>
                                  </p:subTnLst>
                                </p:cTn>
                              </p:par>
                              <p:par>
                                <p:cTn id="152" presetID="26" presetClass="emph" presetSubtype="0" fill="hold" grpId="1" nodeType="withEffect">
                                  <p:stCondLst>
                                    <p:cond delay="500"/>
                                  </p:stCondLst>
                                  <p:childTnLst>
                                    <p:animEffect transition="out" filter="fade">
                                      <p:cBhvr>
                                        <p:cTn id="153" dur="500" tmFilter="0, 0; .2, .5; .8, .5; 1, 0"/>
                                        <p:tgtEl>
                                          <p:spTgt spid="30"/>
                                        </p:tgtEl>
                                      </p:cBhvr>
                                    </p:animEffect>
                                    <p:animScale>
                                      <p:cBhvr>
                                        <p:cTn id="154" dur="250" autoRev="1" fill="hold"/>
                                        <p:tgtEl>
                                          <p:spTgt spid="30"/>
                                        </p:tgtEl>
                                      </p:cBhvr>
                                      <p:by x="105000" y="105000"/>
                                    </p:animScale>
                                  </p:childTnLst>
                                </p:cTn>
                              </p:par>
                            </p:childTnLst>
                          </p:cTn>
                        </p:par>
                      </p:childTnLst>
                    </p:cTn>
                  </p:par>
                </p:childTnLst>
              </p:cTn>
              <p:nextCondLst>
                <p:cond evt="onClick" delay="0">
                  <p:tgtEl>
                    <p:spTgt spid="23"/>
                  </p:tgtEl>
                </p:cond>
              </p:nextCondLst>
            </p:seq>
            <p:seq concurrent="1" nextAc="seek">
              <p:cTn id="155" restart="whenNotActive" fill="hold" evtFilter="cancelBubble" nodeType="interactiveSeq">
                <p:stCondLst>
                  <p:cond evt="onClick" delay="0">
                    <p:tgtEl>
                      <p:spTgt spid="26"/>
                    </p:tgtEl>
                  </p:cond>
                </p:stCondLst>
                <p:endSync evt="end" delay="0">
                  <p:rtn val="all"/>
                </p:endSync>
                <p:childTnLst>
                  <p:par>
                    <p:cTn id="156" fill="hold">
                      <p:stCondLst>
                        <p:cond delay="0"/>
                      </p:stCondLst>
                      <p:childTnLst>
                        <p:par>
                          <p:cTn id="157" fill="hold">
                            <p:stCondLst>
                              <p:cond delay="0"/>
                            </p:stCondLst>
                            <p:childTnLst>
                              <p:par>
                                <p:cTn id="158" presetID="53" presetClass="entr" presetSubtype="16" fill="hold" grpId="0" nodeType="withEffect">
                                  <p:stCondLst>
                                    <p:cond delay="0"/>
                                  </p:stCondLst>
                                  <p:childTnLst>
                                    <p:set>
                                      <p:cBhvr>
                                        <p:cTn id="159" dur="1" fill="hold">
                                          <p:stCondLst>
                                            <p:cond delay="0"/>
                                          </p:stCondLst>
                                        </p:cTn>
                                        <p:tgtEl>
                                          <p:spTgt spid="77"/>
                                        </p:tgtEl>
                                        <p:attrNameLst>
                                          <p:attrName>style.visibility</p:attrName>
                                        </p:attrNameLst>
                                      </p:cBhvr>
                                      <p:to>
                                        <p:strVal val="visible"/>
                                      </p:to>
                                    </p:set>
                                    <p:anim calcmode="lin" valueType="num">
                                      <p:cBhvr>
                                        <p:cTn id="160" dur="500" fill="hold"/>
                                        <p:tgtEl>
                                          <p:spTgt spid="77"/>
                                        </p:tgtEl>
                                        <p:attrNameLst>
                                          <p:attrName>ppt_w</p:attrName>
                                        </p:attrNameLst>
                                      </p:cBhvr>
                                      <p:tavLst>
                                        <p:tav tm="0">
                                          <p:val>
                                            <p:fltVal val="0"/>
                                          </p:val>
                                        </p:tav>
                                        <p:tav tm="100000">
                                          <p:val>
                                            <p:strVal val="#ppt_w"/>
                                          </p:val>
                                        </p:tav>
                                      </p:tavLst>
                                    </p:anim>
                                    <p:anim calcmode="lin" valueType="num">
                                      <p:cBhvr>
                                        <p:cTn id="161" dur="500" fill="hold"/>
                                        <p:tgtEl>
                                          <p:spTgt spid="77"/>
                                        </p:tgtEl>
                                        <p:attrNameLst>
                                          <p:attrName>ppt_h</p:attrName>
                                        </p:attrNameLst>
                                      </p:cBhvr>
                                      <p:tavLst>
                                        <p:tav tm="0">
                                          <p:val>
                                            <p:fltVal val="0"/>
                                          </p:val>
                                        </p:tav>
                                        <p:tav tm="100000">
                                          <p:val>
                                            <p:strVal val="#ppt_h"/>
                                          </p:val>
                                        </p:tav>
                                      </p:tavLst>
                                    </p:anim>
                                    <p:animEffect transition="in" filter="fade">
                                      <p:cBhvr>
                                        <p:cTn id="162" dur="500"/>
                                        <p:tgtEl>
                                          <p:spTgt spid="77"/>
                                        </p:tgtEl>
                                      </p:cBhvr>
                                    </p:animEffect>
                                  </p:childTnLst>
                                  <p:subTnLst>
                                    <p:audio>
                                      <p:cMediaNode>
                                        <p:cTn display="0" masterRel="sameClick">
                                          <p:stCondLst>
                                            <p:cond evt="begin" delay="0">
                                              <p:tn val="158"/>
                                            </p:cond>
                                          </p:stCondLst>
                                          <p:endCondLst>
                                            <p:cond evt="onStopAudio" delay="0">
                                              <p:tgtEl>
                                                <p:sldTgt/>
                                              </p:tgtEl>
                                            </p:cond>
                                          </p:endCondLst>
                                        </p:cTn>
                                        <p:tgtEl>
                                          <p:sndTgt r:embed="rId3" name="Bling.wav"/>
                                        </p:tgtEl>
                                      </p:cMediaNode>
                                    </p:audio>
                                  </p:subTnLst>
                                </p:cTn>
                              </p:par>
                              <p:par>
                                <p:cTn id="163" presetID="26" presetClass="emph" presetSubtype="0" fill="hold" grpId="1" nodeType="withEffect">
                                  <p:stCondLst>
                                    <p:cond delay="500"/>
                                  </p:stCondLst>
                                  <p:childTnLst>
                                    <p:animEffect transition="out" filter="fade">
                                      <p:cBhvr>
                                        <p:cTn id="164" dur="500" tmFilter="0, 0; .2, .5; .8, .5; 1, 0"/>
                                        <p:tgtEl>
                                          <p:spTgt spid="77"/>
                                        </p:tgtEl>
                                      </p:cBhvr>
                                    </p:animEffect>
                                    <p:animScale>
                                      <p:cBhvr>
                                        <p:cTn id="165" dur="250" autoRev="1" fill="hold"/>
                                        <p:tgtEl>
                                          <p:spTgt spid="77"/>
                                        </p:tgtEl>
                                      </p:cBhvr>
                                      <p:by x="105000" y="105000"/>
                                    </p:animScale>
                                  </p:childTnLst>
                                </p:cTn>
                              </p:par>
                              <p:par>
                                <p:cTn id="166" presetID="53" presetClass="entr" presetSubtype="16" fill="hold" grpId="0" nodeType="withEffect">
                                  <p:stCondLst>
                                    <p:cond delay="0"/>
                                  </p:stCondLst>
                                  <p:childTnLst>
                                    <p:set>
                                      <p:cBhvr>
                                        <p:cTn id="167" dur="1" fill="hold">
                                          <p:stCondLst>
                                            <p:cond delay="0"/>
                                          </p:stCondLst>
                                        </p:cTn>
                                        <p:tgtEl>
                                          <p:spTgt spid="78"/>
                                        </p:tgtEl>
                                        <p:attrNameLst>
                                          <p:attrName>style.visibility</p:attrName>
                                        </p:attrNameLst>
                                      </p:cBhvr>
                                      <p:to>
                                        <p:strVal val="visible"/>
                                      </p:to>
                                    </p:set>
                                    <p:anim calcmode="lin" valueType="num">
                                      <p:cBhvr>
                                        <p:cTn id="168" dur="500" fill="hold"/>
                                        <p:tgtEl>
                                          <p:spTgt spid="78"/>
                                        </p:tgtEl>
                                        <p:attrNameLst>
                                          <p:attrName>ppt_w</p:attrName>
                                        </p:attrNameLst>
                                      </p:cBhvr>
                                      <p:tavLst>
                                        <p:tav tm="0">
                                          <p:val>
                                            <p:fltVal val="0"/>
                                          </p:val>
                                        </p:tav>
                                        <p:tav tm="100000">
                                          <p:val>
                                            <p:strVal val="#ppt_w"/>
                                          </p:val>
                                        </p:tav>
                                      </p:tavLst>
                                    </p:anim>
                                    <p:anim calcmode="lin" valueType="num">
                                      <p:cBhvr>
                                        <p:cTn id="169" dur="500" fill="hold"/>
                                        <p:tgtEl>
                                          <p:spTgt spid="78"/>
                                        </p:tgtEl>
                                        <p:attrNameLst>
                                          <p:attrName>ppt_h</p:attrName>
                                        </p:attrNameLst>
                                      </p:cBhvr>
                                      <p:tavLst>
                                        <p:tav tm="0">
                                          <p:val>
                                            <p:fltVal val="0"/>
                                          </p:val>
                                        </p:tav>
                                        <p:tav tm="100000">
                                          <p:val>
                                            <p:strVal val="#ppt_h"/>
                                          </p:val>
                                        </p:tav>
                                      </p:tavLst>
                                    </p:anim>
                                    <p:animEffect transition="in" filter="fade">
                                      <p:cBhvr>
                                        <p:cTn id="170" dur="500"/>
                                        <p:tgtEl>
                                          <p:spTgt spid="78"/>
                                        </p:tgtEl>
                                      </p:cBhvr>
                                    </p:animEffect>
                                  </p:childTnLst>
                                  <p:subTnLst>
                                    <p:audio>
                                      <p:cMediaNode>
                                        <p:cTn display="0" masterRel="sameClick">
                                          <p:stCondLst>
                                            <p:cond evt="begin" delay="0">
                                              <p:tn val="166"/>
                                            </p:cond>
                                          </p:stCondLst>
                                          <p:endCondLst>
                                            <p:cond evt="onStopAudio" delay="0">
                                              <p:tgtEl>
                                                <p:sldTgt/>
                                              </p:tgtEl>
                                            </p:cond>
                                          </p:endCondLst>
                                        </p:cTn>
                                        <p:tgtEl>
                                          <p:sndTgt r:embed="rId3" name="Bling.wav"/>
                                        </p:tgtEl>
                                      </p:cMediaNode>
                                    </p:audio>
                                  </p:subTnLst>
                                </p:cTn>
                              </p:par>
                              <p:par>
                                <p:cTn id="171" presetID="26" presetClass="emph" presetSubtype="0" fill="hold" grpId="1" nodeType="withEffect">
                                  <p:stCondLst>
                                    <p:cond delay="500"/>
                                  </p:stCondLst>
                                  <p:childTnLst>
                                    <p:animEffect transition="out" filter="fade">
                                      <p:cBhvr>
                                        <p:cTn id="172" dur="500" tmFilter="0, 0; .2, .5; .8, .5; 1, 0"/>
                                        <p:tgtEl>
                                          <p:spTgt spid="78"/>
                                        </p:tgtEl>
                                      </p:cBhvr>
                                    </p:animEffect>
                                    <p:animScale>
                                      <p:cBhvr>
                                        <p:cTn id="173"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4"/>
                    </p:tgtEl>
                  </p:cond>
                </p:stCondLst>
                <p:endSync evt="end" delay="0">
                  <p:rtn val="all"/>
                </p:endSync>
                <p:childTnLst>
                  <p:par>
                    <p:cTn id="175" fill="hold">
                      <p:stCondLst>
                        <p:cond delay="0"/>
                      </p:stCondLst>
                      <p:childTnLst>
                        <p:par>
                          <p:cTn id="176" fill="hold">
                            <p:stCondLst>
                              <p:cond delay="0"/>
                            </p:stCondLst>
                            <p:childTnLst>
                              <p:par>
                                <p:cTn id="177" presetID="53" presetClass="entr" presetSubtype="16" fill="hold" grpId="0" nodeType="withEffect">
                                  <p:stCondLst>
                                    <p:cond delay="0"/>
                                  </p:stCondLst>
                                  <p:childTnLst>
                                    <p:set>
                                      <p:cBhvr>
                                        <p:cTn id="178" dur="1" fill="hold">
                                          <p:stCondLst>
                                            <p:cond delay="0"/>
                                          </p:stCondLst>
                                        </p:cTn>
                                        <p:tgtEl>
                                          <p:spTgt spid="84"/>
                                        </p:tgtEl>
                                        <p:attrNameLst>
                                          <p:attrName>style.visibility</p:attrName>
                                        </p:attrNameLst>
                                      </p:cBhvr>
                                      <p:to>
                                        <p:strVal val="visible"/>
                                      </p:to>
                                    </p:set>
                                    <p:anim calcmode="lin" valueType="num">
                                      <p:cBhvr>
                                        <p:cTn id="179" dur="500" fill="hold"/>
                                        <p:tgtEl>
                                          <p:spTgt spid="84"/>
                                        </p:tgtEl>
                                        <p:attrNameLst>
                                          <p:attrName>ppt_w</p:attrName>
                                        </p:attrNameLst>
                                      </p:cBhvr>
                                      <p:tavLst>
                                        <p:tav tm="0">
                                          <p:val>
                                            <p:fltVal val="0"/>
                                          </p:val>
                                        </p:tav>
                                        <p:tav tm="100000">
                                          <p:val>
                                            <p:strVal val="#ppt_w"/>
                                          </p:val>
                                        </p:tav>
                                      </p:tavLst>
                                    </p:anim>
                                    <p:anim calcmode="lin" valueType="num">
                                      <p:cBhvr>
                                        <p:cTn id="180" dur="500" fill="hold"/>
                                        <p:tgtEl>
                                          <p:spTgt spid="84"/>
                                        </p:tgtEl>
                                        <p:attrNameLst>
                                          <p:attrName>ppt_h</p:attrName>
                                        </p:attrNameLst>
                                      </p:cBhvr>
                                      <p:tavLst>
                                        <p:tav tm="0">
                                          <p:val>
                                            <p:fltVal val="0"/>
                                          </p:val>
                                        </p:tav>
                                        <p:tav tm="100000">
                                          <p:val>
                                            <p:strVal val="#ppt_h"/>
                                          </p:val>
                                        </p:tav>
                                      </p:tavLst>
                                    </p:anim>
                                    <p:animEffect transition="in" filter="fade">
                                      <p:cBhvr>
                                        <p:cTn id="181" dur="500"/>
                                        <p:tgtEl>
                                          <p:spTgt spid="84"/>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84"/>
                                        </p:tgtEl>
                                      </p:cBhvr>
                                    </p:animEffect>
                                    <p:animScale>
                                      <p:cBhvr>
                                        <p:cTn id="184" dur="250" autoRev="1" fill="hold"/>
                                        <p:tgtEl>
                                          <p:spTgt spid="84"/>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237"/>
                                        </p:tgtEl>
                                        <p:attrNameLst>
                                          <p:attrName>style.visibility</p:attrName>
                                        </p:attrNameLst>
                                      </p:cBhvr>
                                      <p:to>
                                        <p:strVal val="visible"/>
                                      </p:to>
                                    </p:set>
                                    <p:anim calcmode="lin" valueType="num">
                                      <p:cBhvr>
                                        <p:cTn id="187" dur="500" fill="hold"/>
                                        <p:tgtEl>
                                          <p:spTgt spid="237"/>
                                        </p:tgtEl>
                                        <p:attrNameLst>
                                          <p:attrName>ppt_w</p:attrName>
                                        </p:attrNameLst>
                                      </p:cBhvr>
                                      <p:tavLst>
                                        <p:tav tm="0">
                                          <p:val>
                                            <p:fltVal val="0"/>
                                          </p:val>
                                        </p:tav>
                                        <p:tav tm="100000">
                                          <p:val>
                                            <p:strVal val="#ppt_w"/>
                                          </p:val>
                                        </p:tav>
                                      </p:tavLst>
                                    </p:anim>
                                    <p:anim calcmode="lin" valueType="num">
                                      <p:cBhvr>
                                        <p:cTn id="188" dur="500" fill="hold"/>
                                        <p:tgtEl>
                                          <p:spTgt spid="237"/>
                                        </p:tgtEl>
                                        <p:attrNameLst>
                                          <p:attrName>ppt_h</p:attrName>
                                        </p:attrNameLst>
                                      </p:cBhvr>
                                      <p:tavLst>
                                        <p:tav tm="0">
                                          <p:val>
                                            <p:fltVal val="0"/>
                                          </p:val>
                                        </p:tav>
                                        <p:tav tm="100000">
                                          <p:val>
                                            <p:strVal val="#ppt_h"/>
                                          </p:val>
                                        </p:tav>
                                      </p:tavLst>
                                    </p:anim>
                                    <p:animEffect transition="in" filter="fade">
                                      <p:cBhvr>
                                        <p:cTn id="189" dur="500"/>
                                        <p:tgtEl>
                                          <p:spTgt spid="237"/>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237"/>
                                        </p:tgtEl>
                                      </p:cBhvr>
                                    </p:animEffect>
                                    <p:animScale>
                                      <p:cBhvr>
                                        <p:cTn id="192" dur="250" autoRev="1" fill="hold"/>
                                        <p:tgtEl>
                                          <p:spTgt spid="237"/>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196"/>
                                        </p:tgtEl>
                                        <p:attrNameLst>
                                          <p:attrName>style.visibility</p:attrName>
                                        </p:attrNameLst>
                                      </p:cBhvr>
                                      <p:to>
                                        <p:strVal val="visible"/>
                                      </p:to>
                                    </p:set>
                                    <p:anim calcmode="lin" valueType="num">
                                      <p:cBhvr>
                                        <p:cTn id="195" dur="500" fill="hold"/>
                                        <p:tgtEl>
                                          <p:spTgt spid="196"/>
                                        </p:tgtEl>
                                        <p:attrNameLst>
                                          <p:attrName>ppt_w</p:attrName>
                                        </p:attrNameLst>
                                      </p:cBhvr>
                                      <p:tavLst>
                                        <p:tav tm="0">
                                          <p:val>
                                            <p:fltVal val="0"/>
                                          </p:val>
                                        </p:tav>
                                        <p:tav tm="100000">
                                          <p:val>
                                            <p:strVal val="#ppt_w"/>
                                          </p:val>
                                        </p:tav>
                                      </p:tavLst>
                                    </p:anim>
                                    <p:anim calcmode="lin" valueType="num">
                                      <p:cBhvr>
                                        <p:cTn id="196" dur="500" fill="hold"/>
                                        <p:tgtEl>
                                          <p:spTgt spid="196"/>
                                        </p:tgtEl>
                                        <p:attrNameLst>
                                          <p:attrName>ppt_h</p:attrName>
                                        </p:attrNameLst>
                                      </p:cBhvr>
                                      <p:tavLst>
                                        <p:tav tm="0">
                                          <p:val>
                                            <p:fltVal val="0"/>
                                          </p:val>
                                        </p:tav>
                                        <p:tav tm="100000">
                                          <p:val>
                                            <p:strVal val="#ppt_h"/>
                                          </p:val>
                                        </p:tav>
                                      </p:tavLst>
                                    </p:anim>
                                    <p:animEffect transition="in" filter="fade">
                                      <p:cBhvr>
                                        <p:cTn id="197" dur="500"/>
                                        <p:tgtEl>
                                          <p:spTgt spid="196"/>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196"/>
                                        </p:tgtEl>
                                      </p:cBhvr>
                                    </p:animEffect>
                                    <p:animScale>
                                      <p:cBhvr>
                                        <p:cTn id="200" dur="250" autoRev="1" fill="hold"/>
                                        <p:tgtEl>
                                          <p:spTgt spid="196"/>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224"/>
                                        </p:tgtEl>
                                        <p:attrNameLst>
                                          <p:attrName>style.visibility</p:attrName>
                                        </p:attrNameLst>
                                      </p:cBhvr>
                                      <p:to>
                                        <p:strVal val="visible"/>
                                      </p:to>
                                    </p:set>
                                    <p:anim calcmode="lin" valueType="num">
                                      <p:cBhvr>
                                        <p:cTn id="203" dur="500" fill="hold"/>
                                        <p:tgtEl>
                                          <p:spTgt spid="224"/>
                                        </p:tgtEl>
                                        <p:attrNameLst>
                                          <p:attrName>ppt_w</p:attrName>
                                        </p:attrNameLst>
                                      </p:cBhvr>
                                      <p:tavLst>
                                        <p:tav tm="0">
                                          <p:val>
                                            <p:fltVal val="0"/>
                                          </p:val>
                                        </p:tav>
                                        <p:tav tm="100000">
                                          <p:val>
                                            <p:strVal val="#ppt_w"/>
                                          </p:val>
                                        </p:tav>
                                      </p:tavLst>
                                    </p:anim>
                                    <p:anim calcmode="lin" valueType="num">
                                      <p:cBhvr>
                                        <p:cTn id="204" dur="500" fill="hold"/>
                                        <p:tgtEl>
                                          <p:spTgt spid="224"/>
                                        </p:tgtEl>
                                        <p:attrNameLst>
                                          <p:attrName>ppt_h</p:attrName>
                                        </p:attrNameLst>
                                      </p:cBhvr>
                                      <p:tavLst>
                                        <p:tav tm="0">
                                          <p:val>
                                            <p:fltVal val="0"/>
                                          </p:val>
                                        </p:tav>
                                        <p:tav tm="100000">
                                          <p:val>
                                            <p:strVal val="#ppt_h"/>
                                          </p:val>
                                        </p:tav>
                                      </p:tavLst>
                                    </p:anim>
                                    <p:animEffect transition="in" filter="fade">
                                      <p:cBhvr>
                                        <p:cTn id="205" dur="500"/>
                                        <p:tgtEl>
                                          <p:spTgt spid="224"/>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224"/>
                                        </p:tgtEl>
                                      </p:cBhvr>
                                    </p:animEffect>
                                    <p:animScale>
                                      <p:cBhvr>
                                        <p:cTn id="208" dur="250" autoRev="1" fill="hold"/>
                                        <p:tgtEl>
                                          <p:spTgt spid="224"/>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21"/>
                                        </p:tgtEl>
                                        <p:attrNameLst>
                                          <p:attrName>style.visibility</p:attrName>
                                        </p:attrNameLst>
                                      </p:cBhvr>
                                      <p:to>
                                        <p:strVal val="visible"/>
                                      </p:to>
                                    </p:set>
                                    <p:anim calcmode="lin" valueType="num">
                                      <p:cBhvr>
                                        <p:cTn id="211" dur="500" fill="hold"/>
                                        <p:tgtEl>
                                          <p:spTgt spid="21"/>
                                        </p:tgtEl>
                                        <p:attrNameLst>
                                          <p:attrName>ppt_w</p:attrName>
                                        </p:attrNameLst>
                                      </p:cBhvr>
                                      <p:tavLst>
                                        <p:tav tm="0">
                                          <p:val>
                                            <p:fltVal val="0"/>
                                          </p:val>
                                        </p:tav>
                                        <p:tav tm="100000">
                                          <p:val>
                                            <p:strVal val="#ppt_w"/>
                                          </p:val>
                                        </p:tav>
                                      </p:tavLst>
                                    </p:anim>
                                    <p:anim calcmode="lin" valueType="num">
                                      <p:cBhvr>
                                        <p:cTn id="212" dur="500" fill="hold"/>
                                        <p:tgtEl>
                                          <p:spTgt spid="21"/>
                                        </p:tgtEl>
                                        <p:attrNameLst>
                                          <p:attrName>ppt_h</p:attrName>
                                        </p:attrNameLst>
                                      </p:cBhvr>
                                      <p:tavLst>
                                        <p:tav tm="0">
                                          <p:val>
                                            <p:fltVal val="0"/>
                                          </p:val>
                                        </p:tav>
                                        <p:tav tm="100000">
                                          <p:val>
                                            <p:strVal val="#ppt_h"/>
                                          </p:val>
                                        </p:tav>
                                      </p:tavLst>
                                    </p:anim>
                                    <p:animEffect transition="in" filter="fade">
                                      <p:cBhvr>
                                        <p:cTn id="213" dur="500"/>
                                        <p:tgtEl>
                                          <p:spTgt spid="21"/>
                                        </p:tgtEl>
                                      </p:cBhvr>
                                    </p:animEffect>
                                  </p:childTnLst>
                                  <p:subTnLst>
                                    <p:audio>
                                      <p:cMediaNode>
                                        <p:cTn display="0" masterRel="sameClick">
                                          <p:stCondLst>
                                            <p:cond evt="begin" delay="0">
                                              <p:tn val="209"/>
                                            </p:cond>
                                          </p:stCondLst>
                                          <p:endCondLst>
                                            <p:cond evt="onStopAudio" delay="0">
                                              <p:tgtEl>
                                                <p:sldTgt/>
                                              </p:tgtEl>
                                            </p:cond>
                                          </p:endCondLst>
                                        </p:cTn>
                                        <p:tgtEl>
                                          <p:sndTgt r:embed="rId3"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21"/>
                                        </p:tgtEl>
                                      </p:cBhvr>
                                    </p:animEffect>
                                    <p:animScale>
                                      <p:cBhvr>
                                        <p:cTn id="216" dur="250" autoRev="1" fill="hold"/>
                                        <p:tgtEl>
                                          <p:spTgt spid="21"/>
                                        </p:tgtEl>
                                      </p:cBhvr>
                                      <p:by x="105000" y="105000"/>
                                    </p:animScale>
                                  </p:childTnLst>
                                </p:cTn>
                              </p:par>
                              <p:par>
                                <p:cTn id="217" presetID="53" presetClass="entr" presetSubtype="16" fill="hold" grpId="0" nodeType="withEffect">
                                  <p:stCondLst>
                                    <p:cond delay="0"/>
                                  </p:stCondLst>
                                  <p:childTnLst>
                                    <p:set>
                                      <p:cBhvr>
                                        <p:cTn id="218" dur="1" fill="hold">
                                          <p:stCondLst>
                                            <p:cond delay="0"/>
                                          </p:stCondLst>
                                        </p:cTn>
                                        <p:tgtEl>
                                          <p:spTgt spid="52"/>
                                        </p:tgtEl>
                                        <p:attrNameLst>
                                          <p:attrName>style.visibility</p:attrName>
                                        </p:attrNameLst>
                                      </p:cBhvr>
                                      <p:to>
                                        <p:strVal val="visible"/>
                                      </p:to>
                                    </p:set>
                                    <p:anim calcmode="lin" valueType="num">
                                      <p:cBhvr>
                                        <p:cTn id="219" dur="500" fill="hold"/>
                                        <p:tgtEl>
                                          <p:spTgt spid="52"/>
                                        </p:tgtEl>
                                        <p:attrNameLst>
                                          <p:attrName>ppt_w</p:attrName>
                                        </p:attrNameLst>
                                      </p:cBhvr>
                                      <p:tavLst>
                                        <p:tav tm="0">
                                          <p:val>
                                            <p:fltVal val="0"/>
                                          </p:val>
                                        </p:tav>
                                        <p:tav tm="100000">
                                          <p:val>
                                            <p:strVal val="#ppt_w"/>
                                          </p:val>
                                        </p:tav>
                                      </p:tavLst>
                                    </p:anim>
                                    <p:anim calcmode="lin" valueType="num">
                                      <p:cBhvr>
                                        <p:cTn id="220" dur="500" fill="hold"/>
                                        <p:tgtEl>
                                          <p:spTgt spid="52"/>
                                        </p:tgtEl>
                                        <p:attrNameLst>
                                          <p:attrName>ppt_h</p:attrName>
                                        </p:attrNameLst>
                                      </p:cBhvr>
                                      <p:tavLst>
                                        <p:tav tm="0">
                                          <p:val>
                                            <p:fltVal val="0"/>
                                          </p:val>
                                        </p:tav>
                                        <p:tav tm="100000">
                                          <p:val>
                                            <p:strVal val="#ppt_h"/>
                                          </p:val>
                                        </p:tav>
                                      </p:tavLst>
                                    </p:anim>
                                    <p:animEffect transition="in" filter="fade">
                                      <p:cBhvr>
                                        <p:cTn id="221" dur="500"/>
                                        <p:tgtEl>
                                          <p:spTgt spid="52"/>
                                        </p:tgtEl>
                                      </p:cBhvr>
                                    </p:animEffect>
                                  </p:childTnLst>
                                  <p:subTnLst>
                                    <p:audio>
                                      <p:cMediaNode>
                                        <p:cTn display="0" masterRel="sameClick">
                                          <p:stCondLst>
                                            <p:cond evt="begin" delay="0">
                                              <p:tn val="217"/>
                                            </p:cond>
                                          </p:stCondLst>
                                          <p:endCondLst>
                                            <p:cond evt="onStopAudio" delay="0">
                                              <p:tgtEl>
                                                <p:sldTgt/>
                                              </p:tgtEl>
                                            </p:cond>
                                          </p:endCondLst>
                                        </p:cTn>
                                        <p:tgtEl>
                                          <p:sndTgt r:embed="rId3" name="Bling.wav"/>
                                        </p:tgtEl>
                                      </p:cMediaNode>
                                    </p:audio>
                                  </p:subTnLst>
                                </p:cTn>
                              </p:par>
                              <p:par>
                                <p:cTn id="222" presetID="26" presetClass="emph" presetSubtype="0" fill="hold" grpId="1" nodeType="withEffect">
                                  <p:stCondLst>
                                    <p:cond delay="500"/>
                                  </p:stCondLst>
                                  <p:childTnLst>
                                    <p:animEffect transition="out" filter="fade">
                                      <p:cBhvr>
                                        <p:cTn id="223" dur="500" tmFilter="0, 0; .2, .5; .8, .5; 1, 0"/>
                                        <p:tgtEl>
                                          <p:spTgt spid="52"/>
                                        </p:tgtEl>
                                      </p:cBhvr>
                                    </p:animEffect>
                                    <p:animScale>
                                      <p:cBhvr>
                                        <p:cTn id="224" dur="250" autoRev="1" fill="hold"/>
                                        <p:tgtEl>
                                          <p:spTgt spid="52"/>
                                        </p:tgtEl>
                                      </p:cBhvr>
                                      <p:by x="105000" y="105000"/>
                                    </p:animScale>
                                  </p:childTnLst>
                                </p:cTn>
                              </p:par>
                              <p:par>
                                <p:cTn id="225" presetID="53" presetClass="entr" presetSubtype="16" fill="hold" grpId="0" nodeType="withEffect">
                                  <p:stCondLst>
                                    <p:cond delay="0"/>
                                  </p:stCondLst>
                                  <p:childTnLst>
                                    <p:set>
                                      <p:cBhvr>
                                        <p:cTn id="226" dur="1" fill="hold">
                                          <p:stCondLst>
                                            <p:cond delay="0"/>
                                          </p:stCondLst>
                                        </p:cTn>
                                        <p:tgtEl>
                                          <p:spTgt spid="54"/>
                                        </p:tgtEl>
                                        <p:attrNameLst>
                                          <p:attrName>style.visibility</p:attrName>
                                        </p:attrNameLst>
                                      </p:cBhvr>
                                      <p:to>
                                        <p:strVal val="visible"/>
                                      </p:to>
                                    </p:set>
                                    <p:anim calcmode="lin" valueType="num">
                                      <p:cBhvr>
                                        <p:cTn id="227" dur="500" fill="hold"/>
                                        <p:tgtEl>
                                          <p:spTgt spid="54"/>
                                        </p:tgtEl>
                                        <p:attrNameLst>
                                          <p:attrName>ppt_w</p:attrName>
                                        </p:attrNameLst>
                                      </p:cBhvr>
                                      <p:tavLst>
                                        <p:tav tm="0">
                                          <p:val>
                                            <p:fltVal val="0"/>
                                          </p:val>
                                        </p:tav>
                                        <p:tav tm="100000">
                                          <p:val>
                                            <p:strVal val="#ppt_w"/>
                                          </p:val>
                                        </p:tav>
                                      </p:tavLst>
                                    </p:anim>
                                    <p:anim calcmode="lin" valueType="num">
                                      <p:cBhvr>
                                        <p:cTn id="228" dur="500" fill="hold"/>
                                        <p:tgtEl>
                                          <p:spTgt spid="54"/>
                                        </p:tgtEl>
                                        <p:attrNameLst>
                                          <p:attrName>ppt_h</p:attrName>
                                        </p:attrNameLst>
                                      </p:cBhvr>
                                      <p:tavLst>
                                        <p:tav tm="0">
                                          <p:val>
                                            <p:fltVal val="0"/>
                                          </p:val>
                                        </p:tav>
                                        <p:tav tm="100000">
                                          <p:val>
                                            <p:strVal val="#ppt_h"/>
                                          </p:val>
                                        </p:tav>
                                      </p:tavLst>
                                    </p:anim>
                                    <p:animEffect transition="in" filter="fade">
                                      <p:cBhvr>
                                        <p:cTn id="229" dur="500"/>
                                        <p:tgtEl>
                                          <p:spTgt spid="54"/>
                                        </p:tgtEl>
                                      </p:cBhvr>
                                    </p:animEffect>
                                  </p:childTnLst>
                                  <p:subTnLst>
                                    <p:audio>
                                      <p:cMediaNode>
                                        <p:cTn display="0" masterRel="sameClick">
                                          <p:stCondLst>
                                            <p:cond evt="begin" delay="0">
                                              <p:tn val="225"/>
                                            </p:cond>
                                          </p:stCondLst>
                                          <p:endCondLst>
                                            <p:cond evt="onStopAudio" delay="0">
                                              <p:tgtEl>
                                                <p:sldTgt/>
                                              </p:tgtEl>
                                            </p:cond>
                                          </p:endCondLst>
                                        </p:cTn>
                                        <p:tgtEl>
                                          <p:sndTgt r:embed="rId3" name="Bling.wav"/>
                                        </p:tgtEl>
                                      </p:cMediaNode>
                                    </p:audio>
                                  </p:subTnLst>
                                </p:cTn>
                              </p:par>
                              <p:par>
                                <p:cTn id="230" presetID="26" presetClass="emph" presetSubtype="0" fill="hold" grpId="1" nodeType="withEffect">
                                  <p:stCondLst>
                                    <p:cond delay="500"/>
                                  </p:stCondLst>
                                  <p:childTnLst>
                                    <p:animEffect transition="out" filter="fade">
                                      <p:cBhvr>
                                        <p:cTn id="231" dur="500" tmFilter="0, 0; .2, .5; .8, .5; 1, 0"/>
                                        <p:tgtEl>
                                          <p:spTgt spid="54"/>
                                        </p:tgtEl>
                                      </p:cBhvr>
                                    </p:animEffect>
                                    <p:animScale>
                                      <p:cBhvr>
                                        <p:cTn id="232" dur="250" autoRev="1" fill="hold"/>
                                        <p:tgtEl>
                                          <p:spTgt spid="54"/>
                                        </p:tgtEl>
                                      </p:cBhvr>
                                      <p:by x="105000" y="105000"/>
                                    </p:animScale>
                                  </p:childTnLst>
                                </p:cTn>
                              </p:par>
                            </p:childTnLst>
                          </p:cTn>
                        </p:par>
                      </p:childTnLst>
                    </p:cTn>
                  </p:par>
                </p:childTnLst>
              </p:cTn>
              <p:nextCondLst>
                <p:cond evt="onClick" delay="0">
                  <p:tgtEl>
                    <p:spTgt spid="24"/>
                  </p:tgtEl>
                </p:cond>
              </p:nextCondLst>
            </p:seq>
            <p:seq concurrent="1" nextAc="seek">
              <p:cTn id="233" restart="whenNotActive" fill="hold" evtFilter="cancelBubble" nodeType="interactiveSeq">
                <p:stCondLst>
                  <p:cond evt="onClick" delay="0">
                    <p:tgtEl>
                      <p:spTgt spid="92"/>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nodeType="clickEffect">
                                  <p:stCondLst>
                                    <p:cond delay="0"/>
                                  </p:stCondLst>
                                  <p:childTnLst>
                                    <p:set>
                                      <p:cBhvr>
                                        <p:cTn id="237" dur="1" fill="hold">
                                          <p:stCondLst>
                                            <p:cond delay="0"/>
                                          </p:stCondLst>
                                        </p:cTn>
                                        <p:tgtEl>
                                          <p:spTgt spid="92"/>
                                        </p:tgtEl>
                                        <p:attrNameLst>
                                          <p:attrName>style.visibility</p:attrName>
                                        </p:attrNameLst>
                                      </p:cBhvr>
                                      <p:to>
                                        <p:strVal val="hidden"/>
                                      </p:to>
                                    </p:set>
                                  </p:childTnLst>
                                </p:cTn>
                              </p:par>
                              <p:par>
                                <p:cTn id="238" presetID="1" presetClass="emph" presetSubtype="2" fill="hold" nodeType="withEffect">
                                  <p:stCondLst>
                                    <p:cond delay="0"/>
                                  </p:stCondLst>
                                  <p:childTnLst>
                                    <p:animClr clrSpc="rgb" dir="cw">
                                      <p:cBhvr>
                                        <p:cTn id="239" dur="500" fill="hold"/>
                                        <p:tgtEl>
                                          <p:spTgt spid="90"/>
                                        </p:tgtEl>
                                        <p:attrNameLst>
                                          <p:attrName>fillcolor</p:attrName>
                                        </p:attrNameLst>
                                      </p:cBhvr>
                                      <p:to>
                                        <a:srgbClr val="EE4036"/>
                                      </p:to>
                                    </p:animClr>
                                    <p:set>
                                      <p:cBhvr>
                                        <p:cTn id="240" dur="500" fill="hold"/>
                                        <p:tgtEl>
                                          <p:spTgt spid="90"/>
                                        </p:tgtEl>
                                        <p:attrNameLst>
                                          <p:attrName>fill.type</p:attrName>
                                        </p:attrNameLst>
                                      </p:cBhvr>
                                      <p:to>
                                        <p:strVal val="solid"/>
                                      </p:to>
                                    </p:set>
                                    <p:set>
                                      <p:cBhvr>
                                        <p:cTn id="241" dur="500" fill="hold"/>
                                        <p:tgtEl>
                                          <p:spTgt spid="90"/>
                                        </p:tgtEl>
                                        <p:attrNameLst>
                                          <p:attrName>fill.on</p:attrName>
                                        </p:attrNameLst>
                                      </p:cBhvr>
                                      <p:to>
                                        <p:strVal val="true"/>
                                      </p:to>
                                    </p:set>
                                  </p:childTnLst>
                                </p:cTn>
                              </p:par>
                              <p:par>
                                <p:cTn id="242" presetID="53" presetClass="entr" presetSubtype="16" fill="hold" nodeType="withEffect">
                                  <p:stCondLst>
                                    <p:cond delay="0"/>
                                  </p:stCondLst>
                                  <p:childTnLst>
                                    <p:set>
                                      <p:cBhvr>
                                        <p:cTn id="243" dur="1" fill="hold">
                                          <p:stCondLst>
                                            <p:cond delay="0"/>
                                          </p:stCondLst>
                                        </p:cTn>
                                        <p:tgtEl>
                                          <p:spTgt spid="115"/>
                                        </p:tgtEl>
                                        <p:attrNameLst>
                                          <p:attrName>style.visibility</p:attrName>
                                        </p:attrNameLst>
                                      </p:cBhvr>
                                      <p:to>
                                        <p:strVal val="visible"/>
                                      </p:to>
                                    </p:set>
                                    <p:anim calcmode="lin" valueType="num">
                                      <p:cBhvr>
                                        <p:cTn id="244" dur="500" fill="hold"/>
                                        <p:tgtEl>
                                          <p:spTgt spid="115"/>
                                        </p:tgtEl>
                                        <p:attrNameLst>
                                          <p:attrName>ppt_w</p:attrName>
                                        </p:attrNameLst>
                                      </p:cBhvr>
                                      <p:tavLst>
                                        <p:tav tm="0">
                                          <p:val>
                                            <p:fltVal val="0"/>
                                          </p:val>
                                        </p:tav>
                                        <p:tav tm="100000">
                                          <p:val>
                                            <p:strVal val="#ppt_w"/>
                                          </p:val>
                                        </p:tav>
                                      </p:tavLst>
                                    </p:anim>
                                    <p:anim calcmode="lin" valueType="num">
                                      <p:cBhvr>
                                        <p:cTn id="245" dur="500" fill="hold"/>
                                        <p:tgtEl>
                                          <p:spTgt spid="115"/>
                                        </p:tgtEl>
                                        <p:attrNameLst>
                                          <p:attrName>ppt_h</p:attrName>
                                        </p:attrNameLst>
                                      </p:cBhvr>
                                      <p:tavLst>
                                        <p:tav tm="0">
                                          <p:val>
                                            <p:fltVal val="0"/>
                                          </p:val>
                                        </p:tav>
                                        <p:tav tm="100000">
                                          <p:val>
                                            <p:strVal val="#ppt_h"/>
                                          </p:val>
                                        </p:tav>
                                      </p:tavLst>
                                    </p:anim>
                                    <p:animEffect transition="in" filter="fade">
                                      <p:cBhvr>
                                        <p:cTn id="246" dur="500"/>
                                        <p:tgtEl>
                                          <p:spTgt spid="115"/>
                                        </p:tgtEl>
                                      </p:cBhvr>
                                    </p:animEffect>
                                  </p:childTnLst>
                                </p:cTn>
                              </p:par>
                            </p:childTnLst>
                          </p:cTn>
                        </p:par>
                      </p:childTnLst>
                    </p:cTn>
                  </p:par>
                </p:childTnLst>
              </p:cTn>
              <p:nextCondLst>
                <p:cond evt="onClick" delay="0">
                  <p:tgtEl>
                    <p:spTgt spid="92"/>
                  </p:tgtEl>
                </p:cond>
              </p:nextCondLst>
            </p:seq>
            <p:seq concurrent="1" nextAc="seek">
              <p:cTn id="247" restart="whenNotActive" fill="hold" evtFilter="cancelBubble" nodeType="interactiveSeq">
                <p:stCondLst>
                  <p:cond evt="onClick" delay="0">
                    <p:tgtEl>
                      <p:spTgt spid="139"/>
                    </p:tgtEl>
                  </p:cond>
                </p:stCondLst>
                <p:endSync evt="end" delay="0">
                  <p:rtn val="all"/>
                </p:endSync>
                <p:childTnLst>
                  <p:par>
                    <p:cTn id="248" fill="hold">
                      <p:stCondLst>
                        <p:cond delay="0"/>
                      </p:stCondLst>
                      <p:childTnLst>
                        <p:par>
                          <p:cTn id="249" fill="hold">
                            <p:stCondLst>
                              <p:cond delay="0"/>
                            </p:stCondLst>
                            <p:childTnLst>
                              <p:par>
                                <p:cTn id="250" presetID="1" presetClass="exit" presetSubtype="0" fill="hold" nodeType="clickEffect">
                                  <p:stCondLst>
                                    <p:cond delay="0"/>
                                  </p:stCondLst>
                                  <p:childTnLst>
                                    <p:set>
                                      <p:cBhvr>
                                        <p:cTn id="251" dur="1" fill="hold">
                                          <p:stCondLst>
                                            <p:cond delay="0"/>
                                          </p:stCondLst>
                                        </p:cTn>
                                        <p:tgtEl>
                                          <p:spTgt spid="139"/>
                                        </p:tgtEl>
                                        <p:attrNameLst>
                                          <p:attrName>style.visibility</p:attrName>
                                        </p:attrNameLst>
                                      </p:cBhvr>
                                      <p:to>
                                        <p:strVal val="hidden"/>
                                      </p:to>
                                    </p:set>
                                  </p:childTnLst>
                                </p:cTn>
                              </p:par>
                              <p:par>
                                <p:cTn id="252" presetID="1" presetClass="emph" presetSubtype="2" fill="hold" nodeType="withEffect">
                                  <p:stCondLst>
                                    <p:cond delay="0"/>
                                  </p:stCondLst>
                                  <p:childTnLst>
                                    <p:animClr clrSpc="rgb" dir="cw">
                                      <p:cBhvr>
                                        <p:cTn id="253" dur="500" fill="hold"/>
                                        <p:tgtEl>
                                          <p:spTgt spid="137"/>
                                        </p:tgtEl>
                                        <p:attrNameLst>
                                          <p:attrName>fillcolor</p:attrName>
                                        </p:attrNameLst>
                                      </p:cBhvr>
                                      <p:to>
                                        <a:srgbClr val="EE4036"/>
                                      </p:to>
                                    </p:animClr>
                                    <p:set>
                                      <p:cBhvr>
                                        <p:cTn id="254" dur="500" fill="hold"/>
                                        <p:tgtEl>
                                          <p:spTgt spid="137"/>
                                        </p:tgtEl>
                                        <p:attrNameLst>
                                          <p:attrName>fill.type</p:attrName>
                                        </p:attrNameLst>
                                      </p:cBhvr>
                                      <p:to>
                                        <p:strVal val="solid"/>
                                      </p:to>
                                    </p:set>
                                    <p:set>
                                      <p:cBhvr>
                                        <p:cTn id="255" dur="500" fill="hold"/>
                                        <p:tgtEl>
                                          <p:spTgt spid="137"/>
                                        </p:tgtEl>
                                        <p:attrNameLst>
                                          <p:attrName>fill.on</p:attrName>
                                        </p:attrNameLst>
                                      </p:cBhvr>
                                      <p:to>
                                        <p:strVal val="true"/>
                                      </p:to>
                                    </p:set>
                                  </p:childTnLst>
                                </p:cTn>
                              </p:par>
                              <p:par>
                                <p:cTn id="256" presetID="53" presetClass="entr" presetSubtype="16" fill="hold" nodeType="withEffect">
                                  <p:stCondLst>
                                    <p:cond delay="0"/>
                                  </p:stCondLst>
                                  <p:childTnLst>
                                    <p:set>
                                      <p:cBhvr>
                                        <p:cTn id="257" dur="1" fill="hold">
                                          <p:stCondLst>
                                            <p:cond delay="0"/>
                                          </p:stCondLst>
                                        </p:cTn>
                                        <p:tgtEl>
                                          <p:spTgt spid="138"/>
                                        </p:tgtEl>
                                        <p:attrNameLst>
                                          <p:attrName>style.visibility</p:attrName>
                                        </p:attrNameLst>
                                      </p:cBhvr>
                                      <p:to>
                                        <p:strVal val="visible"/>
                                      </p:to>
                                    </p:set>
                                    <p:anim calcmode="lin" valueType="num">
                                      <p:cBhvr>
                                        <p:cTn id="258" dur="500" fill="hold"/>
                                        <p:tgtEl>
                                          <p:spTgt spid="138"/>
                                        </p:tgtEl>
                                        <p:attrNameLst>
                                          <p:attrName>ppt_w</p:attrName>
                                        </p:attrNameLst>
                                      </p:cBhvr>
                                      <p:tavLst>
                                        <p:tav tm="0">
                                          <p:val>
                                            <p:fltVal val="0"/>
                                          </p:val>
                                        </p:tav>
                                        <p:tav tm="100000">
                                          <p:val>
                                            <p:strVal val="#ppt_w"/>
                                          </p:val>
                                        </p:tav>
                                      </p:tavLst>
                                    </p:anim>
                                    <p:anim calcmode="lin" valueType="num">
                                      <p:cBhvr>
                                        <p:cTn id="259" dur="500" fill="hold"/>
                                        <p:tgtEl>
                                          <p:spTgt spid="138"/>
                                        </p:tgtEl>
                                        <p:attrNameLst>
                                          <p:attrName>ppt_h</p:attrName>
                                        </p:attrNameLst>
                                      </p:cBhvr>
                                      <p:tavLst>
                                        <p:tav tm="0">
                                          <p:val>
                                            <p:fltVal val="0"/>
                                          </p:val>
                                        </p:tav>
                                        <p:tav tm="100000">
                                          <p:val>
                                            <p:strVal val="#ppt_h"/>
                                          </p:val>
                                        </p:tav>
                                      </p:tavLst>
                                    </p:anim>
                                    <p:animEffect transition="in" filter="fade">
                                      <p:cBhvr>
                                        <p:cTn id="260" dur="500"/>
                                        <p:tgtEl>
                                          <p:spTgt spid="138"/>
                                        </p:tgtEl>
                                      </p:cBhvr>
                                    </p:animEffect>
                                  </p:childTnLst>
                                </p:cTn>
                              </p:par>
                            </p:childTnLst>
                          </p:cTn>
                        </p:par>
                      </p:childTnLst>
                    </p:cTn>
                  </p:par>
                </p:childTnLst>
              </p:cTn>
              <p:nextCondLst>
                <p:cond evt="onClick" delay="0">
                  <p:tgtEl>
                    <p:spTgt spid="139"/>
                  </p:tgtEl>
                </p:cond>
              </p:nextCondLst>
            </p:seq>
            <p:seq concurrent="1" nextAc="seek">
              <p:cTn id="261" restart="whenNotActive" fill="hold" evtFilter="cancelBubble" nodeType="interactiveSeq">
                <p:stCondLst>
                  <p:cond evt="onClick" delay="0">
                    <p:tgtEl>
                      <p:spTgt spid="142"/>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42"/>
                                        </p:tgtEl>
                                        <p:attrNameLst>
                                          <p:attrName>style.visibility</p:attrName>
                                        </p:attrNameLst>
                                      </p:cBhvr>
                                      <p:to>
                                        <p:strVal val="hidden"/>
                                      </p:to>
                                    </p:set>
                                  </p:childTnLst>
                                </p:cTn>
                              </p:par>
                              <p:par>
                                <p:cTn id="266" presetID="1" presetClass="emph" presetSubtype="2" fill="hold" nodeType="withEffect">
                                  <p:stCondLst>
                                    <p:cond delay="0"/>
                                  </p:stCondLst>
                                  <p:childTnLst>
                                    <p:animClr clrSpc="rgb" dir="cw">
                                      <p:cBhvr>
                                        <p:cTn id="267" dur="500" fill="hold"/>
                                        <p:tgtEl>
                                          <p:spTgt spid="140"/>
                                        </p:tgtEl>
                                        <p:attrNameLst>
                                          <p:attrName>fillcolor</p:attrName>
                                        </p:attrNameLst>
                                      </p:cBhvr>
                                      <p:to>
                                        <a:srgbClr val="EE4036"/>
                                      </p:to>
                                    </p:animClr>
                                    <p:set>
                                      <p:cBhvr>
                                        <p:cTn id="268" dur="500" fill="hold"/>
                                        <p:tgtEl>
                                          <p:spTgt spid="140"/>
                                        </p:tgtEl>
                                        <p:attrNameLst>
                                          <p:attrName>fill.type</p:attrName>
                                        </p:attrNameLst>
                                      </p:cBhvr>
                                      <p:to>
                                        <p:strVal val="solid"/>
                                      </p:to>
                                    </p:set>
                                    <p:set>
                                      <p:cBhvr>
                                        <p:cTn id="269" dur="500" fill="hold"/>
                                        <p:tgtEl>
                                          <p:spTgt spid="140"/>
                                        </p:tgtEl>
                                        <p:attrNameLst>
                                          <p:attrName>fill.on</p:attrName>
                                        </p:attrNameLst>
                                      </p:cBhvr>
                                      <p:to>
                                        <p:strVal val="true"/>
                                      </p:to>
                                    </p:set>
                                  </p:childTnLst>
                                </p:cTn>
                              </p:par>
                              <p:par>
                                <p:cTn id="270" presetID="53" presetClass="entr" presetSubtype="16" fill="hold" nodeType="withEffect">
                                  <p:stCondLst>
                                    <p:cond delay="0"/>
                                  </p:stCondLst>
                                  <p:childTnLst>
                                    <p:set>
                                      <p:cBhvr>
                                        <p:cTn id="271" dur="1" fill="hold">
                                          <p:stCondLst>
                                            <p:cond delay="0"/>
                                          </p:stCondLst>
                                        </p:cTn>
                                        <p:tgtEl>
                                          <p:spTgt spid="141"/>
                                        </p:tgtEl>
                                        <p:attrNameLst>
                                          <p:attrName>style.visibility</p:attrName>
                                        </p:attrNameLst>
                                      </p:cBhvr>
                                      <p:to>
                                        <p:strVal val="visible"/>
                                      </p:to>
                                    </p:set>
                                    <p:anim calcmode="lin" valueType="num">
                                      <p:cBhvr>
                                        <p:cTn id="272" dur="500" fill="hold"/>
                                        <p:tgtEl>
                                          <p:spTgt spid="141"/>
                                        </p:tgtEl>
                                        <p:attrNameLst>
                                          <p:attrName>ppt_w</p:attrName>
                                        </p:attrNameLst>
                                      </p:cBhvr>
                                      <p:tavLst>
                                        <p:tav tm="0">
                                          <p:val>
                                            <p:fltVal val="0"/>
                                          </p:val>
                                        </p:tav>
                                        <p:tav tm="100000">
                                          <p:val>
                                            <p:strVal val="#ppt_w"/>
                                          </p:val>
                                        </p:tav>
                                      </p:tavLst>
                                    </p:anim>
                                    <p:anim calcmode="lin" valueType="num">
                                      <p:cBhvr>
                                        <p:cTn id="273" dur="500" fill="hold"/>
                                        <p:tgtEl>
                                          <p:spTgt spid="141"/>
                                        </p:tgtEl>
                                        <p:attrNameLst>
                                          <p:attrName>ppt_h</p:attrName>
                                        </p:attrNameLst>
                                      </p:cBhvr>
                                      <p:tavLst>
                                        <p:tav tm="0">
                                          <p:val>
                                            <p:fltVal val="0"/>
                                          </p:val>
                                        </p:tav>
                                        <p:tav tm="100000">
                                          <p:val>
                                            <p:strVal val="#ppt_h"/>
                                          </p:val>
                                        </p:tav>
                                      </p:tavLst>
                                    </p:anim>
                                    <p:animEffect transition="in" filter="fade">
                                      <p:cBhvr>
                                        <p:cTn id="274" dur="500"/>
                                        <p:tgtEl>
                                          <p:spTgt spid="141"/>
                                        </p:tgtEl>
                                      </p:cBhvr>
                                    </p:animEffect>
                                  </p:childTnLst>
                                </p:cTn>
                              </p:par>
                            </p:childTnLst>
                          </p:cTn>
                        </p:par>
                      </p:childTnLst>
                    </p:cTn>
                  </p:par>
                </p:childTnLst>
              </p:cTn>
              <p:nextCondLst>
                <p:cond evt="onClick" delay="0">
                  <p:tgtEl>
                    <p:spTgt spid="142"/>
                  </p:tgtEl>
                </p:cond>
              </p:nextCondLst>
            </p:seq>
            <p:seq concurrent="1" nextAc="seek">
              <p:cTn id="275" restart="whenNotActive" fill="hold" evtFilter="cancelBubble" nodeType="interactiveSeq">
                <p:stCondLst>
                  <p:cond evt="onClick" delay="0">
                    <p:tgtEl>
                      <p:spTgt spid="145"/>
                    </p:tgtEl>
                  </p:cond>
                </p:stCondLst>
                <p:endSync evt="end" delay="0">
                  <p:rtn val="all"/>
                </p:endSync>
                <p:childTnLst>
                  <p:par>
                    <p:cTn id="276" fill="hold">
                      <p:stCondLst>
                        <p:cond delay="0"/>
                      </p:stCondLst>
                      <p:childTnLst>
                        <p:par>
                          <p:cTn id="277" fill="hold">
                            <p:stCondLst>
                              <p:cond delay="0"/>
                            </p:stCondLst>
                            <p:childTnLst>
                              <p:par>
                                <p:cTn id="278" presetID="1" presetClass="exit" presetSubtype="0" fill="hold" nodeType="clickEffect">
                                  <p:stCondLst>
                                    <p:cond delay="0"/>
                                  </p:stCondLst>
                                  <p:childTnLst>
                                    <p:set>
                                      <p:cBhvr>
                                        <p:cTn id="279" dur="1" fill="hold">
                                          <p:stCondLst>
                                            <p:cond delay="0"/>
                                          </p:stCondLst>
                                        </p:cTn>
                                        <p:tgtEl>
                                          <p:spTgt spid="145"/>
                                        </p:tgtEl>
                                        <p:attrNameLst>
                                          <p:attrName>style.visibility</p:attrName>
                                        </p:attrNameLst>
                                      </p:cBhvr>
                                      <p:to>
                                        <p:strVal val="hidden"/>
                                      </p:to>
                                    </p:set>
                                  </p:childTnLst>
                                </p:cTn>
                              </p:par>
                              <p:par>
                                <p:cTn id="280" presetID="1" presetClass="emph" presetSubtype="2" fill="hold" nodeType="withEffect">
                                  <p:stCondLst>
                                    <p:cond delay="0"/>
                                  </p:stCondLst>
                                  <p:childTnLst>
                                    <p:animClr clrSpc="rgb" dir="cw">
                                      <p:cBhvr>
                                        <p:cTn id="281" dur="500" fill="hold"/>
                                        <p:tgtEl>
                                          <p:spTgt spid="143"/>
                                        </p:tgtEl>
                                        <p:attrNameLst>
                                          <p:attrName>fillcolor</p:attrName>
                                        </p:attrNameLst>
                                      </p:cBhvr>
                                      <p:to>
                                        <a:srgbClr val="EE4036"/>
                                      </p:to>
                                    </p:animClr>
                                    <p:set>
                                      <p:cBhvr>
                                        <p:cTn id="282" dur="500" fill="hold"/>
                                        <p:tgtEl>
                                          <p:spTgt spid="143"/>
                                        </p:tgtEl>
                                        <p:attrNameLst>
                                          <p:attrName>fill.type</p:attrName>
                                        </p:attrNameLst>
                                      </p:cBhvr>
                                      <p:to>
                                        <p:strVal val="solid"/>
                                      </p:to>
                                    </p:set>
                                    <p:set>
                                      <p:cBhvr>
                                        <p:cTn id="283" dur="500" fill="hold"/>
                                        <p:tgtEl>
                                          <p:spTgt spid="143"/>
                                        </p:tgtEl>
                                        <p:attrNameLst>
                                          <p:attrName>fill.on</p:attrName>
                                        </p:attrNameLst>
                                      </p:cBhvr>
                                      <p:to>
                                        <p:strVal val="true"/>
                                      </p:to>
                                    </p:set>
                                  </p:childTnLst>
                                </p:cTn>
                              </p:par>
                              <p:par>
                                <p:cTn id="284" presetID="53" presetClass="entr" presetSubtype="16" fill="hold" nodeType="withEffect">
                                  <p:stCondLst>
                                    <p:cond delay="0"/>
                                  </p:stCondLst>
                                  <p:childTnLst>
                                    <p:set>
                                      <p:cBhvr>
                                        <p:cTn id="285" dur="1" fill="hold">
                                          <p:stCondLst>
                                            <p:cond delay="0"/>
                                          </p:stCondLst>
                                        </p:cTn>
                                        <p:tgtEl>
                                          <p:spTgt spid="144"/>
                                        </p:tgtEl>
                                        <p:attrNameLst>
                                          <p:attrName>style.visibility</p:attrName>
                                        </p:attrNameLst>
                                      </p:cBhvr>
                                      <p:to>
                                        <p:strVal val="visible"/>
                                      </p:to>
                                    </p:set>
                                    <p:anim calcmode="lin" valueType="num">
                                      <p:cBhvr>
                                        <p:cTn id="286" dur="500" fill="hold"/>
                                        <p:tgtEl>
                                          <p:spTgt spid="144"/>
                                        </p:tgtEl>
                                        <p:attrNameLst>
                                          <p:attrName>ppt_w</p:attrName>
                                        </p:attrNameLst>
                                      </p:cBhvr>
                                      <p:tavLst>
                                        <p:tav tm="0">
                                          <p:val>
                                            <p:fltVal val="0"/>
                                          </p:val>
                                        </p:tav>
                                        <p:tav tm="100000">
                                          <p:val>
                                            <p:strVal val="#ppt_w"/>
                                          </p:val>
                                        </p:tav>
                                      </p:tavLst>
                                    </p:anim>
                                    <p:anim calcmode="lin" valueType="num">
                                      <p:cBhvr>
                                        <p:cTn id="287" dur="500" fill="hold"/>
                                        <p:tgtEl>
                                          <p:spTgt spid="144"/>
                                        </p:tgtEl>
                                        <p:attrNameLst>
                                          <p:attrName>ppt_h</p:attrName>
                                        </p:attrNameLst>
                                      </p:cBhvr>
                                      <p:tavLst>
                                        <p:tav tm="0">
                                          <p:val>
                                            <p:fltVal val="0"/>
                                          </p:val>
                                        </p:tav>
                                        <p:tav tm="100000">
                                          <p:val>
                                            <p:strVal val="#ppt_h"/>
                                          </p:val>
                                        </p:tav>
                                      </p:tavLst>
                                    </p:anim>
                                    <p:animEffect transition="in" filter="fade">
                                      <p:cBhvr>
                                        <p:cTn id="288" dur="500"/>
                                        <p:tgtEl>
                                          <p:spTgt spid="144"/>
                                        </p:tgtEl>
                                      </p:cBhvr>
                                    </p:animEffect>
                                  </p:childTnLst>
                                </p:cTn>
                              </p:par>
                            </p:childTnLst>
                          </p:cTn>
                        </p:par>
                      </p:childTnLst>
                    </p:cTn>
                  </p:par>
                </p:childTnLst>
              </p:cTn>
              <p:nextCondLst>
                <p:cond evt="onClick" delay="0">
                  <p:tgtEl>
                    <p:spTgt spid="145"/>
                  </p:tgtEl>
                </p:cond>
              </p:nextCondLst>
            </p:seq>
            <p:seq concurrent="1" nextAc="seek">
              <p:cTn id="289" restart="whenNotActive" fill="hold" evtFilter="cancelBubble" nodeType="interactiveSeq">
                <p:stCondLst>
                  <p:cond evt="onClick" delay="0">
                    <p:tgtEl>
                      <p:spTgt spid="148"/>
                    </p:tgtEl>
                  </p:cond>
                </p:stCondLst>
                <p:endSync evt="end" delay="0">
                  <p:rtn val="all"/>
                </p:endSync>
                <p:childTnLst>
                  <p:par>
                    <p:cTn id="290" fill="hold">
                      <p:stCondLst>
                        <p:cond delay="0"/>
                      </p:stCondLst>
                      <p:childTnLst>
                        <p:par>
                          <p:cTn id="291" fill="hold">
                            <p:stCondLst>
                              <p:cond delay="0"/>
                            </p:stCondLst>
                            <p:childTnLst>
                              <p:par>
                                <p:cTn id="292" presetID="1" presetClass="exit" presetSubtype="0" fill="hold" nodeType="clickEffect">
                                  <p:stCondLst>
                                    <p:cond delay="0"/>
                                  </p:stCondLst>
                                  <p:childTnLst>
                                    <p:set>
                                      <p:cBhvr>
                                        <p:cTn id="293" dur="1" fill="hold">
                                          <p:stCondLst>
                                            <p:cond delay="0"/>
                                          </p:stCondLst>
                                        </p:cTn>
                                        <p:tgtEl>
                                          <p:spTgt spid="148"/>
                                        </p:tgtEl>
                                        <p:attrNameLst>
                                          <p:attrName>style.visibility</p:attrName>
                                        </p:attrNameLst>
                                      </p:cBhvr>
                                      <p:to>
                                        <p:strVal val="hidden"/>
                                      </p:to>
                                    </p:set>
                                  </p:childTnLst>
                                </p:cTn>
                              </p:par>
                              <p:par>
                                <p:cTn id="294" presetID="1" presetClass="emph" presetSubtype="2" fill="hold" nodeType="withEffect">
                                  <p:stCondLst>
                                    <p:cond delay="0"/>
                                  </p:stCondLst>
                                  <p:childTnLst>
                                    <p:animClr clrSpc="rgb" dir="cw">
                                      <p:cBhvr>
                                        <p:cTn id="295" dur="500" fill="hold"/>
                                        <p:tgtEl>
                                          <p:spTgt spid="146"/>
                                        </p:tgtEl>
                                        <p:attrNameLst>
                                          <p:attrName>fillcolor</p:attrName>
                                        </p:attrNameLst>
                                      </p:cBhvr>
                                      <p:to>
                                        <a:srgbClr val="EE4036"/>
                                      </p:to>
                                    </p:animClr>
                                    <p:set>
                                      <p:cBhvr>
                                        <p:cTn id="296" dur="500" fill="hold"/>
                                        <p:tgtEl>
                                          <p:spTgt spid="146"/>
                                        </p:tgtEl>
                                        <p:attrNameLst>
                                          <p:attrName>fill.type</p:attrName>
                                        </p:attrNameLst>
                                      </p:cBhvr>
                                      <p:to>
                                        <p:strVal val="solid"/>
                                      </p:to>
                                    </p:set>
                                    <p:set>
                                      <p:cBhvr>
                                        <p:cTn id="297" dur="500" fill="hold"/>
                                        <p:tgtEl>
                                          <p:spTgt spid="146"/>
                                        </p:tgtEl>
                                        <p:attrNameLst>
                                          <p:attrName>fill.on</p:attrName>
                                        </p:attrNameLst>
                                      </p:cBhvr>
                                      <p:to>
                                        <p:strVal val="true"/>
                                      </p:to>
                                    </p:set>
                                  </p:childTnLst>
                                </p:cTn>
                              </p:par>
                              <p:par>
                                <p:cTn id="298" presetID="53" presetClass="entr" presetSubtype="16" fill="hold" nodeType="withEffect">
                                  <p:stCondLst>
                                    <p:cond delay="0"/>
                                  </p:stCondLst>
                                  <p:childTnLst>
                                    <p:set>
                                      <p:cBhvr>
                                        <p:cTn id="299" dur="1" fill="hold">
                                          <p:stCondLst>
                                            <p:cond delay="0"/>
                                          </p:stCondLst>
                                        </p:cTn>
                                        <p:tgtEl>
                                          <p:spTgt spid="147"/>
                                        </p:tgtEl>
                                        <p:attrNameLst>
                                          <p:attrName>style.visibility</p:attrName>
                                        </p:attrNameLst>
                                      </p:cBhvr>
                                      <p:to>
                                        <p:strVal val="visible"/>
                                      </p:to>
                                    </p:set>
                                    <p:anim calcmode="lin" valueType="num">
                                      <p:cBhvr>
                                        <p:cTn id="300" dur="500" fill="hold"/>
                                        <p:tgtEl>
                                          <p:spTgt spid="147"/>
                                        </p:tgtEl>
                                        <p:attrNameLst>
                                          <p:attrName>ppt_w</p:attrName>
                                        </p:attrNameLst>
                                      </p:cBhvr>
                                      <p:tavLst>
                                        <p:tav tm="0">
                                          <p:val>
                                            <p:fltVal val="0"/>
                                          </p:val>
                                        </p:tav>
                                        <p:tav tm="100000">
                                          <p:val>
                                            <p:strVal val="#ppt_w"/>
                                          </p:val>
                                        </p:tav>
                                      </p:tavLst>
                                    </p:anim>
                                    <p:anim calcmode="lin" valueType="num">
                                      <p:cBhvr>
                                        <p:cTn id="301" dur="500" fill="hold"/>
                                        <p:tgtEl>
                                          <p:spTgt spid="147"/>
                                        </p:tgtEl>
                                        <p:attrNameLst>
                                          <p:attrName>ppt_h</p:attrName>
                                        </p:attrNameLst>
                                      </p:cBhvr>
                                      <p:tavLst>
                                        <p:tav tm="0">
                                          <p:val>
                                            <p:fltVal val="0"/>
                                          </p:val>
                                        </p:tav>
                                        <p:tav tm="100000">
                                          <p:val>
                                            <p:strVal val="#ppt_h"/>
                                          </p:val>
                                        </p:tav>
                                      </p:tavLst>
                                    </p:anim>
                                    <p:animEffect transition="in" filter="fade">
                                      <p:cBhvr>
                                        <p:cTn id="302" dur="500"/>
                                        <p:tgtEl>
                                          <p:spTgt spid="147"/>
                                        </p:tgtEl>
                                      </p:cBhvr>
                                    </p:animEffect>
                                  </p:childTnLst>
                                </p:cTn>
                              </p:par>
                            </p:childTnLst>
                          </p:cTn>
                        </p:par>
                      </p:childTnLst>
                    </p:cTn>
                  </p:par>
                </p:childTnLst>
              </p:cTn>
              <p:nextCondLst>
                <p:cond evt="onClick" delay="0">
                  <p:tgtEl>
                    <p:spTgt spid="148"/>
                  </p:tgtEl>
                </p:cond>
              </p:nextCondLst>
            </p:seq>
            <p:seq concurrent="1" nextAc="seek">
              <p:cTn id="303" restart="whenNotActive" fill="hold" evtFilter="cancelBubble" nodeType="interactiveSeq">
                <p:stCondLst>
                  <p:cond evt="onClick" delay="0">
                    <p:tgtEl>
                      <p:spTgt spid="151"/>
                    </p:tgtEl>
                  </p:cond>
                </p:stCondLst>
                <p:endSync evt="end" delay="0">
                  <p:rtn val="all"/>
                </p:endSync>
                <p:childTnLst>
                  <p:par>
                    <p:cTn id="304" fill="hold">
                      <p:stCondLst>
                        <p:cond delay="0"/>
                      </p:stCondLst>
                      <p:childTnLst>
                        <p:par>
                          <p:cTn id="305" fill="hold">
                            <p:stCondLst>
                              <p:cond delay="0"/>
                            </p:stCondLst>
                            <p:childTnLst>
                              <p:par>
                                <p:cTn id="306" presetID="1" presetClass="exit" presetSubtype="0" fill="hold" nodeType="clickEffect">
                                  <p:stCondLst>
                                    <p:cond delay="0"/>
                                  </p:stCondLst>
                                  <p:childTnLst>
                                    <p:set>
                                      <p:cBhvr>
                                        <p:cTn id="307" dur="1" fill="hold">
                                          <p:stCondLst>
                                            <p:cond delay="0"/>
                                          </p:stCondLst>
                                        </p:cTn>
                                        <p:tgtEl>
                                          <p:spTgt spid="151"/>
                                        </p:tgtEl>
                                        <p:attrNameLst>
                                          <p:attrName>style.visibility</p:attrName>
                                        </p:attrNameLst>
                                      </p:cBhvr>
                                      <p:to>
                                        <p:strVal val="hidden"/>
                                      </p:to>
                                    </p:set>
                                  </p:childTnLst>
                                </p:cTn>
                              </p:par>
                              <p:par>
                                <p:cTn id="308" presetID="1" presetClass="emph" presetSubtype="2" fill="hold" nodeType="withEffect">
                                  <p:stCondLst>
                                    <p:cond delay="0"/>
                                  </p:stCondLst>
                                  <p:childTnLst>
                                    <p:animClr clrSpc="rgb" dir="cw">
                                      <p:cBhvr>
                                        <p:cTn id="309" dur="500" fill="hold"/>
                                        <p:tgtEl>
                                          <p:spTgt spid="149"/>
                                        </p:tgtEl>
                                        <p:attrNameLst>
                                          <p:attrName>fillcolor</p:attrName>
                                        </p:attrNameLst>
                                      </p:cBhvr>
                                      <p:to>
                                        <a:srgbClr val="EE4036"/>
                                      </p:to>
                                    </p:animClr>
                                    <p:set>
                                      <p:cBhvr>
                                        <p:cTn id="310" dur="500" fill="hold"/>
                                        <p:tgtEl>
                                          <p:spTgt spid="149"/>
                                        </p:tgtEl>
                                        <p:attrNameLst>
                                          <p:attrName>fill.type</p:attrName>
                                        </p:attrNameLst>
                                      </p:cBhvr>
                                      <p:to>
                                        <p:strVal val="solid"/>
                                      </p:to>
                                    </p:set>
                                    <p:set>
                                      <p:cBhvr>
                                        <p:cTn id="311" dur="500" fill="hold"/>
                                        <p:tgtEl>
                                          <p:spTgt spid="149"/>
                                        </p:tgtEl>
                                        <p:attrNameLst>
                                          <p:attrName>fill.on</p:attrName>
                                        </p:attrNameLst>
                                      </p:cBhvr>
                                      <p:to>
                                        <p:strVal val="true"/>
                                      </p:to>
                                    </p:set>
                                  </p:childTnLst>
                                </p:cTn>
                              </p:par>
                              <p:par>
                                <p:cTn id="312" presetID="53" presetClass="entr" presetSubtype="16" fill="hold" nodeType="withEffect">
                                  <p:stCondLst>
                                    <p:cond delay="0"/>
                                  </p:stCondLst>
                                  <p:childTnLst>
                                    <p:set>
                                      <p:cBhvr>
                                        <p:cTn id="313" dur="1" fill="hold">
                                          <p:stCondLst>
                                            <p:cond delay="0"/>
                                          </p:stCondLst>
                                        </p:cTn>
                                        <p:tgtEl>
                                          <p:spTgt spid="150"/>
                                        </p:tgtEl>
                                        <p:attrNameLst>
                                          <p:attrName>style.visibility</p:attrName>
                                        </p:attrNameLst>
                                      </p:cBhvr>
                                      <p:to>
                                        <p:strVal val="visible"/>
                                      </p:to>
                                    </p:set>
                                    <p:anim calcmode="lin" valueType="num">
                                      <p:cBhvr>
                                        <p:cTn id="314" dur="500" fill="hold"/>
                                        <p:tgtEl>
                                          <p:spTgt spid="150"/>
                                        </p:tgtEl>
                                        <p:attrNameLst>
                                          <p:attrName>ppt_w</p:attrName>
                                        </p:attrNameLst>
                                      </p:cBhvr>
                                      <p:tavLst>
                                        <p:tav tm="0">
                                          <p:val>
                                            <p:fltVal val="0"/>
                                          </p:val>
                                        </p:tav>
                                        <p:tav tm="100000">
                                          <p:val>
                                            <p:strVal val="#ppt_w"/>
                                          </p:val>
                                        </p:tav>
                                      </p:tavLst>
                                    </p:anim>
                                    <p:anim calcmode="lin" valueType="num">
                                      <p:cBhvr>
                                        <p:cTn id="315" dur="500" fill="hold"/>
                                        <p:tgtEl>
                                          <p:spTgt spid="150"/>
                                        </p:tgtEl>
                                        <p:attrNameLst>
                                          <p:attrName>ppt_h</p:attrName>
                                        </p:attrNameLst>
                                      </p:cBhvr>
                                      <p:tavLst>
                                        <p:tav tm="0">
                                          <p:val>
                                            <p:fltVal val="0"/>
                                          </p:val>
                                        </p:tav>
                                        <p:tav tm="100000">
                                          <p:val>
                                            <p:strVal val="#ppt_h"/>
                                          </p:val>
                                        </p:tav>
                                      </p:tavLst>
                                    </p:anim>
                                    <p:animEffect transition="in" filter="fade">
                                      <p:cBhvr>
                                        <p:cTn id="316" dur="500"/>
                                        <p:tgtEl>
                                          <p:spTgt spid="150"/>
                                        </p:tgtEl>
                                      </p:cBhvr>
                                    </p:animEffect>
                                  </p:childTnLst>
                                </p:cTn>
                              </p:par>
                            </p:childTnLst>
                          </p:cTn>
                        </p:par>
                      </p:childTnLst>
                    </p:cTn>
                  </p:par>
                </p:childTnLst>
              </p:cTn>
              <p:nextCondLst>
                <p:cond evt="onClick" delay="0">
                  <p:tgtEl>
                    <p:spTgt spid="151"/>
                  </p:tgtEl>
                </p:cond>
              </p:nextCondLst>
            </p:seq>
            <p:seq concurrent="1" nextAc="seek">
              <p:cTn id="317" restart="whenNotActive" fill="hold" evtFilter="cancelBubble" nodeType="interactiveSeq">
                <p:stCondLst>
                  <p:cond evt="onClick" delay="0">
                    <p:tgtEl>
                      <p:spTgt spid="100"/>
                    </p:tgtEl>
                  </p:cond>
                </p:stCondLst>
                <p:endSync evt="end" delay="0">
                  <p:rtn val="all"/>
                </p:endSync>
                <p:childTnLst>
                  <p:par>
                    <p:cTn id="318" fill="hold">
                      <p:stCondLst>
                        <p:cond delay="0"/>
                      </p:stCondLst>
                      <p:childTnLst>
                        <p:par>
                          <p:cTn id="319" fill="hold">
                            <p:stCondLst>
                              <p:cond delay="0"/>
                            </p:stCondLst>
                            <p:childTnLst>
                              <p:par>
                                <p:cTn id="320" presetID="53" presetClass="entr" presetSubtype="16" fill="hold" grpId="0" nodeType="withEffect">
                                  <p:stCondLst>
                                    <p:cond delay="0"/>
                                  </p:stCondLst>
                                  <p:childTnLst>
                                    <p:set>
                                      <p:cBhvr>
                                        <p:cTn id="321" dur="1" fill="hold">
                                          <p:stCondLst>
                                            <p:cond delay="0"/>
                                          </p:stCondLst>
                                        </p:cTn>
                                        <p:tgtEl>
                                          <p:spTgt spid="114"/>
                                        </p:tgtEl>
                                        <p:attrNameLst>
                                          <p:attrName>style.visibility</p:attrName>
                                        </p:attrNameLst>
                                      </p:cBhvr>
                                      <p:to>
                                        <p:strVal val="visible"/>
                                      </p:to>
                                    </p:set>
                                    <p:anim calcmode="lin" valueType="num">
                                      <p:cBhvr>
                                        <p:cTn id="322" dur="500" fill="hold"/>
                                        <p:tgtEl>
                                          <p:spTgt spid="114"/>
                                        </p:tgtEl>
                                        <p:attrNameLst>
                                          <p:attrName>ppt_w</p:attrName>
                                        </p:attrNameLst>
                                      </p:cBhvr>
                                      <p:tavLst>
                                        <p:tav tm="0">
                                          <p:val>
                                            <p:fltVal val="0"/>
                                          </p:val>
                                        </p:tav>
                                        <p:tav tm="100000">
                                          <p:val>
                                            <p:strVal val="#ppt_w"/>
                                          </p:val>
                                        </p:tav>
                                      </p:tavLst>
                                    </p:anim>
                                    <p:anim calcmode="lin" valueType="num">
                                      <p:cBhvr>
                                        <p:cTn id="323" dur="500" fill="hold"/>
                                        <p:tgtEl>
                                          <p:spTgt spid="114"/>
                                        </p:tgtEl>
                                        <p:attrNameLst>
                                          <p:attrName>ppt_h</p:attrName>
                                        </p:attrNameLst>
                                      </p:cBhvr>
                                      <p:tavLst>
                                        <p:tav tm="0">
                                          <p:val>
                                            <p:fltVal val="0"/>
                                          </p:val>
                                        </p:tav>
                                        <p:tav tm="100000">
                                          <p:val>
                                            <p:strVal val="#ppt_h"/>
                                          </p:val>
                                        </p:tav>
                                      </p:tavLst>
                                    </p:anim>
                                    <p:animEffect transition="in" filter="fade">
                                      <p:cBhvr>
                                        <p:cTn id="324" dur="500"/>
                                        <p:tgtEl>
                                          <p:spTgt spid="114"/>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114"/>
                                        </p:tgtEl>
                                      </p:cBhvr>
                                    </p:animEffect>
                                    <p:animScale>
                                      <p:cBhvr>
                                        <p:cTn id="327" dur="250" autoRev="1" fill="hold"/>
                                        <p:tgtEl>
                                          <p:spTgt spid="114"/>
                                        </p:tgtEl>
                                      </p:cBhvr>
                                      <p:by x="105000" y="105000"/>
                                    </p:animScale>
                                  </p:childTnLst>
                                </p:cTn>
                              </p:par>
                              <p:par>
                                <p:cTn id="328" presetID="53" presetClass="entr" presetSubtype="16" fill="hold" grpId="0" nodeType="withEffect">
                                  <p:stCondLst>
                                    <p:cond delay="0"/>
                                  </p:stCondLst>
                                  <p:childTnLst>
                                    <p:set>
                                      <p:cBhvr>
                                        <p:cTn id="329" dur="1" fill="hold">
                                          <p:stCondLst>
                                            <p:cond delay="0"/>
                                          </p:stCondLst>
                                        </p:cTn>
                                        <p:tgtEl>
                                          <p:spTgt spid="206"/>
                                        </p:tgtEl>
                                        <p:attrNameLst>
                                          <p:attrName>style.visibility</p:attrName>
                                        </p:attrNameLst>
                                      </p:cBhvr>
                                      <p:to>
                                        <p:strVal val="visible"/>
                                      </p:to>
                                    </p:set>
                                    <p:anim calcmode="lin" valueType="num">
                                      <p:cBhvr>
                                        <p:cTn id="330" dur="500" fill="hold"/>
                                        <p:tgtEl>
                                          <p:spTgt spid="206"/>
                                        </p:tgtEl>
                                        <p:attrNameLst>
                                          <p:attrName>ppt_w</p:attrName>
                                        </p:attrNameLst>
                                      </p:cBhvr>
                                      <p:tavLst>
                                        <p:tav tm="0">
                                          <p:val>
                                            <p:fltVal val="0"/>
                                          </p:val>
                                        </p:tav>
                                        <p:tav tm="100000">
                                          <p:val>
                                            <p:strVal val="#ppt_w"/>
                                          </p:val>
                                        </p:tav>
                                      </p:tavLst>
                                    </p:anim>
                                    <p:anim calcmode="lin" valueType="num">
                                      <p:cBhvr>
                                        <p:cTn id="331" dur="500" fill="hold"/>
                                        <p:tgtEl>
                                          <p:spTgt spid="206"/>
                                        </p:tgtEl>
                                        <p:attrNameLst>
                                          <p:attrName>ppt_h</p:attrName>
                                        </p:attrNameLst>
                                      </p:cBhvr>
                                      <p:tavLst>
                                        <p:tav tm="0">
                                          <p:val>
                                            <p:fltVal val="0"/>
                                          </p:val>
                                        </p:tav>
                                        <p:tav tm="100000">
                                          <p:val>
                                            <p:strVal val="#ppt_h"/>
                                          </p:val>
                                        </p:tav>
                                      </p:tavLst>
                                    </p:anim>
                                    <p:animEffect transition="in" filter="fade">
                                      <p:cBhvr>
                                        <p:cTn id="332" dur="500"/>
                                        <p:tgtEl>
                                          <p:spTgt spid="206"/>
                                        </p:tgtEl>
                                      </p:cBhvr>
                                    </p:animEffect>
                                  </p:childTnLst>
                                  <p:subTnLst>
                                    <p:audio>
                                      <p:cMediaNode>
                                        <p:cTn display="0" masterRel="sameClick">
                                          <p:stCondLst>
                                            <p:cond evt="begin" delay="0">
                                              <p:tn val="328"/>
                                            </p:cond>
                                          </p:stCondLst>
                                          <p:endCondLst>
                                            <p:cond evt="onStopAudio" delay="0">
                                              <p:tgtEl>
                                                <p:sldTgt/>
                                              </p:tgtEl>
                                            </p:cond>
                                          </p:endCondLst>
                                        </p:cTn>
                                        <p:tgtEl>
                                          <p:sndTgt r:embed="rId3" name="Bling.wav"/>
                                        </p:tgtEl>
                                      </p:cMediaNode>
                                    </p:audio>
                                  </p:subTnLst>
                                </p:cTn>
                              </p:par>
                              <p:par>
                                <p:cTn id="333" presetID="26" presetClass="emph" presetSubtype="0" fill="hold" grpId="1" nodeType="withEffect">
                                  <p:stCondLst>
                                    <p:cond delay="500"/>
                                  </p:stCondLst>
                                  <p:childTnLst>
                                    <p:animEffect transition="out" filter="fade">
                                      <p:cBhvr>
                                        <p:cTn id="334" dur="500" tmFilter="0, 0; .2, .5; .8, .5; 1, 0"/>
                                        <p:tgtEl>
                                          <p:spTgt spid="206"/>
                                        </p:tgtEl>
                                      </p:cBhvr>
                                    </p:animEffect>
                                    <p:animScale>
                                      <p:cBhvr>
                                        <p:cTn id="335" dur="250" autoRev="1" fill="hold"/>
                                        <p:tgtEl>
                                          <p:spTgt spid="206"/>
                                        </p:tgtEl>
                                      </p:cBhvr>
                                      <p:by x="105000" y="105000"/>
                                    </p:animScale>
                                  </p:childTnLst>
                                </p:cTn>
                              </p:par>
                              <p:par>
                                <p:cTn id="336" presetID="53" presetClass="entr" presetSubtype="16" fill="hold" grpId="0" nodeType="withEffect">
                                  <p:stCondLst>
                                    <p:cond delay="0"/>
                                  </p:stCondLst>
                                  <p:childTnLst>
                                    <p:set>
                                      <p:cBhvr>
                                        <p:cTn id="337" dur="1" fill="hold">
                                          <p:stCondLst>
                                            <p:cond delay="0"/>
                                          </p:stCondLst>
                                        </p:cTn>
                                        <p:tgtEl>
                                          <p:spTgt spid="178"/>
                                        </p:tgtEl>
                                        <p:attrNameLst>
                                          <p:attrName>style.visibility</p:attrName>
                                        </p:attrNameLst>
                                      </p:cBhvr>
                                      <p:to>
                                        <p:strVal val="visible"/>
                                      </p:to>
                                    </p:set>
                                    <p:anim calcmode="lin" valueType="num">
                                      <p:cBhvr>
                                        <p:cTn id="338" dur="500" fill="hold"/>
                                        <p:tgtEl>
                                          <p:spTgt spid="178"/>
                                        </p:tgtEl>
                                        <p:attrNameLst>
                                          <p:attrName>ppt_w</p:attrName>
                                        </p:attrNameLst>
                                      </p:cBhvr>
                                      <p:tavLst>
                                        <p:tav tm="0">
                                          <p:val>
                                            <p:fltVal val="0"/>
                                          </p:val>
                                        </p:tav>
                                        <p:tav tm="100000">
                                          <p:val>
                                            <p:strVal val="#ppt_w"/>
                                          </p:val>
                                        </p:tav>
                                      </p:tavLst>
                                    </p:anim>
                                    <p:anim calcmode="lin" valueType="num">
                                      <p:cBhvr>
                                        <p:cTn id="339" dur="500" fill="hold"/>
                                        <p:tgtEl>
                                          <p:spTgt spid="178"/>
                                        </p:tgtEl>
                                        <p:attrNameLst>
                                          <p:attrName>ppt_h</p:attrName>
                                        </p:attrNameLst>
                                      </p:cBhvr>
                                      <p:tavLst>
                                        <p:tav tm="0">
                                          <p:val>
                                            <p:fltVal val="0"/>
                                          </p:val>
                                        </p:tav>
                                        <p:tav tm="100000">
                                          <p:val>
                                            <p:strVal val="#ppt_h"/>
                                          </p:val>
                                        </p:tav>
                                      </p:tavLst>
                                    </p:anim>
                                    <p:animEffect transition="in" filter="fade">
                                      <p:cBhvr>
                                        <p:cTn id="340" dur="500"/>
                                        <p:tgtEl>
                                          <p:spTgt spid="178"/>
                                        </p:tgtEl>
                                      </p:cBhvr>
                                    </p:animEffect>
                                  </p:childTnLst>
                                  <p:subTnLst>
                                    <p:audio>
                                      <p:cMediaNode>
                                        <p:cTn display="0" masterRel="sameClick">
                                          <p:stCondLst>
                                            <p:cond evt="begin" delay="0">
                                              <p:tn val="336"/>
                                            </p:cond>
                                          </p:stCondLst>
                                          <p:endCondLst>
                                            <p:cond evt="onStopAudio" delay="0">
                                              <p:tgtEl>
                                                <p:sldTgt/>
                                              </p:tgtEl>
                                            </p:cond>
                                          </p:endCondLst>
                                        </p:cTn>
                                        <p:tgtEl>
                                          <p:sndTgt r:embed="rId3" name="Bling.wav"/>
                                        </p:tgtEl>
                                      </p:cMediaNode>
                                    </p:audio>
                                  </p:subTnLst>
                                </p:cTn>
                              </p:par>
                              <p:par>
                                <p:cTn id="341" presetID="26" presetClass="emph" presetSubtype="0" fill="hold" grpId="1" nodeType="withEffect">
                                  <p:stCondLst>
                                    <p:cond delay="500"/>
                                  </p:stCondLst>
                                  <p:childTnLst>
                                    <p:animEffect transition="out" filter="fade">
                                      <p:cBhvr>
                                        <p:cTn id="342" dur="500" tmFilter="0, 0; .2, .5; .8, .5; 1, 0"/>
                                        <p:tgtEl>
                                          <p:spTgt spid="178"/>
                                        </p:tgtEl>
                                      </p:cBhvr>
                                    </p:animEffect>
                                    <p:animScale>
                                      <p:cBhvr>
                                        <p:cTn id="343" dur="250" autoRev="1" fill="hold"/>
                                        <p:tgtEl>
                                          <p:spTgt spid="178"/>
                                        </p:tgtEl>
                                      </p:cBhvr>
                                      <p:by x="105000" y="105000"/>
                                    </p:animScale>
                                  </p:childTnLst>
                                </p:cTn>
                              </p:par>
                              <p:par>
                                <p:cTn id="344" presetID="53" presetClass="entr" presetSubtype="16" fill="hold" grpId="0" nodeType="withEffect">
                                  <p:stCondLst>
                                    <p:cond delay="0"/>
                                  </p:stCondLst>
                                  <p:childTnLst>
                                    <p:set>
                                      <p:cBhvr>
                                        <p:cTn id="345" dur="1" fill="hold">
                                          <p:stCondLst>
                                            <p:cond delay="0"/>
                                          </p:stCondLst>
                                        </p:cTn>
                                        <p:tgtEl>
                                          <p:spTgt spid="71"/>
                                        </p:tgtEl>
                                        <p:attrNameLst>
                                          <p:attrName>style.visibility</p:attrName>
                                        </p:attrNameLst>
                                      </p:cBhvr>
                                      <p:to>
                                        <p:strVal val="visible"/>
                                      </p:to>
                                    </p:set>
                                    <p:anim calcmode="lin" valueType="num">
                                      <p:cBhvr>
                                        <p:cTn id="346" dur="500" fill="hold"/>
                                        <p:tgtEl>
                                          <p:spTgt spid="71"/>
                                        </p:tgtEl>
                                        <p:attrNameLst>
                                          <p:attrName>ppt_w</p:attrName>
                                        </p:attrNameLst>
                                      </p:cBhvr>
                                      <p:tavLst>
                                        <p:tav tm="0">
                                          <p:val>
                                            <p:fltVal val="0"/>
                                          </p:val>
                                        </p:tav>
                                        <p:tav tm="100000">
                                          <p:val>
                                            <p:strVal val="#ppt_w"/>
                                          </p:val>
                                        </p:tav>
                                      </p:tavLst>
                                    </p:anim>
                                    <p:anim calcmode="lin" valueType="num">
                                      <p:cBhvr>
                                        <p:cTn id="347" dur="500" fill="hold"/>
                                        <p:tgtEl>
                                          <p:spTgt spid="71"/>
                                        </p:tgtEl>
                                        <p:attrNameLst>
                                          <p:attrName>ppt_h</p:attrName>
                                        </p:attrNameLst>
                                      </p:cBhvr>
                                      <p:tavLst>
                                        <p:tav tm="0">
                                          <p:val>
                                            <p:fltVal val="0"/>
                                          </p:val>
                                        </p:tav>
                                        <p:tav tm="100000">
                                          <p:val>
                                            <p:strVal val="#ppt_h"/>
                                          </p:val>
                                        </p:tav>
                                      </p:tavLst>
                                    </p:anim>
                                    <p:animEffect transition="in" filter="fade">
                                      <p:cBhvr>
                                        <p:cTn id="348" dur="500"/>
                                        <p:tgtEl>
                                          <p:spTgt spid="71"/>
                                        </p:tgtEl>
                                      </p:cBhvr>
                                    </p:animEffect>
                                  </p:childTnLst>
                                  <p:subTnLst>
                                    <p:audio>
                                      <p:cMediaNode>
                                        <p:cTn display="0" masterRel="sameClick">
                                          <p:stCondLst>
                                            <p:cond evt="begin" delay="0">
                                              <p:tn val="344"/>
                                            </p:cond>
                                          </p:stCondLst>
                                          <p:endCondLst>
                                            <p:cond evt="onStopAudio" delay="0">
                                              <p:tgtEl>
                                                <p:sldTgt/>
                                              </p:tgtEl>
                                            </p:cond>
                                          </p:endCondLst>
                                        </p:cTn>
                                        <p:tgtEl>
                                          <p:sndTgt r:embed="rId3" name="Bling.wav"/>
                                        </p:tgtEl>
                                      </p:cMediaNode>
                                    </p:audio>
                                  </p:subTnLst>
                                </p:cTn>
                              </p:par>
                              <p:par>
                                <p:cTn id="349" presetID="26" presetClass="emph" presetSubtype="0" fill="hold" grpId="1" nodeType="withEffect">
                                  <p:stCondLst>
                                    <p:cond delay="500"/>
                                  </p:stCondLst>
                                  <p:childTnLst>
                                    <p:animEffect transition="out" filter="fade">
                                      <p:cBhvr>
                                        <p:cTn id="350" dur="500" tmFilter="0, 0; .2, .5; .8, .5; 1, 0"/>
                                        <p:tgtEl>
                                          <p:spTgt spid="71"/>
                                        </p:tgtEl>
                                      </p:cBhvr>
                                    </p:animEffect>
                                    <p:animScale>
                                      <p:cBhvr>
                                        <p:cTn id="351" dur="250" autoRev="1" fill="hold"/>
                                        <p:tgtEl>
                                          <p:spTgt spid="71"/>
                                        </p:tgtEl>
                                      </p:cBhvr>
                                      <p:by x="105000" y="105000"/>
                                    </p:animScale>
                                  </p:childTnLst>
                                </p:cTn>
                              </p:par>
                              <p:par>
                                <p:cTn id="352" presetID="53" presetClass="entr" presetSubtype="16" fill="hold" grpId="0" nodeType="withEffect">
                                  <p:stCondLst>
                                    <p:cond delay="0"/>
                                  </p:stCondLst>
                                  <p:childTnLst>
                                    <p:set>
                                      <p:cBhvr>
                                        <p:cTn id="353" dur="1" fill="hold">
                                          <p:stCondLst>
                                            <p:cond delay="0"/>
                                          </p:stCondLst>
                                        </p:cTn>
                                        <p:tgtEl>
                                          <p:spTgt spid="88"/>
                                        </p:tgtEl>
                                        <p:attrNameLst>
                                          <p:attrName>style.visibility</p:attrName>
                                        </p:attrNameLst>
                                      </p:cBhvr>
                                      <p:to>
                                        <p:strVal val="visible"/>
                                      </p:to>
                                    </p:set>
                                    <p:anim calcmode="lin" valueType="num">
                                      <p:cBhvr>
                                        <p:cTn id="354" dur="500" fill="hold"/>
                                        <p:tgtEl>
                                          <p:spTgt spid="88"/>
                                        </p:tgtEl>
                                        <p:attrNameLst>
                                          <p:attrName>ppt_w</p:attrName>
                                        </p:attrNameLst>
                                      </p:cBhvr>
                                      <p:tavLst>
                                        <p:tav tm="0">
                                          <p:val>
                                            <p:fltVal val="0"/>
                                          </p:val>
                                        </p:tav>
                                        <p:tav tm="100000">
                                          <p:val>
                                            <p:strVal val="#ppt_w"/>
                                          </p:val>
                                        </p:tav>
                                      </p:tavLst>
                                    </p:anim>
                                    <p:anim calcmode="lin" valueType="num">
                                      <p:cBhvr>
                                        <p:cTn id="355" dur="500" fill="hold"/>
                                        <p:tgtEl>
                                          <p:spTgt spid="88"/>
                                        </p:tgtEl>
                                        <p:attrNameLst>
                                          <p:attrName>ppt_h</p:attrName>
                                        </p:attrNameLst>
                                      </p:cBhvr>
                                      <p:tavLst>
                                        <p:tav tm="0">
                                          <p:val>
                                            <p:fltVal val="0"/>
                                          </p:val>
                                        </p:tav>
                                        <p:tav tm="100000">
                                          <p:val>
                                            <p:strVal val="#ppt_h"/>
                                          </p:val>
                                        </p:tav>
                                      </p:tavLst>
                                    </p:anim>
                                    <p:animEffect transition="in" filter="fade">
                                      <p:cBhvr>
                                        <p:cTn id="356" dur="500"/>
                                        <p:tgtEl>
                                          <p:spTgt spid="88"/>
                                        </p:tgtEl>
                                      </p:cBhvr>
                                    </p:animEffect>
                                  </p:childTnLst>
                                  <p:subTnLst>
                                    <p:audio>
                                      <p:cMediaNode>
                                        <p:cTn display="0" masterRel="sameClick">
                                          <p:stCondLst>
                                            <p:cond evt="begin" delay="0">
                                              <p:tn val="352"/>
                                            </p:cond>
                                          </p:stCondLst>
                                          <p:endCondLst>
                                            <p:cond evt="onStopAudio" delay="0">
                                              <p:tgtEl>
                                                <p:sldTgt/>
                                              </p:tgtEl>
                                            </p:cond>
                                          </p:endCondLst>
                                        </p:cTn>
                                        <p:tgtEl>
                                          <p:sndTgt r:embed="rId3" name="Bling.wav"/>
                                        </p:tgtEl>
                                      </p:cMediaNode>
                                    </p:audio>
                                  </p:subTnLst>
                                </p:cTn>
                              </p:par>
                              <p:par>
                                <p:cTn id="357" presetID="26" presetClass="emph" presetSubtype="0" fill="hold" grpId="1" nodeType="withEffect">
                                  <p:stCondLst>
                                    <p:cond delay="500"/>
                                  </p:stCondLst>
                                  <p:childTnLst>
                                    <p:animEffect transition="out" filter="fade">
                                      <p:cBhvr>
                                        <p:cTn id="358" dur="500" tmFilter="0, 0; .2, .5; .8, .5; 1, 0"/>
                                        <p:tgtEl>
                                          <p:spTgt spid="88"/>
                                        </p:tgtEl>
                                      </p:cBhvr>
                                    </p:animEffect>
                                    <p:animScale>
                                      <p:cBhvr>
                                        <p:cTn id="359" dur="250" autoRev="1" fill="hold"/>
                                        <p:tgtEl>
                                          <p:spTgt spid="88"/>
                                        </p:tgtEl>
                                      </p:cBhvr>
                                      <p:by x="105000" y="105000"/>
                                    </p:animScale>
                                  </p:childTnLst>
                                </p:cTn>
                              </p:par>
                              <p:par>
                                <p:cTn id="360" presetID="53" presetClass="entr" presetSubtype="16" fill="hold" grpId="0" nodeType="withEffect">
                                  <p:stCondLst>
                                    <p:cond delay="0"/>
                                  </p:stCondLst>
                                  <p:childTnLst>
                                    <p:set>
                                      <p:cBhvr>
                                        <p:cTn id="361" dur="1" fill="hold">
                                          <p:stCondLst>
                                            <p:cond delay="0"/>
                                          </p:stCondLst>
                                        </p:cTn>
                                        <p:tgtEl>
                                          <p:spTgt spid="93"/>
                                        </p:tgtEl>
                                        <p:attrNameLst>
                                          <p:attrName>style.visibility</p:attrName>
                                        </p:attrNameLst>
                                      </p:cBhvr>
                                      <p:to>
                                        <p:strVal val="visible"/>
                                      </p:to>
                                    </p:set>
                                    <p:anim calcmode="lin" valueType="num">
                                      <p:cBhvr>
                                        <p:cTn id="362" dur="500" fill="hold"/>
                                        <p:tgtEl>
                                          <p:spTgt spid="93"/>
                                        </p:tgtEl>
                                        <p:attrNameLst>
                                          <p:attrName>ppt_w</p:attrName>
                                        </p:attrNameLst>
                                      </p:cBhvr>
                                      <p:tavLst>
                                        <p:tav tm="0">
                                          <p:val>
                                            <p:fltVal val="0"/>
                                          </p:val>
                                        </p:tav>
                                        <p:tav tm="100000">
                                          <p:val>
                                            <p:strVal val="#ppt_w"/>
                                          </p:val>
                                        </p:tav>
                                      </p:tavLst>
                                    </p:anim>
                                    <p:anim calcmode="lin" valueType="num">
                                      <p:cBhvr>
                                        <p:cTn id="363" dur="500" fill="hold"/>
                                        <p:tgtEl>
                                          <p:spTgt spid="93"/>
                                        </p:tgtEl>
                                        <p:attrNameLst>
                                          <p:attrName>ppt_h</p:attrName>
                                        </p:attrNameLst>
                                      </p:cBhvr>
                                      <p:tavLst>
                                        <p:tav tm="0">
                                          <p:val>
                                            <p:fltVal val="0"/>
                                          </p:val>
                                        </p:tav>
                                        <p:tav tm="100000">
                                          <p:val>
                                            <p:strVal val="#ppt_h"/>
                                          </p:val>
                                        </p:tav>
                                      </p:tavLst>
                                    </p:anim>
                                    <p:animEffect transition="in" filter="fade">
                                      <p:cBhvr>
                                        <p:cTn id="364" dur="500"/>
                                        <p:tgtEl>
                                          <p:spTgt spid="93"/>
                                        </p:tgtEl>
                                      </p:cBhvr>
                                    </p:animEffect>
                                  </p:childTnLst>
                                  <p:subTnLst>
                                    <p:audio>
                                      <p:cMediaNode>
                                        <p:cTn display="0" masterRel="sameClick">
                                          <p:stCondLst>
                                            <p:cond evt="begin" delay="0">
                                              <p:tn val="360"/>
                                            </p:cond>
                                          </p:stCondLst>
                                          <p:endCondLst>
                                            <p:cond evt="onStopAudio" delay="0">
                                              <p:tgtEl>
                                                <p:sldTgt/>
                                              </p:tgtEl>
                                            </p:cond>
                                          </p:endCondLst>
                                        </p:cTn>
                                        <p:tgtEl>
                                          <p:sndTgt r:embed="rId3" name="Bling.wav"/>
                                        </p:tgtEl>
                                      </p:cMediaNode>
                                    </p:audio>
                                  </p:subTnLst>
                                </p:cTn>
                              </p:par>
                              <p:par>
                                <p:cTn id="365" presetID="26" presetClass="emph" presetSubtype="0" fill="hold" grpId="1" nodeType="withEffect">
                                  <p:stCondLst>
                                    <p:cond delay="500"/>
                                  </p:stCondLst>
                                  <p:childTnLst>
                                    <p:animEffect transition="out" filter="fade">
                                      <p:cBhvr>
                                        <p:cTn id="366" dur="500" tmFilter="0, 0; .2, .5; .8, .5; 1, 0"/>
                                        <p:tgtEl>
                                          <p:spTgt spid="93"/>
                                        </p:tgtEl>
                                      </p:cBhvr>
                                    </p:animEffect>
                                    <p:animScale>
                                      <p:cBhvr>
                                        <p:cTn id="367" dur="250" autoRev="1" fill="hold"/>
                                        <p:tgtEl>
                                          <p:spTgt spid="93"/>
                                        </p:tgtEl>
                                      </p:cBhvr>
                                      <p:by x="105000" y="105000"/>
                                    </p:animScale>
                                  </p:childTnLst>
                                </p:cTn>
                              </p:par>
                            </p:childTnLst>
                          </p:cTn>
                        </p:par>
                      </p:childTnLst>
                    </p:cTn>
                  </p:par>
                </p:childTnLst>
              </p:cTn>
              <p:nextCondLst>
                <p:cond evt="onClick" delay="0">
                  <p:tgtEl>
                    <p:spTgt spid="100"/>
                  </p:tgtEl>
                </p:cond>
              </p:nextCondLst>
            </p:seq>
            <p:seq concurrent="1" nextAc="seek">
              <p:cTn id="368" restart="whenNotActive" fill="hold" evtFilter="cancelBubble" nodeType="interactiveSeq">
                <p:stCondLst>
                  <p:cond evt="onClick" delay="0">
                    <p:tgtEl>
                      <p:spTgt spid="152"/>
                    </p:tgtEl>
                  </p:cond>
                </p:stCondLst>
                <p:endSync evt="end" delay="0">
                  <p:rtn val="all"/>
                </p:endSync>
                <p:childTnLst>
                  <p:par>
                    <p:cTn id="369" fill="hold">
                      <p:stCondLst>
                        <p:cond delay="0"/>
                      </p:stCondLst>
                      <p:childTnLst>
                        <p:par>
                          <p:cTn id="370" fill="hold">
                            <p:stCondLst>
                              <p:cond delay="0"/>
                            </p:stCondLst>
                            <p:childTnLst>
                              <p:par>
                                <p:cTn id="371" presetID="1" presetClass="exit" presetSubtype="0" fill="hold" nodeType="clickEffect">
                                  <p:stCondLst>
                                    <p:cond delay="0"/>
                                  </p:stCondLst>
                                  <p:childTnLst>
                                    <p:set>
                                      <p:cBhvr>
                                        <p:cTn id="372" dur="1" fill="hold">
                                          <p:stCondLst>
                                            <p:cond delay="0"/>
                                          </p:stCondLst>
                                        </p:cTn>
                                        <p:tgtEl>
                                          <p:spTgt spid="152"/>
                                        </p:tgtEl>
                                        <p:attrNameLst>
                                          <p:attrName>style.visibility</p:attrName>
                                        </p:attrNameLst>
                                      </p:cBhvr>
                                      <p:to>
                                        <p:strVal val="hidden"/>
                                      </p:to>
                                    </p:set>
                                  </p:childTnLst>
                                </p:cTn>
                              </p:par>
                              <p:par>
                                <p:cTn id="373" presetID="1" presetClass="emph" presetSubtype="2" fill="hold" nodeType="withEffect">
                                  <p:stCondLst>
                                    <p:cond delay="0"/>
                                  </p:stCondLst>
                                  <p:childTnLst>
                                    <p:animClr clrSpc="rgb" dir="cw">
                                      <p:cBhvr>
                                        <p:cTn id="374" dur="500" fill="hold"/>
                                        <p:tgtEl>
                                          <p:spTgt spid="135"/>
                                        </p:tgtEl>
                                        <p:attrNameLst>
                                          <p:attrName>fillcolor</p:attrName>
                                        </p:attrNameLst>
                                      </p:cBhvr>
                                      <p:to>
                                        <a:srgbClr val="EE4036"/>
                                      </p:to>
                                    </p:animClr>
                                    <p:set>
                                      <p:cBhvr>
                                        <p:cTn id="375" dur="500" fill="hold"/>
                                        <p:tgtEl>
                                          <p:spTgt spid="135"/>
                                        </p:tgtEl>
                                        <p:attrNameLst>
                                          <p:attrName>fill.type</p:attrName>
                                        </p:attrNameLst>
                                      </p:cBhvr>
                                      <p:to>
                                        <p:strVal val="solid"/>
                                      </p:to>
                                    </p:set>
                                    <p:set>
                                      <p:cBhvr>
                                        <p:cTn id="376" dur="500" fill="hold"/>
                                        <p:tgtEl>
                                          <p:spTgt spid="135"/>
                                        </p:tgtEl>
                                        <p:attrNameLst>
                                          <p:attrName>fill.on</p:attrName>
                                        </p:attrNameLst>
                                      </p:cBhvr>
                                      <p:to>
                                        <p:strVal val="true"/>
                                      </p:to>
                                    </p:set>
                                  </p:childTnLst>
                                </p:cTn>
                              </p:par>
                              <p:par>
                                <p:cTn id="377" presetID="53" presetClass="entr" presetSubtype="16" fill="hold" nodeType="withEffect">
                                  <p:stCondLst>
                                    <p:cond delay="0"/>
                                  </p:stCondLst>
                                  <p:childTnLst>
                                    <p:set>
                                      <p:cBhvr>
                                        <p:cTn id="378" dur="1" fill="hold">
                                          <p:stCondLst>
                                            <p:cond delay="0"/>
                                          </p:stCondLst>
                                        </p:cTn>
                                        <p:tgtEl>
                                          <p:spTgt spid="136"/>
                                        </p:tgtEl>
                                        <p:attrNameLst>
                                          <p:attrName>style.visibility</p:attrName>
                                        </p:attrNameLst>
                                      </p:cBhvr>
                                      <p:to>
                                        <p:strVal val="visible"/>
                                      </p:to>
                                    </p:set>
                                    <p:anim calcmode="lin" valueType="num">
                                      <p:cBhvr>
                                        <p:cTn id="379" dur="500" fill="hold"/>
                                        <p:tgtEl>
                                          <p:spTgt spid="136"/>
                                        </p:tgtEl>
                                        <p:attrNameLst>
                                          <p:attrName>ppt_w</p:attrName>
                                        </p:attrNameLst>
                                      </p:cBhvr>
                                      <p:tavLst>
                                        <p:tav tm="0">
                                          <p:val>
                                            <p:fltVal val="0"/>
                                          </p:val>
                                        </p:tav>
                                        <p:tav tm="100000">
                                          <p:val>
                                            <p:strVal val="#ppt_w"/>
                                          </p:val>
                                        </p:tav>
                                      </p:tavLst>
                                    </p:anim>
                                    <p:anim calcmode="lin" valueType="num">
                                      <p:cBhvr>
                                        <p:cTn id="380" dur="500" fill="hold"/>
                                        <p:tgtEl>
                                          <p:spTgt spid="136"/>
                                        </p:tgtEl>
                                        <p:attrNameLst>
                                          <p:attrName>ppt_h</p:attrName>
                                        </p:attrNameLst>
                                      </p:cBhvr>
                                      <p:tavLst>
                                        <p:tav tm="0">
                                          <p:val>
                                            <p:fltVal val="0"/>
                                          </p:val>
                                        </p:tav>
                                        <p:tav tm="100000">
                                          <p:val>
                                            <p:strVal val="#ppt_h"/>
                                          </p:val>
                                        </p:tav>
                                      </p:tavLst>
                                    </p:anim>
                                    <p:animEffect transition="in" filter="fade">
                                      <p:cBhvr>
                                        <p:cTn id="381" dur="500"/>
                                        <p:tgtEl>
                                          <p:spTgt spid="136"/>
                                        </p:tgtEl>
                                      </p:cBhvr>
                                    </p:animEffect>
                                  </p:childTnLst>
                                </p:cTn>
                              </p:par>
                            </p:childTnLst>
                          </p:cTn>
                        </p:par>
                      </p:childTnLst>
                    </p:cTn>
                  </p:par>
                </p:childTnLst>
              </p:cTn>
              <p:nextCondLst>
                <p:cond evt="onClick" delay="0">
                  <p:tgtEl>
                    <p:spTgt spid="152"/>
                  </p:tgtEl>
                </p:cond>
              </p:nextCondLst>
            </p:seq>
            <p:seq concurrent="1" nextAc="seek">
              <p:cTn id="382" restart="whenNotActive" fill="hold" evtFilter="cancelBubble" nodeType="interactiveSeq">
                <p:stCondLst>
                  <p:cond evt="onClick" delay="0">
                    <p:tgtEl>
                      <p:spTgt spid="171"/>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71"/>
                                        </p:tgtEl>
                                        <p:attrNameLst>
                                          <p:attrName>style.visibility</p:attrName>
                                        </p:attrNameLst>
                                      </p:cBhvr>
                                      <p:to>
                                        <p:strVal val="hidden"/>
                                      </p:to>
                                    </p:set>
                                  </p:childTnLst>
                                </p:cTn>
                              </p:par>
                              <p:par>
                                <p:cTn id="387" presetID="1" presetClass="emph" presetSubtype="2" fill="hold" nodeType="withEffect">
                                  <p:stCondLst>
                                    <p:cond delay="0"/>
                                  </p:stCondLst>
                                  <p:childTnLst>
                                    <p:animClr clrSpc="rgb" dir="cw">
                                      <p:cBhvr>
                                        <p:cTn id="388" dur="500" fill="hold"/>
                                        <p:tgtEl>
                                          <p:spTgt spid="169"/>
                                        </p:tgtEl>
                                        <p:attrNameLst>
                                          <p:attrName>fillcolor</p:attrName>
                                        </p:attrNameLst>
                                      </p:cBhvr>
                                      <p:to>
                                        <a:srgbClr val="EE4036"/>
                                      </p:to>
                                    </p:animClr>
                                    <p:set>
                                      <p:cBhvr>
                                        <p:cTn id="389" dur="500" fill="hold"/>
                                        <p:tgtEl>
                                          <p:spTgt spid="169"/>
                                        </p:tgtEl>
                                        <p:attrNameLst>
                                          <p:attrName>fill.type</p:attrName>
                                        </p:attrNameLst>
                                      </p:cBhvr>
                                      <p:to>
                                        <p:strVal val="solid"/>
                                      </p:to>
                                    </p:set>
                                    <p:set>
                                      <p:cBhvr>
                                        <p:cTn id="390" dur="500" fill="hold"/>
                                        <p:tgtEl>
                                          <p:spTgt spid="169"/>
                                        </p:tgtEl>
                                        <p:attrNameLst>
                                          <p:attrName>fill.on</p:attrName>
                                        </p:attrNameLst>
                                      </p:cBhvr>
                                      <p:to>
                                        <p:strVal val="true"/>
                                      </p:to>
                                    </p:set>
                                  </p:childTnLst>
                                </p:cTn>
                              </p:par>
                              <p:par>
                                <p:cTn id="391" presetID="53" presetClass="entr" presetSubtype="16" fill="hold" nodeType="withEffect">
                                  <p:stCondLst>
                                    <p:cond delay="0"/>
                                  </p:stCondLst>
                                  <p:childTnLst>
                                    <p:set>
                                      <p:cBhvr>
                                        <p:cTn id="392" dur="1" fill="hold">
                                          <p:stCondLst>
                                            <p:cond delay="0"/>
                                          </p:stCondLst>
                                        </p:cTn>
                                        <p:tgtEl>
                                          <p:spTgt spid="170"/>
                                        </p:tgtEl>
                                        <p:attrNameLst>
                                          <p:attrName>style.visibility</p:attrName>
                                        </p:attrNameLst>
                                      </p:cBhvr>
                                      <p:to>
                                        <p:strVal val="visible"/>
                                      </p:to>
                                    </p:set>
                                    <p:anim calcmode="lin" valueType="num">
                                      <p:cBhvr>
                                        <p:cTn id="393" dur="500" fill="hold"/>
                                        <p:tgtEl>
                                          <p:spTgt spid="170"/>
                                        </p:tgtEl>
                                        <p:attrNameLst>
                                          <p:attrName>ppt_w</p:attrName>
                                        </p:attrNameLst>
                                      </p:cBhvr>
                                      <p:tavLst>
                                        <p:tav tm="0">
                                          <p:val>
                                            <p:fltVal val="0"/>
                                          </p:val>
                                        </p:tav>
                                        <p:tav tm="100000">
                                          <p:val>
                                            <p:strVal val="#ppt_w"/>
                                          </p:val>
                                        </p:tav>
                                      </p:tavLst>
                                    </p:anim>
                                    <p:anim calcmode="lin" valueType="num">
                                      <p:cBhvr>
                                        <p:cTn id="394" dur="500" fill="hold"/>
                                        <p:tgtEl>
                                          <p:spTgt spid="170"/>
                                        </p:tgtEl>
                                        <p:attrNameLst>
                                          <p:attrName>ppt_h</p:attrName>
                                        </p:attrNameLst>
                                      </p:cBhvr>
                                      <p:tavLst>
                                        <p:tav tm="0">
                                          <p:val>
                                            <p:fltVal val="0"/>
                                          </p:val>
                                        </p:tav>
                                        <p:tav tm="100000">
                                          <p:val>
                                            <p:strVal val="#ppt_h"/>
                                          </p:val>
                                        </p:tav>
                                      </p:tavLst>
                                    </p:anim>
                                    <p:animEffect transition="in" filter="fade">
                                      <p:cBhvr>
                                        <p:cTn id="395" dur="500"/>
                                        <p:tgtEl>
                                          <p:spTgt spid="170"/>
                                        </p:tgtEl>
                                      </p:cBhvr>
                                    </p:animEffect>
                                  </p:childTnLst>
                                </p:cTn>
                              </p:par>
                            </p:childTnLst>
                          </p:cTn>
                        </p:par>
                      </p:childTnLst>
                    </p:cTn>
                  </p:par>
                </p:childTnLst>
              </p:cTn>
              <p:nextCondLst>
                <p:cond evt="onClick" delay="0">
                  <p:tgtEl>
                    <p:spTgt spid="171"/>
                  </p:tgtEl>
                </p:cond>
              </p:nextCondLst>
            </p:seq>
            <p:seq concurrent="1" nextAc="seek">
              <p:cTn id="396" restart="whenNotActive" fill="hold" evtFilter="cancelBubble" nodeType="interactiveSeq">
                <p:stCondLst>
                  <p:cond evt="onClick" delay="0">
                    <p:tgtEl>
                      <p:spTgt spid="15"/>
                    </p:tgtEl>
                  </p:cond>
                </p:stCondLst>
                <p:endSync evt="end" delay="0">
                  <p:rtn val="all"/>
                </p:endSync>
                <p:childTnLst>
                  <p:par>
                    <p:cTn id="397" fill="hold">
                      <p:stCondLst>
                        <p:cond delay="0"/>
                      </p:stCondLst>
                      <p:childTnLst>
                        <p:par>
                          <p:cTn id="398" fill="hold">
                            <p:stCondLst>
                              <p:cond delay="0"/>
                            </p:stCondLst>
                            <p:childTnLst>
                              <p:par>
                                <p:cTn id="399" presetID="53" presetClass="entr" presetSubtype="16" fill="hold" grpId="0" nodeType="withEffect">
                                  <p:stCondLst>
                                    <p:cond delay="0"/>
                                  </p:stCondLst>
                                  <p:childTnLst>
                                    <p:set>
                                      <p:cBhvr>
                                        <p:cTn id="400" dur="1" fill="hold">
                                          <p:stCondLst>
                                            <p:cond delay="0"/>
                                          </p:stCondLst>
                                        </p:cTn>
                                        <p:tgtEl>
                                          <p:spTgt spid="9"/>
                                        </p:tgtEl>
                                        <p:attrNameLst>
                                          <p:attrName>style.visibility</p:attrName>
                                        </p:attrNameLst>
                                      </p:cBhvr>
                                      <p:to>
                                        <p:strVal val="visible"/>
                                      </p:to>
                                    </p:set>
                                    <p:anim calcmode="lin" valueType="num">
                                      <p:cBhvr>
                                        <p:cTn id="401" dur="500" fill="hold"/>
                                        <p:tgtEl>
                                          <p:spTgt spid="9"/>
                                        </p:tgtEl>
                                        <p:attrNameLst>
                                          <p:attrName>ppt_w</p:attrName>
                                        </p:attrNameLst>
                                      </p:cBhvr>
                                      <p:tavLst>
                                        <p:tav tm="0">
                                          <p:val>
                                            <p:fltVal val="0"/>
                                          </p:val>
                                        </p:tav>
                                        <p:tav tm="100000">
                                          <p:val>
                                            <p:strVal val="#ppt_w"/>
                                          </p:val>
                                        </p:tav>
                                      </p:tavLst>
                                    </p:anim>
                                    <p:anim calcmode="lin" valueType="num">
                                      <p:cBhvr>
                                        <p:cTn id="402" dur="500" fill="hold"/>
                                        <p:tgtEl>
                                          <p:spTgt spid="9"/>
                                        </p:tgtEl>
                                        <p:attrNameLst>
                                          <p:attrName>ppt_h</p:attrName>
                                        </p:attrNameLst>
                                      </p:cBhvr>
                                      <p:tavLst>
                                        <p:tav tm="0">
                                          <p:val>
                                            <p:fltVal val="0"/>
                                          </p:val>
                                        </p:tav>
                                        <p:tav tm="100000">
                                          <p:val>
                                            <p:strVal val="#ppt_h"/>
                                          </p:val>
                                        </p:tav>
                                      </p:tavLst>
                                    </p:anim>
                                    <p:animEffect transition="in" filter="fade">
                                      <p:cBhvr>
                                        <p:cTn id="403" dur="500"/>
                                        <p:tgtEl>
                                          <p:spTgt spid="9"/>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9"/>
                                        </p:tgtEl>
                                      </p:cBhvr>
                                    </p:animEffect>
                                    <p:animScale>
                                      <p:cBhvr>
                                        <p:cTn id="406" dur="250" autoRev="1" fill="hold"/>
                                        <p:tgtEl>
                                          <p:spTgt spid="9"/>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46"/>
                                        </p:tgtEl>
                                        <p:attrNameLst>
                                          <p:attrName>style.visibility</p:attrName>
                                        </p:attrNameLst>
                                      </p:cBhvr>
                                      <p:to>
                                        <p:strVal val="visible"/>
                                      </p:to>
                                    </p:set>
                                    <p:anim calcmode="lin" valueType="num">
                                      <p:cBhvr>
                                        <p:cTn id="409" dur="500" fill="hold"/>
                                        <p:tgtEl>
                                          <p:spTgt spid="46"/>
                                        </p:tgtEl>
                                        <p:attrNameLst>
                                          <p:attrName>ppt_w</p:attrName>
                                        </p:attrNameLst>
                                      </p:cBhvr>
                                      <p:tavLst>
                                        <p:tav tm="0">
                                          <p:val>
                                            <p:fltVal val="0"/>
                                          </p:val>
                                        </p:tav>
                                        <p:tav tm="100000">
                                          <p:val>
                                            <p:strVal val="#ppt_w"/>
                                          </p:val>
                                        </p:tav>
                                      </p:tavLst>
                                    </p:anim>
                                    <p:anim calcmode="lin" valueType="num">
                                      <p:cBhvr>
                                        <p:cTn id="410" dur="500" fill="hold"/>
                                        <p:tgtEl>
                                          <p:spTgt spid="46"/>
                                        </p:tgtEl>
                                        <p:attrNameLst>
                                          <p:attrName>ppt_h</p:attrName>
                                        </p:attrNameLst>
                                      </p:cBhvr>
                                      <p:tavLst>
                                        <p:tav tm="0">
                                          <p:val>
                                            <p:fltVal val="0"/>
                                          </p:val>
                                        </p:tav>
                                        <p:tav tm="100000">
                                          <p:val>
                                            <p:strVal val="#ppt_h"/>
                                          </p:val>
                                        </p:tav>
                                      </p:tavLst>
                                    </p:anim>
                                    <p:animEffect transition="in" filter="fade">
                                      <p:cBhvr>
                                        <p:cTn id="411" dur="500"/>
                                        <p:tgtEl>
                                          <p:spTgt spid="46"/>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46"/>
                                        </p:tgtEl>
                                      </p:cBhvr>
                                    </p:animEffect>
                                    <p:animScale>
                                      <p:cBhvr>
                                        <p:cTn id="414" dur="250" autoRev="1" fill="hold"/>
                                        <p:tgtEl>
                                          <p:spTgt spid="46"/>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48"/>
                                        </p:tgtEl>
                                        <p:attrNameLst>
                                          <p:attrName>style.visibility</p:attrName>
                                        </p:attrNameLst>
                                      </p:cBhvr>
                                      <p:to>
                                        <p:strVal val="visible"/>
                                      </p:to>
                                    </p:set>
                                    <p:anim calcmode="lin" valueType="num">
                                      <p:cBhvr>
                                        <p:cTn id="417" dur="500" fill="hold"/>
                                        <p:tgtEl>
                                          <p:spTgt spid="48"/>
                                        </p:tgtEl>
                                        <p:attrNameLst>
                                          <p:attrName>ppt_w</p:attrName>
                                        </p:attrNameLst>
                                      </p:cBhvr>
                                      <p:tavLst>
                                        <p:tav tm="0">
                                          <p:val>
                                            <p:fltVal val="0"/>
                                          </p:val>
                                        </p:tav>
                                        <p:tav tm="100000">
                                          <p:val>
                                            <p:strVal val="#ppt_w"/>
                                          </p:val>
                                        </p:tav>
                                      </p:tavLst>
                                    </p:anim>
                                    <p:anim calcmode="lin" valueType="num">
                                      <p:cBhvr>
                                        <p:cTn id="418" dur="500" fill="hold"/>
                                        <p:tgtEl>
                                          <p:spTgt spid="48"/>
                                        </p:tgtEl>
                                        <p:attrNameLst>
                                          <p:attrName>ppt_h</p:attrName>
                                        </p:attrNameLst>
                                      </p:cBhvr>
                                      <p:tavLst>
                                        <p:tav tm="0">
                                          <p:val>
                                            <p:fltVal val="0"/>
                                          </p:val>
                                        </p:tav>
                                        <p:tav tm="100000">
                                          <p:val>
                                            <p:strVal val="#ppt_h"/>
                                          </p:val>
                                        </p:tav>
                                      </p:tavLst>
                                    </p:anim>
                                    <p:animEffect transition="in" filter="fade">
                                      <p:cBhvr>
                                        <p:cTn id="419" dur="500"/>
                                        <p:tgtEl>
                                          <p:spTgt spid="48"/>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48"/>
                                        </p:tgtEl>
                                      </p:cBhvr>
                                    </p:animEffect>
                                    <p:animScale>
                                      <p:cBhvr>
                                        <p:cTn id="422" dur="250" autoRev="1" fill="hold"/>
                                        <p:tgtEl>
                                          <p:spTgt spid="48"/>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11"/>
                                        </p:tgtEl>
                                        <p:attrNameLst>
                                          <p:attrName>style.visibility</p:attrName>
                                        </p:attrNameLst>
                                      </p:cBhvr>
                                      <p:to>
                                        <p:strVal val="visible"/>
                                      </p:to>
                                    </p:set>
                                    <p:anim calcmode="lin" valueType="num">
                                      <p:cBhvr>
                                        <p:cTn id="425" dur="500" fill="hold"/>
                                        <p:tgtEl>
                                          <p:spTgt spid="11"/>
                                        </p:tgtEl>
                                        <p:attrNameLst>
                                          <p:attrName>ppt_w</p:attrName>
                                        </p:attrNameLst>
                                      </p:cBhvr>
                                      <p:tavLst>
                                        <p:tav tm="0">
                                          <p:val>
                                            <p:fltVal val="0"/>
                                          </p:val>
                                        </p:tav>
                                        <p:tav tm="100000">
                                          <p:val>
                                            <p:strVal val="#ppt_w"/>
                                          </p:val>
                                        </p:tav>
                                      </p:tavLst>
                                    </p:anim>
                                    <p:anim calcmode="lin" valueType="num">
                                      <p:cBhvr>
                                        <p:cTn id="426" dur="500" fill="hold"/>
                                        <p:tgtEl>
                                          <p:spTgt spid="11"/>
                                        </p:tgtEl>
                                        <p:attrNameLst>
                                          <p:attrName>ppt_h</p:attrName>
                                        </p:attrNameLst>
                                      </p:cBhvr>
                                      <p:tavLst>
                                        <p:tav tm="0">
                                          <p:val>
                                            <p:fltVal val="0"/>
                                          </p:val>
                                        </p:tav>
                                        <p:tav tm="100000">
                                          <p:val>
                                            <p:strVal val="#ppt_h"/>
                                          </p:val>
                                        </p:tav>
                                      </p:tavLst>
                                    </p:anim>
                                    <p:animEffect transition="in" filter="fade">
                                      <p:cBhvr>
                                        <p:cTn id="427" dur="500"/>
                                        <p:tgtEl>
                                          <p:spTgt spid="11"/>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11"/>
                                        </p:tgtEl>
                                      </p:cBhvr>
                                    </p:animEffect>
                                    <p:animScale>
                                      <p:cBhvr>
                                        <p:cTn id="430" dur="250" autoRev="1" fill="hold"/>
                                        <p:tgtEl>
                                          <p:spTgt spid="11"/>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36"/>
                                        </p:tgtEl>
                                        <p:attrNameLst>
                                          <p:attrName>style.visibility</p:attrName>
                                        </p:attrNameLst>
                                      </p:cBhvr>
                                      <p:to>
                                        <p:strVal val="visible"/>
                                      </p:to>
                                    </p:set>
                                    <p:anim calcmode="lin" valueType="num">
                                      <p:cBhvr>
                                        <p:cTn id="433" dur="500" fill="hold"/>
                                        <p:tgtEl>
                                          <p:spTgt spid="36"/>
                                        </p:tgtEl>
                                        <p:attrNameLst>
                                          <p:attrName>ppt_w</p:attrName>
                                        </p:attrNameLst>
                                      </p:cBhvr>
                                      <p:tavLst>
                                        <p:tav tm="0">
                                          <p:val>
                                            <p:fltVal val="0"/>
                                          </p:val>
                                        </p:tav>
                                        <p:tav tm="100000">
                                          <p:val>
                                            <p:strVal val="#ppt_w"/>
                                          </p:val>
                                        </p:tav>
                                      </p:tavLst>
                                    </p:anim>
                                    <p:anim calcmode="lin" valueType="num">
                                      <p:cBhvr>
                                        <p:cTn id="434" dur="500" fill="hold"/>
                                        <p:tgtEl>
                                          <p:spTgt spid="36"/>
                                        </p:tgtEl>
                                        <p:attrNameLst>
                                          <p:attrName>ppt_h</p:attrName>
                                        </p:attrNameLst>
                                      </p:cBhvr>
                                      <p:tavLst>
                                        <p:tav tm="0">
                                          <p:val>
                                            <p:fltVal val="0"/>
                                          </p:val>
                                        </p:tav>
                                        <p:tav tm="100000">
                                          <p:val>
                                            <p:strVal val="#ppt_h"/>
                                          </p:val>
                                        </p:tav>
                                      </p:tavLst>
                                    </p:anim>
                                    <p:animEffect transition="in" filter="fade">
                                      <p:cBhvr>
                                        <p:cTn id="435" dur="500"/>
                                        <p:tgtEl>
                                          <p:spTgt spid="36"/>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36"/>
                                        </p:tgtEl>
                                      </p:cBhvr>
                                    </p:animEffect>
                                    <p:animScale>
                                      <p:cBhvr>
                                        <p:cTn id="438" dur="250" autoRev="1" fill="hold"/>
                                        <p:tgtEl>
                                          <p:spTgt spid="36"/>
                                        </p:tgtEl>
                                      </p:cBhvr>
                                      <p:by x="105000" y="105000"/>
                                    </p:animScale>
                                  </p:childTnLst>
                                </p:cTn>
                              </p:par>
                              <p:par>
                                <p:cTn id="439" presetID="53" presetClass="entr" presetSubtype="16" fill="hold" grpId="0" nodeType="withEffect">
                                  <p:stCondLst>
                                    <p:cond delay="0"/>
                                  </p:stCondLst>
                                  <p:childTnLst>
                                    <p:set>
                                      <p:cBhvr>
                                        <p:cTn id="440" dur="1" fill="hold">
                                          <p:stCondLst>
                                            <p:cond delay="0"/>
                                          </p:stCondLst>
                                        </p:cTn>
                                        <p:tgtEl>
                                          <p:spTgt spid="70"/>
                                        </p:tgtEl>
                                        <p:attrNameLst>
                                          <p:attrName>style.visibility</p:attrName>
                                        </p:attrNameLst>
                                      </p:cBhvr>
                                      <p:to>
                                        <p:strVal val="visible"/>
                                      </p:to>
                                    </p:set>
                                    <p:anim calcmode="lin" valueType="num">
                                      <p:cBhvr>
                                        <p:cTn id="441" dur="500" fill="hold"/>
                                        <p:tgtEl>
                                          <p:spTgt spid="70"/>
                                        </p:tgtEl>
                                        <p:attrNameLst>
                                          <p:attrName>ppt_w</p:attrName>
                                        </p:attrNameLst>
                                      </p:cBhvr>
                                      <p:tavLst>
                                        <p:tav tm="0">
                                          <p:val>
                                            <p:fltVal val="0"/>
                                          </p:val>
                                        </p:tav>
                                        <p:tav tm="100000">
                                          <p:val>
                                            <p:strVal val="#ppt_w"/>
                                          </p:val>
                                        </p:tav>
                                      </p:tavLst>
                                    </p:anim>
                                    <p:anim calcmode="lin" valueType="num">
                                      <p:cBhvr>
                                        <p:cTn id="442" dur="500" fill="hold"/>
                                        <p:tgtEl>
                                          <p:spTgt spid="70"/>
                                        </p:tgtEl>
                                        <p:attrNameLst>
                                          <p:attrName>ppt_h</p:attrName>
                                        </p:attrNameLst>
                                      </p:cBhvr>
                                      <p:tavLst>
                                        <p:tav tm="0">
                                          <p:val>
                                            <p:fltVal val="0"/>
                                          </p:val>
                                        </p:tav>
                                        <p:tav tm="100000">
                                          <p:val>
                                            <p:strVal val="#ppt_h"/>
                                          </p:val>
                                        </p:tav>
                                      </p:tavLst>
                                    </p:anim>
                                    <p:animEffect transition="in" filter="fade">
                                      <p:cBhvr>
                                        <p:cTn id="443" dur="500"/>
                                        <p:tgtEl>
                                          <p:spTgt spid="70"/>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26" presetClass="emph" presetSubtype="0" fill="hold" grpId="1" nodeType="withEffect">
                                  <p:stCondLst>
                                    <p:cond delay="500"/>
                                  </p:stCondLst>
                                  <p:childTnLst>
                                    <p:animEffect transition="out" filter="fade">
                                      <p:cBhvr>
                                        <p:cTn id="445" dur="500" tmFilter="0, 0; .2, .5; .8, .5; 1, 0"/>
                                        <p:tgtEl>
                                          <p:spTgt spid="70"/>
                                        </p:tgtEl>
                                      </p:cBhvr>
                                    </p:animEffect>
                                    <p:animScale>
                                      <p:cBhvr>
                                        <p:cTn id="446" dur="250" autoRev="1" fill="hold"/>
                                        <p:tgtEl>
                                          <p:spTgt spid="70"/>
                                        </p:tgtEl>
                                      </p:cBhvr>
                                      <p:by x="105000" y="105000"/>
                                    </p:animScale>
                                  </p:childTnLst>
                                </p:cTn>
                              </p:par>
                            </p:childTnLst>
                          </p:cTn>
                        </p:par>
                      </p:childTnLst>
                    </p:cTn>
                  </p:par>
                </p:childTnLst>
              </p:cTn>
              <p:nextCondLst>
                <p:cond evt="onClick" delay="0">
                  <p:tgtEl>
                    <p:spTgt spid="15"/>
                  </p:tgtEl>
                </p:cond>
              </p:nextCondLst>
            </p:seq>
            <p:seq concurrent="1" nextAc="seek">
              <p:cTn id="447" restart="whenNotActive" fill="hold" evtFilter="cancelBubble" nodeType="interactiveSeq">
                <p:stCondLst>
                  <p:cond evt="onClick" delay="0">
                    <p:tgtEl>
                      <p:spTgt spid="163"/>
                    </p:tgtEl>
                  </p:cond>
                </p:stCondLst>
                <p:endSync evt="end" delay="0">
                  <p:rtn val="all"/>
                </p:endSync>
                <p:childTnLst>
                  <p:par>
                    <p:cTn id="448" fill="hold">
                      <p:stCondLst>
                        <p:cond delay="0"/>
                      </p:stCondLst>
                      <p:childTnLst>
                        <p:par>
                          <p:cTn id="449" fill="hold">
                            <p:stCondLst>
                              <p:cond delay="0"/>
                            </p:stCondLst>
                            <p:childTnLst>
                              <p:par>
                                <p:cTn id="450" presetID="53" presetClass="entr" presetSubtype="16" fill="hold" grpId="0" nodeType="withEffect">
                                  <p:stCondLst>
                                    <p:cond delay="0"/>
                                  </p:stCondLst>
                                  <p:childTnLst>
                                    <p:set>
                                      <p:cBhvr>
                                        <p:cTn id="451" dur="1" fill="hold">
                                          <p:stCondLst>
                                            <p:cond delay="0"/>
                                          </p:stCondLst>
                                        </p:cTn>
                                        <p:tgtEl>
                                          <p:spTgt spid="204"/>
                                        </p:tgtEl>
                                        <p:attrNameLst>
                                          <p:attrName>style.visibility</p:attrName>
                                        </p:attrNameLst>
                                      </p:cBhvr>
                                      <p:to>
                                        <p:strVal val="visible"/>
                                      </p:to>
                                    </p:set>
                                    <p:anim calcmode="lin" valueType="num">
                                      <p:cBhvr>
                                        <p:cTn id="452" dur="500" fill="hold"/>
                                        <p:tgtEl>
                                          <p:spTgt spid="204"/>
                                        </p:tgtEl>
                                        <p:attrNameLst>
                                          <p:attrName>ppt_w</p:attrName>
                                        </p:attrNameLst>
                                      </p:cBhvr>
                                      <p:tavLst>
                                        <p:tav tm="0">
                                          <p:val>
                                            <p:fltVal val="0"/>
                                          </p:val>
                                        </p:tav>
                                        <p:tav tm="100000">
                                          <p:val>
                                            <p:strVal val="#ppt_w"/>
                                          </p:val>
                                        </p:tav>
                                      </p:tavLst>
                                    </p:anim>
                                    <p:anim calcmode="lin" valueType="num">
                                      <p:cBhvr>
                                        <p:cTn id="453" dur="500" fill="hold"/>
                                        <p:tgtEl>
                                          <p:spTgt spid="204"/>
                                        </p:tgtEl>
                                        <p:attrNameLst>
                                          <p:attrName>ppt_h</p:attrName>
                                        </p:attrNameLst>
                                      </p:cBhvr>
                                      <p:tavLst>
                                        <p:tav tm="0">
                                          <p:val>
                                            <p:fltVal val="0"/>
                                          </p:val>
                                        </p:tav>
                                        <p:tav tm="100000">
                                          <p:val>
                                            <p:strVal val="#ppt_h"/>
                                          </p:val>
                                        </p:tav>
                                      </p:tavLst>
                                    </p:anim>
                                    <p:animEffect transition="in" filter="fade">
                                      <p:cBhvr>
                                        <p:cTn id="454" dur="500"/>
                                        <p:tgtEl>
                                          <p:spTgt spid="204"/>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204"/>
                                        </p:tgtEl>
                                      </p:cBhvr>
                                    </p:animEffect>
                                    <p:animScale>
                                      <p:cBhvr>
                                        <p:cTn id="457" dur="250" autoRev="1" fill="hold"/>
                                        <p:tgtEl>
                                          <p:spTgt spid="204"/>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163"/>
                                        </p:tgtEl>
                                        <p:attrNameLst>
                                          <p:attrName>style.visibility</p:attrName>
                                        </p:attrNameLst>
                                      </p:cBhvr>
                                      <p:to>
                                        <p:strVal val="visible"/>
                                      </p:to>
                                    </p:set>
                                    <p:anim calcmode="lin" valueType="num">
                                      <p:cBhvr>
                                        <p:cTn id="460" dur="500" fill="hold"/>
                                        <p:tgtEl>
                                          <p:spTgt spid="163"/>
                                        </p:tgtEl>
                                        <p:attrNameLst>
                                          <p:attrName>ppt_w</p:attrName>
                                        </p:attrNameLst>
                                      </p:cBhvr>
                                      <p:tavLst>
                                        <p:tav tm="0">
                                          <p:val>
                                            <p:fltVal val="0"/>
                                          </p:val>
                                        </p:tav>
                                        <p:tav tm="100000">
                                          <p:val>
                                            <p:strVal val="#ppt_w"/>
                                          </p:val>
                                        </p:tav>
                                      </p:tavLst>
                                    </p:anim>
                                    <p:anim calcmode="lin" valueType="num">
                                      <p:cBhvr>
                                        <p:cTn id="461" dur="500" fill="hold"/>
                                        <p:tgtEl>
                                          <p:spTgt spid="163"/>
                                        </p:tgtEl>
                                        <p:attrNameLst>
                                          <p:attrName>ppt_h</p:attrName>
                                        </p:attrNameLst>
                                      </p:cBhvr>
                                      <p:tavLst>
                                        <p:tav tm="0">
                                          <p:val>
                                            <p:fltVal val="0"/>
                                          </p:val>
                                        </p:tav>
                                        <p:tav tm="100000">
                                          <p:val>
                                            <p:strVal val="#ppt_h"/>
                                          </p:val>
                                        </p:tav>
                                      </p:tavLst>
                                    </p:anim>
                                    <p:animEffect transition="in" filter="fade">
                                      <p:cBhvr>
                                        <p:cTn id="462" dur="500"/>
                                        <p:tgtEl>
                                          <p:spTgt spid="163"/>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163"/>
                                        </p:tgtEl>
                                      </p:cBhvr>
                                    </p:animEffect>
                                    <p:animScale>
                                      <p:cBhvr>
                                        <p:cTn id="465" dur="250" autoRev="1" fill="hold"/>
                                        <p:tgtEl>
                                          <p:spTgt spid="163"/>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164"/>
                                        </p:tgtEl>
                                        <p:attrNameLst>
                                          <p:attrName>style.visibility</p:attrName>
                                        </p:attrNameLst>
                                      </p:cBhvr>
                                      <p:to>
                                        <p:strVal val="visible"/>
                                      </p:to>
                                    </p:set>
                                    <p:anim calcmode="lin" valueType="num">
                                      <p:cBhvr>
                                        <p:cTn id="468" dur="500" fill="hold"/>
                                        <p:tgtEl>
                                          <p:spTgt spid="164"/>
                                        </p:tgtEl>
                                        <p:attrNameLst>
                                          <p:attrName>ppt_w</p:attrName>
                                        </p:attrNameLst>
                                      </p:cBhvr>
                                      <p:tavLst>
                                        <p:tav tm="0">
                                          <p:val>
                                            <p:fltVal val="0"/>
                                          </p:val>
                                        </p:tav>
                                        <p:tav tm="100000">
                                          <p:val>
                                            <p:strVal val="#ppt_w"/>
                                          </p:val>
                                        </p:tav>
                                      </p:tavLst>
                                    </p:anim>
                                    <p:anim calcmode="lin" valueType="num">
                                      <p:cBhvr>
                                        <p:cTn id="469" dur="500" fill="hold"/>
                                        <p:tgtEl>
                                          <p:spTgt spid="164"/>
                                        </p:tgtEl>
                                        <p:attrNameLst>
                                          <p:attrName>ppt_h</p:attrName>
                                        </p:attrNameLst>
                                      </p:cBhvr>
                                      <p:tavLst>
                                        <p:tav tm="0">
                                          <p:val>
                                            <p:fltVal val="0"/>
                                          </p:val>
                                        </p:tav>
                                        <p:tav tm="100000">
                                          <p:val>
                                            <p:strVal val="#ppt_h"/>
                                          </p:val>
                                        </p:tav>
                                      </p:tavLst>
                                    </p:anim>
                                    <p:animEffect transition="in" filter="fade">
                                      <p:cBhvr>
                                        <p:cTn id="470" dur="500"/>
                                        <p:tgtEl>
                                          <p:spTgt spid="164"/>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164"/>
                                        </p:tgtEl>
                                      </p:cBhvr>
                                    </p:animEffect>
                                    <p:animScale>
                                      <p:cBhvr>
                                        <p:cTn id="473" dur="250" autoRev="1" fill="hold"/>
                                        <p:tgtEl>
                                          <p:spTgt spid="164"/>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25"/>
                                        </p:tgtEl>
                                        <p:attrNameLst>
                                          <p:attrName>style.visibility</p:attrName>
                                        </p:attrNameLst>
                                      </p:cBhvr>
                                      <p:to>
                                        <p:strVal val="visible"/>
                                      </p:to>
                                    </p:set>
                                    <p:anim calcmode="lin" valueType="num">
                                      <p:cBhvr>
                                        <p:cTn id="476" dur="500" fill="hold"/>
                                        <p:tgtEl>
                                          <p:spTgt spid="25"/>
                                        </p:tgtEl>
                                        <p:attrNameLst>
                                          <p:attrName>ppt_w</p:attrName>
                                        </p:attrNameLst>
                                      </p:cBhvr>
                                      <p:tavLst>
                                        <p:tav tm="0">
                                          <p:val>
                                            <p:fltVal val="0"/>
                                          </p:val>
                                        </p:tav>
                                        <p:tav tm="100000">
                                          <p:val>
                                            <p:strVal val="#ppt_w"/>
                                          </p:val>
                                        </p:tav>
                                      </p:tavLst>
                                    </p:anim>
                                    <p:anim calcmode="lin" valueType="num">
                                      <p:cBhvr>
                                        <p:cTn id="477" dur="500" fill="hold"/>
                                        <p:tgtEl>
                                          <p:spTgt spid="25"/>
                                        </p:tgtEl>
                                        <p:attrNameLst>
                                          <p:attrName>ppt_h</p:attrName>
                                        </p:attrNameLst>
                                      </p:cBhvr>
                                      <p:tavLst>
                                        <p:tav tm="0">
                                          <p:val>
                                            <p:fltVal val="0"/>
                                          </p:val>
                                        </p:tav>
                                        <p:tav tm="100000">
                                          <p:val>
                                            <p:strVal val="#ppt_h"/>
                                          </p:val>
                                        </p:tav>
                                      </p:tavLst>
                                    </p:anim>
                                    <p:animEffect transition="in" filter="fade">
                                      <p:cBhvr>
                                        <p:cTn id="478" dur="500"/>
                                        <p:tgtEl>
                                          <p:spTgt spid="25"/>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25"/>
                                        </p:tgtEl>
                                      </p:cBhvr>
                                    </p:animEffect>
                                    <p:animScale>
                                      <p:cBhvr>
                                        <p:cTn id="481" dur="250" autoRev="1" fill="hold"/>
                                        <p:tgtEl>
                                          <p:spTgt spid="25"/>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97"/>
                                        </p:tgtEl>
                                        <p:attrNameLst>
                                          <p:attrName>style.visibility</p:attrName>
                                        </p:attrNameLst>
                                      </p:cBhvr>
                                      <p:to>
                                        <p:strVal val="visible"/>
                                      </p:to>
                                    </p:set>
                                    <p:anim calcmode="lin" valueType="num">
                                      <p:cBhvr>
                                        <p:cTn id="484" dur="500" fill="hold"/>
                                        <p:tgtEl>
                                          <p:spTgt spid="97"/>
                                        </p:tgtEl>
                                        <p:attrNameLst>
                                          <p:attrName>ppt_w</p:attrName>
                                        </p:attrNameLst>
                                      </p:cBhvr>
                                      <p:tavLst>
                                        <p:tav tm="0">
                                          <p:val>
                                            <p:fltVal val="0"/>
                                          </p:val>
                                        </p:tav>
                                        <p:tav tm="100000">
                                          <p:val>
                                            <p:strVal val="#ppt_w"/>
                                          </p:val>
                                        </p:tav>
                                      </p:tavLst>
                                    </p:anim>
                                    <p:anim calcmode="lin" valueType="num">
                                      <p:cBhvr>
                                        <p:cTn id="485" dur="500" fill="hold"/>
                                        <p:tgtEl>
                                          <p:spTgt spid="97"/>
                                        </p:tgtEl>
                                        <p:attrNameLst>
                                          <p:attrName>ppt_h</p:attrName>
                                        </p:attrNameLst>
                                      </p:cBhvr>
                                      <p:tavLst>
                                        <p:tav tm="0">
                                          <p:val>
                                            <p:fltVal val="0"/>
                                          </p:val>
                                        </p:tav>
                                        <p:tav tm="100000">
                                          <p:val>
                                            <p:strVal val="#ppt_h"/>
                                          </p:val>
                                        </p:tav>
                                      </p:tavLst>
                                    </p:anim>
                                    <p:animEffect transition="in" filter="fade">
                                      <p:cBhvr>
                                        <p:cTn id="486" dur="500"/>
                                        <p:tgtEl>
                                          <p:spTgt spid="97"/>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97"/>
                                        </p:tgtEl>
                                      </p:cBhvr>
                                    </p:animEffect>
                                    <p:animScale>
                                      <p:cBhvr>
                                        <p:cTn id="489" dur="250" autoRev="1" fill="hold"/>
                                        <p:tgtEl>
                                          <p:spTgt spid="97"/>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99"/>
                                        </p:tgtEl>
                                        <p:attrNameLst>
                                          <p:attrName>style.visibility</p:attrName>
                                        </p:attrNameLst>
                                      </p:cBhvr>
                                      <p:to>
                                        <p:strVal val="visible"/>
                                      </p:to>
                                    </p:set>
                                    <p:anim calcmode="lin" valueType="num">
                                      <p:cBhvr>
                                        <p:cTn id="492" dur="500" fill="hold"/>
                                        <p:tgtEl>
                                          <p:spTgt spid="99"/>
                                        </p:tgtEl>
                                        <p:attrNameLst>
                                          <p:attrName>ppt_w</p:attrName>
                                        </p:attrNameLst>
                                      </p:cBhvr>
                                      <p:tavLst>
                                        <p:tav tm="0">
                                          <p:val>
                                            <p:fltVal val="0"/>
                                          </p:val>
                                        </p:tav>
                                        <p:tav tm="100000">
                                          <p:val>
                                            <p:strVal val="#ppt_w"/>
                                          </p:val>
                                        </p:tav>
                                      </p:tavLst>
                                    </p:anim>
                                    <p:anim calcmode="lin" valueType="num">
                                      <p:cBhvr>
                                        <p:cTn id="493" dur="500" fill="hold"/>
                                        <p:tgtEl>
                                          <p:spTgt spid="99"/>
                                        </p:tgtEl>
                                        <p:attrNameLst>
                                          <p:attrName>ppt_h</p:attrName>
                                        </p:attrNameLst>
                                      </p:cBhvr>
                                      <p:tavLst>
                                        <p:tav tm="0">
                                          <p:val>
                                            <p:fltVal val="0"/>
                                          </p:val>
                                        </p:tav>
                                        <p:tav tm="100000">
                                          <p:val>
                                            <p:strVal val="#ppt_h"/>
                                          </p:val>
                                        </p:tav>
                                      </p:tavLst>
                                    </p:anim>
                                    <p:animEffect transition="in" filter="fade">
                                      <p:cBhvr>
                                        <p:cTn id="494" dur="500"/>
                                        <p:tgtEl>
                                          <p:spTgt spid="99"/>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99"/>
                                        </p:tgtEl>
                                      </p:cBhvr>
                                    </p:animEffect>
                                    <p:animScale>
                                      <p:cBhvr>
                                        <p:cTn id="497" dur="250" autoRev="1" fill="hold"/>
                                        <p:tgtEl>
                                          <p:spTgt spid="99"/>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102"/>
                                        </p:tgtEl>
                                        <p:attrNameLst>
                                          <p:attrName>style.visibility</p:attrName>
                                        </p:attrNameLst>
                                      </p:cBhvr>
                                      <p:to>
                                        <p:strVal val="visible"/>
                                      </p:to>
                                    </p:set>
                                    <p:anim calcmode="lin" valueType="num">
                                      <p:cBhvr>
                                        <p:cTn id="500" dur="500" fill="hold"/>
                                        <p:tgtEl>
                                          <p:spTgt spid="102"/>
                                        </p:tgtEl>
                                        <p:attrNameLst>
                                          <p:attrName>ppt_w</p:attrName>
                                        </p:attrNameLst>
                                      </p:cBhvr>
                                      <p:tavLst>
                                        <p:tav tm="0">
                                          <p:val>
                                            <p:fltVal val="0"/>
                                          </p:val>
                                        </p:tav>
                                        <p:tav tm="100000">
                                          <p:val>
                                            <p:strVal val="#ppt_w"/>
                                          </p:val>
                                        </p:tav>
                                      </p:tavLst>
                                    </p:anim>
                                    <p:anim calcmode="lin" valueType="num">
                                      <p:cBhvr>
                                        <p:cTn id="501" dur="500" fill="hold"/>
                                        <p:tgtEl>
                                          <p:spTgt spid="102"/>
                                        </p:tgtEl>
                                        <p:attrNameLst>
                                          <p:attrName>ppt_h</p:attrName>
                                        </p:attrNameLst>
                                      </p:cBhvr>
                                      <p:tavLst>
                                        <p:tav tm="0">
                                          <p:val>
                                            <p:fltVal val="0"/>
                                          </p:val>
                                        </p:tav>
                                        <p:tav tm="100000">
                                          <p:val>
                                            <p:strVal val="#ppt_h"/>
                                          </p:val>
                                        </p:tav>
                                      </p:tavLst>
                                    </p:anim>
                                    <p:animEffect transition="in" filter="fade">
                                      <p:cBhvr>
                                        <p:cTn id="502" dur="500"/>
                                        <p:tgtEl>
                                          <p:spTgt spid="102"/>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102"/>
                                        </p:tgtEl>
                                      </p:cBhvr>
                                    </p:animEffect>
                                    <p:animScale>
                                      <p:cBhvr>
                                        <p:cTn id="505" dur="250" autoRev="1" fill="hold"/>
                                        <p:tgtEl>
                                          <p:spTgt spid="102"/>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104"/>
                                        </p:tgtEl>
                                        <p:attrNameLst>
                                          <p:attrName>style.visibility</p:attrName>
                                        </p:attrNameLst>
                                      </p:cBhvr>
                                      <p:to>
                                        <p:strVal val="visible"/>
                                      </p:to>
                                    </p:set>
                                    <p:anim calcmode="lin" valueType="num">
                                      <p:cBhvr>
                                        <p:cTn id="508" dur="500" fill="hold"/>
                                        <p:tgtEl>
                                          <p:spTgt spid="104"/>
                                        </p:tgtEl>
                                        <p:attrNameLst>
                                          <p:attrName>ppt_w</p:attrName>
                                        </p:attrNameLst>
                                      </p:cBhvr>
                                      <p:tavLst>
                                        <p:tav tm="0">
                                          <p:val>
                                            <p:fltVal val="0"/>
                                          </p:val>
                                        </p:tav>
                                        <p:tav tm="100000">
                                          <p:val>
                                            <p:strVal val="#ppt_w"/>
                                          </p:val>
                                        </p:tav>
                                      </p:tavLst>
                                    </p:anim>
                                    <p:anim calcmode="lin" valueType="num">
                                      <p:cBhvr>
                                        <p:cTn id="509" dur="500" fill="hold"/>
                                        <p:tgtEl>
                                          <p:spTgt spid="104"/>
                                        </p:tgtEl>
                                        <p:attrNameLst>
                                          <p:attrName>ppt_h</p:attrName>
                                        </p:attrNameLst>
                                      </p:cBhvr>
                                      <p:tavLst>
                                        <p:tav tm="0">
                                          <p:val>
                                            <p:fltVal val="0"/>
                                          </p:val>
                                        </p:tav>
                                        <p:tav tm="100000">
                                          <p:val>
                                            <p:strVal val="#ppt_h"/>
                                          </p:val>
                                        </p:tav>
                                      </p:tavLst>
                                    </p:anim>
                                    <p:animEffect transition="in" filter="fade">
                                      <p:cBhvr>
                                        <p:cTn id="510" dur="500"/>
                                        <p:tgtEl>
                                          <p:spTgt spid="104"/>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104"/>
                                        </p:tgtEl>
                                      </p:cBhvr>
                                    </p:animEffect>
                                    <p:animScale>
                                      <p:cBhvr>
                                        <p:cTn id="513" dur="250" autoRev="1" fill="hold"/>
                                        <p:tgtEl>
                                          <p:spTgt spid="104"/>
                                        </p:tgtEl>
                                      </p:cBhvr>
                                      <p:by x="105000" y="105000"/>
                                    </p:animScale>
                                  </p:childTnLst>
                                </p:cTn>
                              </p:par>
                            </p:childTnLst>
                          </p:cTn>
                        </p:par>
                      </p:childTnLst>
                    </p:cTn>
                  </p:par>
                </p:childTnLst>
              </p:cTn>
              <p:nextCondLst>
                <p:cond evt="onClick" delay="0">
                  <p:tgtEl>
                    <p:spTgt spid="163"/>
                  </p:tgtEl>
                </p:cond>
              </p:nextCondLst>
            </p:seq>
            <p:seq concurrent="1" nextAc="seek">
              <p:cTn id="514" restart="whenNotActive" fill="hold" evtFilter="cancelBubble" nodeType="interactiveSeq">
                <p:stCondLst>
                  <p:cond evt="onClick" delay="0">
                    <p:tgtEl>
                      <p:spTgt spid="235"/>
                    </p:tgtEl>
                  </p:cond>
                </p:stCondLst>
                <p:endSync evt="end" delay="0">
                  <p:rtn val="all"/>
                </p:endSync>
                <p:childTnLst>
                  <p:par>
                    <p:cTn id="515" fill="hold">
                      <p:stCondLst>
                        <p:cond delay="0"/>
                      </p:stCondLst>
                      <p:childTnLst>
                        <p:par>
                          <p:cTn id="516" fill="hold">
                            <p:stCondLst>
                              <p:cond delay="0"/>
                            </p:stCondLst>
                            <p:childTnLst>
                              <p:par>
                                <p:cTn id="517" presetID="53" presetClass="entr" presetSubtype="16" fill="hold" grpId="0" nodeType="withEffect">
                                  <p:stCondLst>
                                    <p:cond delay="0"/>
                                  </p:stCondLst>
                                  <p:childTnLst>
                                    <p:set>
                                      <p:cBhvr>
                                        <p:cTn id="518" dur="1" fill="hold">
                                          <p:stCondLst>
                                            <p:cond delay="0"/>
                                          </p:stCondLst>
                                        </p:cTn>
                                        <p:tgtEl>
                                          <p:spTgt spid="252"/>
                                        </p:tgtEl>
                                        <p:attrNameLst>
                                          <p:attrName>style.visibility</p:attrName>
                                        </p:attrNameLst>
                                      </p:cBhvr>
                                      <p:to>
                                        <p:strVal val="visible"/>
                                      </p:to>
                                    </p:set>
                                    <p:anim calcmode="lin" valueType="num">
                                      <p:cBhvr>
                                        <p:cTn id="519" dur="500" fill="hold"/>
                                        <p:tgtEl>
                                          <p:spTgt spid="252"/>
                                        </p:tgtEl>
                                        <p:attrNameLst>
                                          <p:attrName>ppt_w</p:attrName>
                                        </p:attrNameLst>
                                      </p:cBhvr>
                                      <p:tavLst>
                                        <p:tav tm="0">
                                          <p:val>
                                            <p:fltVal val="0"/>
                                          </p:val>
                                        </p:tav>
                                        <p:tav tm="100000">
                                          <p:val>
                                            <p:strVal val="#ppt_w"/>
                                          </p:val>
                                        </p:tav>
                                      </p:tavLst>
                                    </p:anim>
                                    <p:anim calcmode="lin" valueType="num">
                                      <p:cBhvr>
                                        <p:cTn id="520" dur="500" fill="hold"/>
                                        <p:tgtEl>
                                          <p:spTgt spid="252"/>
                                        </p:tgtEl>
                                        <p:attrNameLst>
                                          <p:attrName>ppt_h</p:attrName>
                                        </p:attrNameLst>
                                      </p:cBhvr>
                                      <p:tavLst>
                                        <p:tav tm="0">
                                          <p:val>
                                            <p:fltVal val="0"/>
                                          </p:val>
                                        </p:tav>
                                        <p:tav tm="100000">
                                          <p:val>
                                            <p:strVal val="#ppt_h"/>
                                          </p:val>
                                        </p:tav>
                                      </p:tavLst>
                                    </p:anim>
                                    <p:animEffect transition="in" filter="fade">
                                      <p:cBhvr>
                                        <p:cTn id="521" dur="500"/>
                                        <p:tgtEl>
                                          <p:spTgt spid="252"/>
                                        </p:tgtEl>
                                      </p:cBhvr>
                                    </p:animEffect>
                                  </p:childTnLst>
                                  <p:subTnLst>
                                    <p:audio>
                                      <p:cMediaNode>
                                        <p:cTn display="0" masterRel="sameClick">
                                          <p:stCondLst>
                                            <p:cond evt="begin" delay="0">
                                              <p:tn val="517"/>
                                            </p:cond>
                                          </p:stCondLst>
                                          <p:endCondLst>
                                            <p:cond evt="onStopAudio" delay="0">
                                              <p:tgtEl>
                                                <p:sldTgt/>
                                              </p:tgtEl>
                                            </p:cond>
                                          </p:endCondLst>
                                        </p:cTn>
                                        <p:tgtEl>
                                          <p:sndTgt r:embed="rId3"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252"/>
                                        </p:tgtEl>
                                      </p:cBhvr>
                                    </p:animEffect>
                                    <p:animScale>
                                      <p:cBhvr>
                                        <p:cTn id="524" dur="250" autoRev="1" fill="hold"/>
                                        <p:tgtEl>
                                          <p:spTgt spid="252"/>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251"/>
                                        </p:tgtEl>
                                        <p:attrNameLst>
                                          <p:attrName>style.visibility</p:attrName>
                                        </p:attrNameLst>
                                      </p:cBhvr>
                                      <p:to>
                                        <p:strVal val="visible"/>
                                      </p:to>
                                    </p:set>
                                    <p:anim calcmode="lin" valueType="num">
                                      <p:cBhvr>
                                        <p:cTn id="527" dur="500" fill="hold"/>
                                        <p:tgtEl>
                                          <p:spTgt spid="251"/>
                                        </p:tgtEl>
                                        <p:attrNameLst>
                                          <p:attrName>ppt_w</p:attrName>
                                        </p:attrNameLst>
                                      </p:cBhvr>
                                      <p:tavLst>
                                        <p:tav tm="0">
                                          <p:val>
                                            <p:fltVal val="0"/>
                                          </p:val>
                                        </p:tav>
                                        <p:tav tm="100000">
                                          <p:val>
                                            <p:strVal val="#ppt_w"/>
                                          </p:val>
                                        </p:tav>
                                      </p:tavLst>
                                    </p:anim>
                                    <p:anim calcmode="lin" valueType="num">
                                      <p:cBhvr>
                                        <p:cTn id="528" dur="500" fill="hold"/>
                                        <p:tgtEl>
                                          <p:spTgt spid="251"/>
                                        </p:tgtEl>
                                        <p:attrNameLst>
                                          <p:attrName>ppt_h</p:attrName>
                                        </p:attrNameLst>
                                      </p:cBhvr>
                                      <p:tavLst>
                                        <p:tav tm="0">
                                          <p:val>
                                            <p:fltVal val="0"/>
                                          </p:val>
                                        </p:tav>
                                        <p:tav tm="100000">
                                          <p:val>
                                            <p:strVal val="#ppt_h"/>
                                          </p:val>
                                        </p:tav>
                                      </p:tavLst>
                                    </p:anim>
                                    <p:animEffect transition="in" filter="fade">
                                      <p:cBhvr>
                                        <p:cTn id="529" dur="500"/>
                                        <p:tgtEl>
                                          <p:spTgt spid="251"/>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251"/>
                                        </p:tgtEl>
                                      </p:cBhvr>
                                    </p:animEffect>
                                    <p:animScale>
                                      <p:cBhvr>
                                        <p:cTn id="532" dur="250" autoRev="1" fill="hold"/>
                                        <p:tgtEl>
                                          <p:spTgt spid="251"/>
                                        </p:tgtEl>
                                      </p:cBhvr>
                                      <p:by x="105000" y="105000"/>
                                    </p:animScale>
                                  </p:childTnLst>
                                </p:cTn>
                              </p:par>
                              <p:par>
                                <p:cTn id="533" presetID="53" presetClass="entr" presetSubtype="16" fill="hold" grpId="0" nodeType="withEffect">
                                  <p:stCondLst>
                                    <p:cond delay="0"/>
                                  </p:stCondLst>
                                  <p:childTnLst>
                                    <p:set>
                                      <p:cBhvr>
                                        <p:cTn id="534" dur="1" fill="hold">
                                          <p:stCondLst>
                                            <p:cond delay="0"/>
                                          </p:stCondLst>
                                        </p:cTn>
                                        <p:tgtEl>
                                          <p:spTgt spid="242"/>
                                        </p:tgtEl>
                                        <p:attrNameLst>
                                          <p:attrName>style.visibility</p:attrName>
                                        </p:attrNameLst>
                                      </p:cBhvr>
                                      <p:to>
                                        <p:strVal val="visible"/>
                                      </p:to>
                                    </p:set>
                                    <p:anim calcmode="lin" valueType="num">
                                      <p:cBhvr>
                                        <p:cTn id="535" dur="500" fill="hold"/>
                                        <p:tgtEl>
                                          <p:spTgt spid="242"/>
                                        </p:tgtEl>
                                        <p:attrNameLst>
                                          <p:attrName>ppt_w</p:attrName>
                                        </p:attrNameLst>
                                      </p:cBhvr>
                                      <p:tavLst>
                                        <p:tav tm="0">
                                          <p:val>
                                            <p:fltVal val="0"/>
                                          </p:val>
                                        </p:tav>
                                        <p:tav tm="100000">
                                          <p:val>
                                            <p:strVal val="#ppt_w"/>
                                          </p:val>
                                        </p:tav>
                                      </p:tavLst>
                                    </p:anim>
                                    <p:anim calcmode="lin" valueType="num">
                                      <p:cBhvr>
                                        <p:cTn id="536" dur="500" fill="hold"/>
                                        <p:tgtEl>
                                          <p:spTgt spid="242"/>
                                        </p:tgtEl>
                                        <p:attrNameLst>
                                          <p:attrName>ppt_h</p:attrName>
                                        </p:attrNameLst>
                                      </p:cBhvr>
                                      <p:tavLst>
                                        <p:tav tm="0">
                                          <p:val>
                                            <p:fltVal val="0"/>
                                          </p:val>
                                        </p:tav>
                                        <p:tav tm="100000">
                                          <p:val>
                                            <p:strVal val="#ppt_h"/>
                                          </p:val>
                                        </p:tav>
                                      </p:tavLst>
                                    </p:anim>
                                    <p:animEffect transition="in" filter="fade">
                                      <p:cBhvr>
                                        <p:cTn id="537" dur="500"/>
                                        <p:tgtEl>
                                          <p:spTgt spid="242"/>
                                        </p:tgtEl>
                                      </p:cBhvr>
                                    </p:animEffect>
                                  </p:childTnLst>
                                  <p:subTnLst>
                                    <p:audio>
                                      <p:cMediaNode>
                                        <p:cTn display="0" masterRel="sameClick">
                                          <p:stCondLst>
                                            <p:cond evt="begin" delay="0">
                                              <p:tn val="533"/>
                                            </p:cond>
                                          </p:stCondLst>
                                          <p:endCondLst>
                                            <p:cond evt="onStopAudio" delay="0">
                                              <p:tgtEl>
                                                <p:sldTgt/>
                                              </p:tgtEl>
                                            </p:cond>
                                          </p:endCondLst>
                                        </p:cTn>
                                        <p:tgtEl>
                                          <p:sndTgt r:embed="rId3" name="Bling.wav"/>
                                        </p:tgtEl>
                                      </p:cMediaNode>
                                    </p:audio>
                                  </p:subTnLst>
                                </p:cTn>
                              </p:par>
                              <p:par>
                                <p:cTn id="538" presetID="26" presetClass="emph" presetSubtype="0" fill="hold" grpId="1" nodeType="withEffect">
                                  <p:stCondLst>
                                    <p:cond delay="500"/>
                                  </p:stCondLst>
                                  <p:childTnLst>
                                    <p:animEffect transition="out" filter="fade">
                                      <p:cBhvr>
                                        <p:cTn id="539" dur="500" tmFilter="0, 0; .2, .5; .8, .5; 1, 0"/>
                                        <p:tgtEl>
                                          <p:spTgt spid="242"/>
                                        </p:tgtEl>
                                      </p:cBhvr>
                                    </p:animEffect>
                                    <p:animScale>
                                      <p:cBhvr>
                                        <p:cTn id="540" dur="250" autoRev="1" fill="hold"/>
                                        <p:tgtEl>
                                          <p:spTgt spid="242"/>
                                        </p:tgtEl>
                                      </p:cBhvr>
                                      <p:by x="105000" y="105000"/>
                                    </p:animScale>
                                  </p:childTnLst>
                                </p:cTn>
                              </p:par>
                              <p:par>
                                <p:cTn id="541" presetID="53" presetClass="entr" presetSubtype="16" fill="hold" grpId="0" nodeType="withEffect">
                                  <p:stCondLst>
                                    <p:cond delay="0"/>
                                  </p:stCondLst>
                                  <p:childTnLst>
                                    <p:set>
                                      <p:cBhvr>
                                        <p:cTn id="542" dur="1" fill="hold">
                                          <p:stCondLst>
                                            <p:cond delay="0"/>
                                          </p:stCondLst>
                                        </p:cTn>
                                        <p:tgtEl>
                                          <p:spTgt spid="69"/>
                                        </p:tgtEl>
                                        <p:attrNameLst>
                                          <p:attrName>style.visibility</p:attrName>
                                        </p:attrNameLst>
                                      </p:cBhvr>
                                      <p:to>
                                        <p:strVal val="visible"/>
                                      </p:to>
                                    </p:set>
                                    <p:anim calcmode="lin" valueType="num">
                                      <p:cBhvr>
                                        <p:cTn id="543" dur="500" fill="hold"/>
                                        <p:tgtEl>
                                          <p:spTgt spid="69"/>
                                        </p:tgtEl>
                                        <p:attrNameLst>
                                          <p:attrName>ppt_w</p:attrName>
                                        </p:attrNameLst>
                                      </p:cBhvr>
                                      <p:tavLst>
                                        <p:tav tm="0">
                                          <p:val>
                                            <p:fltVal val="0"/>
                                          </p:val>
                                        </p:tav>
                                        <p:tav tm="100000">
                                          <p:val>
                                            <p:strVal val="#ppt_w"/>
                                          </p:val>
                                        </p:tav>
                                      </p:tavLst>
                                    </p:anim>
                                    <p:anim calcmode="lin" valueType="num">
                                      <p:cBhvr>
                                        <p:cTn id="544" dur="500" fill="hold"/>
                                        <p:tgtEl>
                                          <p:spTgt spid="69"/>
                                        </p:tgtEl>
                                        <p:attrNameLst>
                                          <p:attrName>ppt_h</p:attrName>
                                        </p:attrNameLst>
                                      </p:cBhvr>
                                      <p:tavLst>
                                        <p:tav tm="0">
                                          <p:val>
                                            <p:fltVal val="0"/>
                                          </p:val>
                                        </p:tav>
                                        <p:tav tm="100000">
                                          <p:val>
                                            <p:strVal val="#ppt_h"/>
                                          </p:val>
                                        </p:tav>
                                      </p:tavLst>
                                    </p:anim>
                                    <p:animEffect transition="in" filter="fade">
                                      <p:cBhvr>
                                        <p:cTn id="545" dur="500"/>
                                        <p:tgtEl>
                                          <p:spTgt spid="69"/>
                                        </p:tgtEl>
                                      </p:cBhvr>
                                    </p:animEffect>
                                  </p:childTnLst>
                                  <p:subTnLst>
                                    <p:audio>
                                      <p:cMediaNode>
                                        <p:cTn display="0" masterRel="sameClick">
                                          <p:stCondLst>
                                            <p:cond evt="begin" delay="0">
                                              <p:tn val="541"/>
                                            </p:cond>
                                          </p:stCondLst>
                                          <p:endCondLst>
                                            <p:cond evt="onStopAudio" delay="0">
                                              <p:tgtEl>
                                                <p:sldTgt/>
                                              </p:tgtEl>
                                            </p:cond>
                                          </p:endCondLst>
                                        </p:cTn>
                                        <p:tgtEl>
                                          <p:sndTgt r:embed="rId3" name="Bling.wav"/>
                                        </p:tgtEl>
                                      </p:cMediaNode>
                                    </p:audio>
                                  </p:subTnLst>
                                </p:cTn>
                              </p:par>
                              <p:par>
                                <p:cTn id="546" presetID="26" presetClass="emph" presetSubtype="0" fill="hold" grpId="1" nodeType="withEffect">
                                  <p:stCondLst>
                                    <p:cond delay="500"/>
                                  </p:stCondLst>
                                  <p:childTnLst>
                                    <p:animEffect transition="out" filter="fade">
                                      <p:cBhvr>
                                        <p:cTn id="547" dur="500" tmFilter="0, 0; .2, .5; .8, .5; 1, 0"/>
                                        <p:tgtEl>
                                          <p:spTgt spid="69"/>
                                        </p:tgtEl>
                                      </p:cBhvr>
                                    </p:animEffect>
                                    <p:animScale>
                                      <p:cBhvr>
                                        <p:cTn id="548" dur="250" autoRev="1" fill="hold"/>
                                        <p:tgtEl>
                                          <p:spTgt spid="69"/>
                                        </p:tgtEl>
                                      </p:cBhvr>
                                      <p:by x="105000" y="105000"/>
                                    </p:animScale>
                                  </p:childTnLst>
                                </p:cTn>
                              </p:par>
                            </p:childTnLst>
                          </p:cTn>
                        </p:par>
                      </p:childTnLst>
                    </p:cTn>
                  </p:par>
                </p:childTnLst>
              </p:cTn>
              <p:nextCondLst>
                <p:cond evt="onClick" delay="0">
                  <p:tgtEl>
                    <p:spTgt spid="23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237" grpId="0"/>
      <p:bldP spid="237" grpId="1"/>
      <p:bldP spid="190" grpId="0"/>
      <p:bldP spid="190"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44" grpId="0"/>
      <p:bldP spid="44" grpId="1"/>
      <p:bldP spid="52" grpId="0"/>
      <p:bldP spid="52" grpId="1"/>
      <p:bldP spid="7" grpId="0"/>
      <p:bldP spid="7" grpId="1"/>
      <p:bldP spid="9" grpId="0"/>
      <p:bldP spid="9" grpId="1"/>
      <p:bldP spid="61" grpId="0"/>
      <p:bldP spid="61" grpId="1"/>
      <p:bldP spid="75" grpId="0"/>
      <p:bldP spid="75" grpId="1"/>
      <p:bldP spid="79" grpId="0"/>
      <p:bldP spid="79" grpId="1"/>
      <p:bldP spid="25" grpId="0"/>
      <p:bldP spid="25" grpId="1"/>
      <p:bldP spid="13" grpId="0"/>
      <p:bldP spid="13" grpId="1"/>
      <p:bldP spid="31" grpId="0"/>
      <p:bldP spid="31" grpId="1"/>
      <p:bldP spid="46" grpId="0"/>
      <p:bldP spid="46" grpId="1"/>
      <p:bldP spid="48" grpId="0"/>
      <p:bldP spid="48" grpId="1"/>
      <p:bldP spid="68" grpId="0"/>
      <p:bldP spid="68" grpId="1"/>
      <p:bldP spid="69" grpId="0"/>
      <p:bldP spid="69" grpId="1"/>
      <p:bldP spid="5" grpId="0"/>
      <p:bldP spid="5" grpId="1"/>
      <p:bldP spid="11" grpId="0"/>
      <p:bldP spid="11" grpId="1"/>
      <p:bldP spid="30" grpId="0"/>
      <p:bldP spid="30" grpId="1"/>
      <p:bldP spid="36" grpId="0"/>
      <p:bldP spid="36" grpId="1"/>
      <p:bldP spid="49" grpId="0"/>
      <p:bldP spid="49" grpId="1"/>
      <p:bldP spid="54" grpId="0"/>
      <p:bldP spid="54" grpId="1"/>
      <p:bldP spid="71" grpId="0"/>
      <p:bldP spid="71" grpId="1"/>
      <p:bldP spid="88" grpId="0"/>
      <p:bldP spid="88" grpId="1"/>
      <p:bldP spid="93" grpId="0"/>
      <p:bldP spid="93" grpId="1"/>
      <p:bldP spid="97" grpId="0"/>
      <p:bldP spid="97" grpId="1"/>
      <p:bldP spid="99" grpId="0"/>
      <p:bldP spid="99" grpId="1"/>
      <p:bldP spid="102" grpId="0"/>
      <p:bldP spid="102" grpId="1"/>
      <p:bldP spid="104" grpId="0"/>
      <p:bldP spid="10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41546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gồm tim và hệ thống mạch máu, hoạt động phối hợp nhịp nhàng giúp vận chuyển máu đi khắp cơ thể. Tim co dãn đều đặn, liên tục, giúp đẩy máu ra động mạch và hút máu từ tĩnh mạch về tim. Mao mạch là nơi thực hiện trao đổi chất và khí giữa máu và tế bào của cơ thế. </a:t>
              </a:r>
            </a:p>
          </p:txBody>
        </p:sp>
        <p:grpSp>
          <p:nvGrpSpPr>
            <p:cNvPr id="10" name="Group 10"/>
            <p:cNvGrpSpPr/>
            <p:nvPr/>
          </p:nvGrpSpPr>
          <p:grpSpPr>
            <a:xfrm>
              <a:off x="672362" y="4964832"/>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4898156"/>
              <a:ext cx="1946860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bảo vệ hệ tuần hoàn cần thực hiện chế độ dinh dưỡng, lối sống lành mạnh và hạn chế tác nhân truyền bệnh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570310"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2787413"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màu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bảo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vệ</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thể</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3592196"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4600704"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3809299"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58" name="!!1b">
            <a:extLst>
              <a:ext uri="{FF2B5EF4-FFF2-40B4-BE49-F238E27FC236}">
                <a16:creationId xmlns:a16="http://schemas.microsoft.com/office/drawing/2014/main" id="{43A3519C-897D-4399-B468-322CC4AD5493}"/>
              </a:ext>
            </a:extLst>
          </p:cNvPr>
          <p:cNvSpPr txBox="1"/>
          <p:nvPr/>
        </p:nvSpPr>
        <p:spPr>
          <a:xfrm>
            <a:off x="4817807"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5" name="!!o1c">
            <a:extLst>
              <a:ext uri="{FF2B5EF4-FFF2-40B4-BE49-F238E27FC236}">
                <a16:creationId xmlns:a16="http://schemas.microsoft.com/office/drawing/2014/main" id="{0221DB76-7F2C-42A3-A927-475C39E693E0}"/>
              </a:ext>
            </a:extLst>
          </p:cNvPr>
          <p:cNvSpPr/>
          <p:nvPr/>
        </p:nvSpPr>
        <p:spPr>
          <a:xfrm>
            <a:off x="5626743" y="569712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5843846"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 name="!!o1c">
            <a:extLst>
              <a:ext uri="{FF2B5EF4-FFF2-40B4-BE49-F238E27FC236}">
                <a16:creationId xmlns:a16="http://schemas.microsoft.com/office/drawing/2014/main" id="{09E6C109-BF60-34B7-0250-74FEBE973D07}"/>
              </a:ext>
            </a:extLst>
          </p:cNvPr>
          <p:cNvSpPr/>
          <p:nvPr/>
        </p:nvSpPr>
        <p:spPr>
          <a:xfrm>
            <a:off x="6637554" y="572986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id="{EC3EB415-766F-2A5F-E966-95BC443B862E}"/>
              </a:ext>
            </a:extLst>
          </p:cNvPr>
          <p:cNvSpPr txBox="1"/>
          <p:nvPr/>
        </p:nvSpPr>
        <p:spPr>
          <a:xfrm>
            <a:off x="6854657" y="5748747"/>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 name="!!o1c">
            <a:extLst>
              <a:ext uri="{FF2B5EF4-FFF2-40B4-BE49-F238E27FC236}">
                <a16:creationId xmlns:a16="http://schemas.microsoft.com/office/drawing/2014/main" id="{FFF44E70-AE69-1C7F-32DB-EA7F3265769D}"/>
              </a:ext>
            </a:extLst>
          </p:cNvPr>
          <p:cNvSpPr/>
          <p:nvPr/>
        </p:nvSpPr>
        <p:spPr>
          <a:xfrm>
            <a:off x="7648364" y="573196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id="{8C9F324C-319B-0FC5-AD01-A50529CDC6FB}"/>
              </a:ext>
            </a:extLst>
          </p:cNvPr>
          <p:cNvSpPr txBox="1"/>
          <p:nvPr/>
        </p:nvSpPr>
        <p:spPr>
          <a:xfrm>
            <a:off x="7865467" y="57814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6" name="!!o1c">
            <a:extLst>
              <a:ext uri="{FF2B5EF4-FFF2-40B4-BE49-F238E27FC236}">
                <a16:creationId xmlns:a16="http://schemas.microsoft.com/office/drawing/2014/main" id="{969858BA-0FE8-87ED-C0BD-001689349CCF}"/>
              </a:ext>
            </a:extLst>
          </p:cNvPr>
          <p:cNvSpPr/>
          <p:nvPr/>
        </p:nvSpPr>
        <p:spPr>
          <a:xfrm>
            <a:off x="8665276" y="572986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9" name="!!1c">
            <a:extLst>
              <a:ext uri="{FF2B5EF4-FFF2-40B4-BE49-F238E27FC236}">
                <a16:creationId xmlns:a16="http://schemas.microsoft.com/office/drawing/2014/main" id="{D27AAEA0-5A5B-8808-C9D4-8F7FC790CAE2}"/>
              </a:ext>
            </a:extLst>
          </p:cNvPr>
          <p:cNvSpPr txBox="1"/>
          <p:nvPr/>
        </p:nvSpPr>
        <p:spPr>
          <a:xfrm>
            <a:off x="8882379" y="577937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655553" y="1978601"/>
            <a:ext cx="6355722"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3686197" y="53770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3845984" y="536315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2588842" y="537621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2737967" y="53905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4804872" y="538112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6" name="!!6a">
            <a:extLst>
              <a:ext uri="{FF2B5EF4-FFF2-40B4-BE49-F238E27FC236}">
                <a16:creationId xmlns:a16="http://schemas.microsoft.com/office/drawing/2014/main" id="{1A2132AA-48E4-495E-A5D0-6D2BBB8C76E1}"/>
              </a:ext>
            </a:extLst>
          </p:cNvPr>
          <p:cNvSpPr txBox="1"/>
          <p:nvPr/>
        </p:nvSpPr>
        <p:spPr>
          <a:xfrm>
            <a:off x="4953997" y="5427588"/>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ể</a:t>
            </a:r>
          </a:p>
        </p:txBody>
      </p:sp>
      <p:sp>
        <p:nvSpPr>
          <p:cNvPr id="2" name="!!o6a">
            <a:extLst>
              <a:ext uri="{FF2B5EF4-FFF2-40B4-BE49-F238E27FC236}">
                <a16:creationId xmlns:a16="http://schemas.microsoft.com/office/drawing/2014/main" id="{C240A5A5-05C7-A3BD-8A87-87882832A746}"/>
              </a:ext>
            </a:extLst>
          </p:cNvPr>
          <p:cNvSpPr/>
          <p:nvPr/>
        </p:nvSpPr>
        <p:spPr>
          <a:xfrm>
            <a:off x="5905462" y="538824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5AE7740A-D9B7-4E32-E86A-FDA20DC45E76}"/>
              </a:ext>
            </a:extLst>
          </p:cNvPr>
          <p:cNvSpPr txBox="1"/>
          <p:nvPr/>
        </p:nvSpPr>
        <p:spPr>
          <a:xfrm>
            <a:off x="6054586" y="543471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 name="!!o6a">
            <a:extLst>
              <a:ext uri="{FF2B5EF4-FFF2-40B4-BE49-F238E27FC236}">
                <a16:creationId xmlns:a16="http://schemas.microsoft.com/office/drawing/2014/main" id="{6595A3AF-5CF6-EB82-FDA0-F9DB8BBB0BC3}"/>
              </a:ext>
            </a:extLst>
          </p:cNvPr>
          <p:cNvSpPr/>
          <p:nvPr/>
        </p:nvSpPr>
        <p:spPr>
          <a:xfrm>
            <a:off x="7006051" y="539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6a">
            <a:extLst>
              <a:ext uri="{FF2B5EF4-FFF2-40B4-BE49-F238E27FC236}">
                <a16:creationId xmlns:a16="http://schemas.microsoft.com/office/drawing/2014/main" id="{7A1F0D60-449C-98F0-208C-335C4CCC1F58}"/>
              </a:ext>
            </a:extLst>
          </p:cNvPr>
          <p:cNvSpPr txBox="1"/>
          <p:nvPr/>
        </p:nvSpPr>
        <p:spPr>
          <a:xfrm>
            <a:off x="7155176" y="5441832"/>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 name="!!o6a">
            <a:extLst>
              <a:ext uri="{FF2B5EF4-FFF2-40B4-BE49-F238E27FC236}">
                <a16:creationId xmlns:a16="http://schemas.microsoft.com/office/drawing/2014/main" id="{B88F7DBA-FFA5-4366-6E6E-3D8642E8B10F}"/>
              </a:ext>
            </a:extLst>
          </p:cNvPr>
          <p:cNvSpPr/>
          <p:nvPr/>
        </p:nvSpPr>
        <p:spPr>
          <a:xfrm>
            <a:off x="8106640" y="540249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6a">
            <a:extLst>
              <a:ext uri="{FF2B5EF4-FFF2-40B4-BE49-F238E27FC236}">
                <a16:creationId xmlns:a16="http://schemas.microsoft.com/office/drawing/2014/main" id="{25C3F80E-D6A0-4405-3BB8-A0EF40DFB846}"/>
              </a:ext>
            </a:extLst>
          </p:cNvPr>
          <p:cNvSpPr txBox="1"/>
          <p:nvPr/>
        </p:nvSpPr>
        <p:spPr>
          <a:xfrm>
            <a:off x="8255765" y="5448955"/>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6a">
            <a:extLst>
              <a:ext uri="{FF2B5EF4-FFF2-40B4-BE49-F238E27FC236}">
                <a16:creationId xmlns:a16="http://schemas.microsoft.com/office/drawing/2014/main" id="{5EDA4948-7156-6A51-290A-9AD639E6870D}"/>
              </a:ext>
            </a:extLst>
          </p:cNvPr>
          <p:cNvSpPr/>
          <p:nvPr/>
        </p:nvSpPr>
        <p:spPr>
          <a:xfrm>
            <a:off x="9246094" y="541555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6a">
            <a:extLst>
              <a:ext uri="{FF2B5EF4-FFF2-40B4-BE49-F238E27FC236}">
                <a16:creationId xmlns:a16="http://schemas.microsoft.com/office/drawing/2014/main" id="{5DB630A6-2EBD-CF35-609D-BB9C1EA1DC8C}"/>
              </a:ext>
            </a:extLst>
          </p:cNvPr>
          <p:cNvSpPr txBox="1"/>
          <p:nvPr/>
        </p:nvSpPr>
        <p:spPr>
          <a:xfrm>
            <a:off x="9395219" y="542991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9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 calcmode="lin" valueType="num">
                                      <p:cBhvr>
                                        <p:cTn id="90" dur="500" fill="hold"/>
                                        <p:tgtEl>
                                          <p:spTgt spid="96"/>
                                        </p:tgtEl>
                                        <p:attrNameLst>
                                          <p:attrName>ppt_w</p:attrName>
                                        </p:attrNameLst>
                                      </p:cBhvr>
                                      <p:tavLst>
                                        <p:tav tm="0">
                                          <p:val>
                                            <p:fltVal val="0"/>
                                          </p:val>
                                        </p:tav>
                                        <p:tav tm="100000">
                                          <p:val>
                                            <p:strVal val="#ppt_w"/>
                                          </p:val>
                                        </p:tav>
                                      </p:tavLst>
                                    </p:anim>
                                    <p:anim calcmode="lin" valueType="num">
                                      <p:cBhvr>
                                        <p:cTn id="91" dur="500" fill="hold"/>
                                        <p:tgtEl>
                                          <p:spTgt spid="96"/>
                                        </p:tgtEl>
                                        <p:attrNameLst>
                                          <p:attrName>ppt_h</p:attrName>
                                        </p:attrNameLst>
                                      </p:cBhvr>
                                      <p:tavLst>
                                        <p:tav tm="0">
                                          <p:val>
                                            <p:fltVal val="0"/>
                                          </p:val>
                                        </p:tav>
                                        <p:tav tm="100000">
                                          <p:val>
                                            <p:strVal val="#ppt_h"/>
                                          </p:val>
                                        </p:tav>
                                      </p:tavLst>
                                    </p:anim>
                                    <p:animEffect transition="in" filter="fade">
                                      <p:cBhvr>
                                        <p:cTn id="92" dur="500"/>
                                        <p:tgtEl>
                                          <p:spTgt spid="9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6"/>
                                        </p:tgtEl>
                                      </p:cBhvr>
                                    </p:animEffect>
                                    <p:animScale>
                                      <p:cBhvr>
                                        <p:cTn id="9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fill="hold"/>
                                        <p:tgtEl>
                                          <p:spTgt spid="13"/>
                                        </p:tgtEl>
                                        <p:attrNameLst>
                                          <p:attrName>ppt_w</p:attrName>
                                        </p:attrNameLst>
                                      </p:cBhvr>
                                      <p:tavLst>
                                        <p:tav tm="0">
                                          <p:val>
                                            <p:fltVal val="0"/>
                                          </p:val>
                                        </p:tav>
                                        <p:tav tm="100000">
                                          <p:val>
                                            <p:strVal val="#ppt_w"/>
                                          </p:val>
                                        </p:tav>
                                      </p:tavLst>
                                    </p:anim>
                                    <p:anim calcmode="lin" valueType="num">
                                      <p:cBhvr>
                                        <p:cTn id="135" dur="500" fill="hold"/>
                                        <p:tgtEl>
                                          <p:spTgt spid="13"/>
                                        </p:tgtEl>
                                        <p:attrNameLst>
                                          <p:attrName>ppt_h</p:attrName>
                                        </p:attrNameLst>
                                      </p:cBhvr>
                                      <p:tavLst>
                                        <p:tav tm="0">
                                          <p:val>
                                            <p:fltVal val="0"/>
                                          </p:val>
                                        </p:tav>
                                        <p:tav tm="100000">
                                          <p:val>
                                            <p:strVal val="#ppt_h"/>
                                          </p:val>
                                        </p:tav>
                                      </p:tavLst>
                                    </p:anim>
                                    <p:animEffect transition="in" filter="fade">
                                      <p:cBhvr>
                                        <p:cTn id="136" dur="500"/>
                                        <p:tgtEl>
                                          <p:spTgt spid="1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3"/>
                                        </p:tgtEl>
                                      </p:cBhvr>
                                    </p:animEffect>
                                    <p:animScale>
                                      <p:cBhvr>
                                        <p:cTn id="139"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08240" y="1875122"/>
            <a:ext cx="8814780"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đĩa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gồm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hai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mặt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màu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đỏ</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chuyển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57" name="!!o2a">
            <a:extLst>
              <a:ext uri="{FF2B5EF4-FFF2-40B4-BE49-F238E27FC236}">
                <a16:creationId xmlns:a16="http://schemas.microsoft.com/office/drawing/2014/main" id="{6EC9969B-21CB-4D98-8627-337ABB761D81}"/>
              </a:ext>
            </a:extLst>
          </p:cNvPr>
          <p:cNvSpPr/>
          <p:nvPr/>
        </p:nvSpPr>
        <p:spPr>
          <a:xfrm>
            <a:off x="5637523"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8" name="!!o2b">
            <a:extLst>
              <a:ext uri="{FF2B5EF4-FFF2-40B4-BE49-F238E27FC236}">
                <a16:creationId xmlns:a16="http://schemas.microsoft.com/office/drawing/2014/main" id="{78069A1B-D926-4C5A-B89C-A303ADAD4239}"/>
              </a:ext>
            </a:extLst>
          </p:cNvPr>
          <p:cNvSpPr/>
          <p:nvPr/>
        </p:nvSpPr>
        <p:spPr>
          <a:xfrm>
            <a:off x="6773177"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0" name="!!2a">
            <a:extLst>
              <a:ext uri="{FF2B5EF4-FFF2-40B4-BE49-F238E27FC236}">
                <a16:creationId xmlns:a16="http://schemas.microsoft.com/office/drawing/2014/main" id="{BC6B0D28-E661-4560-AE7B-10549049C7B9}"/>
              </a:ext>
            </a:extLst>
          </p:cNvPr>
          <p:cNvSpPr txBox="1"/>
          <p:nvPr/>
        </p:nvSpPr>
        <p:spPr>
          <a:xfrm>
            <a:off x="5816327" y="575919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62" name="!!1b">
            <a:extLst>
              <a:ext uri="{FF2B5EF4-FFF2-40B4-BE49-F238E27FC236}">
                <a16:creationId xmlns:a16="http://schemas.microsoft.com/office/drawing/2014/main" id="{1CD069B4-5CF6-458A-B83D-7557A574044E}"/>
              </a:ext>
            </a:extLst>
          </p:cNvPr>
          <p:cNvSpPr txBox="1"/>
          <p:nvPr/>
        </p:nvSpPr>
        <p:spPr>
          <a:xfrm>
            <a:off x="6950729" y="573202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2a">
            <a:extLst>
              <a:ext uri="{FF2B5EF4-FFF2-40B4-BE49-F238E27FC236}">
                <a16:creationId xmlns:a16="http://schemas.microsoft.com/office/drawing/2014/main" id="{D1A860F0-3FB4-25F9-CEDE-34601076659D}"/>
              </a:ext>
            </a:extLst>
          </p:cNvPr>
          <p:cNvSpPr/>
          <p:nvPr/>
        </p:nvSpPr>
        <p:spPr>
          <a:xfrm>
            <a:off x="2237130"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3372784"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 name="!!o2c">
            <a:extLst>
              <a:ext uri="{FF2B5EF4-FFF2-40B4-BE49-F238E27FC236}">
                <a16:creationId xmlns:a16="http://schemas.microsoft.com/office/drawing/2014/main" id="{A56301D9-1FAD-A95B-9D1E-0EEE850AF7AD}"/>
              </a:ext>
            </a:extLst>
          </p:cNvPr>
          <p:cNvSpPr/>
          <p:nvPr/>
        </p:nvSpPr>
        <p:spPr>
          <a:xfrm>
            <a:off x="4508438"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2415934" y="575774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1b">
            <a:extLst>
              <a:ext uri="{FF2B5EF4-FFF2-40B4-BE49-F238E27FC236}">
                <a16:creationId xmlns:a16="http://schemas.microsoft.com/office/drawing/2014/main" id="{07D88022-C659-722A-42B1-2534FB905A17}"/>
              </a:ext>
            </a:extLst>
          </p:cNvPr>
          <p:cNvSpPr txBox="1"/>
          <p:nvPr/>
        </p:nvSpPr>
        <p:spPr>
          <a:xfrm>
            <a:off x="3550336" y="573057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ồ</a:t>
            </a:r>
          </a:p>
        </p:txBody>
      </p:sp>
      <p:sp>
        <p:nvSpPr>
          <p:cNvPr id="9" name="!!2c">
            <a:extLst>
              <a:ext uri="{FF2B5EF4-FFF2-40B4-BE49-F238E27FC236}">
                <a16:creationId xmlns:a16="http://schemas.microsoft.com/office/drawing/2014/main" id="{BFF61193-9D98-04BF-685B-54D0EA308521}"/>
              </a:ext>
            </a:extLst>
          </p:cNvPr>
          <p:cNvSpPr txBox="1"/>
          <p:nvPr/>
        </p:nvSpPr>
        <p:spPr>
          <a:xfrm>
            <a:off x="4684623" y="573162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0" name="!!o2b">
            <a:extLst>
              <a:ext uri="{FF2B5EF4-FFF2-40B4-BE49-F238E27FC236}">
                <a16:creationId xmlns:a16="http://schemas.microsoft.com/office/drawing/2014/main" id="{D9C4C6A3-547D-EDF7-3464-9FCD58577B2B}"/>
              </a:ext>
            </a:extLst>
          </p:cNvPr>
          <p:cNvSpPr/>
          <p:nvPr/>
        </p:nvSpPr>
        <p:spPr>
          <a:xfrm>
            <a:off x="7902262"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1" name="!!1b">
            <a:extLst>
              <a:ext uri="{FF2B5EF4-FFF2-40B4-BE49-F238E27FC236}">
                <a16:creationId xmlns:a16="http://schemas.microsoft.com/office/drawing/2014/main" id="{3D714634-80F3-CAC9-3E9C-93CD854B8D5F}"/>
              </a:ext>
            </a:extLst>
          </p:cNvPr>
          <p:cNvSpPr txBox="1"/>
          <p:nvPr/>
        </p:nvSpPr>
        <p:spPr>
          <a:xfrm>
            <a:off x="8079814" y="5742184"/>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2b">
            <a:extLst>
              <a:ext uri="{FF2B5EF4-FFF2-40B4-BE49-F238E27FC236}">
                <a16:creationId xmlns:a16="http://schemas.microsoft.com/office/drawing/2014/main" id="{565DA555-AB91-7ED7-D83D-FB64F1DE535A}"/>
              </a:ext>
            </a:extLst>
          </p:cNvPr>
          <p:cNvSpPr/>
          <p:nvPr/>
        </p:nvSpPr>
        <p:spPr>
          <a:xfrm>
            <a:off x="9031347" y="56396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3" name="!!1b">
            <a:extLst>
              <a:ext uri="{FF2B5EF4-FFF2-40B4-BE49-F238E27FC236}">
                <a16:creationId xmlns:a16="http://schemas.microsoft.com/office/drawing/2014/main" id="{A63B1FD7-B3F3-5E43-9F87-637E5EAAF69D}"/>
              </a:ext>
            </a:extLst>
          </p:cNvPr>
          <p:cNvSpPr txBox="1"/>
          <p:nvPr/>
        </p:nvSpPr>
        <p:spPr>
          <a:xfrm>
            <a:off x="9208899" y="57523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74" restart="whenNotActive" fill="hold" evtFilter="cancelBubble" nodeType="interactiveSeq">
                <p:stCondLst>
                  <p:cond evt="onClick" delay="0">
                    <p:tgtEl>
                      <p:spTgt spid="5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2"/>
                                        </p:tgtEl>
                                      </p:cBhvr>
                                    </p:animEffect>
                                    <p:animScale>
                                      <p:cBhvr>
                                        <p:cTn id="84"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
                                        </p:tgtEl>
                                      </p:cBhvr>
                                    </p:animEffect>
                                    <p:animScale>
                                      <p:cBhvr>
                                        <p:cTn id="95"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p:cTn id="101" dur="500" fill="hold"/>
                                        <p:tgtEl>
                                          <p:spTgt spid="6"/>
                                        </p:tgtEl>
                                        <p:attrNameLst>
                                          <p:attrName>ppt_w</p:attrName>
                                        </p:attrNameLst>
                                      </p:cBhvr>
                                      <p:tavLst>
                                        <p:tav tm="0">
                                          <p:val>
                                            <p:fltVal val="0"/>
                                          </p:val>
                                        </p:tav>
                                        <p:tav tm="100000">
                                          <p:val>
                                            <p:strVal val="#ppt_w"/>
                                          </p:val>
                                        </p:tav>
                                      </p:tavLst>
                                    </p:anim>
                                    <p:anim calcmode="lin" valueType="num">
                                      <p:cBhvr>
                                        <p:cTn id="102" dur="500" fill="hold"/>
                                        <p:tgtEl>
                                          <p:spTgt spid="6"/>
                                        </p:tgtEl>
                                        <p:attrNameLst>
                                          <p:attrName>ppt_h</p:attrName>
                                        </p:attrNameLst>
                                      </p:cBhvr>
                                      <p:tavLst>
                                        <p:tav tm="0">
                                          <p:val>
                                            <p:fltVal val="0"/>
                                          </p:val>
                                        </p:tav>
                                        <p:tav tm="100000">
                                          <p:val>
                                            <p:strVal val="#ppt_h"/>
                                          </p:val>
                                        </p:tav>
                                      </p:tavLst>
                                    </p:anim>
                                    <p:animEffect transition="in" filter="fade">
                                      <p:cBhvr>
                                        <p:cTn id="103" dur="500"/>
                                        <p:tgtEl>
                                          <p:spTgt spid="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10"/>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fill="hold"/>
                                        <p:tgtEl>
                                          <p:spTgt spid="11"/>
                                        </p:tgtEl>
                                        <p:attrNameLst>
                                          <p:attrName>ppt_w</p:attrName>
                                        </p:attrNameLst>
                                      </p:cBhvr>
                                      <p:tavLst>
                                        <p:tav tm="0">
                                          <p:val>
                                            <p:fltVal val="0"/>
                                          </p:val>
                                        </p:tav>
                                        <p:tav tm="100000">
                                          <p:val>
                                            <p:strVal val="#ppt_w"/>
                                          </p:val>
                                        </p:tav>
                                      </p:tavLst>
                                    </p:anim>
                                    <p:anim calcmode="lin" valueType="num">
                                      <p:cBhvr>
                                        <p:cTn id="124" dur="500" fill="hold"/>
                                        <p:tgtEl>
                                          <p:spTgt spid="11"/>
                                        </p:tgtEl>
                                        <p:attrNameLst>
                                          <p:attrName>ppt_h</p:attrName>
                                        </p:attrNameLst>
                                      </p:cBhvr>
                                      <p:tavLst>
                                        <p:tav tm="0">
                                          <p:val>
                                            <p:fltVal val="0"/>
                                          </p:val>
                                        </p:tav>
                                        <p:tav tm="100000">
                                          <p:val>
                                            <p:strVal val="#ppt_h"/>
                                          </p:val>
                                        </p:tav>
                                      </p:tavLst>
                                    </p:anim>
                                    <p:animEffect transition="in" filter="fade">
                                      <p:cBhvr>
                                        <p:cTn id="125" dur="500"/>
                                        <p:tgtEl>
                                          <p:spTgt spid="11"/>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1"/>
                                        </p:tgtEl>
                                      </p:cBhvr>
                                    </p:animEffect>
                                    <p:animScale>
                                      <p:cBhvr>
                                        <p:cTn id="128"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29" restart="whenNotActive" fill="hold" evtFilter="cancelBubble" nodeType="interactiveSeq">
                <p:stCondLst>
                  <p:cond evt="onClick" delay="0">
                    <p:tgtEl>
                      <p:spTgt spid="1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fill="hold"/>
                                        <p:tgtEl>
                                          <p:spTgt spid="13"/>
                                        </p:tgtEl>
                                        <p:attrNameLst>
                                          <p:attrName>ppt_w</p:attrName>
                                        </p:attrNameLst>
                                      </p:cBhvr>
                                      <p:tavLst>
                                        <p:tav tm="0">
                                          <p:val>
                                            <p:fltVal val="0"/>
                                          </p:val>
                                        </p:tav>
                                        <p:tav tm="100000">
                                          <p:val>
                                            <p:strVal val="#ppt_w"/>
                                          </p:val>
                                        </p:tav>
                                      </p:tavLst>
                                    </p:anim>
                                    <p:anim calcmode="lin" valueType="num">
                                      <p:cBhvr>
                                        <p:cTn id="135" dur="500" fill="hold"/>
                                        <p:tgtEl>
                                          <p:spTgt spid="13"/>
                                        </p:tgtEl>
                                        <p:attrNameLst>
                                          <p:attrName>ppt_h</p:attrName>
                                        </p:attrNameLst>
                                      </p:cBhvr>
                                      <p:tavLst>
                                        <p:tav tm="0">
                                          <p:val>
                                            <p:fltVal val="0"/>
                                          </p:val>
                                        </p:tav>
                                        <p:tav tm="100000">
                                          <p:val>
                                            <p:strVal val="#ppt_h"/>
                                          </p:val>
                                        </p:tav>
                                      </p:tavLst>
                                    </p:anim>
                                    <p:animEffect transition="in" filter="fade">
                                      <p:cBhvr>
                                        <p:cTn id="136" dur="500"/>
                                        <p:tgtEl>
                                          <p:spTgt spid="1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3"/>
                                        </p:tgtEl>
                                      </p:cBhvr>
                                    </p:animEffect>
                                    <p:animScale>
                                      <p:cBhvr>
                                        <p:cTn id="139"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60" grpId="0"/>
      <p:bldP spid="60" grpId="1"/>
      <p:bldP spid="62" grpId="0"/>
      <p:bldP spid="62" grpId="1"/>
      <p:bldP spid="5" grpId="0"/>
      <p:bldP spid="5" grpId="1"/>
      <p:bldP spid="6" grpId="0"/>
      <p:bldP spid="6" grpId="1"/>
      <p:bldP spid="9" grpId="0"/>
      <p:bldP spid="9" grpId="1"/>
      <p:bldP spid="11" grpId="0"/>
      <p:bldP spid="11"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12461" y="1227210"/>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88631" y="1704545"/>
            <a:ext cx="7472443" cy="584623"/>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Mạch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hay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còn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gọi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54515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5626807"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98" name="!!o4b">
            <a:extLst>
              <a:ext uri="{FF2B5EF4-FFF2-40B4-BE49-F238E27FC236}">
                <a16:creationId xmlns:a16="http://schemas.microsoft.com/office/drawing/2014/main" id="{6F40FFA8-451A-4BC0-BD18-CD55C51FC9A2}"/>
              </a:ext>
            </a:extLst>
          </p:cNvPr>
          <p:cNvSpPr/>
          <p:nvPr/>
        </p:nvSpPr>
        <p:spPr>
          <a:xfrm>
            <a:off x="323048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2122676"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297974"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101" name="!!4b">
            <a:extLst>
              <a:ext uri="{FF2B5EF4-FFF2-40B4-BE49-F238E27FC236}">
                <a16:creationId xmlns:a16="http://schemas.microsoft.com/office/drawing/2014/main" id="{FF091EC5-DEE3-4725-BA96-0C98047169DD}"/>
              </a:ext>
            </a:extLst>
          </p:cNvPr>
          <p:cNvSpPr txBox="1"/>
          <p:nvPr/>
        </p:nvSpPr>
        <p:spPr>
          <a:xfrm>
            <a:off x="3404075"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5" name="!!o4a">
            <a:extLst>
              <a:ext uri="{FF2B5EF4-FFF2-40B4-BE49-F238E27FC236}">
                <a16:creationId xmlns:a16="http://schemas.microsoft.com/office/drawing/2014/main" id="{03CD02AD-A0B0-4461-82E4-ADE45F3505A9}"/>
              </a:ext>
            </a:extLst>
          </p:cNvPr>
          <p:cNvSpPr/>
          <p:nvPr/>
        </p:nvSpPr>
        <p:spPr>
          <a:xfrm>
            <a:off x="4341708"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4517006"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4" name="!!o4b">
            <a:extLst>
              <a:ext uri="{FF2B5EF4-FFF2-40B4-BE49-F238E27FC236}">
                <a16:creationId xmlns:a16="http://schemas.microsoft.com/office/drawing/2014/main" id="{6F40FFA8-451A-4BC0-BD18-CD55C51FC9A2}"/>
              </a:ext>
            </a:extLst>
          </p:cNvPr>
          <p:cNvSpPr/>
          <p:nvPr/>
        </p:nvSpPr>
        <p:spPr>
          <a:xfrm>
            <a:off x="7669117"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7" name="!!o4a">
            <a:extLst>
              <a:ext uri="{FF2B5EF4-FFF2-40B4-BE49-F238E27FC236}">
                <a16:creationId xmlns:a16="http://schemas.microsoft.com/office/drawing/2014/main" id="{03CD02AD-A0B0-4461-82E4-ADE45F3505A9}"/>
              </a:ext>
            </a:extLst>
          </p:cNvPr>
          <p:cNvSpPr/>
          <p:nvPr/>
        </p:nvSpPr>
        <p:spPr>
          <a:xfrm>
            <a:off x="65613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8" name="!!4a">
            <a:extLst>
              <a:ext uri="{FF2B5EF4-FFF2-40B4-BE49-F238E27FC236}">
                <a16:creationId xmlns:a16="http://schemas.microsoft.com/office/drawing/2014/main" id="{7D7392F9-B328-40CF-A436-C3974F476E3C}"/>
              </a:ext>
            </a:extLst>
          </p:cNvPr>
          <p:cNvSpPr txBox="1"/>
          <p:nvPr/>
        </p:nvSpPr>
        <p:spPr>
          <a:xfrm>
            <a:off x="67366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9" name="!!4b">
            <a:extLst>
              <a:ext uri="{FF2B5EF4-FFF2-40B4-BE49-F238E27FC236}">
                <a16:creationId xmlns:a16="http://schemas.microsoft.com/office/drawing/2014/main" id="{FF091EC5-DEE3-4725-BA96-0C98047169DD}"/>
              </a:ext>
            </a:extLst>
          </p:cNvPr>
          <p:cNvSpPr txBox="1"/>
          <p:nvPr/>
        </p:nvSpPr>
        <p:spPr>
          <a:xfrm>
            <a:off x="78427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4b">
            <a:extLst>
              <a:ext uri="{FF2B5EF4-FFF2-40B4-BE49-F238E27FC236}">
                <a16:creationId xmlns:a16="http://schemas.microsoft.com/office/drawing/2014/main" id="{EB9002B2-BF05-3263-30F4-7BAB6EEA96F4}"/>
              </a:ext>
            </a:extLst>
          </p:cNvPr>
          <p:cNvSpPr/>
          <p:nvPr/>
        </p:nvSpPr>
        <p:spPr>
          <a:xfrm>
            <a:off x="8767248" y="531672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b">
            <a:extLst>
              <a:ext uri="{FF2B5EF4-FFF2-40B4-BE49-F238E27FC236}">
                <a16:creationId xmlns:a16="http://schemas.microsoft.com/office/drawing/2014/main" id="{62D23DF5-73BE-F085-F5EE-FFFE28C92BDE}"/>
              </a:ext>
            </a:extLst>
          </p:cNvPr>
          <p:cNvSpPr txBox="1"/>
          <p:nvPr/>
        </p:nvSpPr>
        <p:spPr>
          <a:xfrm>
            <a:off x="8940839" y="536723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10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8"/>
                                        </p:tgtEl>
                                        <p:attrNameLst>
                                          <p:attrName>style.visibility</p:attrName>
                                        </p:attrNameLst>
                                      </p:cBhvr>
                                      <p:to>
                                        <p:strVal val="visible"/>
                                      </p:to>
                                    </p:set>
                                    <p:anim calcmode="lin" valueType="num">
                                      <p:cBhvr>
                                        <p:cTn id="112" dur="500" fill="hold"/>
                                        <p:tgtEl>
                                          <p:spTgt spid="108"/>
                                        </p:tgtEl>
                                        <p:attrNameLst>
                                          <p:attrName>ppt_w</p:attrName>
                                        </p:attrNameLst>
                                      </p:cBhvr>
                                      <p:tavLst>
                                        <p:tav tm="0">
                                          <p:val>
                                            <p:fltVal val="0"/>
                                          </p:val>
                                        </p:tav>
                                        <p:tav tm="100000">
                                          <p:val>
                                            <p:strVal val="#ppt_w"/>
                                          </p:val>
                                        </p:tav>
                                      </p:tavLst>
                                    </p:anim>
                                    <p:anim calcmode="lin" valueType="num">
                                      <p:cBhvr>
                                        <p:cTn id="113" dur="500" fill="hold"/>
                                        <p:tgtEl>
                                          <p:spTgt spid="108"/>
                                        </p:tgtEl>
                                        <p:attrNameLst>
                                          <p:attrName>ppt_h</p:attrName>
                                        </p:attrNameLst>
                                      </p:cBhvr>
                                      <p:tavLst>
                                        <p:tav tm="0">
                                          <p:val>
                                            <p:fltVal val="0"/>
                                          </p:val>
                                        </p:tav>
                                        <p:tav tm="100000">
                                          <p:val>
                                            <p:strVal val="#ppt_h"/>
                                          </p:val>
                                        </p:tav>
                                      </p:tavLst>
                                    </p:anim>
                                    <p:animEffect transition="in" filter="fade">
                                      <p:cBhvr>
                                        <p:cTn id="114" dur="500"/>
                                        <p:tgtEl>
                                          <p:spTgt spid="10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8"/>
                                        </p:tgtEl>
                                      </p:cBhvr>
                                    </p:animEffect>
                                    <p:animScale>
                                      <p:cBhvr>
                                        <p:cTn id="117"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8" restart="whenNotActive" fill="hold" evtFilter="cancelBubble" nodeType="interactiveSeq">
                <p:stCondLst>
                  <p:cond evt="onClick" delay="0">
                    <p:tgtEl>
                      <p:spTgt spid="10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p:cTn id="123" dur="500" fill="hold"/>
                                        <p:tgtEl>
                                          <p:spTgt spid="109"/>
                                        </p:tgtEl>
                                        <p:attrNameLst>
                                          <p:attrName>ppt_w</p:attrName>
                                        </p:attrNameLst>
                                      </p:cBhvr>
                                      <p:tavLst>
                                        <p:tav tm="0">
                                          <p:val>
                                            <p:fltVal val="0"/>
                                          </p:val>
                                        </p:tav>
                                        <p:tav tm="100000">
                                          <p:val>
                                            <p:strVal val="#ppt_w"/>
                                          </p:val>
                                        </p:tav>
                                      </p:tavLst>
                                    </p:anim>
                                    <p:anim calcmode="lin" valueType="num">
                                      <p:cBhvr>
                                        <p:cTn id="124" dur="500" fill="hold"/>
                                        <p:tgtEl>
                                          <p:spTgt spid="109"/>
                                        </p:tgtEl>
                                        <p:attrNameLst>
                                          <p:attrName>ppt_h</p:attrName>
                                        </p:attrNameLst>
                                      </p:cBhvr>
                                      <p:tavLst>
                                        <p:tav tm="0">
                                          <p:val>
                                            <p:fltVal val="0"/>
                                          </p:val>
                                        </p:tav>
                                        <p:tav tm="100000">
                                          <p:val>
                                            <p:strVal val="#ppt_h"/>
                                          </p:val>
                                        </p:tav>
                                      </p:tavLst>
                                    </p:anim>
                                    <p:animEffect transition="in" filter="fade">
                                      <p:cBhvr>
                                        <p:cTn id="125" dur="500"/>
                                        <p:tgtEl>
                                          <p:spTgt spid="10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9"/>
                                        </p:tgtEl>
                                      </p:cBhvr>
                                    </p:animEffect>
                                    <p:animScale>
                                      <p:cBhvr>
                                        <p:cTn id="128"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129" restart="whenNotActive" fill="hold" evtFilter="cancelBubble" nodeType="interactiveSeq">
                <p:stCondLst>
                  <p:cond evt="onClick" delay="0">
                    <p:tgtEl>
                      <p:spTgt spid="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3"/>
                                        </p:tgtEl>
                                        <p:attrNameLst>
                                          <p:attrName>style.visibility</p:attrName>
                                        </p:attrNameLst>
                                      </p:cBhvr>
                                      <p:to>
                                        <p:strVal val="visible"/>
                                      </p:to>
                                    </p:set>
                                    <p:anim calcmode="lin" valueType="num">
                                      <p:cBhvr>
                                        <p:cTn id="134" dur="500" fill="hold"/>
                                        <p:tgtEl>
                                          <p:spTgt spid="3"/>
                                        </p:tgtEl>
                                        <p:attrNameLst>
                                          <p:attrName>ppt_w</p:attrName>
                                        </p:attrNameLst>
                                      </p:cBhvr>
                                      <p:tavLst>
                                        <p:tav tm="0">
                                          <p:val>
                                            <p:fltVal val="0"/>
                                          </p:val>
                                        </p:tav>
                                        <p:tav tm="100000">
                                          <p:val>
                                            <p:strVal val="#ppt_w"/>
                                          </p:val>
                                        </p:tav>
                                      </p:tavLst>
                                    </p:anim>
                                    <p:anim calcmode="lin" valueType="num">
                                      <p:cBhvr>
                                        <p:cTn id="135" dur="500" fill="hold"/>
                                        <p:tgtEl>
                                          <p:spTgt spid="3"/>
                                        </p:tgtEl>
                                        <p:attrNameLst>
                                          <p:attrName>ppt_h</p:attrName>
                                        </p:attrNameLst>
                                      </p:cBhvr>
                                      <p:tavLst>
                                        <p:tav tm="0">
                                          <p:val>
                                            <p:fltVal val="0"/>
                                          </p:val>
                                        </p:tav>
                                        <p:tav tm="100000">
                                          <p:val>
                                            <p:strVal val="#ppt_h"/>
                                          </p:val>
                                        </p:tav>
                                      </p:tavLst>
                                    </p:anim>
                                    <p:animEffect transition="in" filter="fade">
                                      <p:cBhvr>
                                        <p:cTn id="136" dur="500"/>
                                        <p:tgtEl>
                                          <p:spTgt spid="3"/>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3"/>
                                        </p:tgtEl>
                                      </p:cBhvr>
                                    </p:animEffect>
                                    <p:animScale>
                                      <p:cBhvr>
                                        <p:cTn id="139"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429631"/>
            <a:ext cx="9877785"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loại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phẩm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động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nguyên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liệu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phổ</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biến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trong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nhiều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món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Việt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Nam.</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3075651"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423253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3249243"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13" name="!!4c">
            <a:extLst>
              <a:ext uri="{FF2B5EF4-FFF2-40B4-BE49-F238E27FC236}">
                <a16:creationId xmlns:a16="http://schemas.microsoft.com/office/drawing/2014/main" id="{6CE2AC29-8488-4255-8CC5-B05EF8ED2BCC}"/>
              </a:ext>
            </a:extLst>
          </p:cNvPr>
          <p:cNvSpPr txBox="1"/>
          <p:nvPr/>
        </p:nvSpPr>
        <p:spPr>
          <a:xfrm>
            <a:off x="44095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5389427"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556643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96" name="!!o4b">
            <a:extLst>
              <a:ext uri="{FF2B5EF4-FFF2-40B4-BE49-F238E27FC236}">
                <a16:creationId xmlns:a16="http://schemas.microsoft.com/office/drawing/2014/main" id="{6F40FFA8-451A-4BC0-BD18-CD55C51FC9A2}"/>
              </a:ext>
            </a:extLst>
          </p:cNvPr>
          <p:cNvSpPr/>
          <p:nvPr/>
        </p:nvSpPr>
        <p:spPr>
          <a:xfrm>
            <a:off x="6573578"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6747170"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ế</a:t>
            </a:r>
          </a:p>
        </p:txBody>
      </p:sp>
      <p:sp>
        <p:nvSpPr>
          <p:cNvPr id="2" name="!!o4b">
            <a:extLst>
              <a:ext uri="{FF2B5EF4-FFF2-40B4-BE49-F238E27FC236}">
                <a16:creationId xmlns:a16="http://schemas.microsoft.com/office/drawing/2014/main" id="{632B3B76-C5C0-90A0-BC06-13D05E12C732}"/>
              </a:ext>
            </a:extLst>
          </p:cNvPr>
          <p:cNvSpPr/>
          <p:nvPr/>
        </p:nvSpPr>
        <p:spPr>
          <a:xfrm>
            <a:off x="774126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791486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childTnLst>
        </p:cTn>
      </p:par>
    </p:tnLst>
    <p:bldLst>
      <p:bldP spid="112" grpId="0"/>
      <p:bldP spid="112" grpId="1"/>
      <p:bldP spid="113" grpId="0"/>
      <p:bldP spid="113" grpId="1"/>
      <p:bldP spid="103" grpId="0"/>
      <p:bldP spid="103" grpId="1"/>
      <p:bldP spid="98" grpId="0"/>
      <p:bldP spid="98" grpId="1"/>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2534</Words>
  <Application>Microsoft Office PowerPoint</Application>
  <PresentationFormat>Tùy chỉnh</PresentationFormat>
  <Paragraphs>281</Paragraphs>
  <Slides>40</Slides>
  <Notes>7</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40</vt:i4>
      </vt:variant>
    </vt:vector>
  </HeadingPairs>
  <TitlesOfParts>
    <vt:vector size="47" baseType="lpstr">
      <vt:lpstr>A2.Jovis-WorkSansRegular-San</vt:lpstr>
      <vt:lpstr>Calibri</vt:lpstr>
      <vt:lpstr>A3.Jovis-BebasNeueBold-San</vt:lpstr>
      <vt:lpstr>Arial</vt:lpstr>
      <vt:lpstr>Averta Std ExtraBold</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MÁU VÀ HỆ TUẦN HOÀN Ở NGƯỜI</dc:title>
  <dc:creator>ĐINH THỊ PHÚC</dc:creator>
  <cp:lastModifiedBy>Đinh Thị Phúc</cp:lastModifiedBy>
  <cp:revision>9</cp:revision>
  <dcterms:created xsi:type="dcterms:W3CDTF">2006-08-16T00:00:00Z</dcterms:created>
  <dcterms:modified xsi:type="dcterms:W3CDTF">2024-03-04T15:14:32Z</dcterms:modified>
  <dc:identifier>DAFgLdbIyKs</dc:identifier>
</cp:coreProperties>
</file>