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7" r:id="rId2"/>
  </p:sldMasterIdLst>
  <p:notesMasterIdLst>
    <p:notesMasterId r:id="rId29"/>
  </p:notesMasterIdLst>
  <p:sldIdLst>
    <p:sldId id="284" r:id="rId3"/>
    <p:sldId id="283" r:id="rId4"/>
    <p:sldId id="399" r:id="rId5"/>
    <p:sldId id="288" r:id="rId6"/>
    <p:sldId id="301" r:id="rId7"/>
    <p:sldId id="404" r:id="rId8"/>
    <p:sldId id="405" r:id="rId9"/>
    <p:sldId id="294" r:id="rId10"/>
    <p:sldId id="296" r:id="rId11"/>
    <p:sldId id="299" r:id="rId12"/>
    <p:sldId id="408" r:id="rId13"/>
    <p:sldId id="410" r:id="rId14"/>
    <p:sldId id="411" r:id="rId15"/>
    <p:sldId id="412" r:id="rId16"/>
    <p:sldId id="413" r:id="rId17"/>
    <p:sldId id="414" r:id="rId18"/>
    <p:sldId id="415" r:id="rId19"/>
    <p:sldId id="416" r:id="rId20"/>
    <p:sldId id="417" r:id="rId21"/>
    <p:sldId id="418" r:id="rId22"/>
    <p:sldId id="419" r:id="rId23"/>
    <p:sldId id="420" r:id="rId24"/>
    <p:sldId id="421" r:id="rId25"/>
    <p:sldId id="422" r:id="rId26"/>
    <p:sldId id="424" r:id="rId27"/>
    <p:sldId id="423"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7B911"/>
    <a:srgbClr val="601986"/>
    <a:srgbClr val="FE4900"/>
    <a:srgbClr val="87BD07"/>
    <a:srgbClr val="E600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68" autoAdjust="0"/>
    <p:restoredTop sz="85584" autoAdjust="0"/>
  </p:normalViewPr>
  <p:slideViewPr>
    <p:cSldViewPr snapToGrid="0">
      <p:cViewPr varScale="1">
        <p:scale>
          <a:sx n="60" d="100"/>
          <a:sy n="60" d="100"/>
        </p:scale>
        <p:origin x="918" y="60"/>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E63C19-E325-4EEB-AB6B-57665D785438}" type="doc">
      <dgm:prSet loTypeId="urn:microsoft.com/office/officeart/2011/layout/ConvergingText" loCatId="officeonline" qsTypeId="urn:microsoft.com/office/officeart/2005/8/quickstyle/3d9" qsCatId="3D" csTypeId="urn:microsoft.com/office/officeart/2005/8/colors/accent1_2" csCatId="accent1" phldr="0"/>
      <dgm:spPr/>
      <dgm:t>
        <a:bodyPr/>
        <a:lstStyle/>
        <a:p>
          <a:endParaRPr lang="en-US"/>
        </a:p>
      </dgm:t>
    </dgm:pt>
    <dgm:pt modelId="{A8A27ECA-D0D7-4496-A569-3724BDF54A68}">
      <dgm:prSet phldrT="[Text]" phldr="1"/>
      <dgm:spPr/>
      <dgm:t>
        <a:bodyPr/>
        <a:lstStyle/>
        <a:p>
          <a:endParaRPr lang="en-US"/>
        </a:p>
      </dgm:t>
    </dgm:pt>
    <dgm:pt modelId="{2F48D624-8012-4DA7-A5B2-2BA7EFF91928}" type="parTrans" cxnId="{03D21737-ED3F-4E77-AE11-E1EBAF62B40D}">
      <dgm:prSet/>
      <dgm:spPr/>
      <dgm:t>
        <a:bodyPr/>
        <a:lstStyle/>
        <a:p>
          <a:endParaRPr lang="en-US"/>
        </a:p>
      </dgm:t>
    </dgm:pt>
    <dgm:pt modelId="{644A5A3B-984B-4225-B4B6-7B76F5C2249E}" type="sibTrans" cxnId="{03D21737-ED3F-4E77-AE11-E1EBAF62B40D}">
      <dgm:prSet/>
      <dgm:spPr/>
      <dgm:t>
        <a:bodyPr/>
        <a:lstStyle/>
        <a:p>
          <a:endParaRPr lang="en-US"/>
        </a:p>
      </dgm:t>
    </dgm:pt>
    <dgm:pt modelId="{2C0DC07D-AF7C-4DD6-BA6D-F72BF02A0CC0}">
      <dgm:prSet phldrT="[Text]" phldr="1"/>
      <dgm:spPr/>
      <dgm:t>
        <a:bodyPr/>
        <a:lstStyle/>
        <a:p>
          <a:endParaRPr lang="en-US"/>
        </a:p>
      </dgm:t>
    </dgm:pt>
    <dgm:pt modelId="{95ACF435-A3C1-4616-AD2C-A8F0D394690D}" type="parTrans" cxnId="{BBD1FABB-3271-4CCE-8F94-2AE3CEF9943A}">
      <dgm:prSet/>
      <dgm:spPr/>
      <dgm:t>
        <a:bodyPr/>
        <a:lstStyle/>
        <a:p>
          <a:endParaRPr lang="en-US"/>
        </a:p>
      </dgm:t>
    </dgm:pt>
    <dgm:pt modelId="{391B501E-6E7A-47E1-BA68-E02ADC37FB93}" type="sibTrans" cxnId="{BBD1FABB-3271-4CCE-8F94-2AE3CEF9943A}">
      <dgm:prSet/>
      <dgm:spPr/>
      <dgm:t>
        <a:bodyPr/>
        <a:lstStyle/>
        <a:p>
          <a:endParaRPr lang="en-US"/>
        </a:p>
      </dgm:t>
    </dgm:pt>
    <dgm:pt modelId="{F3673FF3-FDAC-45A6-8875-D950A01E7E1C}">
      <dgm:prSet phldrT="[Text]" phldr="1"/>
      <dgm:spPr/>
      <dgm:t>
        <a:bodyPr/>
        <a:lstStyle/>
        <a:p>
          <a:endParaRPr lang="en-US"/>
        </a:p>
      </dgm:t>
    </dgm:pt>
    <dgm:pt modelId="{3B65B778-C443-4DD6-BBFA-AAC74C5EBE42}" type="parTrans" cxnId="{F555D16E-246D-407D-B69F-C2421925C8BD}">
      <dgm:prSet/>
      <dgm:spPr/>
      <dgm:t>
        <a:bodyPr/>
        <a:lstStyle/>
        <a:p>
          <a:endParaRPr lang="en-US"/>
        </a:p>
      </dgm:t>
    </dgm:pt>
    <dgm:pt modelId="{068E6E2D-3B09-4367-AFA7-1DC992FD1BF4}" type="sibTrans" cxnId="{F555D16E-246D-407D-B69F-C2421925C8BD}">
      <dgm:prSet/>
      <dgm:spPr/>
      <dgm:t>
        <a:bodyPr/>
        <a:lstStyle/>
        <a:p>
          <a:endParaRPr lang="en-US"/>
        </a:p>
      </dgm:t>
    </dgm:pt>
    <dgm:pt modelId="{D247355A-F315-44E1-99F7-EA579BED35D8}">
      <dgm:prSet phldrT="[Text]" phldr="1"/>
      <dgm:spPr/>
      <dgm:t>
        <a:bodyPr/>
        <a:lstStyle/>
        <a:p>
          <a:endParaRPr lang="en-US"/>
        </a:p>
      </dgm:t>
    </dgm:pt>
    <dgm:pt modelId="{2BC724E6-E100-49F5-AC96-474EAEB31A33}" type="parTrans" cxnId="{EBDE9C1A-2B1C-4D86-8B1A-9F3D4AC3861E}">
      <dgm:prSet/>
      <dgm:spPr/>
      <dgm:t>
        <a:bodyPr/>
        <a:lstStyle/>
        <a:p>
          <a:endParaRPr lang="en-US"/>
        </a:p>
      </dgm:t>
    </dgm:pt>
    <dgm:pt modelId="{35625C26-6146-4AFA-9435-C3DA4539EC8B}" type="sibTrans" cxnId="{EBDE9C1A-2B1C-4D86-8B1A-9F3D4AC3861E}">
      <dgm:prSet/>
      <dgm:spPr/>
      <dgm:t>
        <a:bodyPr/>
        <a:lstStyle/>
        <a:p>
          <a:endParaRPr lang="en-US"/>
        </a:p>
      </dgm:t>
    </dgm:pt>
    <dgm:pt modelId="{11D182B9-2328-42FF-9303-885BD2CA9B4A}" type="pres">
      <dgm:prSet presAssocID="{7CE63C19-E325-4EEB-AB6B-57665D785438}" presName="Name0" presStyleCnt="0">
        <dgm:presLayoutVars>
          <dgm:chMax/>
          <dgm:chPref val="1"/>
          <dgm:dir/>
          <dgm:animOne val="branch"/>
          <dgm:animLvl val="lvl"/>
          <dgm:resizeHandles/>
        </dgm:presLayoutVars>
      </dgm:prSet>
      <dgm:spPr/>
    </dgm:pt>
    <dgm:pt modelId="{E9FEDF9E-67BD-4D8E-9182-9F3BF4D2C300}" type="pres">
      <dgm:prSet presAssocID="{A8A27ECA-D0D7-4496-A569-3724BDF54A68}" presName="composite" presStyleCnt="0"/>
      <dgm:spPr/>
    </dgm:pt>
    <dgm:pt modelId="{D4A5D99F-D82A-495E-BA6F-BF1FE00F9577}" type="pres">
      <dgm:prSet presAssocID="{A8A27ECA-D0D7-4496-A569-3724BDF54A68}" presName="ParentAccent1" presStyleLbl="alignNode1" presStyleIdx="0" presStyleCnt="34"/>
      <dgm:spPr/>
    </dgm:pt>
    <dgm:pt modelId="{0F578BAD-9321-4DAA-B639-008EF1BAF023}" type="pres">
      <dgm:prSet presAssocID="{A8A27ECA-D0D7-4496-A569-3724BDF54A68}" presName="ParentAccent2" presStyleLbl="alignNode1" presStyleIdx="1" presStyleCnt="34"/>
      <dgm:spPr/>
    </dgm:pt>
    <dgm:pt modelId="{07767B82-E1F0-438C-932E-0C53A4817BF7}" type="pres">
      <dgm:prSet presAssocID="{A8A27ECA-D0D7-4496-A569-3724BDF54A68}" presName="ParentAccent3" presStyleLbl="alignNode1" presStyleIdx="2" presStyleCnt="34"/>
      <dgm:spPr/>
    </dgm:pt>
    <dgm:pt modelId="{8B724220-AB8A-4859-8A4C-D06AD74A290C}" type="pres">
      <dgm:prSet presAssocID="{A8A27ECA-D0D7-4496-A569-3724BDF54A68}" presName="ParentAccent4" presStyleLbl="alignNode1" presStyleIdx="3" presStyleCnt="34"/>
      <dgm:spPr/>
    </dgm:pt>
    <dgm:pt modelId="{9944B7C1-A9B7-4DBD-B460-C5D86DE18D9E}" type="pres">
      <dgm:prSet presAssocID="{A8A27ECA-D0D7-4496-A569-3724BDF54A68}" presName="ParentAccent5" presStyleLbl="alignNode1" presStyleIdx="4" presStyleCnt="34"/>
      <dgm:spPr/>
    </dgm:pt>
    <dgm:pt modelId="{1757AB9A-5B9F-4BC8-9416-5C8F1AF80B2E}" type="pres">
      <dgm:prSet presAssocID="{A8A27ECA-D0D7-4496-A569-3724BDF54A68}" presName="ParentAccent6" presStyleLbl="alignNode1" presStyleIdx="5" presStyleCnt="34"/>
      <dgm:spPr/>
    </dgm:pt>
    <dgm:pt modelId="{9647A107-B9AD-4FE4-9350-08AEEAFC707B}" type="pres">
      <dgm:prSet presAssocID="{A8A27ECA-D0D7-4496-A569-3724BDF54A68}" presName="ParentAccent7" presStyleLbl="alignNode1" presStyleIdx="6" presStyleCnt="34"/>
      <dgm:spPr/>
    </dgm:pt>
    <dgm:pt modelId="{4FE63BDF-5F96-4DE3-8FFA-D8C2A59447F4}" type="pres">
      <dgm:prSet presAssocID="{A8A27ECA-D0D7-4496-A569-3724BDF54A68}" presName="ParentAccent8" presStyleLbl="alignNode1" presStyleIdx="7" presStyleCnt="34"/>
      <dgm:spPr/>
    </dgm:pt>
    <dgm:pt modelId="{19D8D099-1E29-4AB2-ACF5-719CAF18CAA6}" type="pres">
      <dgm:prSet presAssocID="{A8A27ECA-D0D7-4496-A569-3724BDF54A68}" presName="ParentAccent9" presStyleLbl="alignNode1" presStyleIdx="8" presStyleCnt="34"/>
      <dgm:spPr/>
    </dgm:pt>
    <dgm:pt modelId="{8A21FB0A-47DB-4AA6-B168-411B53180D4B}" type="pres">
      <dgm:prSet presAssocID="{A8A27ECA-D0D7-4496-A569-3724BDF54A68}" presName="ParentAccent10" presStyleLbl="alignNode1" presStyleIdx="9" presStyleCnt="34"/>
      <dgm:spPr/>
    </dgm:pt>
    <dgm:pt modelId="{5D3AD1A1-939E-4006-87A5-B2317AE97073}" type="pres">
      <dgm:prSet presAssocID="{A8A27ECA-D0D7-4496-A569-3724BDF54A68}" presName="Parent" presStyleLbl="alignNode1" presStyleIdx="10" presStyleCnt="34">
        <dgm:presLayoutVars>
          <dgm:chMax val="5"/>
          <dgm:chPref val="3"/>
          <dgm:bulletEnabled val="1"/>
        </dgm:presLayoutVars>
      </dgm:prSet>
      <dgm:spPr/>
    </dgm:pt>
    <dgm:pt modelId="{85F3431F-0A95-45DB-932D-74A3148F1934}" type="pres">
      <dgm:prSet presAssocID="{2C0DC07D-AF7C-4DD6-BA6D-F72BF02A0CC0}" presName="Child1Accent1" presStyleLbl="alignNode1" presStyleIdx="11" presStyleCnt="34"/>
      <dgm:spPr/>
    </dgm:pt>
    <dgm:pt modelId="{B846A4C3-E12E-4069-A5F0-FD51C14A5966}" type="pres">
      <dgm:prSet presAssocID="{2C0DC07D-AF7C-4DD6-BA6D-F72BF02A0CC0}" presName="Child1Accent2" presStyleLbl="alignNode1" presStyleIdx="12" presStyleCnt="34"/>
      <dgm:spPr/>
    </dgm:pt>
    <dgm:pt modelId="{BD2F5280-F731-494F-967C-17B5CCBAFF8A}" type="pres">
      <dgm:prSet presAssocID="{2C0DC07D-AF7C-4DD6-BA6D-F72BF02A0CC0}" presName="Child1Accent3" presStyleLbl="alignNode1" presStyleIdx="13" presStyleCnt="34"/>
      <dgm:spPr/>
    </dgm:pt>
    <dgm:pt modelId="{BD79A632-A424-4BF0-A623-A63DB7D45EFE}" type="pres">
      <dgm:prSet presAssocID="{2C0DC07D-AF7C-4DD6-BA6D-F72BF02A0CC0}" presName="Child1Accent4" presStyleLbl="alignNode1" presStyleIdx="14" presStyleCnt="34"/>
      <dgm:spPr/>
    </dgm:pt>
    <dgm:pt modelId="{71146F9B-A576-402D-8498-001F99D7A0D0}" type="pres">
      <dgm:prSet presAssocID="{2C0DC07D-AF7C-4DD6-BA6D-F72BF02A0CC0}" presName="Child1Accent5" presStyleLbl="alignNode1" presStyleIdx="15" presStyleCnt="34"/>
      <dgm:spPr/>
    </dgm:pt>
    <dgm:pt modelId="{74DFF46A-C8A3-47E6-96BA-3B65533C57E1}" type="pres">
      <dgm:prSet presAssocID="{2C0DC07D-AF7C-4DD6-BA6D-F72BF02A0CC0}" presName="Child1Accent6" presStyleLbl="alignNode1" presStyleIdx="16" presStyleCnt="34"/>
      <dgm:spPr/>
    </dgm:pt>
    <dgm:pt modelId="{E28E4578-1F14-4C0A-AFF1-A5B15565A77B}" type="pres">
      <dgm:prSet presAssocID="{2C0DC07D-AF7C-4DD6-BA6D-F72BF02A0CC0}" presName="Child1Accent7" presStyleLbl="alignNode1" presStyleIdx="17" presStyleCnt="34"/>
      <dgm:spPr/>
    </dgm:pt>
    <dgm:pt modelId="{646B6EA4-CAC9-4AE5-9DDF-A8E28917E4CE}" type="pres">
      <dgm:prSet presAssocID="{2C0DC07D-AF7C-4DD6-BA6D-F72BF02A0CC0}" presName="Child1Accent8" presStyleLbl="alignNode1" presStyleIdx="18" presStyleCnt="34"/>
      <dgm:spPr/>
    </dgm:pt>
    <dgm:pt modelId="{689263CE-5AA4-49A3-A240-582494A8BB99}" type="pres">
      <dgm:prSet presAssocID="{2C0DC07D-AF7C-4DD6-BA6D-F72BF02A0CC0}" presName="Child1Accent9" presStyleLbl="alignNode1" presStyleIdx="19" presStyleCnt="34"/>
      <dgm:spPr/>
    </dgm:pt>
    <dgm:pt modelId="{33607309-2068-4D73-B7AE-6A4F51130233}" type="pres">
      <dgm:prSet presAssocID="{2C0DC07D-AF7C-4DD6-BA6D-F72BF02A0CC0}" presName="Child1" presStyleLbl="revTx" presStyleIdx="0" presStyleCnt="3">
        <dgm:presLayoutVars>
          <dgm:chMax/>
          <dgm:chPref val="0"/>
          <dgm:bulletEnabled val="1"/>
        </dgm:presLayoutVars>
      </dgm:prSet>
      <dgm:spPr/>
    </dgm:pt>
    <dgm:pt modelId="{5B312D76-FC3B-4E0F-8D98-382BA07B472A}" type="pres">
      <dgm:prSet presAssocID="{F3673FF3-FDAC-45A6-8875-D950A01E7E1C}" presName="Child2Accent1" presStyleLbl="alignNode1" presStyleIdx="20" presStyleCnt="34"/>
      <dgm:spPr/>
    </dgm:pt>
    <dgm:pt modelId="{446E3BCC-FF55-459D-919A-A78C8DA59CF7}" type="pres">
      <dgm:prSet presAssocID="{F3673FF3-FDAC-45A6-8875-D950A01E7E1C}" presName="Child2Accent2" presStyleLbl="alignNode1" presStyleIdx="21" presStyleCnt="34"/>
      <dgm:spPr/>
    </dgm:pt>
    <dgm:pt modelId="{9CF4AF4B-9471-4F76-91D4-E07305E9D771}" type="pres">
      <dgm:prSet presAssocID="{F3673FF3-FDAC-45A6-8875-D950A01E7E1C}" presName="Child2Accent3" presStyleLbl="alignNode1" presStyleIdx="22" presStyleCnt="34"/>
      <dgm:spPr/>
    </dgm:pt>
    <dgm:pt modelId="{CEFAA170-F1D0-4676-9310-DB8FA9F7F4C4}" type="pres">
      <dgm:prSet presAssocID="{F3673FF3-FDAC-45A6-8875-D950A01E7E1C}" presName="Child2Accent4" presStyleLbl="alignNode1" presStyleIdx="23" presStyleCnt="34"/>
      <dgm:spPr/>
    </dgm:pt>
    <dgm:pt modelId="{FF7B9420-55CE-4853-8B57-FB3C1B5CF696}" type="pres">
      <dgm:prSet presAssocID="{F3673FF3-FDAC-45A6-8875-D950A01E7E1C}" presName="Child2Accent5" presStyleLbl="alignNode1" presStyleIdx="24" presStyleCnt="34"/>
      <dgm:spPr/>
    </dgm:pt>
    <dgm:pt modelId="{02EAB128-AB34-44D2-AB1A-2EAFAEA5B1B1}" type="pres">
      <dgm:prSet presAssocID="{F3673FF3-FDAC-45A6-8875-D950A01E7E1C}" presName="Child2Accent6" presStyleLbl="alignNode1" presStyleIdx="25" presStyleCnt="34"/>
      <dgm:spPr/>
    </dgm:pt>
    <dgm:pt modelId="{8D92B303-D474-4A64-ADE2-BBCBAB2D5269}" type="pres">
      <dgm:prSet presAssocID="{F3673FF3-FDAC-45A6-8875-D950A01E7E1C}" presName="Child2Accent7" presStyleLbl="alignNode1" presStyleIdx="26" presStyleCnt="34"/>
      <dgm:spPr/>
    </dgm:pt>
    <dgm:pt modelId="{F2393B95-A273-4193-BA84-9A3F8B83610B}" type="pres">
      <dgm:prSet presAssocID="{F3673FF3-FDAC-45A6-8875-D950A01E7E1C}" presName="Child2" presStyleLbl="revTx" presStyleIdx="1" presStyleCnt="3">
        <dgm:presLayoutVars>
          <dgm:chMax/>
          <dgm:chPref val="0"/>
          <dgm:bulletEnabled val="1"/>
        </dgm:presLayoutVars>
      </dgm:prSet>
      <dgm:spPr/>
    </dgm:pt>
    <dgm:pt modelId="{5D7BAF67-D1C8-4C31-9DC6-79E95F195A97}" type="pres">
      <dgm:prSet presAssocID="{D247355A-F315-44E1-99F7-EA579BED35D8}" presName="Child3Accent1" presStyleLbl="alignNode1" presStyleIdx="27" presStyleCnt="34"/>
      <dgm:spPr/>
    </dgm:pt>
    <dgm:pt modelId="{FEF096DF-4153-45A9-B8CD-2BA424D788DA}" type="pres">
      <dgm:prSet presAssocID="{D247355A-F315-44E1-99F7-EA579BED35D8}" presName="Child3Accent2" presStyleLbl="alignNode1" presStyleIdx="28" presStyleCnt="34"/>
      <dgm:spPr/>
    </dgm:pt>
    <dgm:pt modelId="{296D6D7F-997E-47DA-870D-4003DB307F95}" type="pres">
      <dgm:prSet presAssocID="{D247355A-F315-44E1-99F7-EA579BED35D8}" presName="Child3Accent3" presStyleLbl="alignNode1" presStyleIdx="29" presStyleCnt="34"/>
      <dgm:spPr/>
    </dgm:pt>
    <dgm:pt modelId="{4706B026-5749-4A7E-8669-05AC96327B33}" type="pres">
      <dgm:prSet presAssocID="{D247355A-F315-44E1-99F7-EA579BED35D8}" presName="Child3Accent4" presStyleLbl="alignNode1" presStyleIdx="30" presStyleCnt="34"/>
      <dgm:spPr/>
    </dgm:pt>
    <dgm:pt modelId="{A70DEDE2-85CC-48AA-8E66-48558E71AF72}" type="pres">
      <dgm:prSet presAssocID="{D247355A-F315-44E1-99F7-EA579BED35D8}" presName="Child3Accent5" presStyleLbl="alignNode1" presStyleIdx="31" presStyleCnt="34"/>
      <dgm:spPr/>
    </dgm:pt>
    <dgm:pt modelId="{7742C29E-EEBC-4E21-8435-236D77948C86}" type="pres">
      <dgm:prSet presAssocID="{D247355A-F315-44E1-99F7-EA579BED35D8}" presName="Child3Accent6" presStyleLbl="alignNode1" presStyleIdx="32" presStyleCnt="34"/>
      <dgm:spPr/>
    </dgm:pt>
    <dgm:pt modelId="{F71943BF-A8E8-4D81-A6E2-1C8450908F48}" type="pres">
      <dgm:prSet presAssocID="{D247355A-F315-44E1-99F7-EA579BED35D8}" presName="Child3Accent7" presStyleLbl="alignNode1" presStyleIdx="33" presStyleCnt="34"/>
      <dgm:spPr/>
    </dgm:pt>
    <dgm:pt modelId="{2C17B559-7E84-440F-92FF-847271BFD729}" type="pres">
      <dgm:prSet presAssocID="{D247355A-F315-44E1-99F7-EA579BED35D8}" presName="Child3" presStyleLbl="revTx" presStyleIdx="2" presStyleCnt="3">
        <dgm:presLayoutVars>
          <dgm:chMax/>
          <dgm:chPref val="0"/>
          <dgm:bulletEnabled val="1"/>
        </dgm:presLayoutVars>
      </dgm:prSet>
      <dgm:spPr/>
    </dgm:pt>
  </dgm:ptLst>
  <dgm:cxnLst>
    <dgm:cxn modelId="{849D4602-FD4A-415C-8F6E-977CBE299A14}" type="presOf" srcId="{2C0DC07D-AF7C-4DD6-BA6D-F72BF02A0CC0}" destId="{33607309-2068-4D73-B7AE-6A4F51130233}" srcOrd="0" destOrd="0" presId="urn:microsoft.com/office/officeart/2011/layout/ConvergingText"/>
    <dgm:cxn modelId="{F5E06310-C616-4723-AF8D-0554C5C8B79B}" type="presOf" srcId="{D247355A-F315-44E1-99F7-EA579BED35D8}" destId="{2C17B559-7E84-440F-92FF-847271BFD729}" srcOrd="0" destOrd="0" presId="urn:microsoft.com/office/officeart/2011/layout/ConvergingText"/>
    <dgm:cxn modelId="{EBDE9C1A-2B1C-4D86-8B1A-9F3D4AC3861E}" srcId="{A8A27ECA-D0D7-4496-A569-3724BDF54A68}" destId="{D247355A-F315-44E1-99F7-EA579BED35D8}" srcOrd="2" destOrd="0" parTransId="{2BC724E6-E100-49F5-AC96-474EAEB31A33}" sibTransId="{35625C26-6146-4AFA-9435-C3DA4539EC8B}"/>
    <dgm:cxn modelId="{03D21737-ED3F-4E77-AE11-E1EBAF62B40D}" srcId="{7CE63C19-E325-4EEB-AB6B-57665D785438}" destId="{A8A27ECA-D0D7-4496-A569-3724BDF54A68}" srcOrd="0" destOrd="0" parTransId="{2F48D624-8012-4DA7-A5B2-2BA7EFF91928}" sibTransId="{644A5A3B-984B-4225-B4B6-7B76F5C2249E}"/>
    <dgm:cxn modelId="{F555D16E-246D-407D-B69F-C2421925C8BD}" srcId="{A8A27ECA-D0D7-4496-A569-3724BDF54A68}" destId="{F3673FF3-FDAC-45A6-8875-D950A01E7E1C}" srcOrd="1" destOrd="0" parTransId="{3B65B778-C443-4DD6-BBFA-AAC74C5EBE42}" sibTransId="{068E6E2D-3B09-4367-AFA7-1DC992FD1BF4}"/>
    <dgm:cxn modelId="{83A45EA0-BFEE-4F25-9F11-C8013156A9CA}" type="presOf" srcId="{F3673FF3-FDAC-45A6-8875-D950A01E7E1C}" destId="{F2393B95-A273-4193-BA84-9A3F8B83610B}" srcOrd="0" destOrd="0" presId="urn:microsoft.com/office/officeart/2011/layout/ConvergingText"/>
    <dgm:cxn modelId="{BBD1FABB-3271-4CCE-8F94-2AE3CEF9943A}" srcId="{A8A27ECA-D0D7-4496-A569-3724BDF54A68}" destId="{2C0DC07D-AF7C-4DD6-BA6D-F72BF02A0CC0}" srcOrd="0" destOrd="0" parTransId="{95ACF435-A3C1-4616-AD2C-A8F0D394690D}" sibTransId="{391B501E-6E7A-47E1-BA68-E02ADC37FB93}"/>
    <dgm:cxn modelId="{EF89F3E0-CDE7-43F9-BD4E-A330A1E95CCB}" type="presOf" srcId="{7CE63C19-E325-4EEB-AB6B-57665D785438}" destId="{11D182B9-2328-42FF-9303-885BD2CA9B4A}" srcOrd="0" destOrd="0" presId="urn:microsoft.com/office/officeart/2011/layout/ConvergingText"/>
    <dgm:cxn modelId="{CAB0CBF2-8BD0-446C-9A68-46E6D72054FD}" type="presOf" srcId="{A8A27ECA-D0D7-4496-A569-3724BDF54A68}" destId="{5D3AD1A1-939E-4006-87A5-B2317AE97073}" srcOrd="0" destOrd="0" presId="urn:microsoft.com/office/officeart/2011/layout/ConvergingText"/>
    <dgm:cxn modelId="{4E49E510-2D6E-4118-A6C6-69AD14D0C2A3}" type="presParOf" srcId="{11D182B9-2328-42FF-9303-885BD2CA9B4A}" destId="{E9FEDF9E-67BD-4D8E-9182-9F3BF4D2C300}" srcOrd="0" destOrd="0" presId="urn:microsoft.com/office/officeart/2011/layout/ConvergingText"/>
    <dgm:cxn modelId="{FC22F2B5-7F05-4F61-BEBC-9E9773D98319}" type="presParOf" srcId="{E9FEDF9E-67BD-4D8E-9182-9F3BF4D2C300}" destId="{D4A5D99F-D82A-495E-BA6F-BF1FE00F9577}" srcOrd="0" destOrd="0" presId="urn:microsoft.com/office/officeart/2011/layout/ConvergingText"/>
    <dgm:cxn modelId="{09DFA577-597B-4E78-8DD3-1C812222ECB7}" type="presParOf" srcId="{E9FEDF9E-67BD-4D8E-9182-9F3BF4D2C300}" destId="{0F578BAD-9321-4DAA-B639-008EF1BAF023}" srcOrd="1" destOrd="0" presId="urn:microsoft.com/office/officeart/2011/layout/ConvergingText"/>
    <dgm:cxn modelId="{EEB8DCB3-ACEB-4CCB-9B85-77AC9C64E889}" type="presParOf" srcId="{E9FEDF9E-67BD-4D8E-9182-9F3BF4D2C300}" destId="{07767B82-E1F0-438C-932E-0C53A4817BF7}" srcOrd="2" destOrd="0" presId="urn:microsoft.com/office/officeart/2011/layout/ConvergingText"/>
    <dgm:cxn modelId="{D0FBBEDE-D6B2-4014-B2EF-F0E07DB17444}" type="presParOf" srcId="{E9FEDF9E-67BD-4D8E-9182-9F3BF4D2C300}" destId="{8B724220-AB8A-4859-8A4C-D06AD74A290C}" srcOrd="3" destOrd="0" presId="urn:microsoft.com/office/officeart/2011/layout/ConvergingText"/>
    <dgm:cxn modelId="{2E145D93-9AC9-458B-96E8-411BB202EFF0}" type="presParOf" srcId="{E9FEDF9E-67BD-4D8E-9182-9F3BF4D2C300}" destId="{9944B7C1-A9B7-4DBD-B460-C5D86DE18D9E}" srcOrd="4" destOrd="0" presId="urn:microsoft.com/office/officeart/2011/layout/ConvergingText"/>
    <dgm:cxn modelId="{235B4F4E-7101-4AE8-8C2A-7417C42BA7B2}" type="presParOf" srcId="{E9FEDF9E-67BD-4D8E-9182-9F3BF4D2C300}" destId="{1757AB9A-5B9F-4BC8-9416-5C8F1AF80B2E}" srcOrd="5" destOrd="0" presId="urn:microsoft.com/office/officeart/2011/layout/ConvergingText"/>
    <dgm:cxn modelId="{3EE208A8-5A24-4669-AC20-8AA1138BB732}" type="presParOf" srcId="{E9FEDF9E-67BD-4D8E-9182-9F3BF4D2C300}" destId="{9647A107-B9AD-4FE4-9350-08AEEAFC707B}" srcOrd="6" destOrd="0" presId="urn:microsoft.com/office/officeart/2011/layout/ConvergingText"/>
    <dgm:cxn modelId="{DB531F0A-A30A-4B4B-A3A4-1CDC62D2C16C}" type="presParOf" srcId="{E9FEDF9E-67BD-4D8E-9182-9F3BF4D2C300}" destId="{4FE63BDF-5F96-4DE3-8FFA-D8C2A59447F4}" srcOrd="7" destOrd="0" presId="urn:microsoft.com/office/officeart/2011/layout/ConvergingText"/>
    <dgm:cxn modelId="{0D2E7AE5-1826-48CE-AE17-5CB94FE39971}" type="presParOf" srcId="{E9FEDF9E-67BD-4D8E-9182-9F3BF4D2C300}" destId="{19D8D099-1E29-4AB2-ACF5-719CAF18CAA6}" srcOrd="8" destOrd="0" presId="urn:microsoft.com/office/officeart/2011/layout/ConvergingText"/>
    <dgm:cxn modelId="{5B8D515F-8E5D-430E-AC6C-6E170A1DC97E}" type="presParOf" srcId="{E9FEDF9E-67BD-4D8E-9182-9F3BF4D2C300}" destId="{8A21FB0A-47DB-4AA6-B168-411B53180D4B}" srcOrd="9" destOrd="0" presId="urn:microsoft.com/office/officeart/2011/layout/ConvergingText"/>
    <dgm:cxn modelId="{FD5C6A65-36DE-456F-A403-D1C6BD229005}" type="presParOf" srcId="{E9FEDF9E-67BD-4D8E-9182-9F3BF4D2C300}" destId="{5D3AD1A1-939E-4006-87A5-B2317AE97073}" srcOrd="10" destOrd="0" presId="urn:microsoft.com/office/officeart/2011/layout/ConvergingText"/>
    <dgm:cxn modelId="{CD7AE103-1042-4729-BA72-8B14333826F5}" type="presParOf" srcId="{E9FEDF9E-67BD-4D8E-9182-9F3BF4D2C300}" destId="{85F3431F-0A95-45DB-932D-74A3148F1934}" srcOrd="11" destOrd="0" presId="urn:microsoft.com/office/officeart/2011/layout/ConvergingText"/>
    <dgm:cxn modelId="{324C921A-5A0B-48FC-A299-B0CA617EBB31}" type="presParOf" srcId="{E9FEDF9E-67BD-4D8E-9182-9F3BF4D2C300}" destId="{B846A4C3-E12E-4069-A5F0-FD51C14A5966}" srcOrd="12" destOrd="0" presId="urn:microsoft.com/office/officeart/2011/layout/ConvergingText"/>
    <dgm:cxn modelId="{C96494D7-8972-419E-A183-B8ED24126820}" type="presParOf" srcId="{E9FEDF9E-67BD-4D8E-9182-9F3BF4D2C300}" destId="{BD2F5280-F731-494F-967C-17B5CCBAFF8A}" srcOrd="13" destOrd="0" presId="urn:microsoft.com/office/officeart/2011/layout/ConvergingText"/>
    <dgm:cxn modelId="{A6382F26-028A-40D5-9E2A-73C639513590}" type="presParOf" srcId="{E9FEDF9E-67BD-4D8E-9182-9F3BF4D2C300}" destId="{BD79A632-A424-4BF0-A623-A63DB7D45EFE}" srcOrd="14" destOrd="0" presId="urn:microsoft.com/office/officeart/2011/layout/ConvergingText"/>
    <dgm:cxn modelId="{4F735B15-B181-4457-B23E-6F30593ED0BC}" type="presParOf" srcId="{E9FEDF9E-67BD-4D8E-9182-9F3BF4D2C300}" destId="{71146F9B-A576-402D-8498-001F99D7A0D0}" srcOrd="15" destOrd="0" presId="urn:microsoft.com/office/officeart/2011/layout/ConvergingText"/>
    <dgm:cxn modelId="{76C2C6F2-73A5-49E7-AF31-AF8315DBAFE7}" type="presParOf" srcId="{E9FEDF9E-67BD-4D8E-9182-9F3BF4D2C300}" destId="{74DFF46A-C8A3-47E6-96BA-3B65533C57E1}" srcOrd="16" destOrd="0" presId="urn:microsoft.com/office/officeart/2011/layout/ConvergingText"/>
    <dgm:cxn modelId="{48740FB3-0A9F-46F2-BC40-1551159C49CE}" type="presParOf" srcId="{E9FEDF9E-67BD-4D8E-9182-9F3BF4D2C300}" destId="{E28E4578-1F14-4C0A-AFF1-A5B15565A77B}" srcOrd="17" destOrd="0" presId="urn:microsoft.com/office/officeart/2011/layout/ConvergingText"/>
    <dgm:cxn modelId="{769253F8-8EE9-4C9A-8177-CDBC8EB49A35}" type="presParOf" srcId="{E9FEDF9E-67BD-4D8E-9182-9F3BF4D2C300}" destId="{646B6EA4-CAC9-4AE5-9DDF-A8E28917E4CE}" srcOrd="18" destOrd="0" presId="urn:microsoft.com/office/officeart/2011/layout/ConvergingText"/>
    <dgm:cxn modelId="{1C3E015D-58AA-48AA-8769-4D76C9A980B2}" type="presParOf" srcId="{E9FEDF9E-67BD-4D8E-9182-9F3BF4D2C300}" destId="{689263CE-5AA4-49A3-A240-582494A8BB99}" srcOrd="19" destOrd="0" presId="urn:microsoft.com/office/officeart/2011/layout/ConvergingText"/>
    <dgm:cxn modelId="{E46310FE-9EDD-4BF9-8274-5D070A0E870C}" type="presParOf" srcId="{E9FEDF9E-67BD-4D8E-9182-9F3BF4D2C300}" destId="{33607309-2068-4D73-B7AE-6A4F51130233}" srcOrd="20" destOrd="0" presId="urn:microsoft.com/office/officeart/2011/layout/ConvergingText"/>
    <dgm:cxn modelId="{B19B3507-D981-436D-BBEB-1527EAC7ECB0}" type="presParOf" srcId="{E9FEDF9E-67BD-4D8E-9182-9F3BF4D2C300}" destId="{5B312D76-FC3B-4E0F-8D98-382BA07B472A}" srcOrd="21" destOrd="0" presId="urn:microsoft.com/office/officeart/2011/layout/ConvergingText"/>
    <dgm:cxn modelId="{E20D1AFD-1735-40E3-8287-D61618193ACC}" type="presParOf" srcId="{E9FEDF9E-67BD-4D8E-9182-9F3BF4D2C300}" destId="{446E3BCC-FF55-459D-919A-A78C8DA59CF7}" srcOrd="22" destOrd="0" presId="urn:microsoft.com/office/officeart/2011/layout/ConvergingText"/>
    <dgm:cxn modelId="{9312562E-695A-4FE1-B1E0-18989DA12F1B}" type="presParOf" srcId="{E9FEDF9E-67BD-4D8E-9182-9F3BF4D2C300}" destId="{9CF4AF4B-9471-4F76-91D4-E07305E9D771}" srcOrd="23" destOrd="0" presId="urn:microsoft.com/office/officeart/2011/layout/ConvergingText"/>
    <dgm:cxn modelId="{EAE42786-B93D-4444-9C97-11726D8656BA}" type="presParOf" srcId="{E9FEDF9E-67BD-4D8E-9182-9F3BF4D2C300}" destId="{CEFAA170-F1D0-4676-9310-DB8FA9F7F4C4}" srcOrd="24" destOrd="0" presId="urn:microsoft.com/office/officeart/2011/layout/ConvergingText"/>
    <dgm:cxn modelId="{2615F17A-2ECA-49B3-B78D-393988B0D722}" type="presParOf" srcId="{E9FEDF9E-67BD-4D8E-9182-9F3BF4D2C300}" destId="{FF7B9420-55CE-4853-8B57-FB3C1B5CF696}" srcOrd="25" destOrd="0" presId="urn:microsoft.com/office/officeart/2011/layout/ConvergingText"/>
    <dgm:cxn modelId="{A840FD47-02E3-4F0F-88FC-F6767C26180D}" type="presParOf" srcId="{E9FEDF9E-67BD-4D8E-9182-9F3BF4D2C300}" destId="{02EAB128-AB34-44D2-AB1A-2EAFAEA5B1B1}" srcOrd="26" destOrd="0" presId="urn:microsoft.com/office/officeart/2011/layout/ConvergingText"/>
    <dgm:cxn modelId="{19C7E2D7-3F99-4514-9969-C2F795589B70}" type="presParOf" srcId="{E9FEDF9E-67BD-4D8E-9182-9F3BF4D2C300}" destId="{8D92B303-D474-4A64-ADE2-BBCBAB2D5269}" srcOrd="27" destOrd="0" presId="urn:microsoft.com/office/officeart/2011/layout/ConvergingText"/>
    <dgm:cxn modelId="{5E1EE7F9-59D3-45D5-BBF9-C921C6C9F53B}" type="presParOf" srcId="{E9FEDF9E-67BD-4D8E-9182-9F3BF4D2C300}" destId="{F2393B95-A273-4193-BA84-9A3F8B83610B}" srcOrd="28" destOrd="0" presId="urn:microsoft.com/office/officeart/2011/layout/ConvergingText"/>
    <dgm:cxn modelId="{49069C4A-0726-4D12-89F8-4063845871FF}" type="presParOf" srcId="{E9FEDF9E-67BD-4D8E-9182-9F3BF4D2C300}" destId="{5D7BAF67-D1C8-4C31-9DC6-79E95F195A97}" srcOrd="29" destOrd="0" presId="urn:microsoft.com/office/officeart/2011/layout/ConvergingText"/>
    <dgm:cxn modelId="{B6CB20AC-0C90-4969-A4E1-B5CA63BC9162}" type="presParOf" srcId="{E9FEDF9E-67BD-4D8E-9182-9F3BF4D2C300}" destId="{FEF096DF-4153-45A9-B8CD-2BA424D788DA}" srcOrd="30" destOrd="0" presId="urn:microsoft.com/office/officeart/2011/layout/ConvergingText"/>
    <dgm:cxn modelId="{3CE5964F-E1F3-4A20-90AF-F8599F4BF5A8}" type="presParOf" srcId="{E9FEDF9E-67BD-4D8E-9182-9F3BF4D2C300}" destId="{296D6D7F-997E-47DA-870D-4003DB307F95}" srcOrd="31" destOrd="0" presId="urn:microsoft.com/office/officeart/2011/layout/ConvergingText"/>
    <dgm:cxn modelId="{4AB5F49B-A323-4666-B0B8-8FCE47000BB0}" type="presParOf" srcId="{E9FEDF9E-67BD-4D8E-9182-9F3BF4D2C300}" destId="{4706B026-5749-4A7E-8669-05AC96327B33}" srcOrd="32" destOrd="0" presId="urn:microsoft.com/office/officeart/2011/layout/ConvergingText"/>
    <dgm:cxn modelId="{78E5D5E0-D37F-4077-9EBD-180677816891}" type="presParOf" srcId="{E9FEDF9E-67BD-4D8E-9182-9F3BF4D2C300}" destId="{A70DEDE2-85CC-48AA-8E66-48558E71AF72}" srcOrd="33" destOrd="0" presId="urn:microsoft.com/office/officeart/2011/layout/ConvergingText"/>
    <dgm:cxn modelId="{C2BDAFD0-EF6A-4A97-8DD5-C724A4ABDE15}" type="presParOf" srcId="{E9FEDF9E-67BD-4D8E-9182-9F3BF4D2C300}" destId="{7742C29E-EEBC-4E21-8435-236D77948C86}" srcOrd="34" destOrd="0" presId="urn:microsoft.com/office/officeart/2011/layout/ConvergingText"/>
    <dgm:cxn modelId="{633C0C78-676B-45A0-93E1-07BDCEBF27F2}" type="presParOf" srcId="{E9FEDF9E-67BD-4D8E-9182-9F3BF4D2C300}" destId="{F71943BF-A8E8-4D81-A6E2-1C8450908F48}" srcOrd="35" destOrd="0" presId="urn:microsoft.com/office/officeart/2011/layout/ConvergingText"/>
    <dgm:cxn modelId="{BC3D22AB-9A4C-4F05-8B9F-EA54A786A911}" type="presParOf" srcId="{E9FEDF9E-67BD-4D8E-9182-9F3BF4D2C300}" destId="{2C17B559-7E84-440F-92FF-847271BFD729}" srcOrd="36" destOrd="0" presId="urn:microsoft.com/office/officeart/2011/layout/Converging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63C19-E325-4EEB-AB6B-57665D785438}" type="doc">
      <dgm:prSet loTypeId="urn:microsoft.com/office/officeart/2011/layout/ConvergingText" loCatId="officeonline" qsTypeId="urn:microsoft.com/office/officeart/2005/8/quickstyle/3d9" qsCatId="3D" csTypeId="urn:microsoft.com/office/officeart/2005/8/colors/colorful4" csCatId="colorful" phldr="0"/>
      <dgm:spPr/>
      <dgm:t>
        <a:bodyPr/>
        <a:lstStyle/>
        <a:p>
          <a:endParaRPr lang="en-US"/>
        </a:p>
      </dgm:t>
    </dgm:pt>
    <dgm:pt modelId="{A8A27ECA-D0D7-4496-A569-3724BDF54A68}">
      <dgm:prSet phldrT="[Text]" phldr="1"/>
      <dgm:spPr/>
      <dgm:t>
        <a:bodyPr/>
        <a:lstStyle/>
        <a:p>
          <a:endParaRPr lang="en-US"/>
        </a:p>
      </dgm:t>
    </dgm:pt>
    <dgm:pt modelId="{2F48D624-8012-4DA7-A5B2-2BA7EFF91928}" type="parTrans" cxnId="{03D21737-ED3F-4E77-AE11-E1EBAF62B40D}">
      <dgm:prSet/>
      <dgm:spPr/>
      <dgm:t>
        <a:bodyPr/>
        <a:lstStyle/>
        <a:p>
          <a:endParaRPr lang="en-US"/>
        </a:p>
      </dgm:t>
    </dgm:pt>
    <dgm:pt modelId="{644A5A3B-984B-4225-B4B6-7B76F5C2249E}" type="sibTrans" cxnId="{03D21737-ED3F-4E77-AE11-E1EBAF62B40D}">
      <dgm:prSet/>
      <dgm:spPr/>
      <dgm:t>
        <a:bodyPr/>
        <a:lstStyle/>
        <a:p>
          <a:endParaRPr lang="en-US"/>
        </a:p>
      </dgm:t>
    </dgm:pt>
    <dgm:pt modelId="{2C0DC07D-AF7C-4DD6-BA6D-F72BF02A0CC0}">
      <dgm:prSet phldrT="[Text]" phldr="1"/>
      <dgm:spPr/>
      <dgm:t>
        <a:bodyPr/>
        <a:lstStyle/>
        <a:p>
          <a:endParaRPr lang="en-US"/>
        </a:p>
      </dgm:t>
    </dgm:pt>
    <dgm:pt modelId="{95ACF435-A3C1-4616-AD2C-A8F0D394690D}" type="parTrans" cxnId="{BBD1FABB-3271-4CCE-8F94-2AE3CEF9943A}">
      <dgm:prSet/>
      <dgm:spPr/>
      <dgm:t>
        <a:bodyPr/>
        <a:lstStyle/>
        <a:p>
          <a:endParaRPr lang="en-US"/>
        </a:p>
      </dgm:t>
    </dgm:pt>
    <dgm:pt modelId="{391B501E-6E7A-47E1-BA68-E02ADC37FB93}" type="sibTrans" cxnId="{BBD1FABB-3271-4CCE-8F94-2AE3CEF9943A}">
      <dgm:prSet/>
      <dgm:spPr/>
      <dgm:t>
        <a:bodyPr/>
        <a:lstStyle/>
        <a:p>
          <a:endParaRPr lang="en-US"/>
        </a:p>
      </dgm:t>
    </dgm:pt>
    <dgm:pt modelId="{F3673FF3-FDAC-45A6-8875-D950A01E7E1C}">
      <dgm:prSet phldrT="[Text]" phldr="1"/>
      <dgm:spPr/>
      <dgm:t>
        <a:bodyPr/>
        <a:lstStyle/>
        <a:p>
          <a:endParaRPr lang="en-US"/>
        </a:p>
      </dgm:t>
    </dgm:pt>
    <dgm:pt modelId="{3B65B778-C443-4DD6-BBFA-AAC74C5EBE42}" type="parTrans" cxnId="{F555D16E-246D-407D-B69F-C2421925C8BD}">
      <dgm:prSet/>
      <dgm:spPr/>
      <dgm:t>
        <a:bodyPr/>
        <a:lstStyle/>
        <a:p>
          <a:endParaRPr lang="en-US"/>
        </a:p>
      </dgm:t>
    </dgm:pt>
    <dgm:pt modelId="{068E6E2D-3B09-4367-AFA7-1DC992FD1BF4}" type="sibTrans" cxnId="{F555D16E-246D-407D-B69F-C2421925C8BD}">
      <dgm:prSet/>
      <dgm:spPr/>
      <dgm:t>
        <a:bodyPr/>
        <a:lstStyle/>
        <a:p>
          <a:endParaRPr lang="en-US"/>
        </a:p>
      </dgm:t>
    </dgm:pt>
    <dgm:pt modelId="{D247355A-F315-44E1-99F7-EA579BED35D8}">
      <dgm:prSet phldrT="[Text]" phldr="1"/>
      <dgm:spPr/>
      <dgm:t>
        <a:bodyPr/>
        <a:lstStyle/>
        <a:p>
          <a:endParaRPr lang="en-US"/>
        </a:p>
      </dgm:t>
    </dgm:pt>
    <dgm:pt modelId="{2BC724E6-E100-49F5-AC96-474EAEB31A33}" type="parTrans" cxnId="{EBDE9C1A-2B1C-4D86-8B1A-9F3D4AC3861E}">
      <dgm:prSet/>
      <dgm:spPr/>
      <dgm:t>
        <a:bodyPr/>
        <a:lstStyle/>
        <a:p>
          <a:endParaRPr lang="en-US"/>
        </a:p>
      </dgm:t>
    </dgm:pt>
    <dgm:pt modelId="{35625C26-6146-4AFA-9435-C3DA4539EC8B}" type="sibTrans" cxnId="{EBDE9C1A-2B1C-4D86-8B1A-9F3D4AC3861E}">
      <dgm:prSet/>
      <dgm:spPr/>
      <dgm:t>
        <a:bodyPr/>
        <a:lstStyle/>
        <a:p>
          <a:endParaRPr lang="en-US"/>
        </a:p>
      </dgm:t>
    </dgm:pt>
    <dgm:pt modelId="{11D182B9-2328-42FF-9303-885BD2CA9B4A}" type="pres">
      <dgm:prSet presAssocID="{7CE63C19-E325-4EEB-AB6B-57665D785438}" presName="Name0" presStyleCnt="0">
        <dgm:presLayoutVars>
          <dgm:chMax/>
          <dgm:chPref val="1"/>
          <dgm:dir/>
          <dgm:animOne val="branch"/>
          <dgm:animLvl val="lvl"/>
          <dgm:resizeHandles/>
        </dgm:presLayoutVars>
      </dgm:prSet>
      <dgm:spPr/>
    </dgm:pt>
    <dgm:pt modelId="{E9FEDF9E-67BD-4D8E-9182-9F3BF4D2C300}" type="pres">
      <dgm:prSet presAssocID="{A8A27ECA-D0D7-4496-A569-3724BDF54A68}" presName="composite" presStyleCnt="0"/>
      <dgm:spPr/>
    </dgm:pt>
    <dgm:pt modelId="{D4A5D99F-D82A-495E-BA6F-BF1FE00F9577}" type="pres">
      <dgm:prSet presAssocID="{A8A27ECA-D0D7-4496-A569-3724BDF54A68}" presName="ParentAccent1" presStyleLbl="alignNode1" presStyleIdx="0" presStyleCnt="34"/>
      <dgm:spPr/>
    </dgm:pt>
    <dgm:pt modelId="{0F578BAD-9321-4DAA-B639-008EF1BAF023}" type="pres">
      <dgm:prSet presAssocID="{A8A27ECA-D0D7-4496-A569-3724BDF54A68}" presName="ParentAccent2" presStyleLbl="alignNode1" presStyleIdx="1" presStyleCnt="34"/>
      <dgm:spPr/>
    </dgm:pt>
    <dgm:pt modelId="{07767B82-E1F0-438C-932E-0C53A4817BF7}" type="pres">
      <dgm:prSet presAssocID="{A8A27ECA-D0D7-4496-A569-3724BDF54A68}" presName="ParentAccent3" presStyleLbl="alignNode1" presStyleIdx="2" presStyleCnt="34"/>
      <dgm:spPr/>
    </dgm:pt>
    <dgm:pt modelId="{8B724220-AB8A-4859-8A4C-D06AD74A290C}" type="pres">
      <dgm:prSet presAssocID="{A8A27ECA-D0D7-4496-A569-3724BDF54A68}" presName="ParentAccent4" presStyleLbl="alignNode1" presStyleIdx="3" presStyleCnt="34"/>
      <dgm:spPr/>
    </dgm:pt>
    <dgm:pt modelId="{9944B7C1-A9B7-4DBD-B460-C5D86DE18D9E}" type="pres">
      <dgm:prSet presAssocID="{A8A27ECA-D0D7-4496-A569-3724BDF54A68}" presName="ParentAccent5" presStyleLbl="alignNode1" presStyleIdx="4" presStyleCnt="34"/>
      <dgm:spPr/>
    </dgm:pt>
    <dgm:pt modelId="{1757AB9A-5B9F-4BC8-9416-5C8F1AF80B2E}" type="pres">
      <dgm:prSet presAssocID="{A8A27ECA-D0D7-4496-A569-3724BDF54A68}" presName="ParentAccent6" presStyleLbl="alignNode1" presStyleIdx="5" presStyleCnt="34"/>
      <dgm:spPr/>
    </dgm:pt>
    <dgm:pt modelId="{9647A107-B9AD-4FE4-9350-08AEEAFC707B}" type="pres">
      <dgm:prSet presAssocID="{A8A27ECA-D0D7-4496-A569-3724BDF54A68}" presName="ParentAccent7" presStyleLbl="alignNode1" presStyleIdx="6" presStyleCnt="34"/>
      <dgm:spPr/>
    </dgm:pt>
    <dgm:pt modelId="{4FE63BDF-5F96-4DE3-8FFA-D8C2A59447F4}" type="pres">
      <dgm:prSet presAssocID="{A8A27ECA-D0D7-4496-A569-3724BDF54A68}" presName="ParentAccent8" presStyleLbl="alignNode1" presStyleIdx="7" presStyleCnt="34"/>
      <dgm:spPr/>
    </dgm:pt>
    <dgm:pt modelId="{19D8D099-1E29-4AB2-ACF5-719CAF18CAA6}" type="pres">
      <dgm:prSet presAssocID="{A8A27ECA-D0D7-4496-A569-3724BDF54A68}" presName="ParentAccent9" presStyleLbl="alignNode1" presStyleIdx="8" presStyleCnt="34"/>
      <dgm:spPr/>
    </dgm:pt>
    <dgm:pt modelId="{8A21FB0A-47DB-4AA6-B168-411B53180D4B}" type="pres">
      <dgm:prSet presAssocID="{A8A27ECA-D0D7-4496-A569-3724BDF54A68}" presName="ParentAccent10" presStyleLbl="alignNode1" presStyleIdx="9" presStyleCnt="34"/>
      <dgm:spPr/>
    </dgm:pt>
    <dgm:pt modelId="{5D3AD1A1-939E-4006-87A5-B2317AE97073}" type="pres">
      <dgm:prSet presAssocID="{A8A27ECA-D0D7-4496-A569-3724BDF54A68}" presName="Parent" presStyleLbl="alignNode1" presStyleIdx="10" presStyleCnt="34">
        <dgm:presLayoutVars>
          <dgm:chMax val="5"/>
          <dgm:chPref val="3"/>
          <dgm:bulletEnabled val="1"/>
        </dgm:presLayoutVars>
      </dgm:prSet>
      <dgm:spPr/>
    </dgm:pt>
    <dgm:pt modelId="{85F3431F-0A95-45DB-932D-74A3148F1934}" type="pres">
      <dgm:prSet presAssocID="{2C0DC07D-AF7C-4DD6-BA6D-F72BF02A0CC0}" presName="Child1Accent1" presStyleLbl="alignNode1" presStyleIdx="11" presStyleCnt="34"/>
      <dgm:spPr/>
    </dgm:pt>
    <dgm:pt modelId="{B846A4C3-E12E-4069-A5F0-FD51C14A5966}" type="pres">
      <dgm:prSet presAssocID="{2C0DC07D-AF7C-4DD6-BA6D-F72BF02A0CC0}" presName="Child1Accent2" presStyleLbl="alignNode1" presStyleIdx="12" presStyleCnt="34"/>
      <dgm:spPr/>
    </dgm:pt>
    <dgm:pt modelId="{BD2F5280-F731-494F-967C-17B5CCBAFF8A}" type="pres">
      <dgm:prSet presAssocID="{2C0DC07D-AF7C-4DD6-BA6D-F72BF02A0CC0}" presName="Child1Accent3" presStyleLbl="alignNode1" presStyleIdx="13" presStyleCnt="34"/>
      <dgm:spPr/>
    </dgm:pt>
    <dgm:pt modelId="{BD79A632-A424-4BF0-A623-A63DB7D45EFE}" type="pres">
      <dgm:prSet presAssocID="{2C0DC07D-AF7C-4DD6-BA6D-F72BF02A0CC0}" presName="Child1Accent4" presStyleLbl="alignNode1" presStyleIdx="14" presStyleCnt="34"/>
      <dgm:spPr/>
    </dgm:pt>
    <dgm:pt modelId="{71146F9B-A576-402D-8498-001F99D7A0D0}" type="pres">
      <dgm:prSet presAssocID="{2C0DC07D-AF7C-4DD6-BA6D-F72BF02A0CC0}" presName="Child1Accent5" presStyleLbl="alignNode1" presStyleIdx="15" presStyleCnt="34"/>
      <dgm:spPr/>
    </dgm:pt>
    <dgm:pt modelId="{74DFF46A-C8A3-47E6-96BA-3B65533C57E1}" type="pres">
      <dgm:prSet presAssocID="{2C0DC07D-AF7C-4DD6-BA6D-F72BF02A0CC0}" presName="Child1Accent6" presStyleLbl="alignNode1" presStyleIdx="16" presStyleCnt="34"/>
      <dgm:spPr/>
    </dgm:pt>
    <dgm:pt modelId="{E28E4578-1F14-4C0A-AFF1-A5B15565A77B}" type="pres">
      <dgm:prSet presAssocID="{2C0DC07D-AF7C-4DD6-BA6D-F72BF02A0CC0}" presName="Child1Accent7" presStyleLbl="alignNode1" presStyleIdx="17" presStyleCnt="34"/>
      <dgm:spPr/>
    </dgm:pt>
    <dgm:pt modelId="{646B6EA4-CAC9-4AE5-9DDF-A8E28917E4CE}" type="pres">
      <dgm:prSet presAssocID="{2C0DC07D-AF7C-4DD6-BA6D-F72BF02A0CC0}" presName="Child1Accent8" presStyleLbl="alignNode1" presStyleIdx="18" presStyleCnt="34"/>
      <dgm:spPr/>
    </dgm:pt>
    <dgm:pt modelId="{689263CE-5AA4-49A3-A240-582494A8BB99}" type="pres">
      <dgm:prSet presAssocID="{2C0DC07D-AF7C-4DD6-BA6D-F72BF02A0CC0}" presName="Child1Accent9" presStyleLbl="alignNode1" presStyleIdx="19" presStyleCnt="34"/>
      <dgm:spPr/>
    </dgm:pt>
    <dgm:pt modelId="{33607309-2068-4D73-B7AE-6A4F51130233}" type="pres">
      <dgm:prSet presAssocID="{2C0DC07D-AF7C-4DD6-BA6D-F72BF02A0CC0}" presName="Child1" presStyleLbl="revTx" presStyleIdx="0" presStyleCnt="3">
        <dgm:presLayoutVars>
          <dgm:chMax/>
          <dgm:chPref val="0"/>
          <dgm:bulletEnabled val="1"/>
        </dgm:presLayoutVars>
      </dgm:prSet>
      <dgm:spPr/>
    </dgm:pt>
    <dgm:pt modelId="{5B312D76-FC3B-4E0F-8D98-382BA07B472A}" type="pres">
      <dgm:prSet presAssocID="{F3673FF3-FDAC-45A6-8875-D950A01E7E1C}" presName="Child2Accent1" presStyleLbl="alignNode1" presStyleIdx="20" presStyleCnt="34"/>
      <dgm:spPr/>
    </dgm:pt>
    <dgm:pt modelId="{446E3BCC-FF55-459D-919A-A78C8DA59CF7}" type="pres">
      <dgm:prSet presAssocID="{F3673FF3-FDAC-45A6-8875-D950A01E7E1C}" presName="Child2Accent2" presStyleLbl="alignNode1" presStyleIdx="21" presStyleCnt="34"/>
      <dgm:spPr/>
    </dgm:pt>
    <dgm:pt modelId="{9CF4AF4B-9471-4F76-91D4-E07305E9D771}" type="pres">
      <dgm:prSet presAssocID="{F3673FF3-FDAC-45A6-8875-D950A01E7E1C}" presName="Child2Accent3" presStyleLbl="alignNode1" presStyleIdx="22" presStyleCnt="34"/>
      <dgm:spPr/>
    </dgm:pt>
    <dgm:pt modelId="{CEFAA170-F1D0-4676-9310-DB8FA9F7F4C4}" type="pres">
      <dgm:prSet presAssocID="{F3673FF3-FDAC-45A6-8875-D950A01E7E1C}" presName="Child2Accent4" presStyleLbl="alignNode1" presStyleIdx="23" presStyleCnt="34"/>
      <dgm:spPr/>
    </dgm:pt>
    <dgm:pt modelId="{FF7B9420-55CE-4853-8B57-FB3C1B5CF696}" type="pres">
      <dgm:prSet presAssocID="{F3673FF3-FDAC-45A6-8875-D950A01E7E1C}" presName="Child2Accent5" presStyleLbl="alignNode1" presStyleIdx="24" presStyleCnt="34"/>
      <dgm:spPr/>
    </dgm:pt>
    <dgm:pt modelId="{02EAB128-AB34-44D2-AB1A-2EAFAEA5B1B1}" type="pres">
      <dgm:prSet presAssocID="{F3673FF3-FDAC-45A6-8875-D950A01E7E1C}" presName="Child2Accent6" presStyleLbl="alignNode1" presStyleIdx="25" presStyleCnt="34"/>
      <dgm:spPr/>
    </dgm:pt>
    <dgm:pt modelId="{8D92B303-D474-4A64-ADE2-BBCBAB2D5269}" type="pres">
      <dgm:prSet presAssocID="{F3673FF3-FDAC-45A6-8875-D950A01E7E1C}" presName="Child2Accent7" presStyleLbl="alignNode1" presStyleIdx="26" presStyleCnt="34"/>
      <dgm:spPr/>
    </dgm:pt>
    <dgm:pt modelId="{F2393B95-A273-4193-BA84-9A3F8B83610B}" type="pres">
      <dgm:prSet presAssocID="{F3673FF3-FDAC-45A6-8875-D950A01E7E1C}" presName="Child2" presStyleLbl="revTx" presStyleIdx="1" presStyleCnt="3">
        <dgm:presLayoutVars>
          <dgm:chMax/>
          <dgm:chPref val="0"/>
          <dgm:bulletEnabled val="1"/>
        </dgm:presLayoutVars>
      </dgm:prSet>
      <dgm:spPr/>
    </dgm:pt>
    <dgm:pt modelId="{5D7BAF67-D1C8-4C31-9DC6-79E95F195A97}" type="pres">
      <dgm:prSet presAssocID="{D247355A-F315-44E1-99F7-EA579BED35D8}" presName="Child3Accent1" presStyleLbl="alignNode1" presStyleIdx="27" presStyleCnt="34"/>
      <dgm:spPr/>
    </dgm:pt>
    <dgm:pt modelId="{FEF096DF-4153-45A9-B8CD-2BA424D788DA}" type="pres">
      <dgm:prSet presAssocID="{D247355A-F315-44E1-99F7-EA579BED35D8}" presName="Child3Accent2" presStyleLbl="alignNode1" presStyleIdx="28" presStyleCnt="34"/>
      <dgm:spPr/>
    </dgm:pt>
    <dgm:pt modelId="{296D6D7F-997E-47DA-870D-4003DB307F95}" type="pres">
      <dgm:prSet presAssocID="{D247355A-F315-44E1-99F7-EA579BED35D8}" presName="Child3Accent3" presStyleLbl="alignNode1" presStyleIdx="29" presStyleCnt="34"/>
      <dgm:spPr/>
    </dgm:pt>
    <dgm:pt modelId="{4706B026-5749-4A7E-8669-05AC96327B33}" type="pres">
      <dgm:prSet presAssocID="{D247355A-F315-44E1-99F7-EA579BED35D8}" presName="Child3Accent4" presStyleLbl="alignNode1" presStyleIdx="30" presStyleCnt="34"/>
      <dgm:spPr/>
    </dgm:pt>
    <dgm:pt modelId="{A70DEDE2-85CC-48AA-8E66-48558E71AF72}" type="pres">
      <dgm:prSet presAssocID="{D247355A-F315-44E1-99F7-EA579BED35D8}" presName="Child3Accent5" presStyleLbl="alignNode1" presStyleIdx="31" presStyleCnt="34"/>
      <dgm:spPr/>
    </dgm:pt>
    <dgm:pt modelId="{7742C29E-EEBC-4E21-8435-236D77948C86}" type="pres">
      <dgm:prSet presAssocID="{D247355A-F315-44E1-99F7-EA579BED35D8}" presName="Child3Accent6" presStyleLbl="alignNode1" presStyleIdx="32" presStyleCnt="34"/>
      <dgm:spPr/>
    </dgm:pt>
    <dgm:pt modelId="{F71943BF-A8E8-4D81-A6E2-1C8450908F48}" type="pres">
      <dgm:prSet presAssocID="{D247355A-F315-44E1-99F7-EA579BED35D8}" presName="Child3Accent7" presStyleLbl="alignNode1" presStyleIdx="33" presStyleCnt="34"/>
      <dgm:spPr/>
    </dgm:pt>
    <dgm:pt modelId="{2C17B559-7E84-440F-92FF-847271BFD729}" type="pres">
      <dgm:prSet presAssocID="{D247355A-F315-44E1-99F7-EA579BED35D8}" presName="Child3" presStyleLbl="revTx" presStyleIdx="2" presStyleCnt="3">
        <dgm:presLayoutVars>
          <dgm:chMax/>
          <dgm:chPref val="0"/>
          <dgm:bulletEnabled val="1"/>
        </dgm:presLayoutVars>
      </dgm:prSet>
      <dgm:spPr/>
    </dgm:pt>
  </dgm:ptLst>
  <dgm:cxnLst>
    <dgm:cxn modelId="{849D4602-FD4A-415C-8F6E-977CBE299A14}" type="presOf" srcId="{2C0DC07D-AF7C-4DD6-BA6D-F72BF02A0CC0}" destId="{33607309-2068-4D73-B7AE-6A4F51130233}" srcOrd="0" destOrd="0" presId="urn:microsoft.com/office/officeart/2011/layout/ConvergingText"/>
    <dgm:cxn modelId="{F5E06310-C616-4723-AF8D-0554C5C8B79B}" type="presOf" srcId="{D247355A-F315-44E1-99F7-EA579BED35D8}" destId="{2C17B559-7E84-440F-92FF-847271BFD729}" srcOrd="0" destOrd="0" presId="urn:microsoft.com/office/officeart/2011/layout/ConvergingText"/>
    <dgm:cxn modelId="{EBDE9C1A-2B1C-4D86-8B1A-9F3D4AC3861E}" srcId="{A8A27ECA-D0D7-4496-A569-3724BDF54A68}" destId="{D247355A-F315-44E1-99F7-EA579BED35D8}" srcOrd="2" destOrd="0" parTransId="{2BC724E6-E100-49F5-AC96-474EAEB31A33}" sibTransId="{35625C26-6146-4AFA-9435-C3DA4539EC8B}"/>
    <dgm:cxn modelId="{03D21737-ED3F-4E77-AE11-E1EBAF62B40D}" srcId="{7CE63C19-E325-4EEB-AB6B-57665D785438}" destId="{A8A27ECA-D0D7-4496-A569-3724BDF54A68}" srcOrd="0" destOrd="0" parTransId="{2F48D624-8012-4DA7-A5B2-2BA7EFF91928}" sibTransId="{644A5A3B-984B-4225-B4B6-7B76F5C2249E}"/>
    <dgm:cxn modelId="{F555D16E-246D-407D-B69F-C2421925C8BD}" srcId="{A8A27ECA-D0D7-4496-A569-3724BDF54A68}" destId="{F3673FF3-FDAC-45A6-8875-D950A01E7E1C}" srcOrd="1" destOrd="0" parTransId="{3B65B778-C443-4DD6-BBFA-AAC74C5EBE42}" sibTransId="{068E6E2D-3B09-4367-AFA7-1DC992FD1BF4}"/>
    <dgm:cxn modelId="{83A45EA0-BFEE-4F25-9F11-C8013156A9CA}" type="presOf" srcId="{F3673FF3-FDAC-45A6-8875-D950A01E7E1C}" destId="{F2393B95-A273-4193-BA84-9A3F8B83610B}" srcOrd="0" destOrd="0" presId="urn:microsoft.com/office/officeart/2011/layout/ConvergingText"/>
    <dgm:cxn modelId="{BBD1FABB-3271-4CCE-8F94-2AE3CEF9943A}" srcId="{A8A27ECA-D0D7-4496-A569-3724BDF54A68}" destId="{2C0DC07D-AF7C-4DD6-BA6D-F72BF02A0CC0}" srcOrd="0" destOrd="0" parTransId="{95ACF435-A3C1-4616-AD2C-A8F0D394690D}" sibTransId="{391B501E-6E7A-47E1-BA68-E02ADC37FB93}"/>
    <dgm:cxn modelId="{EF89F3E0-CDE7-43F9-BD4E-A330A1E95CCB}" type="presOf" srcId="{7CE63C19-E325-4EEB-AB6B-57665D785438}" destId="{11D182B9-2328-42FF-9303-885BD2CA9B4A}" srcOrd="0" destOrd="0" presId="urn:microsoft.com/office/officeart/2011/layout/ConvergingText"/>
    <dgm:cxn modelId="{CAB0CBF2-8BD0-446C-9A68-46E6D72054FD}" type="presOf" srcId="{A8A27ECA-D0D7-4496-A569-3724BDF54A68}" destId="{5D3AD1A1-939E-4006-87A5-B2317AE97073}" srcOrd="0" destOrd="0" presId="urn:microsoft.com/office/officeart/2011/layout/ConvergingText"/>
    <dgm:cxn modelId="{4E49E510-2D6E-4118-A6C6-69AD14D0C2A3}" type="presParOf" srcId="{11D182B9-2328-42FF-9303-885BD2CA9B4A}" destId="{E9FEDF9E-67BD-4D8E-9182-9F3BF4D2C300}" srcOrd="0" destOrd="0" presId="urn:microsoft.com/office/officeart/2011/layout/ConvergingText"/>
    <dgm:cxn modelId="{FC22F2B5-7F05-4F61-BEBC-9E9773D98319}" type="presParOf" srcId="{E9FEDF9E-67BD-4D8E-9182-9F3BF4D2C300}" destId="{D4A5D99F-D82A-495E-BA6F-BF1FE00F9577}" srcOrd="0" destOrd="0" presId="urn:microsoft.com/office/officeart/2011/layout/ConvergingText"/>
    <dgm:cxn modelId="{09DFA577-597B-4E78-8DD3-1C812222ECB7}" type="presParOf" srcId="{E9FEDF9E-67BD-4D8E-9182-9F3BF4D2C300}" destId="{0F578BAD-9321-4DAA-B639-008EF1BAF023}" srcOrd="1" destOrd="0" presId="urn:microsoft.com/office/officeart/2011/layout/ConvergingText"/>
    <dgm:cxn modelId="{EEB8DCB3-ACEB-4CCB-9B85-77AC9C64E889}" type="presParOf" srcId="{E9FEDF9E-67BD-4D8E-9182-9F3BF4D2C300}" destId="{07767B82-E1F0-438C-932E-0C53A4817BF7}" srcOrd="2" destOrd="0" presId="urn:microsoft.com/office/officeart/2011/layout/ConvergingText"/>
    <dgm:cxn modelId="{D0FBBEDE-D6B2-4014-B2EF-F0E07DB17444}" type="presParOf" srcId="{E9FEDF9E-67BD-4D8E-9182-9F3BF4D2C300}" destId="{8B724220-AB8A-4859-8A4C-D06AD74A290C}" srcOrd="3" destOrd="0" presId="urn:microsoft.com/office/officeart/2011/layout/ConvergingText"/>
    <dgm:cxn modelId="{2E145D93-9AC9-458B-96E8-411BB202EFF0}" type="presParOf" srcId="{E9FEDF9E-67BD-4D8E-9182-9F3BF4D2C300}" destId="{9944B7C1-A9B7-4DBD-B460-C5D86DE18D9E}" srcOrd="4" destOrd="0" presId="urn:microsoft.com/office/officeart/2011/layout/ConvergingText"/>
    <dgm:cxn modelId="{235B4F4E-7101-4AE8-8C2A-7417C42BA7B2}" type="presParOf" srcId="{E9FEDF9E-67BD-4D8E-9182-9F3BF4D2C300}" destId="{1757AB9A-5B9F-4BC8-9416-5C8F1AF80B2E}" srcOrd="5" destOrd="0" presId="urn:microsoft.com/office/officeart/2011/layout/ConvergingText"/>
    <dgm:cxn modelId="{3EE208A8-5A24-4669-AC20-8AA1138BB732}" type="presParOf" srcId="{E9FEDF9E-67BD-4D8E-9182-9F3BF4D2C300}" destId="{9647A107-B9AD-4FE4-9350-08AEEAFC707B}" srcOrd="6" destOrd="0" presId="urn:microsoft.com/office/officeart/2011/layout/ConvergingText"/>
    <dgm:cxn modelId="{DB531F0A-A30A-4B4B-A3A4-1CDC62D2C16C}" type="presParOf" srcId="{E9FEDF9E-67BD-4D8E-9182-9F3BF4D2C300}" destId="{4FE63BDF-5F96-4DE3-8FFA-D8C2A59447F4}" srcOrd="7" destOrd="0" presId="urn:microsoft.com/office/officeart/2011/layout/ConvergingText"/>
    <dgm:cxn modelId="{0D2E7AE5-1826-48CE-AE17-5CB94FE39971}" type="presParOf" srcId="{E9FEDF9E-67BD-4D8E-9182-9F3BF4D2C300}" destId="{19D8D099-1E29-4AB2-ACF5-719CAF18CAA6}" srcOrd="8" destOrd="0" presId="urn:microsoft.com/office/officeart/2011/layout/ConvergingText"/>
    <dgm:cxn modelId="{5B8D515F-8E5D-430E-AC6C-6E170A1DC97E}" type="presParOf" srcId="{E9FEDF9E-67BD-4D8E-9182-9F3BF4D2C300}" destId="{8A21FB0A-47DB-4AA6-B168-411B53180D4B}" srcOrd="9" destOrd="0" presId="urn:microsoft.com/office/officeart/2011/layout/ConvergingText"/>
    <dgm:cxn modelId="{FD5C6A65-36DE-456F-A403-D1C6BD229005}" type="presParOf" srcId="{E9FEDF9E-67BD-4D8E-9182-9F3BF4D2C300}" destId="{5D3AD1A1-939E-4006-87A5-B2317AE97073}" srcOrd="10" destOrd="0" presId="urn:microsoft.com/office/officeart/2011/layout/ConvergingText"/>
    <dgm:cxn modelId="{CD7AE103-1042-4729-BA72-8B14333826F5}" type="presParOf" srcId="{E9FEDF9E-67BD-4D8E-9182-9F3BF4D2C300}" destId="{85F3431F-0A95-45DB-932D-74A3148F1934}" srcOrd="11" destOrd="0" presId="urn:microsoft.com/office/officeart/2011/layout/ConvergingText"/>
    <dgm:cxn modelId="{324C921A-5A0B-48FC-A299-B0CA617EBB31}" type="presParOf" srcId="{E9FEDF9E-67BD-4D8E-9182-9F3BF4D2C300}" destId="{B846A4C3-E12E-4069-A5F0-FD51C14A5966}" srcOrd="12" destOrd="0" presId="urn:microsoft.com/office/officeart/2011/layout/ConvergingText"/>
    <dgm:cxn modelId="{C96494D7-8972-419E-A183-B8ED24126820}" type="presParOf" srcId="{E9FEDF9E-67BD-4D8E-9182-9F3BF4D2C300}" destId="{BD2F5280-F731-494F-967C-17B5CCBAFF8A}" srcOrd="13" destOrd="0" presId="urn:microsoft.com/office/officeart/2011/layout/ConvergingText"/>
    <dgm:cxn modelId="{A6382F26-028A-40D5-9E2A-73C639513590}" type="presParOf" srcId="{E9FEDF9E-67BD-4D8E-9182-9F3BF4D2C300}" destId="{BD79A632-A424-4BF0-A623-A63DB7D45EFE}" srcOrd="14" destOrd="0" presId="urn:microsoft.com/office/officeart/2011/layout/ConvergingText"/>
    <dgm:cxn modelId="{4F735B15-B181-4457-B23E-6F30593ED0BC}" type="presParOf" srcId="{E9FEDF9E-67BD-4D8E-9182-9F3BF4D2C300}" destId="{71146F9B-A576-402D-8498-001F99D7A0D0}" srcOrd="15" destOrd="0" presId="urn:microsoft.com/office/officeart/2011/layout/ConvergingText"/>
    <dgm:cxn modelId="{76C2C6F2-73A5-49E7-AF31-AF8315DBAFE7}" type="presParOf" srcId="{E9FEDF9E-67BD-4D8E-9182-9F3BF4D2C300}" destId="{74DFF46A-C8A3-47E6-96BA-3B65533C57E1}" srcOrd="16" destOrd="0" presId="urn:microsoft.com/office/officeart/2011/layout/ConvergingText"/>
    <dgm:cxn modelId="{48740FB3-0A9F-46F2-BC40-1551159C49CE}" type="presParOf" srcId="{E9FEDF9E-67BD-4D8E-9182-9F3BF4D2C300}" destId="{E28E4578-1F14-4C0A-AFF1-A5B15565A77B}" srcOrd="17" destOrd="0" presId="urn:microsoft.com/office/officeart/2011/layout/ConvergingText"/>
    <dgm:cxn modelId="{769253F8-8EE9-4C9A-8177-CDBC8EB49A35}" type="presParOf" srcId="{E9FEDF9E-67BD-4D8E-9182-9F3BF4D2C300}" destId="{646B6EA4-CAC9-4AE5-9DDF-A8E28917E4CE}" srcOrd="18" destOrd="0" presId="urn:microsoft.com/office/officeart/2011/layout/ConvergingText"/>
    <dgm:cxn modelId="{1C3E015D-58AA-48AA-8769-4D76C9A980B2}" type="presParOf" srcId="{E9FEDF9E-67BD-4D8E-9182-9F3BF4D2C300}" destId="{689263CE-5AA4-49A3-A240-582494A8BB99}" srcOrd="19" destOrd="0" presId="urn:microsoft.com/office/officeart/2011/layout/ConvergingText"/>
    <dgm:cxn modelId="{E46310FE-9EDD-4BF9-8274-5D070A0E870C}" type="presParOf" srcId="{E9FEDF9E-67BD-4D8E-9182-9F3BF4D2C300}" destId="{33607309-2068-4D73-B7AE-6A4F51130233}" srcOrd="20" destOrd="0" presId="urn:microsoft.com/office/officeart/2011/layout/ConvergingText"/>
    <dgm:cxn modelId="{B19B3507-D981-436D-BBEB-1527EAC7ECB0}" type="presParOf" srcId="{E9FEDF9E-67BD-4D8E-9182-9F3BF4D2C300}" destId="{5B312D76-FC3B-4E0F-8D98-382BA07B472A}" srcOrd="21" destOrd="0" presId="urn:microsoft.com/office/officeart/2011/layout/ConvergingText"/>
    <dgm:cxn modelId="{E20D1AFD-1735-40E3-8287-D61618193ACC}" type="presParOf" srcId="{E9FEDF9E-67BD-4D8E-9182-9F3BF4D2C300}" destId="{446E3BCC-FF55-459D-919A-A78C8DA59CF7}" srcOrd="22" destOrd="0" presId="urn:microsoft.com/office/officeart/2011/layout/ConvergingText"/>
    <dgm:cxn modelId="{9312562E-695A-4FE1-B1E0-18989DA12F1B}" type="presParOf" srcId="{E9FEDF9E-67BD-4D8E-9182-9F3BF4D2C300}" destId="{9CF4AF4B-9471-4F76-91D4-E07305E9D771}" srcOrd="23" destOrd="0" presId="urn:microsoft.com/office/officeart/2011/layout/ConvergingText"/>
    <dgm:cxn modelId="{EAE42786-B93D-4444-9C97-11726D8656BA}" type="presParOf" srcId="{E9FEDF9E-67BD-4D8E-9182-9F3BF4D2C300}" destId="{CEFAA170-F1D0-4676-9310-DB8FA9F7F4C4}" srcOrd="24" destOrd="0" presId="urn:microsoft.com/office/officeart/2011/layout/ConvergingText"/>
    <dgm:cxn modelId="{2615F17A-2ECA-49B3-B78D-393988B0D722}" type="presParOf" srcId="{E9FEDF9E-67BD-4D8E-9182-9F3BF4D2C300}" destId="{FF7B9420-55CE-4853-8B57-FB3C1B5CF696}" srcOrd="25" destOrd="0" presId="urn:microsoft.com/office/officeart/2011/layout/ConvergingText"/>
    <dgm:cxn modelId="{A840FD47-02E3-4F0F-88FC-F6767C26180D}" type="presParOf" srcId="{E9FEDF9E-67BD-4D8E-9182-9F3BF4D2C300}" destId="{02EAB128-AB34-44D2-AB1A-2EAFAEA5B1B1}" srcOrd="26" destOrd="0" presId="urn:microsoft.com/office/officeart/2011/layout/ConvergingText"/>
    <dgm:cxn modelId="{19C7E2D7-3F99-4514-9969-C2F795589B70}" type="presParOf" srcId="{E9FEDF9E-67BD-4D8E-9182-9F3BF4D2C300}" destId="{8D92B303-D474-4A64-ADE2-BBCBAB2D5269}" srcOrd="27" destOrd="0" presId="urn:microsoft.com/office/officeart/2011/layout/ConvergingText"/>
    <dgm:cxn modelId="{5E1EE7F9-59D3-45D5-BBF9-C921C6C9F53B}" type="presParOf" srcId="{E9FEDF9E-67BD-4D8E-9182-9F3BF4D2C300}" destId="{F2393B95-A273-4193-BA84-9A3F8B83610B}" srcOrd="28" destOrd="0" presId="urn:microsoft.com/office/officeart/2011/layout/ConvergingText"/>
    <dgm:cxn modelId="{49069C4A-0726-4D12-89F8-4063845871FF}" type="presParOf" srcId="{E9FEDF9E-67BD-4D8E-9182-9F3BF4D2C300}" destId="{5D7BAF67-D1C8-4C31-9DC6-79E95F195A97}" srcOrd="29" destOrd="0" presId="urn:microsoft.com/office/officeart/2011/layout/ConvergingText"/>
    <dgm:cxn modelId="{B6CB20AC-0C90-4969-A4E1-B5CA63BC9162}" type="presParOf" srcId="{E9FEDF9E-67BD-4D8E-9182-9F3BF4D2C300}" destId="{FEF096DF-4153-45A9-B8CD-2BA424D788DA}" srcOrd="30" destOrd="0" presId="urn:microsoft.com/office/officeart/2011/layout/ConvergingText"/>
    <dgm:cxn modelId="{3CE5964F-E1F3-4A20-90AF-F8599F4BF5A8}" type="presParOf" srcId="{E9FEDF9E-67BD-4D8E-9182-9F3BF4D2C300}" destId="{296D6D7F-997E-47DA-870D-4003DB307F95}" srcOrd="31" destOrd="0" presId="urn:microsoft.com/office/officeart/2011/layout/ConvergingText"/>
    <dgm:cxn modelId="{4AB5F49B-A323-4666-B0B8-8FCE47000BB0}" type="presParOf" srcId="{E9FEDF9E-67BD-4D8E-9182-9F3BF4D2C300}" destId="{4706B026-5749-4A7E-8669-05AC96327B33}" srcOrd="32" destOrd="0" presId="urn:microsoft.com/office/officeart/2011/layout/ConvergingText"/>
    <dgm:cxn modelId="{78E5D5E0-D37F-4077-9EBD-180677816891}" type="presParOf" srcId="{E9FEDF9E-67BD-4D8E-9182-9F3BF4D2C300}" destId="{A70DEDE2-85CC-48AA-8E66-48558E71AF72}" srcOrd="33" destOrd="0" presId="urn:microsoft.com/office/officeart/2011/layout/ConvergingText"/>
    <dgm:cxn modelId="{C2BDAFD0-EF6A-4A97-8DD5-C724A4ABDE15}" type="presParOf" srcId="{E9FEDF9E-67BD-4D8E-9182-9F3BF4D2C300}" destId="{7742C29E-EEBC-4E21-8435-236D77948C86}" srcOrd="34" destOrd="0" presId="urn:microsoft.com/office/officeart/2011/layout/ConvergingText"/>
    <dgm:cxn modelId="{633C0C78-676B-45A0-93E1-07BDCEBF27F2}" type="presParOf" srcId="{E9FEDF9E-67BD-4D8E-9182-9F3BF4D2C300}" destId="{F71943BF-A8E8-4D81-A6E2-1C8450908F48}" srcOrd="35" destOrd="0" presId="urn:microsoft.com/office/officeart/2011/layout/ConvergingText"/>
    <dgm:cxn modelId="{BC3D22AB-9A4C-4F05-8B9F-EA54A786A911}" type="presParOf" srcId="{E9FEDF9E-67BD-4D8E-9182-9F3BF4D2C300}" destId="{2C17B559-7E84-440F-92FF-847271BFD729}" srcOrd="36" destOrd="0" presId="urn:microsoft.com/office/officeart/2011/layout/ConvergingTex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5D99F-D82A-495E-BA6F-BF1FE00F9577}">
      <dsp:nvSpPr>
        <dsp:cNvPr id="0" name=""/>
        <dsp:cNvSpPr/>
      </dsp:nvSpPr>
      <dsp:spPr>
        <a:xfrm>
          <a:off x="1361662"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F578BAD-9321-4DAA-B639-008EF1BAF023}">
      <dsp:nvSpPr>
        <dsp:cNvPr id="0" name=""/>
        <dsp:cNvSpPr/>
      </dsp:nvSpPr>
      <dsp:spPr>
        <a:xfrm>
          <a:off x="1287922"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7767B82-E1F0-438C-932E-0C53A4817BF7}">
      <dsp:nvSpPr>
        <dsp:cNvPr id="0" name=""/>
        <dsp:cNvSpPr/>
      </dsp:nvSpPr>
      <dsp:spPr>
        <a:xfrm>
          <a:off x="1214182"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8B724220-AB8A-4859-8A4C-D06AD74A290C}">
      <dsp:nvSpPr>
        <dsp:cNvPr id="0" name=""/>
        <dsp:cNvSpPr/>
      </dsp:nvSpPr>
      <dsp:spPr>
        <a:xfrm>
          <a:off x="1140583"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944B7C1-A9B7-4DBD-B460-C5D86DE18D9E}">
      <dsp:nvSpPr>
        <dsp:cNvPr id="0" name=""/>
        <dsp:cNvSpPr/>
      </dsp:nvSpPr>
      <dsp:spPr>
        <a:xfrm>
          <a:off x="1066843"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1757AB9A-5B9F-4BC8-9416-5C8F1AF80B2E}">
      <dsp:nvSpPr>
        <dsp:cNvPr id="0" name=""/>
        <dsp:cNvSpPr/>
      </dsp:nvSpPr>
      <dsp:spPr>
        <a:xfrm>
          <a:off x="952869" y="1157243"/>
          <a:ext cx="80468" cy="805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647A107-B9AD-4FE4-9350-08AEEAFC707B}">
      <dsp:nvSpPr>
        <dsp:cNvPr id="0" name=""/>
        <dsp:cNvSpPr/>
      </dsp:nvSpPr>
      <dsp:spPr>
        <a:xfrm>
          <a:off x="1296053" y="1094245"/>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FE63BDF-5F96-4DE3-8FFA-D8C2A59447F4}">
      <dsp:nvSpPr>
        <dsp:cNvPr id="0" name=""/>
        <dsp:cNvSpPr/>
      </dsp:nvSpPr>
      <dsp:spPr>
        <a:xfrm>
          <a:off x="1296053" y="126107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19D8D099-1E29-4AB2-ACF5-719CAF18CAA6}">
      <dsp:nvSpPr>
        <dsp:cNvPr id="0" name=""/>
        <dsp:cNvSpPr/>
      </dsp:nvSpPr>
      <dsp:spPr>
        <a:xfrm>
          <a:off x="1331942" y="1130376"/>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8A21FB0A-47DB-4AA6-B168-411B53180D4B}">
      <dsp:nvSpPr>
        <dsp:cNvPr id="0" name=""/>
        <dsp:cNvSpPr/>
      </dsp:nvSpPr>
      <dsp:spPr>
        <a:xfrm>
          <a:off x="1334325" y="1225138"/>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5D3AD1A1-939E-4006-87A5-B2317AE97073}">
      <dsp:nvSpPr>
        <dsp:cNvPr id="0" name=""/>
        <dsp:cNvSpPr/>
      </dsp:nvSpPr>
      <dsp:spPr>
        <a:xfrm>
          <a:off x="512112" y="993793"/>
          <a:ext cx="407391" cy="4074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sp3d extrusionH="28000" prstMaterial="matte"/>
        </a:bodyPr>
        <a:lstStyle/>
        <a:p>
          <a:pPr marL="0" lvl="0" indent="0" algn="ctr" defTabSz="355600">
            <a:lnSpc>
              <a:spcPct val="90000"/>
            </a:lnSpc>
            <a:spcBef>
              <a:spcPct val="0"/>
            </a:spcBef>
            <a:spcAft>
              <a:spcPct val="35000"/>
            </a:spcAft>
            <a:buNone/>
          </a:pPr>
          <a:endParaRPr lang="en-US" sz="800" kern="1200"/>
        </a:p>
      </dsp:txBody>
      <dsp:txXfrm>
        <a:off x="571773" y="1053460"/>
        <a:ext cx="288069" cy="288099"/>
      </dsp:txXfrm>
    </dsp:sp>
    <dsp:sp modelId="{85F3431F-0A95-45DB-932D-74A3148F1934}">
      <dsp:nvSpPr>
        <dsp:cNvPr id="0" name=""/>
        <dsp:cNvSpPr/>
      </dsp:nvSpPr>
      <dsp:spPr>
        <a:xfrm>
          <a:off x="481691" y="958986"/>
          <a:ext cx="80468" cy="805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846A4C3-E12E-4069-A5F0-FD51C14A5966}">
      <dsp:nvSpPr>
        <dsp:cNvPr id="0" name=""/>
        <dsp:cNvSpPr/>
      </dsp:nvSpPr>
      <dsp:spPr>
        <a:xfrm>
          <a:off x="430101"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D2F5280-F731-494F-967C-17B5CCBAFF8A}">
      <dsp:nvSpPr>
        <dsp:cNvPr id="0" name=""/>
        <dsp:cNvSpPr/>
      </dsp:nvSpPr>
      <dsp:spPr>
        <a:xfrm>
          <a:off x="344165"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D79A632-A424-4BF0-A623-A63DB7D45EFE}">
      <dsp:nvSpPr>
        <dsp:cNvPr id="0" name=""/>
        <dsp:cNvSpPr/>
      </dsp:nvSpPr>
      <dsp:spPr>
        <a:xfrm>
          <a:off x="258229"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1146F9B-A576-402D-8498-001F99D7A0D0}">
      <dsp:nvSpPr>
        <dsp:cNvPr id="0" name=""/>
        <dsp:cNvSpPr/>
      </dsp:nvSpPr>
      <dsp:spPr>
        <a:xfrm>
          <a:off x="172293"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4DFF46A-C8A3-47E6-96BA-3B65533C57E1}">
      <dsp:nvSpPr>
        <dsp:cNvPr id="0" name=""/>
        <dsp:cNvSpPr/>
      </dsp:nvSpPr>
      <dsp:spPr>
        <a:xfrm>
          <a:off x="86216"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E28E4578-1F14-4C0A-AFF1-A5B15565A77B}">
      <dsp:nvSpPr>
        <dsp:cNvPr id="0" name=""/>
        <dsp:cNvSpPr/>
      </dsp:nvSpPr>
      <dsp:spPr>
        <a:xfrm>
          <a:off x="280"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33607309-2068-4D73-B7AE-6A4F51130233}">
      <dsp:nvSpPr>
        <dsp:cNvPr id="0" name=""/>
        <dsp:cNvSpPr/>
      </dsp:nvSpPr>
      <dsp:spPr>
        <a:xfrm>
          <a:off x="0" y="812675"/>
          <a:ext cx="471598"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marL="0" lvl="0" indent="0" algn="l" defTabSz="311150">
            <a:lnSpc>
              <a:spcPct val="90000"/>
            </a:lnSpc>
            <a:spcBef>
              <a:spcPct val="0"/>
            </a:spcBef>
            <a:spcAft>
              <a:spcPct val="35000"/>
            </a:spcAft>
            <a:buNone/>
          </a:pPr>
          <a:endParaRPr lang="en-US" sz="700" kern="1200"/>
        </a:p>
      </dsp:txBody>
      <dsp:txXfrm>
        <a:off x="0" y="812675"/>
        <a:ext cx="471598" cy="103496"/>
      </dsp:txXfrm>
    </dsp:sp>
    <dsp:sp modelId="{5B312D76-FC3B-4E0F-8D98-382BA07B472A}">
      <dsp:nvSpPr>
        <dsp:cNvPr id="0" name=""/>
        <dsp:cNvSpPr/>
      </dsp:nvSpPr>
      <dsp:spPr>
        <a:xfrm>
          <a:off x="398138" y="1157243"/>
          <a:ext cx="80468" cy="805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46E3BCC-FF55-459D-919A-A78C8DA59CF7}">
      <dsp:nvSpPr>
        <dsp:cNvPr id="0" name=""/>
        <dsp:cNvSpPr/>
      </dsp:nvSpPr>
      <dsp:spPr>
        <a:xfrm>
          <a:off x="318510"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CF4AF4B-9471-4F76-91D4-E07305E9D771}">
      <dsp:nvSpPr>
        <dsp:cNvPr id="0" name=""/>
        <dsp:cNvSpPr/>
      </dsp:nvSpPr>
      <dsp:spPr>
        <a:xfrm>
          <a:off x="239023"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CEFAA170-F1D0-4676-9310-DB8FA9F7F4C4}">
      <dsp:nvSpPr>
        <dsp:cNvPr id="0" name=""/>
        <dsp:cNvSpPr/>
      </dsp:nvSpPr>
      <dsp:spPr>
        <a:xfrm>
          <a:off x="159395"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F7B9420-55CE-4853-8B57-FB3C1B5CF696}">
      <dsp:nvSpPr>
        <dsp:cNvPr id="0" name=""/>
        <dsp:cNvSpPr/>
      </dsp:nvSpPr>
      <dsp:spPr>
        <a:xfrm>
          <a:off x="79908"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2EAB128-AB34-44D2-AB1A-2EAFAEA5B1B1}">
      <dsp:nvSpPr>
        <dsp:cNvPr id="0" name=""/>
        <dsp:cNvSpPr/>
      </dsp:nvSpPr>
      <dsp:spPr>
        <a:xfrm>
          <a:off x="280"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2393B95-A273-4193-BA84-9A3F8B83610B}">
      <dsp:nvSpPr>
        <dsp:cNvPr id="0" name=""/>
        <dsp:cNvSpPr/>
      </dsp:nvSpPr>
      <dsp:spPr>
        <a:xfrm>
          <a:off x="0" y="1074393"/>
          <a:ext cx="356642"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marL="0" lvl="0" indent="0" algn="l" defTabSz="311150">
            <a:lnSpc>
              <a:spcPct val="90000"/>
            </a:lnSpc>
            <a:spcBef>
              <a:spcPct val="0"/>
            </a:spcBef>
            <a:spcAft>
              <a:spcPct val="35000"/>
            </a:spcAft>
            <a:buNone/>
          </a:pPr>
          <a:endParaRPr lang="en-US" sz="700" kern="1200"/>
        </a:p>
      </dsp:txBody>
      <dsp:txXfrm>
        <a:off x="0" y="1074393"/>
        <a:ext cx="356642" cy="103496"/>
      </dsp:txXfrm>
    </dsp:sp>
    <dsp:sp modelId="{5D7BAF67-D1C8-4C31-9DC6-79E95F195A97}">
      <dsp:nvSpPr>
        <dsp:cNvPr id="0" name=""/>
        <dsp:cNvSpPr/>
      </dsp:nvSpPr>
      <dsp:spPr>
        <a:xfrm>
          <a:off x="481691" y="1352192"/>
          <a:ext cx="80468" cy="805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EF096DF-4153-45A9-B8CD-2BA424D788DA}">
      <dsp:nvSpPr>
        <dsp:cNvPr id="0" name=""/>
        <dsp:cNvSpPr/>
      </dsp:nvSpPr>
      <dsp:spPr>
        <a:xfrm>
          <a:off x="430101"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296D6D7F-997E-47DA-870D-4003DB307F95}">
      <dsp:nvSpPr>
        <dsp:cNvPr id="0" name=""/>
        <dsp:cNvSpPr/>
      </dsp:nvSpPr>
      <dsp:spPr>
        <a:xfrm>
          <a:off x="344165"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706B026-5749-4A7E-8669-05AC96327B33}">
      <dsp:nvSpPr>
        <dsp:cNvPr id="0" name=""/>
        <dsp:cNvSpPr/>
      </dsp:nvSpPr>
      <dsp:spPr>
        <a:xfrm>
          <a:off x="258229"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A70DEDE2-85CC-48AA-8E66-48558E71AF72}">
      <dsp:nvSpPr>
        <dsp:cNvPr id="0" name=""/>
        <dsp:cNvSpPr/>
      </dsp:nvSpPr>
      <dsp:spPr>
        <a:xfrm>
          <a:off x="172293"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742C29E-EEBC-4E21-8435-236D77948C86}">
      <dsp:nvSpPr>
        <dsp:cNvPr id="0" name=""/>
        <dsp:cNvSpPr/>
      </dsp:nvSpPr>
      <dsp:spPr>
        <a:xfrm>
          <a:off x="86216"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71943BF-A8E8-4D81-A6E2-1C8450908F48}">
      <dsp:nvSpPr>
        <dsp:cNvPr id="0" name=""/>
        <dsp:cNvSpPr/>
      </dsp:nvSpPr>
      <dsp:spPr>
        <a:xfrm>
          <a:off x="280"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2C17B559-7E84-440F-92FF-847271BFD729}">
      <dsp:nvSpPr>
        <dsp:cNvPr id="0" name=""/>
        <dsp:cNvSpPr/>
      </dsp:nvSpPr>
      <dsp:spPr>
        <a:xfrm>
          <a:off x="0" y="1330288"/>
          <a:ext cx="471598"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marL="0" lvl="0" indent="0" algn="l" defTabSz="311150">
            <a:lnSpc>
              <a:spcPct val="90000"/>
            </a:lnSpc>
            <a:spcBef>
              <a:spcPct val="0"/>
            </a:spcBef>
            <a:spcAft>
              <a:spcPct val="35000"/>
            </a:spcAft>
            <a:buNone/>
          </a:pPr>
          <a:endParaRPr lang="en-US" sz="700" kern="1200"/>
        </a:p>
      </dsp:txBody>
      <dsp:txXfrm>
        <a:off x="0" y="1330288"/>
        <a:ext cx="471598" cy="103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5D99F-D82A-495E-BA6F-BF1FE00F9577}">
      <dsp:nvSpPr>
        <dsp:cNvPr id="0" name=""/>
        <dsp:cNvSpPr/>
      </dsp:nvSpPr>
      <dsp:spPr>
        <a:xfrm>
          <a:off x="1361662" y="1177360"/>
          <a:ext cx="40234" cy="40233"/>
        </a:xfrm>
        <a:prstGeom prst="ellipse">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F578BAD-9321-4DAA-B639-008EF1BAF023}">
      <dsp:nvSpPr>
        <dsp:cNvPr id="0" name=""/>
        <dsp:cNvSpPr/>
      </dsp:nvSpPr>
      <dsp:spPr>
        <a:xfrm>
          <a:off x="1287922" y="1177360"/>
          <a:ext cx="40234" cy="40233"/>
        </a:xfrm>
        <a:prstGeom prst="ellipse">
          <a:avLst/>
        </a:prstGeom>
        <a:solidFill>
          <a:schemeClr val="accent4">
            <a:hueOff val="-135296"/>
            <a:satOff val="815"/>
            <a:lumOff val="65"/>
            <a:alphaOff val="0"/>
          </a:schemeClr>
        </a:solidFill>
        <a:ln w="9525" cap="flat" cmpd="sng" algn="ctr">
          <a:solidFill>
            <a:schemeClr val="accent4">
              <a:hueOff val="-135296"/>
              <a:satOff val="815"/>
              <a:lumOff val="6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7767B82-E1F0-438C-932E-0C53A4817BF7}">
      <dsp:nvSpPr>
        <dsp:cNvPr id="0" name=""/>
        <dsp:cNvSpPr/>
      </dsp:nvSpPr>
      <dsp:spPr>
        <a:xfrm>
          <a:off x="1214182" y="1177360"/>
          <a:ext cx="40234" cy="40233"/>
        </a:xfrm>
        <a:prstGeom prst="ellipse">
          <a:avLst/>
        </a:prstGeom>
        <a:solidFill>
          <a:schemeClr val="accent4">
            <a:hueOff val="-270592"/>
            <a:satOff val="1630"/>
            <a:lumOff val="131"/>
            <a:alphaOff val="0"/>
          </a:schemeClr>
        </a:solidFill>
        <a:ln w="9525" cap="flat" cmpd="sng" algn="ctr">
          <a:solidFill>
            <a:schemeClr val="accent4">
              <a:hueOff val="-270592"/>
              <a:satOff val="1630"/>
              <a:lumOff val="131"/>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8B724220-AB8A-4859-8A4C-D06AD74A290C}">
      <dsp:nvSpPr>
        <dsp:cNvPr id="0" name=""/>
        <dsp:cNvSpPr/>
      </dsp:nvSpPr>
      <dsp:spPr>
        <a:xfrm>
          <a:off x="1140583" y="1177360"/>
          <a:ext cx="40234" cy="40233"/>
        </a:xfrm>
        <a:prstGeom prst="ellipse">
          <a:avLst/>
        </a:prstGeom>
        <a:solidFill>
          <a:schemeClr val="accent4">
            <a:hueOff val="-405888"/>
            <a:satOff val="2445"/>
            <a:lumOff val="196"/>
            <a:alphaOff val="0"/>
          </a:schemeClr>
        </a:solidFill>
        <a:ln w="9525" cap="flat" cmpd="sng" algn="ctr">
          <a:solidFill>
            <a:schemeClr val="accent4">
              <a:hueOff val="-405888"/>
              <a:satOff val="2445"/>
              <a:lumOff val="196"/>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944B7C1-A9B7-4DBD-B460-C5D86DE18D9E}">
      <dsp:nvSpPr>
        <dsp:cNvPr id="0" name=""/>
        <dsp:cNvSpPr/>
      </dsp:nvSpPr>
      <dsp:spPr>
        <a:xfrm>
          <a:off x="1066843" y="1177360"/>
          <a:ext cx="40234" cy="40233"/>
        </a:xfrm>
        <a:prstGeom prst="ellipse">
          <a:avLst/>
        </a:prstGeom>
        <a:solidFill>
          <a:schemeClr val="accent4">
            <a:hueOff val="-541184"/>
            <a:satOff val="3260"/>
            <a:lumOff val="261"/>
            <a:alphaOff val="0"/>
          </a:schemeClr>
        </a:solidFill>
        <a:ln w="9525" cap="flat" cmpd="sng" algn="ctr">
          <a:solidFill>
            <a:schemeClr val="accent4">
              <a:hueOff val="-541184"/>
              <a:satOff val="3260"/>
              <a:lumOff val="261"/>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1757AB9A-5B9F-4BC8-9416-5C8F1AF80B2E}">
      <dsp:nvSpPr>
        <dsp:cNvPr id="0" name=""/>
        <dsp:cNvSpPr/>
      </dsp:nvSpPr>
      <dsp:spPr>
        <a:xfrm>
          <a:off x="952869" y="1157243"/>
          <a:ext cx="80468" cy="80533"/>
        </a:xfrm>
        <a:prstGeom prst="ellipse">
          <a:avLst/>
        </a:prstGeom>
        <a:solidFill>
          <a:schemeClr val="accent4">
            <a:hueOff val="-676480"/>
            <a:satOff val="4076"/>
            <a:lumOff val="327"/>
            <a:alphaOff val="0"/>
          </a:schemeClr>
        </a:solidFill>
        <a:ln w="9525" cap="flat" cmpd="sng" algn="ctr">
          <a:solidFill>
            <a:schemeClr val="accent4">
              <a:hueOff val="-676480"/>
              <a:satOff val="4076"/>
              <a:lumOff val="327"/>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647A107-B9AD-4FE4-9350-08AEEAFC707B}">
      <dsp:nvSpPr>
        <dsp:cNvPr id="0" name=""/>
        <dsp:cNvSpPr/>
      </dsp:nvSpPr>
      <dsp:spPr>
        <a:xfrm>
          <a:off x="1296053" y="1094245"/>
          <a:ext cx="40234" cy="40233"/>
        </a:xfrm>
        <a:prstGeom prst="ellipse">
          <a:avLst/>
        </a:prstGeom>
        <a:solidFill>
          <a:schemeClr val="accent4">
            <a:hueOff val="-811776"/>
            <a:satOff val="4891"/>
            <a:lumOff val="392"/>
            <a:alphaOff val="0"/>
          </a:schemeClr>
        </a:solidFill>
        <a:ln w="9525" cap="flat" cmpd="sng" algn="ctr">
          <a:solidFill>
            <a:schemeClr val="accent4">
              <a:hueOff val="-811776"/>
              <a:satOff val="4891"/>
              <a:lumOff val="392"/>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FE63BDF-5F96-4DE3-8FFA-D8C2A59447F4}">
      <dsp:nvSpPr>
        <dsp:cNvPr id="0" name=""/>
        <dsp:cNvSpPr/>
      </dsp:nvSpPr>
      <dsp:spPr>
        <a:xfrm>
          <a:off x="1296053" y="1261070"/>
          <a:ext cx="40234" cy="40233"/>
        </a:xfrm>
        <a:prstGeom prst="ellipse">
          <a:avLst/>
        </a:prstGeom>
        <a:solidFill>
          <a:schemeClr val="accent4">
            <a:hueOff val="-947072"/>
            <a:satOff val="5706"/>
            <a:lumOff val="457"/>
            <a:alphaOff val="0"/>
          </a:schemeClr>
        </a:solidFill>
        <a:ln w="9525" cap="flat" cmpd="sng" algn="ctr">
          <a:solidFill>
            <a:schemeClr val="accent4">
              <a:hueOff val="-947072"/>
              <a:satOff val="5706"/>
              <a:lumOff val="457"/>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19D8D099-1E29-4AB2-ACF5-719CAF18CAA6}">
      <dsp:nvSpPr>
        <dsp:cNvPr id="0" name=""/>
        <dsp:cNvSpPr/>
      </dsp:nvSpPr>
      <dsp:spPr>
        <a:xfrm>
          <a:off x="1331942" y="1130376"/>
          <a:ext cx="40234" cy="40233"/>
        </a:xfrm>
        <a:prstGeom prst="ellipse">
          <a:avLst/>
        </a:prstGeom>
        <a:solidFill>
          <a:schemeClr val="accent4">
            <a:hueOff val="-1082368"/>
            <a:satOff val="6521"/>
            <a:lumOff val="523"/>
            <a:alphaOff val="0"/>
          </a:schemeClr>
        </a:solidFill>
        <a:ln w="9525" cap="flat" cmpd="sng" algn="ctr">
          <a:solidFill>
            <a:schemeClr val="accent4">
              <a:hueOff val="-1082368"/>
              <a:satOff val="6521"/>
              <a:lumOff val="523"/>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8A21FB0A-47DB-4AA6-B168-411B53180D4B}">
      <dsp:nvSpPr>
        <dsp:cNvPr id="0" name=""/>
        <dsp:cNvSpPr/>
      </dsp:nvSpPr>
      <dsp:spPr>
        <a:xfrm>
          <a:off x="1334325" y="1225138"/>
          <a:ext cx="40234" cy="40233"/>
        </a:xfrm>
        <a:prstGeom prst="ellipse">
          <a:avLst/>
        </a:prstGeom>
        <a:solidFill>
          <a:schemeClr val="accent4">
            <a:hueOff val="-1217664"/>
            <a:satOff val="7336"/>
            <a:lumOff val="588"/>
            <a:alphaOff val="0"/>
          </a:schemeClr>
        </a:solidFill>
        <a:ln w="9525" cap="flat" cmpd="sng" algn="ctr">
          <a:solidFill>
            <a:schemeClr val="accent4">
              <a:hueOff val="-1217664"/>
              <a:satOff val="7336"/>
              <a:lumOff val="588"/>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5D3AD1A1-939E-4006-87A5-B2317AE97073}">
      <dsp:nvSpPr>
        <dsp:cNvPr id="0" name=""/>
        <dsp:cNvSpPr/>
      </dsp:nvSpPr>
      <dsp:spPr>
        <a:xfrm>
          <a:off x="512112" y="993793"/>
          <a:ext cx="407391" cy="407433"/>
        </a:xfrm>
        <a:prstGeom prst="ellipse">
          <a:avLst/>
        </a:prstGeom>
        <a:solidFill>
          <a:schemeClr val="accent4">
            <a:hueOff val="-1352960"/>
            <a:satOff val="8151"/>
            <a:lumOff val="653"/>
            <a:alphaOff val="0"/>
          </a:schemeClr>
        </a:solidFill>
        <a:ln w="9525" cap="flat" cmpd="sng" algn="ctr">
          <a:solidFill>
            <a:schemeClr val="accent4">
              <a:hueOff val="-1352960"/>
              <a:satOff val="8151"/>
              <a:lumOff val="653"/>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sp3d extrusionH="28000" prstMaterial="matte"/>
        </a:bodyPr>
        <a:lstStyle/>
        <a:p>
          <a:pPr marL="0" lvl="0" indent="0" algn="ctr" defTabSz="355600">
            <a:lnSpc>
              <a:spcPct val="90000"/>
            </a:lnSpc>
            <a:spcBef>
              <a:spcPct val="0"/>
            </a:spcBef>
            <a:spcAft>
              <a:spcPct val="35000"/>
            </a:spcAft>
            <a:buNone/>
          </a:pPr>
          <a:endParaRPr lang="en-US" sz="800" kern="1200"/>
        </a:p>
      </dsp:txBody>
      <dsp:txXfrm>
        <a:off x="571773" y="1053460"/>
        <a:ext cx="288069" cy="288099"/>
      </dsp:txXfrm>
    </dsp:sp>
    <dsp:sp modelId="{85F3431F-0A95-45DB-932D-74A3148F1934}">
      <dsp:nvSpPr>
        <dsp:cNvPr id="0" name=""/>
        <dsp:cNvSpPr/>
      </dsp:nvSpPr>
      <dsp:spPr>
        <a:xfrm>
          <a:off x="481691" y="958986"/>
          <a:ext cx="80468" cy="80533"/>
        </a:xfrm>
        <a:prstGeom prst="ellipse">
          <a:avLst/>
        </a:prstGeom>
        <a:solidFill>
          <a:schemeClr val="accent4">
            <a:hueOff val="-1488257"/>
            <a:satOff val="8966"/>
            <a:lumOff val="719"/>
            <a:alphaOff val="0"/>
          </a:schemeClr>
        </a:solidFill>
        <a:ln w="9525" cap="flat" cmpd="sng" algn="ctr">
          <a:solidFill>
            <a:schemeClr val="accent4">
              <a:hueOff val="-1488257"/>
              <a:satOff val="8966"/>
              <a:lumOff val="719"/>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846A4C3-E12E-4069-A5F0-FD51C14A5966}">
      <dsp:nvSpPr>
        <dsp:cNvPr id="0" name=""/>
        <dsp:cNvSpPr/>
      </dsp:nvSpPr>
      <dsp:spPr>
        <a:xfrm>
          <a:off x="430101" y="916502"/>
          <a:ext cx="40234" cy="40233"/>
        </a:xfrm>
        <a:prstGeom prst="ellipse">
          <a:avLst/>
        </a:prstGeom>
        <a:solidFill>
          <a:schemeClr val="accent4">
            <a:hueOff val="-1623553"/>
            <a:satOff val="9781"/>
            <a:lumOff val="784"/>
            <a:alphaOff val="0"/>
          </a:schemeClr>
        </a:solidFill>
        <a:ln w="9525" cap="flat" cmpd="sng" algn="ctr">
          <a:solidFill>
            <a:schemeClr val="accent4">
              <a:hueOff val="-1623553"/>
              <a:satOff val="9781"/>
              <a:lumOff val="784"/>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D2F5280-F731-494F-967C-17B5CCBAFF8A}">
      <dsp:nvSpPr>
        <dsp:cNvPr id="0" name=""/>
        <dsp:cNvSpPr/>
      </dsp:nvSpPr>
      <dsp:spPr>
        <a:xfrm>
          <a:off x="344165" y="916502"/>
          <a:ext cx="40234" cy="40233"/>
        </a:xfrm>
        <a:prstGeom prst="ellipse">
          <a:avLst/>
        </a:prstGeom>
        <a:solidFill>
          <a:schemeClr val="accent4">
            <a:hueOff val="-1758849"/>
            <a:satOff val="10597"/>
            <a:lumOff val="849"/>
            <a:alphaOff val="0"/>
          </a:schemeClr>
        </a:solidFill>
        <a:ln w="9525" cap="flat" cmpd="sng" algn="ctr">
          <a:solidFill>
            <a:schemeClr val="accent4">
              <a:hueOff val="-1758849"/>
              <a:satOff val="10597"/>
              <a:lumOff val="849"/>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D79A632-A424-4BF0-A623-A63DB7D45EFE}">
      <dsp:nvSpPr>
        <dsp:cNvPr id="0" name=""/>
        <dsp:cNvSpPr/>
      </dsp:nvSpPr>
      <dsp:spPr>
        <a:xfrm>
          <a:off x="258229" y="916502"/>
          <a:ext cx="40234" cy="40233"/>
        </a:xfrm>
        <a:prstGeom prst="ellipse">
          <a:avLst/>
        </a:prstGeom>
        <a:solidFill>
          <a:schemeClr val="accent4">
            <a:hueOff val="-1894145"/>
            <a:satOff val="11412"/>
            <a:lumOff val="915"/>
            <a:alphaOff val="0"/>
          </a:schemeClr>
        </a:solidFill>
        <a:ln w="9525" cap="flat" cmpd="sng" algn="ctr">
          <a:solidFill>
            <a:schemeClr val="accent4">
              <a:hueOff val="-1894145"/>
              <a:satOff val="11412"/>
              <a:lumOff val="91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1146F9B-A576-402D-8498-001F99D7A0D0}">
      <dsp:nvSpPr>
        <dsp:cNvPr id="0" name=""/>
        <dsp:cNvSpPr/>
      </dsp:nvSpPr>
      <dsp:spPr>
        <a:xfrm>
          <a:off x="172293" y="916502"/>
          <a:ext cx="40234" cy="40233"/>
        </a:xfrm>
        <a:prstGeom prst="ellipse">
          <a:avLst/>
        </a:prstGeom>
        <a:solidFill>
          <a:schemeClr val="accent4">
            <a:hueOff val="-2029441"/>
            <a:satOff val="12227"/>
            <a:lumOff val="980"/>
            <a:alphaOff val="0"/>
          </a:schemeClr>
        </a:solidFill>
        <a:ln w="9525" cap="flat" cmpd="sng" algn="ctr">
          <a:solidFill>
            <a:schemeClr val="accent4">
              <a:hueOff val="-2029441"/>
              <a:satOff val="12227"/>
              <a:lumOff val="98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4DFF46A-C8A3-47E6-96BA-3B65533C57E1}">
      <dsp:nvSpPr>
        <dsp:cNvPr id="0" name=""/>
        <dsp:cNvSpPr/>
      </dsp:nvSpPr>
      <dsp:spPr>
        <a:xfrm>
          <a:off x="86216" y="916502"/>
          <a:ext cx="40234" cy="40233"/>
        </a:xfrm>
        <a:prstGeom prst="ellipse">
          <a:avLst/>
        </a:prstGeom>
        <a:solidFill>
          <a:schemeClr val="accent4">
            <a:hueOff val="-2164737"/>
            <a:satOff val="13042"/>
            <a:lumOff val="1045"/>
            <a:alphaOff val="0"/>
          </a:schemeClr>
        </a:solidFill>
        <a:ln w="9525" cap="flat" cmpd="sng" algn="ctr">
          <a:solidFill>
            <a:schemeClr val="accent4">
              <a:hueOff val="-2164737"/>
              <a:satOff val="13042"/>
              <a:lumOff val="104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E28E4578-1F14-4C0A-AFF1-A5B15565A77B}">
      <dsp:nvSpPr>
        <dsp:cNvPr id="0" name=""/>
        <dsp:cNvSpPr/>
      </dsp:nvSpPr>
      <dsp:spPr>
        <a:xfrm>
          <a:off x="280" y="916502"/>
          <a:ext cx="40234" cy="40233"/>
        </a:xfrm>
        <a:prstGeom prst="ellipse">
          <a:avLst/>
        </a:prstGeom>
        <a:solidFill>
          <a:schemeClr val="accent4">
            <a:hueOff val="-2300033"/>
            <a:satOff val="13857"/>
            <a:lumOff val="1111"/>
            <a:alphaOff val="0"/>
          </a:schemeClr>
        </a:solidFill>
        <a:ln w="9525" cap="flat" cmpd="sng" algn="ctr">
          <a:solidFill>
            <a:schemeClr val="accent4">
              <a:hueOff val="-2300033"/>
              <a:satOff val="13857"/>
              <a:lumOff val="1111"/>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33607309-2068-4D73-B7AE-6A4F51130233}">
      <dsp:nvSpPr>
        <dsp:cNvPr id="0" name=""/>
        <dsp:cNvSpPr/>
      </dsp:nvSpPr>
      <dsp:spPr>
        <a:xfrm>
          <a:off x="0" y="812675"/>
          <a:ext cx="471598"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marL="0" lvl="0" indent="0" algn="l" defTabSz="311150">
            <a:lnSpc>
              <a:spcPct val="90000"/>
            </a:lnSpc>
            <a:spcBef>
              <a:spcPct val="0"/>
            </a:spcBef>
            <a:spcAft>
              <a:spcPct val="35000"/>
            </a:spcAft>
            <a:buNone/>
          </a:pPr>
          <a:endParaRPr lang="en-US" sz="700" kern="1200"/>
        </a:p>
      </dsp:txBody>
      <dsp:txXfrm>
        <a:off x="0" y="812675"/>
        <a:ext cx="471598" cy="103496"/>
      </dsp:txXfrm>
    </dsp:sp>
    <dsp:sp modelId="{5B312D76-FC3B-4E0F-8D98-382BA07B472A}">
      <dsp:nvSpPr>
        <dsp:cNvPr id="0" name=""/>
        <dsp:cNvSpPr/>
      </dsp:nvSpPr>
      <dsp:spPr>
        <a:xfrm>
          <a:off x="398138" y="1157243"/>
          <a:ext cx="80468" cy="80533"/>
        </a:xfrm>
        <a:prstGeom prst="ellipse">
          <a:avLst/>
        </a:prstGeom>
        <a:solidFill>
          <a:schemeClr val="accent4">
            <a:hueOff val="-2705921"/>
            <a:satOff val="16302"/>
            <a:lumOff val="1307"/>
            <a:alphaOff val="0"/>
          </a:schemeClr>
        </a:solidFill>
        <a:ln w="9525" cap="flat" cmpd="sng" algn="ctr">
          <a:solidFill>
            <a:schemeClr val="accent4">
              <a:hueOff val="-2705921"/>
              <a:satOff val="16302"/>
              <a:lumOff val="1307"/>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46E3BCC-FF55-459D-919A-A78C8DA59CF7}">
      <dsp:nvSpPr>
        <dsp:cNvPr id="0" name=""/>
        <dsp:cNvSpPr/>
      </dsp:nvSpPr>
      <dsp:spPr>
        <a:xfrm>
          <a:off x="318510" y="1177360"/>
          <a:ext cx="40234" cy="40233"/>
        </a:xfrm>
        <a:prstGeom prst="ellipse">
          <a:avLst/>
        </a:prstGeom>
        <a:solidFill>
          <a:schemeClr val="accent4">
            <a:hueOff val="-2841217"/>
            <a:satOff val="17118"/>
            <a:lumOff val="1372"/>
            <a:alphaOff val="0"/>
          </a:schemeClr>
        </a:solidFill>
        <a:ln w="9525" cap="flat" cmpd="sng" algn="ctr">
          <a:solidFill>
            <a:schemeClr val="accent4">
              <a:hueOff val="-2841217"/>
              <a:satOff val="17118"/>
              <a:lumOff val="1372"/>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CF4AF4B-9471-4F76-91D4-E07305E9D771}">
      <dsp:nvSpPr>
        <dsp:cNvPr id="0" name=""/>
        <dsp:cNvSpPr/>
      </dsp:nvSpPr>
      <dsp:spPr>
        <a:xfrm>
          <a:off x="239023" y="1177360"/>
          <a:ext cx="40234" cy="40233"/>
        </a:xfrm>
        <a:prstGeom prst="ellipse">
          <a:avLst/>
        </a:prstGeom>
        <a:solidFill>
          <a:schemeClr val="accent4">
            <a:hueOff val="-2976513"/>
            <a:satOff val="17933"/>
            <a:lumOff val="1437"/>
            <a:alphaOff val="0"/>
          </a:schemeClr>
        </a:solidFill>
        <a:ln w="9525" cap="flat" cmpd="sng" algn="ctr">
          <a:solidFill>
            <a:schemeClr val="accent4">
              <a:hueOff val="-2976513"/>
              <a:satOff val="17933"/>
              <a:lumOff val="1437"/>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CEFAA170-F1D0-4676-9310-DB8FA9F7F4C4}">
      <dsp:nvSpPr>
        <dsp:cNvPr id="0" name=""/>
        <dsp:cNvSpPr/>
      </dsp:nvSpPr>
      <dsp:spPr>
        <a:xfrm>
          <a:off x="159395" y="1177360"/>
          <a:ext cx="40234" cy="40233"/>
        </a:xfrm>
        <a:prstGeom prst="ellipse">
          <a:avLst/>
        </a:prstGeom>
        <a:solidFill>
          <a:schemeClr val="accent4">
            <a:hueOff val="-3111809"/>
            <a:satOff val="18748"/>
            <a:lumOff val="1503"/>
            <a:alphaOff val="0"/>
          </a:schemeClr>
        </a:solidFill>
        <a:ln w="9525" cap="flat" cmpd="sng" algn="ctr">
          <a:solidFill>
            <a:schemeClr val="accent4">
              <a:hueOff val="-3111809"/>
              <a:satOff val="18748"/>
              <a:lumOff val="1503"/>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F7B9420-55CE-4853-8B57-FB3C1B5CF696}">
      <dsp:nvSpPr>
        <dsp:cNvPr id="0" name=""/>
        <dsp:cNvSpPr/>
      </dsp:nvSpPr>
      <dsp:spPr>
        <a:xfrm>
          <a:off x="79908" y="1177360"/>
          <a:ext cx="40234" cy="40233"/>
        </a:xfrm>
        <a:prstGeom prst="ellipse">
          <a:avLst/>
        </a:prstGeom>
        <a:solidFill>
          <a:schemeClr val="accent4">
            <a:hueOff val="-3247105"/>
            <a:satOff val="19563"/>
            <a:lumOff val="1568"/>
            <a:alphaOff val="0"/>
          </a:schemeClr>
        </a:solidFill>
        <a:ln w="9525" cap="flat" cmpd="sng" algn="ctr">
          <a:solidFill>
            <a:schemeClr val="accent4">
              <a:hueOff val="-3247105"/>
              <a:satOff val="19563"/>
              <a:lumOff val="1568"/>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2EAB128-AB34-44D2-AB1A-2EAFAEA5B1B1}">
      <dsp:nvSpPr>
        <dsp:cNvPr id="0" name=""/>
        <dsp:cNvSpPr/>
      </dsp:nvSpPr>
      <dsp:spPr>
        <a:xfrm>
          <a:off x="280" y="1177360"/>
          <a:ext cx="40234" cy="40233"/>
        </a:xfrm>
        <a:prstGeom prst="ellipse">
          <a:avLst/>
        </a:prstGeom>
        <a:solidFill>
          <a:schemeClr val="accent4">
            <a:hueOff val="-3382401"/>
            <a:satOff val="20378"/>
            <a:lumOff val="1633"/>
            <a:alphaOff val="0"/>
          </a:schemeClr>
        </a:solidFill>
        <a:ln w="9525" cap="flat" cmpd="sng" algn="ctr">
          <a:solidFill>
            <a:schemeClr val="accent4">
              <a:hueOff val="-3382401"/>
              <a:satOff val="20378"/>
              <a:lumOff val="1633"/>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2393B95-A273-4193-BA84-9A3F8B83610B}">
      <dsp:nvSpPr>
        <dsp:cNvPr id="0" name=""/>
        <dsp:cNvSpPr/>
      </dsp:nvSpPr>
      <dsp:spPr>
        <a:xfrm>
          <a:off x="0" y="1074393"/>
          <a:ext cx="356642"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marL="0" lvl="0" indent="0" algn="l" defTabSz="311150">
            <a:lnSpc>
              <a:spcPct val="90000"/>
            </a:lnSpc>
            <a:spcBef>
              <a:spcPct val="0"/>
            </a:spcBef>
            <a:spcAft>
              <a:spcPct val="35000"/>
            </a:spcAft>
            <a:buNone/>
          </a:pPr>
          <a:endParaRPr lang="en-US" sz="700" kern="1200"/>
        </a:p>
      </dsp:txBody>
      <dsp:txXfrm>
        <a:off x="0" y="1074393"/>
        <a:ext cx="356642" cy="103496"/>
      </dsp:txXfrm>
    </dsp:sp>
    <dsp:sp modelId="{5D7BAF67-D1C8-4C31-9DC6-79E95F195A97}">
      <dsp:nvSpPr>
        <dsp:cNvPr id="0" name=""/>
        <dsp:cNvSpPr/>
      </dsp:nvSpPr>
      <dsp:spPr>
        <a:xfrm>
          <a:off x="481691" y="1352192"/>
          <a:ext cx="80468" cy="80533"/>
        </a:xfrm>
        <a:prstGeom prst="ellipse">
          <a:avLst/>
        </a:prstGeom>
        <a:solidFill>
          <a:schemeClr val="accent4">
            <a:hueOff val="-3652993"/>
            <a:satOff val="22008"/>
            <a:lumOff val="1764"/>
            <a:alphaOff val="0"/>
          </a:schemeClr>
        </a:solidFill>
        <a:ln w="9525" cap="flat" cmpd="sng" algn="ctr">
          <a:solidFill>
            <a:schemeClr val="accent4">
              <a:hueOff val="-3652993"/>
              <a:satOff val="22008"/>
              <a:lumOff val="1764"/>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EF096DF-4153-45A9-B8CD-2BA424D788DA}">
      <dsp:nvSpPr>
        <dsp:cNvPr id="0" name=""/>
        <dsp:cNvSpPr/>
      </dsp:nvSpPr>
      <dsp:spPr>
        <a:xfrm>
          <a:off x="430101" y="1434181"/>
          <a:ext cx="40234" cy="40233"/>
        </a:xfrm>
        <a:prstGeom prst="ellipse">
          <a:avLst/>
        </a:prstGeom>
        <a:solidFill>
          <a:schemeClr val="accent4">
            <a:hueOff val="-3788289"/>
            <a:satOff val="22823"/>
            <a:lumOff val="1829"/>
            <a:alphaOff val="0"/>
          </a:schemeClr>
        </a:solidFill>
        <a:ln w="9525" cap="flat" cmpd="sng" algn="ctr">
          <a:solidFill>
            <a:schemeClr val="accent4">
              <a:hueOff val="-3788289"/>
              <a:satOff val="22823"/>
              <a:lumOff val="1829"/>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296D6D7F-997E-47DA-870D-4003DB307F95}">
      <dsp:nvSpPr>
        <dsp:cNvPr id="0" name=""/>
        <dsp:cNvSpPr/>
      </dsp:nvSpPr>
      <dsp:spPr>
        <a:xfrm>
          <a:off x="344165" y="1434181"/>
          <a:ext cx="40234" cy="40233"/>
        </a:xfrm>
        <a:prstGeom prst="ellipse">
          <a:avLst/>
        </a:prstGeom>
        <a:solidFill>
          <a:schemeClr val="accent4">
            <a:hueOff val="-3923585"/>
            <a:satOff val="23639"/>
            <a:lumOff val="1895"/>
            <a:alphaOff val="0"/>
          </a:schemeClr>
        </a:solidFill>
        <a:ln w="9525" cap="flat" cmpd="sng" algn="ctr">
          <a:solidFill>
            <a:schemeClr val="accent4">
              <a:hueOff val="-3923585"/>
              <a:satOff val="23639"/>
              <a:lumOff val="189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706B026-5749-4A7E-8669-05AC96327B33}">
      <dsp:nvSpPr>
        <dsp:cNvPr id="0" name=""/>
        <dsp:cNvSpPr/>
      </dsp:nvSpPr>
      <dsp:spPr>
        <a:xfrm>
          <a:off x="258229" y="1434181"/>
          <a:ext cx="40234" cy="40233"/>
        </a:xfrm>
        <a:prstGeom prst="ellipse">
          <a:avLst/>
        </a:prstGeom>
        <a:solidFill>
          <a:schemeClr val="accent4">
            <a:hueOff val="-4058882"/>
            <a:satOff val="24454"/>
            <a:lumOff val="1960"/>
            <a:alphaOff val="0"/>
          </a:schemeClr>
        </a:solidFill>
        <a:ln w="9525" cap="flat" cmpd="sng" algn="ctr">
          <a:solidFill>
            <a:schemeClr val="accent4">
              <a:hueOff val="-4058882"/>
              <a:satOff val="24454"/>
              <a:lumOff val="196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A70DEDE2-85CC-48AA-8E66-48558E71AF72}">
      <dsp:nvSpPr>
        <dsp:cNvPr id="0" name=""/>
        <dsp:cNvSpPr/>
      </dsp:nvSpPr>
      <dsp:spPr>
        <a:xfrm>
          <a:off x="172293" y="1434181"/>
          <a:ext cx="40234" cy="40233"/>
        </a:xfrm>
        <a:prstGeom prst="ellipse">
          <a:avLst/>
        </a:prstGeom>
        <a:solidFill>
          <a:schemeClr val="accent4">
            <a:hueOff val="-4194178"/>
            <a:satOff val="25269"/>
            <a:lumOff val="2025"/>
            <a:alphaOff val="0"/>
          </a:schemeClr>
        </a:solidFill>
        <a:ln w="9525" cap="flat" cmpd="sng" algn="ctr">
          <a:solidFill>
            <a:schemeClr val="accent4">
              <a:hueOff val="-4194178"/>
              <a:satOff val="25269"/>
              <a:lumOff val="202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742C29E-EEBC-4E21-8435-236D77948C86}">
      <dsp:nvSpPr>
        <dsp:cNvPr id="0" name=""/>
        <dsp:cNvSpPr/>
      </dsp:nvSpPr>
      <dsp:spPr>
        <a:xfrm>
          <a:off x="86216" y="1434181"/>
          <a:ext cx="40234" cy="40233"/>
        </a:xfrm>
        <a:prstGeom prst="ellipse">
          <a:avLst/>
        </a:prstGeom>
        <a:solidFill>
          <a:schemeClr val="accent4">
            <a:hueOff val="-4329474"/>
            <a:satOff val="26084"/>
            <a:lumOff val="2091"/>
            <a:alphaOff val="0"/>
          </a:schemeClr>
        </a:solidFill>
        <a:ln w="9525" cap="flat" cmpd="sng" algn="ctr">
          <a:solidFill>
            <a:schemeClr val="accent4">
              <a:hueOff val="-4329474"/>
              <a:satOff val="26084"/>
              <a:lumOff val="2091"/>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71943BF-A8E8-4D81-A6E2-1C8450908F48}">
      <dsp:nvSpPr>
        <dsp:cNvPr id="0" name=""/>
        <dsp:cNvSpPr/>
      </dsp:nvSpPr>
      <dsp:spPr>
        <a:xfrm>
          <a:off x="280" y="1434181"/>
          <a:ext cx="40234" cy="40233"/>
        </a:xfrm>
        <a:prstGeom prst="ellipse">
          <a:avLst/>
        </a:prstGeom>
        <a:solidFill>
          <a:schemeClr val="accent4">
            <a:hueOff val="-4464770"/>
            <a:satOff val="26899"/>
            <a:lumOff val="2156"/>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2C17B559-7E84-440F-92FF-847271BFD729}">
      <dsp:nvSpPr>
        <dsp:cNvPr id="0" name=""/>
        <dsp:cNvSpPr/>
      </dsp:nvSpPr>
      <dsp:spPr>
        <a:xfrm>
          <a:off x="0" y="1330288"/>
          <a:ext cx="471598"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marL="0" lvl="0" indent="0" algn="l" defTabSz="311150">
            <a:lnSpc>
              <a:spcPct val="90000"/>
            </a:lnSpc>
            <a:spcBef>
              <a:spcPct val="0"/>
            </a:spcBef>
            <a:spcAft>
              <a:spcPct val="35000"/>
            </a:spcAft>
            <a:buNone/>
          </a:pPr>
          <a:endParaRPr lang="en-US" sz="700" kern="1200"/>
        </a:p>
      </dsp:txBody>
      <dsp:txXfrm>
        <a:off x="0" y="1330288"/>
        <a:ext cx="471598" cy="103496"/>
      </dsp:txXfrm>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7A83B-4E93-489E-B472-2A4CCBC6C58A}" type="datetimeFigureOut">
              <a:rPr lang="zh-CN" altLang="en-US" smtClean="0"/>
              <a:t>2025/4/9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F20FB-4AA5-4253-AD8E-CB6142536FD5}" type="slidenum">
              <a:rPr lang="zh-CN" altLang="en-US" smtClean="0"/>
              <a:t>‹#›</a:t>
            </a:fld>
            <a:endParaRPr lang="zh-CN" altLang="en-US"/>
          </a:p>
        </p:txBody>
      </p:sp>
    </p:spTree>
    <p:extLst>
      <p:ext uri="{BB962C8B-B14F-4D97-AF65-F5344CB8AC3E}">
        <p14:creationId xmlns:p14="http://schemas.microsoft.com/office/powerpoint/2010/main" val="106297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7232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9985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1151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833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18367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3410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15280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6023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21672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7200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482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00119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43848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616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32964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1611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6312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92207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63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017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11364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27759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6563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12848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95094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765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991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157932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r>
              <a:rPr lang="en-US" altLang="zh-CN" sz="2400" dirty="0">
                <a:solidFill>
                  <a:schemeClr val="bg1"/>
                </a:solidFill>
              </a:rPr>
              <a:t>Contents</a:t>
            </a:r>
            <a:endParaRPr lang="zh-CN" altLang="en-US" sz="2400" dirty="0">
              <a:solidFill>
                <a:schemeClr val="bg1"/>
              </a:solidFill>
            </a:endParaRPr>
          </a:p>
        </p:txBody>
      </p:sp>
    </p:spTree>
    <p:extLst>
      <p:ext uri="{BB962C8B-B14F-4D97-AF65-F5344CB8AC3E}">
        <p14:creationId xmlns:p14="http://schemas.microsoft.com/office/powerpoint/2010/main" val="417969152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81974807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7051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86507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4691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r>
              <a:rPr lang="en-US" altLang="zh-CN" sz="2400" dirty="0">
                <a:solidFill>
                  <a:schemeClr val="bg1"/>
                </a:solidFill>
              </a:rPr>
              <a:t>Contents</a:t>
            </a:r>
            <a:endParaRPr lang="zh-CN" altLang="en-US" sz="2400" dirty="0">
              <a:solidFill>
                <a:schemeClr val="bg1"/>
              </a:solidFill>
            </a:endParaRPr>
          </a:p>
        </p:txBody>
      </p:sp>
    </p:spTree>
    <p:extLst>
      <p:ext uri="{BB962C8B-B14F-4D97-AF65-F5344CB8AC3E}">
        <p14:creationId xmlns:p14="http://schemas.microsoft.com/office/powerpoint/2010/main" val="269016929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14384688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4339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3955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034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45.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D91B9A9-5E2E-B9AB-5615-089BD222E282}"/>
              </a:ext>
            </a:extLst>
          </p:cNvPr>
          <p:cNvSpPr txBox="1"/>
          <p:nvPr/>
        </p:nvSpPr>
        <p:spPr>
          <a:xfrm>
            <a:off x="969625" y="5780673"/>
            <a:ext cx="10252750" cy="523220"/>
          </a:xfrm>
          <a:prstGeom prst="rect">
            <a:avLst/>
          </a:prstGeom>
          <a:solidFill>
            <a:schemeClr val="bg1"/>
          </a:solidFill>
        </p:spPr>
        <p:txBody>
          <a:bodyPr wrap="square" rtlCol="0">
            <a:spAutoFit/>
          </a:bodyPr>
          <a:lstStyle/>
          <a:p>
            <a:pPr algn="ctr"/>
            <a:r>
              <a:rPr lang="vi-VN" sz="2800" b="1" dirty="0">
                <a:solidFill>
                  <a:srgbClr val="002060"/>
                </a:solidFill>
                <a:latin typeface="+mj-lt"/>
              </a:rPr>
              <a:t>Video nói về căn bệnh gì? Nêu 1 vài hiểu biết về bệnh đó.</a:t>
            </a:r>
          </a:p>
        </p:txBody>
      </p:sp>
      <p:pic>
        <p:nvPicPr>
          <p:cNvPr id="3" name="Hình ảnh 2">
            <a:extLst>
              <a:ext uri="{FF2B5EF4-FFF2-40B4-BE49-F238E27FC236}">
                <a16:creationId xmlns:a16="http://schemas.microsoft.com/office/drawing/2014/main" id="{B22384E8-96DC-8811-1FB9-6106B0B6B201}"/>
              </a:ext>
            </a:extLst>
          </p:cNvPr>
          <p:cNvPicPr>
            <a:picLocks noChangeAspect="1"/>
          </p:cNvPicPr>
          <p:nvPr/>
        </p:nvPicPr>
        <p:blipFill rotWithShape="1">
          <a:blip r:embed="rId4"/>
          <a:srcRect l="10805" t="21455" r="9110" b="63585"/>
          <a:stretch/>
        </p:blipFill>
        <p:spPr>
          <a:xfrm>
            <a:off x="966061" y="5538061"/>
            <a:ext cx="10307527" cy="1025471"/>
          </a:xfrm>
          <a:prstGeom prst="rect">
            <a:avLst/>
          </a:prstGeom>
        </p:spPr>
      </p:pic>
    </p:spTree>
    <p:extLst>
      <p:ext uri="{BB962C8B-B14F-4D97-AF65-F5344CB8AC3E}">
        <p14:creationId xmlns:p14="http://schemas.microsoft.com/office/powerpoint/2010/main" val="3663247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5400000">
            <a:off x="1200069" y="-876283"/>
            <a:ext cx="3513430" cy="5913565"/>
            <a:chOff x="1115615" y="1131590"/>
            <a:chExt cx="3552278"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5" y="1131590"/>
              <a:ext cx="3552278"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6200000">
              <a:off x="1920564" y="1660018"/>
              <a:ext cx="1954257" cy="1960431"/>
            </a:xfrm>
            <a:prstGeom prst="rect">
              <a:avLst/>
            </a:prstGeom>
            <a:noFill/>
          </p:spPr>
          <p:txBody>
            <a:bodyPr wrap="square" rtlCol="0">
              <a:spAutoFit/>
            </a:bodyPr>
            <a:lstStyle/>
            <a:p>
              <a:pPr algn="just" defTabSz="1219170"/>
              <a:r>
                <a:rPr lang="vi-VN" sz="2400" b="1" dirty="0">
                  <a:solidFill>
                    <a:schemeClr val="tx2">
                      <a:lumMod val="75000"/>
                    </a:schemeClr>
                  </a:solidFill>
                </a:rPr>
                <a:t>Câu 3. </a:t>
              </a:r>
              <a:r>
                <a:rPr lang="vi-VN" sz="2400" dirty="0">
                  <a:solidFill>
                    <a:schemeClr val="tx2">
                      <a:lumMod val="75000"/>
                    </a:schemeClr>
                  </a:solidFill>
                </a:rPr>
                <a:t>Một người bình thường có chỉ số độ pH máu trong khoảng 7,35 – 7,45 hãy đọc chỉ số pH trong phiếu xét nghiệm sau: </a:t>
              </a:r>
            </a:p>
          </p:txBody>
        </p:sp>
      </p:grpSp>
      <p:sp>
        <p:nvSpPr>
          <p:cNvPr id="6" name="矩形 5"/>
          <p:cNvSpPr/>
          <p:nvPr/>
        </p:nvSpPr>
        <p:spPr>
          <a:xfrm>
            <a:off x="705852" y="3872864"/>
            <a:ext cx="10512905"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400" dirty="0"/>
              <a:t>Chỉ số pH của máu cao hơn bình thường một ít dẫn đến kiềm máu có thể vì mất nước do ra mồ hôi, nôn mửa, tiêu chảy, sử dụng các thuốc lợi tiểu.</a:t>
            </a:r>
          </a:p>
          <a:p>
            <a:pPr algn="just"/>
            <a:r>
              <a:rPr lang="vi-VN" sz="2400" dirty="0"/>
              <a:t>Người bệnh nên điều trị mất nước bao gồm việc uống nhiều nước và bù điện giải. Sử dụng các loại đồ uống thể thao đôi khi cũng có thể giúp ích trong việc bù điện giải.</a:t>
            </a:r>
          </a:p>
        </p:txBody>
      </p:sp>
      <p:graphicFrame>
        <p:nvGraphicFramePr>
          <p:cNvPr id="3" name="Table 2"/>
          <p:cNvGraphicFramePr>
            <a:graphicFrameLocks noGrp="1"/>
          </p:cNvGraphicFramePr>
          <p:nvPr>
            <p:extLst>
              <p:ext uri="{D42A27DB-BD31-4B8C-83A1-F6EECF244321}">
                <p14:modId xmlns:p14="http://schemas.microsoft.com/office/powerpoint/2010/main" val="3573412437"/>
              </p:ext>
            </p:extLst>
          </p:nvPr>
        </p:nvGraphicFramePr>
        <p:xfrm>
          <a:off x="5758998" y="831037"/>
          <a:ext cx="6209847" cy="1610868"/>
        </p:xfrm>
        <a:graphic>
          <a:graphicData uri="http://schemas.openxmlformats.org/drawingml/2006/table">
            <a:tbl>
              <a:tblPr firstRow="1" firstCol="1" bandRow="1"/>
              <a:tblGrid>
                <a:gridCol w="1689730">
                  <a:extLst>
                    <a:ext uri="{9D8B030D-6E8A-4147-A177-3AD203B41FA5}">
                      <a16:colId xmlns:a16="http://schemas.microsoft.com/office/drawing/2014/main" val="3051781701"/>
                    </a:ext>
                  </a:extLst>
                </a:gridCol>
                <a:gridCol w="1414525">
                  <a:extLst>
                    <a:ext uri="{9D8B030D-6E8A-4147-A177-3AD203B41FA5}">
                      <a16:colId xmlns:a16="http://schemas.microsoft.com/office/drawing/2014/main" val="3061578897"/>
                    </a:ext>
                  </a:extLst>
                </a:gridCol>
                <a:gridCol w="1920057">
                  <a:extLst>
                    <a:ext uri="{9D8B030D-6E8A-4147-A177-3AD203B41FA5}">
                      <a16:colId xmlns:a16="http://schemas.microsoft.com/office/drawing/2014/main" val="2973234430"/>
                    </a:ext>
                  </a:extLst>
                </a:gridCol>
                <a:gridCol w="1185535">
                  <a:extLst>
                    <a:ext uri="{9D8B030D-6E8A-4147-A177-3AD203B41FA5}">
                      <a16:colId xmlns:a16="http://schemas.microsoft.com/office/drawing/2014/main" val="3498944637"/>
                    </a:ext>
                  </a:extLst>
                </a:gridCol>
              </a:tblGrid>
              <a:tr h="0">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Tên xét nghiệm</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quả</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Chỉ số bình thường</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Đơn vị</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0297080"/>
                  </a:ext>
                </a:extLst>
              </a:tr>
              <a:tr h="0">
                <a:tc>
                  <a:txBody>
                    <a:bodyPr/>
                    <a:lstStyle/>
                    <a:p>
                      <a:pPr algn="just">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pH trong máu</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7,5</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7,35 – 7,45</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9963662"/>
                  </a:ext>
                </a:extLst>
              </a:tr>
            </a:tbl>
          </a:graphicData>
        </a:graphic>
      </p:graphicFrame>
      <p:sp>
        <p:nvSpPr>
          <p:cNvPr id="4" name="Rectangle 3"/>
          <p:cNvSpPr/>
          <p:nvPr/>
        </p:nvSpPr>
        <p:spPr>
          <a:xfrm>
            <a:off x="5758998" y="2513533"/>
            <a:ext cx="6209847"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spcAft>
                <a:spcPts val="0"/>
              </a:spcAft>
            </a:pPr>
            <a:r>
              <a:rPr lang="vi-VN" sz="2400" dirty="0">
                <a:solidFill>
                  <a:srgbClr val="0000CC"/>
                </a:solidFill>
                <a:latin typeface="Times New Roman" panose="02020603050405020304" pitchFamily="18" charset="0"/>
                <a:ea typeface="Times New Roman" panose="02020603050405020304" pitchFamily="18" charset="0"/>
              </a:rPr>
              <a:t>Hãy dự đoán nguy cơ về sức khỏe và đưa ra lời khuyên phù hợp. </a:t>
            </a:r>
            <a:endParaRPr lang="vi-VN" sz="24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444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par>
                                <p:cTn id="10" presetID="6"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500"/>
                                        <p:tgtEl>
                                          <p:spTgt spid="6"/>
                                        </p:tgtEl>
                                      </p:cBhvr>
                                    </p:animEffect>
                                    <p:anim calcmode="lin" valueType="num">
                                      <p:cBhvr>
                                        <p:cTn id="21" dur="1500" fill="hold"/>
                                        <p:tgtEl>
                                          <p:spTgt spid="6"/>
                                        </p:tgtEl>
                                        <p:attrNameLst>
                                          <p:attrName>ppt_w</p:attrName>
                                        </p:attrNameLst>
                                      </p:cBhvr>
                                      <p:tavLst>
                                        <p:tav tm="0" fmla="#ppt_w*sin(2.5*pi*$)">
                                          <p:val>
                                            <p:fltVal val="0"/>
                                          </p:val>
                                        </p:tav>
                                        <p:tav tm="100000">
                                          <p:val>
                                            <p:fltVal val="1"/>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F0365B54-6389-FCEE-A5FC-B72E4D08BAA5}"/>
              </a:ext>
            </a:extLst>
          </p:cNvPr>
          <p:cNvGrpSpPr/>
          <p:nvPr/>
        </p:nvGrpSpPr>
        <p:grpSpPr>
          <a:xfrm>
            <a:off x="818151" y="733921"/>
            <a:ext cx="10202773" cy="4191000"/>
            <a:chOff x="1058782" y="76200"/>
            <a:chExt cx="10202773" cy="4191000"/>
          </a:xfrm>
        </p:grpSpPr>
        <p:sp>
          <p:nvSpPr>
            <p:cNvPr id="4" name="Rectangle 10">
              <a:extLst>
                <a:ext uri="{FF2B5EF4-FFF2-40B4-BE49-F238E27FC236}">
                  <a16:creationId xmlns:a16="http://schemas.microsoft.com/office/drawing/2014/main" id="{D7732C00-FDA4-63A0-8527-5B1824E66E4F}"/>
                </a:ext>
              </a:extLst>
            </p:cNvPr>
            <p:cNvSpPr>
              <a:spLocks noChangeArrowheads="1"/>
            </p:cNvSpPr>
            <p:nvPr/>
          </p:nvSpPr>
          <p:spPr bwMode="auto">
            <a:xfrm>
              <a:off x="3717758" y="381000"/>
              <a:ext cx="5277852" cy="3886200"/>
            </a:xfrm>
            <a:prstGeom prst="rect">
              <a:avLst/>
            </a:prstGeom>
            <a:solidFill>
              <a:schemeClr val="accent2">
                <a:lumMod val="60000"/>
                <a:lumOff val="40000"/>
              </a:schemeClr>
            </a:solidFill>
            <a:ln w="57150" cmpd="thinThick" algn="ctr">
              <a:solidFill>
                <a:srgbClr val="FFCCCC"/>
              </a:solidFill>
              <a:miter lim="800000"/>
              <a:headEnd/>
              <a:tailEnd/>
            </a:ln>
            <a:effectLst>
              <a:outerShdw dist="53882" dir="2700000" algn="ctr" rotWithShape="0">
                <a:srgbClr val="9999FF">
                  <a:alpha val="79999"/>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200">
                <a:latin typeface=".VnTime" panose="020B7200000000000000" pitchFamily="34" charset="0"/>
              </a:endParaRPr>
            </a:p>
          </p:txBody>
        </p:sp>
        <p:sp>
          <p:nvSpPr>
            <p:cNvPr id="5" name="Rectangle 11">
              <a:extLst>
                <a:ext uri="{FF2B5EF4-FFF2-40B4-BE49-F238E27FC236}">
                  <a16:creationId xmlns:a16="http://schemas.microsoft.com/office/drawing/2014/main" id="{E1BB26B8-36B2-BB05-5DA9-5BEE7BEA9CFC}"/>
                </a:ext>
              </a:extLst>
            </p:cNvPr>
            <p:cNvSpPr>
              <a:spLocks noChangeArrowheads="1"/>
            </p:cNvSpPr>
            <p:nvPr/>
          </p:nvSpPr>
          <p:spPr bwMode="auto">
            <a:xfrm>
              <a:off x="5486400" y="1676400"/>
              <a:ext cx="1828800" cy="1371600"/>
            </a:xfrm>
            <a:prstGeom prst="rect">
              <a:avLst/>
            </a:prstGeom>
            <a:solidFill>
              <a:srgbClr val="FFFF00"/>
            </a:solidFill>
            <a:ln w="57150" cmpd="thickThin" algn="ctr">
              <a:pattFill prst="pct5">
                <a:fgClr>
                  <a:srgbClr val="FFCCCC"/>
                </a:fgClr>
                <a:bgClr>
                  <a:srgbClr val="FFCCCC"/>
                </a:bgClr>
              </a:pattFill>
              <a:miter lim="800000"/>
              <a:headEnd/>
              <a:tailEnd/>
            </a:ln>
            <a:effectLst>
              <a:outerShdw dist="53882" dir="2700000" algn="ctr" rotWithShape="0">
                <a:srgbClr val="9999FF">
                  <a:alpha val="79999"/>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990033"/>
                  </a:solidFill>
                  <a:latin typeface="Times New Roman" panose="02020603050405020304" pitchFamily="18" charset="0"/>
                </a:rPr>
                <a:t>TẾ BÀO</a:t>
              </a:r>
            </a:p>
          </p:txBody>
        </p:sp>
        <p:sp>
          <p:nvSpPr>
            <p:cNvPr id="6" name="Text Box 13">
              <a:extLst>
                <a:ext uri="{FF2B5EF4-FFF2-40B4-BE49-F238E27FC236}">
                  <a16:creationId xmlns:a16="http://schemas.microsoft.com/office/drawing/2014/main" id="{96913AD0-5557-175D-EC5B-5DC8B488E762}"/>
                </a:ext>
              </a:extLst>
            </p:cNvPr>
            <p:cNvSpPr txBox="1">
              <a:spLocks noChangeArrowheads="1"/>
            </p:cNvSpPr>
            <p:nvPr/>
          </p:nvSpPr>
          <p:spPr bwMode="auto">
            <a:xfrm>
              <a:off x="2398296" y="685801"/>
              <a:ext cx="914400" cy="461665"/>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57150" cmpd="thinThick" algn="ctr">
                  <a:solidFill>
                    <a:srgbClr val="0000CC"/>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6600FF"/>
                  </a:solidFill>
                  <a:latin typeface="Times New Roman" panose="02020603050405020304" pitchFamily="18" charset="0"/>
                </a:rPr>
                <a:t>O</a:t>
              </a:r>
              <a:r>
                <a:rPr lang="en-US" altLang="en-US" sz="2400" b="1" baseline="-25000" dirty="0">
                  <a:solidFill>
                    <a:srgbClr val="6600FF"/>
                  </a:solidFill>
                  <a:latin typeface="Times New Roman" panose="02020603050405020304" pitchFamily="18" charset="0"/>
                </a:rPr>
                <a:t>2</a:t>
              </a:r>
              <a:endParaRPr lang="en-US" altLang="en-US" sz="2400" b="1" dirty="0">
                <a:solidFill>
                  <a:srgbClr val="6600FF"/>
                </a:solidFill>
                <a:latin typeface="Times New Roman" panose="02020603050405020304" pitchFamily="18" charset="0"/>
              </a:endParaRPr>
            </a:p>
          </p:txBody>
        </p:sp>
        <p:sp>
          <p:nvSpPr>
            <p:cNvPr id="7" name="Line 14">
              <a:extLst>
                <a:ext uri="{FF2B5EF4-FFF2-40B4-BE49-F238E27FC236}">
                  <a16:creationId xmlns:a16="http://schemas.microsoft.com/office/drawing/2014/main" id="{E8DAED28-8A70-244A-4F74-7CC4D3DF6C88}"/>
                </a:ext>
              </a:extLst>
            </p:cNvPr>
            <p:cNvSpPr>
              <a:spLocks noChangeShapeType="1"/>
            </p:cNvSpPr>
            <p:nvPr/>
          </p:nvSpPr>
          <p:spPr bwMode="auto">
            <a:xfrm>
              <a:off x="7391400" y="1981200"/>
              <a:ext cx="609600" cy="0"/>
            </a:xfrm>
            <a:prstGeom prst="line">
              <a:avLst/>
            </a:prstGeom>
            <a:noFill/>
            <a:ln w="57150">
              <a:solidFill>
                <a:srgbClr val="0000CC"/>
              </a:solidFill>
              <a:round/>
              <a:headEnd/>
              <a:tailEnd type="triangle" w="med" len="med"/>
            </a:ln>
            <a:effectLst>
              <a:outerShdw dist="53882" dir="2700000" algn="ctr" rotWithShape="0">
                <a:srgbClr val="9999FF">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 name="Text Box 15">
              <a:extLst>
                <a:ext uri="{FF2B5EF4-FFF2-40B4-BE49-F238E27FC236}">
                  <a16:creationId xmlns:a16="http://schemas.microsoft.com/office/drawing/2014/main" id="{A9931CF2-B682-B3E6-5C49-E48D5694B1EF}"/>
                </a:ext>
              </a:extLst>
            </p:cNvPr>
            <p:cNvSpPr txBox="1">
              <a:spLocks noChangeArrowheads="1"/>
            </p:cNvSpPr>
            <p:nvPr/>
          </p:nvSpPr>
          <p:spPr bwMode="auto">
            <a:xfrm>
              <a:off x="7916778" y="1752601"/>
              <a:ext cx="990600" cy="461665"/>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57150" cmpd="thinThick" algn="ctr">
                  <a:solidFill>
                    <a:srgbClr val="0000CC"/>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chemeClr val="bg1"/>
                  </a:solidFill>
                  <a:latin typeface="Times New Roman" panose="02020603050405020304" pitchFamily="18" charset="0"/>
                </a:rPr>
                <a:t>CO</a:t>
              </a:r>
              <a:r>
                <a:rPr lang="en-US" altLang="en-US" sz="2400" b="1" baseline="-25000" dirty="0">
                  <a:solidFill>
                    <a:schemeClr val="bg1"/>
                  </a:solidFill>
                  <a:latin typeface="Times New Roman" panose="02020603050405020304" pitchFamily="18" charset="0"/>
                </a:rPr>
                <a:t>2</a:t>
              </a:r>
              <a:endParaRPr lang="en-US" altLang="en-US" sz="2400" b="1" dirty="0">
                <a:solidFill>
                  <a:schemeClr val="bg1"/>
                </a:solidFill>
                <a:latin typeface="Times New Roman" panose="02020603050405020304" pitchFamily="18" charset="0"/>
              </a:endParaRPr>
            </a:p>
          </p:txBody>
        </p:sp>
        <p:sp>
          <p:nvSpPr>
            <p:cNvPr id="9" name="Line 16">
              <a:extLst>
                <a:ext uri="{FF2B5EF4-FFF2-40B4-BE49-F238E27FC236}">
                  <a16:creationId xmlns:a16="http://schemas.microsoft.com/office/drawing/2014/main" id="{DC0FFDA6-4472-2674-73F1-0027DB90C14A}"/>
                </a:ext>
              </a:extLst>
            </p:cNvPr>
            <p:cNvSpPr>
              <a:spLocks noChangeShapeType="1"/>
            </p:cNvSpPr>
            <p:nvPr/>
          </p:nvSpPr>
          <p:spPr bwMode="auto">
            <a:xfrm>
              <a:off x="7391400" y="2362200"/>
              <a:ext cx="457200" cy="304800"/>
            </a:xfrm>
            <a:prstGeom prst="line">
              <a:avLst/>
            </a:prstGeom>
            <a:noFill/>
            <a:ln w="57150">
              <a:solidFill>
                <a:srgbClr val="0000CC"/>
              </a:solidFill>
              <a:round/>
              <a:headEnd/>
              <a:tailEnd type="triangle" w="med" len="med"/>
            </a:ln>
            <a:effectLst>
              <a:outerShdw dist="53882" dir="2700000" algn="ctr" rotWithShape="0">
                <a:srgbClr val="9999FF">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 name="Text Box 17">
              <a:extLst>
                <a:ext uri="{FF2B5EF4-FFF2-40B4-BE49-F238E27FC236}">
                  <a16:creationId xmlns:a16="http://schemas.microsoft.com/office/drawing/2014/main" id="{19CAFECB-A000-2B8B-CDB9-F08150FCECD5}"/>
                </a:ext>
              </a:extLst>
            </p:cNvPr>
            <p:cNvSpPr txBox="1">
              <a:spLocks noChangeArrowheads="1"/>
            </p:cNvSpPr>
            <p:nvPr/>
          </p:nvSpPr>
          <p:spPr bwMode="auto">
            <a:xfrm>
              <a:off x="7483640" y="2590800"/>
              <a:ext cx="1447800" cy="830997"/>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57150" cmpd="thinThick" algn="ctr">
                  <a:solidFill>
                    <a:srgbClr val="0000CC"/>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chemeClr val="bg1"/>
                  </a:solidFill>
                  <a:latin typeface="Times New Roman" panose="02020603050405020304" pitchFamily="18" charset="0"/>
                </a:rPr>
                <a:t>Các</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chất</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thải</a:t>
              </a:r>
              <a:endParaRPr lang="en-US" altLang="en-US" sz="2400" b="1" dirty="0">
                <a:solidFill>
                  <a:schemeClr val="bg1"/>
                </a:solidFill>
                <a:latin typeface="Times New Roman" panose="02020603050405020304" pitchFamily="18" charset="0"/>
              </a:endParaRPr>
            </a:p>
          </p:txBody>
        </p:sp>
        <p:sp>
          <p:nvSpPr>
            <p:cNvPr id="11" name="Line 18">
              <a:extLst>
                <a:ext uri="{FF2B5EF4-FFF2-40B4-BE49-F238E27FC236}">
                  <a16:creationId xmlns:a16="http://schemas.microsoft.com/office/drawing/2014/main" id="{30490C6E-C27A-973A-64B5-14E602761E95}"/>
                </a:ext>
              </a:extLst>
            </p:cNvPr>
            <p:cNvSpPr>
              <a:spLocks noChangeShapeType="1"/>
            </p:cNvSpPr>
            <p:nvPr/>
          </p:nvSpPr>
          <p:spPr bwMode="auto">
            <a:xfrm flipV="1">
              <a:off x="4953000" y="2133600"/>
              <a:ext cx="533400" cy="0"/>
            </a:xfrm>
            <a:prstGeom prst="line">
              <a:avLst/>
            </a:prstGeom>
            <a:noFill/>
            <a:ln w="57150">
              <a:solidFill>
                <a:srgbClr val="0000CC"/>
              </a:solidFill>
              <a:round/>
              <a:headEnd/>
              <a:tailEnd type="triangle" w="med" len="med"/>
            </a:ln>
            <a:effectLst>
              <a:outerShdw dist="53882" dir="2700000" algn="ctr" rotWithShape="0">
                <a:srgbClr val="9999FF">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 name="Text Box 19">
              <a:extLst>
                <a:ext uri="{FF2B5EF4-FFF2-40B4-BE49-F238E27FC236}">
                  <a16:creationId xmlns:a16="http://schemas.microsoft.com/office/drawing/2014/main" id="{EFB4757C-41C2-D3E4-AED6-AD49EB79DD6E}"/>
                </a:ext>
              </a:extLst>
            </p:cNvPr>
            <p:cNvSpPr txBox="1">
              <a:spLocks noChangeArrowheads="1"/>
            </p:cNvSpPr>
            <p:nvPr/>
          </p:nvSpPr>
          <p:spPr bwMode="auto">
            <a:xfrm>
              <a:off x="3810000" y="1149350"/>
              <a:ext cx="1143000" cy="1974850"/>
            </a:xfrm>
            <a:prstGeom prst="rect">
              <a:avLst/>
            </a:prstGeom>
            <a:noFill/>
            <a:ln w="57150" cmpd="thinThick" algn="ctr">
              <a:solidFill>
                <a:srgbClr val="0000CC"/>
              </a:solidFill>
              <a:miter lim="800000"/>
              <a:headEnd/>
              <a:tailEnd/>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chemeClr val="bg1"/>
                  </a:solidFill>
                  <a:latin typeface="Times New Roman" panose="02020603050405020304" pitchFamily="18" charset="0"/>
                </a:rPr>
                <a:t>Chất</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dinh</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dưỡng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đã</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hấp</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thụ</a:t>
              </a:r>
              <a:endParaRPr lang="en-US" altLang="en-US" sz="2400" b="1" dirty="0">
                <a:solidFill>
                  <a:schemeClr val="bg1"/>
                </a:solidFill>
                <a:latin typeface="Times New Roman" panose="02020603050405020304" pitchFamily="18" charset="0"/>
              </a:endParaRPr>
            </a:p>
          </p:txBody>
        </p:sp>
        <p:sp>
          <p:nvSpPr>
            <p:cNvPr id="13" name="Text Box 20">
              <a:extLst>
                <a:ext uri="{FF2B5EF4-FFF2-40B4-BE49-F238E27FC236}">
                  <a16:creationId xmlns:a16="http://schemas.microsoft.com/office/drawing/2014/main" id="{AE630B1F-C0EB-4914-3898-27809C6D75E3}"/>
                </a:ext>
              </a:extLst>
            </p:cNvPr>
            <p:cNvSpPr txBox="1">
              <a:spLocks noChangeArrowheads="1"/>
            </p:cNvSpPr>
            <p:nvPr/>
          </p:nvSpPr>
          <p:spPr bwMode="auto">
            <a:xfrm>
              <a:off x="5157538" y="3545305"/>
              <a:ext cx="2514600" cy="707886"/>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9525" algn="ctr">
                  <a:solidFill>
                    <a:srgbClr val="FFCCCC"/>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dirty="0">
                  <a:solidFill>
                    <a:srgbClr val="990033"/>
                  </a:solidFill>
                  <a:latin typeface="Times New Roman" panose="02020603050405020304" pitchFamily="18" charset="0"/>
                </a:rPr>
                <a:t>CƠ THỂ</a:t>
              </a:r>
            </a:p>
          </p:txBody>
        </p:sp>
        <p:sp>
          <p:nvSpPr>
            <p:cNvPr id="14" name="Text Box 21">
              <a:extLst>
                <a:ext uri="{FF2B5EF4-FFF2-40B4-BE49-F238E27FC236}">
                  <a16:creationId xmlns:a16="http://schemas.microsoft.com/office/drawing/2014/main" id="{28F437F2-016E-3D1A-A84C-7B06A8CBA537}"/>
                </a:ext>
              </a:extLst>
            </p:cNvPr>
            <p:cNvSpPr txBox="1">
              <a:spLocks noChangeArrowheads="1"/>
            </p:cNvSpPr>
            <p:nvPr/>
          </p:nvSpPr>
          <p:spPr bwMode="auto">
            <a:xfrm>
              <a:off x="5486400" y="2451100"/>
              <a:ext cx="19812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FF"/>
                  </a:solidFill>
                  <a:latin typeface="Times New Roman" panose="02020603050405020304" pitchFamily="18" charset="0"/>
                </a:rPr>
                <a:t>Hoạt động Trao Đổi Chất</a:t>
              </a:r>
            </a:p>
            <a:p>
              <a:pPr eaLnBrk="1" hangingPunct="1">
                <a:spcBef>
                  <a:spcPct val="50000"/>
                </a:spcBef>
              </a:pPr>
              <a:endParaRPr lang="en-US" altLang="en-US">
                <a:solidFill>
                  <a:srgbClr val="0000FF"/>
                </a:solidFill>
              </a:endParaRPr>
            </a:p>
          </p:txBody>
        </p:sp>
        <p:sp>
          <p:nvSpPr>
            <p:cNvPr id="15" name="Text Box 22">
              <a:extLst>
                <a:ext uri="{FF2B5EF4-FFF2-40B4-BE49-F238E27FC236}">
                  <a16:creationId xmlns:a16="http://schemas.microsoft.com/office/drawing/2014/main" id="{82054866-7854-6B87-5BD0-7E7C3EB54247}"/>
                </a:ext>
              </a:extLst>
            </p:cNvPr>
            <p:cNvSpPr txBox="1">
              <a:spLocks noChangeArrowheads="1"/>
            </p:cNvSpPr>
            <p:nvPr/>
          </p:nvSpPr>
          <p:spPr bwMode="auto">
            <a:xfrm>
              <a:off x="1600200" y="1524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latin typeface="Times New Roman" panose="02020603050405020304" pitchFamily="18" charset="0"/>
                </a:rPr>
                <a:t>Môi trường</a:t>
              </a:r>
            </a:p>
          </p:txBody>
        </p:sp>
        <p:sp>
          <p:nvSpPr>
            <p:cNvPr id="16" name="Text Box 23">
              <a:extLst>
                <a:ext uri="{FF2B5EF4-FFF2-40B4-BE49-F238E27FC236}">
                  <a16:creationId xmlns:a16="http://schemas.microsoft.com/office/drawing/2014/main" id="{5B3EE7F1-2415-231D-E6B3-749A65D46A59}"/>
                </a:ext>
              </a:extLst>
            </p:cNvPr>
            <p:cNvSpPr txBox="1">
              <a:spLocks noChangeArrowheads="1"/>
            </p:cNvSpPr>
            <p:nvPr/>
          </p:nvSpPr>
          <p:spPr bwMode="auto">
            <a:xfrm>
              <a:off x="9204155" y="762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err="1">
                  <a:latin typeface="Times New Roman" panose="02020603050405020304" pitchFamily="18" charset="0"/>
                </a:rPr>
                <a:t>Môi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trường</a:t>
              </a:r>
              <a:endParaRPr lang="en-US" altLang="en-US" sz="3200" dirty="0">
                <a:latin typeface="Times New Roman" panose="02020603050405020304" pitchFamily="18" charset="0"/>
              </a:endParaRPr>
            </a:p>
          </p:txBody>
        </p:sp>
        <p:sp>
          <p:nvSpPr>
            <p:cNvPr id="17" name="Text Box 25">
              <a:extLst>
                <a:ext uri="{FF2B5EF4-FFF2-40B4-BE49-F238E27FC236}">
                  <a16:creationId xmlns:a16="http://schemas.microsoft.com/office/drawing/2014/main" id="{ECFC668E-983D-2608-24C3-F9DF567AADC4}"/>
                </a:ext>
              </a:extLst>
            </p:cNvPr>
            <p:cNvSpPr txBox="1">
              <a:spLocks noChangeArrowheads="1"/>
            </p:cNvSpPr>
            <p:nvPr/>
          </p:nvSpPr>
          <p:spPr bwMode="auto">
            <a:xfrm>
              <a:off x="1058782" y="2452688"/>
              <a:ext cx="2209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err="1">
                  <a:solidFill>
                    <a:srgbClr val="6600FF"/>
                  </a:solidFill>
                  <a:latin typeface="Times New Roman" panose="02020603050405020304" pitchFamily="18" charset="0"/>
                </a:rPr>
                <a:t>Thức</a:t>
              </a:r>
              <a:r>
                <a:rPr lang="en-US" altLang="en-US" sz="2400" dirty="0">
                  <a:solidFill>
                    <a:srgbClr val="6600FF"/>
                  </a:solidFill>
                  <a:latin typeface="Times New Roman" panose="02020603050405020304" pitchFamily="18" charset="0"/>
                </a:rPr>
                <a:t> </a:t>
              </a:r>
              <a:r>
                <a:rPr lang="en-US" altLang="en-US" sz="2400" dirty="0" err="1">
                  <a:solidFill>
                    <a:srgbClr val="6600FF"/>
                  </a:solidFill>
                  <a:latin typeface="Times New Roman" panose="02020603050405020304" pitchFamily="18" charset="0"/>
                </a:rPr>
                <a:t>ăn</a:t>
              </a:r>
              <a:r>
                <a:rPr lang="en-US" altLang="en-US" sz="2400" dirty="0">
                  <a:solidFill>
                    <a:srgbClr val="6600FF"/>
                  </a:solidFill>
                  <a:latin typeface="Times New Roman" panose="02020603050405020304" pitchFamily="18" charset="0"/>
                </a:rPr>
                <a:t>, </a:t>
              </a:r>
              <a:r>
                <a:rPr lang="en-US" altLang="en-US" sz="2400" dirty="0" err="1">
                  <a:solidFill>
                    <a:srgbClr val="6600FF"/>
                  </a:solidFill>
                  <a:latin typeface="Times New Roman" panose="02020603050405020304" pitchFamily="18" charset="0"/>
                </a:rPr>
                <a:t>nước</a:t>
              </a:r>
              <a:r>
                <a:rPr lang="en-US" altLang="en-US" sz="2400" dirty="0">
                  <a:solidFill>
                    <a:srgbClr val="6600FF"/>
                  </a:solidFill>
                  <a:latin typeface="Times New Roman" panose="02020603050405020304" pitchFamily="18" charset="0"/>
                </a:rPr>
                <a:t>,</a:t>
              </a:r>
            </a:p>
          </p:txBody>
        </p:sp>
        <p:sp>
          <p:nvSpPr>
            <p:cNvPr id="18" name="Text Box 26">
              <a:extLst>
                <a:ext uri="{FF2B5EF4-FFF2-40B4-BE49-F238E27FC236}">
                  <a16:creationId xmlns:a16="http://schemas.microsoft.com/office/drawing/2014/main" id="{372B3C08-1366-279E-FB70-5CC4F3192BAE}"/>
                </a:ext>
              </a:extLst>
            </p:cNvPr>
            <p:cNvSpPr txBox="1">
              <a:spLocks noChangeArrowheads="1"/>
            </p:cNvSpPr>
            <p:nvPr/>
          </p:nvSpPr>
          <p:spPr bwMode="auto">
            <a:xfrm>
              <a:off x="1363582" y="298608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6600FF"/>
                  </a:solidFill>
                  <a:latin typeface="Times New Roman" panose="02020603050405020304" pitchFamily="18" charset="0"/>
                </a:rPr>
                <a:t>Muối khoáng</a:t>
              </a:r>
            </a:p>
          </p:txBody>
        </p:sp>
        <p:sp>
          <p:nvSpPr>
            <p:cNvPr id="19" name="Line 27">
              <a:extLst>
                <a:ext uri="{FF2B5EF4-FFF2-40B4-BE49-F238E27FC236}">
                  <a16:creationId xmlns:a16="http://schemas.microsoft.com/office/drawing/2014/main" id="{E85C3F28-4C69-9785-28DC-001EC06562E9}"/>
                </a:ext>
              </a:extLst>
            </p:cNvPr>
            <p:cNvSpPr>
              <a:spLocks noChangeShapeType="1"/>
            </p:cNvSpPr>
            <p:nvPr/>
          </p:nvSpPr>
          <p:spPr bwMode="auto">
            <a:xfrm>
              <a:off x="3200400" y="914400"/>
              <a:ext cx="533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8">
              <a:extLst>
                <a:ext uri="{FF2B5EF4-FFF2-40B4-BE49-F238E27FC236}">
                  <a16:creationId xmlns:a16="http://schemas.microsoft.com/office/drawing/2014/main" id="{56BCFB3D-C89B-BE21-6D1B-35AF4BAB6CBD}"/>
                </a:ext>
              </a:extLst>
            </p:cNvPr>
            <p:cNvSpPr>
              <a:spLocks noChangeShapeType="1"/>
            </p:cNvSpPr>
            <p:nvPr/>
          </p:nvSpPr>
          <p:spPr bwMode="auto">
            <a:xfrm>
              <a:off x="3140242" y="2666998"/>
              <a:ext cx="593558" cy="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9">
              <a:extLst>
                <a:ext uri="{FF2B5EF4-FFF2-40B4-BE49-F238E27FC236}">
                  <a16:creationId xmlns:a16="http://schemas.microsoft.com/office/drawing/2014/main" id="{86783FA9-CB44-E13C-645C-A1121D0F398F}"/>
                </a:ext>
              </a:extLst>
            </p:cNvPr>
            <p:cNvSpPr>
              <a:spLocks noChangeShapeType="1"/>
            </p:cNvSpPr>
            <p:nvPr/>
          </p:nvSpPr>
          <p:spPr bwMode="auto">
            <a:xfrm flipH="1">
              <a:off x="3140242" y="2667000"/>
              <a:ext cx="356940" cy="56515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22" name="Text Box 30">
              <a:extLst>
                <a:ext uri="{FF2B5EF4-FFF2-40B4-BE49-F238E27FC236}">
                  <a16:creationId xmlns:a16="http://schemas.microsoft.com/office/drawing/2014/main" id="{A8207ECC-2F6A-92FC-39C4-1BEF18889495}"/>
                </a:ext>
              </a:extLst>
            </p:cNvPr>
            <p:cNvSpPr txBox="1">
              <a:spLocks noChangeArrowheads="1"/>
            </p:cNvSpPr>
            <p:nvPr/>
          </p:nvSpPr>
          <p:spPr bwMode="auto">
            <a:xfrm>
              <a:off x="4162928" y="605591"/>
              <a:ext cx="914400" cy="461665"/>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57150" cmpd="thinThick" algn="ctr">
                  <a:solidFill>
                    <a:srgbClr val="0000CC"/>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0000FF"/>
                  </a:solidFill>
                  <a:latin typeface="Times New Roman" panose="02020603050405020304" pitchFamily="18" charset="0"/>
                </a:rPr>
                <a:t>O</a:t>
              </a:r>
              <a:r>
                <a:rPr lang="en-US" altLang="en-US" sz="2400" b="1" baseline="-25000" dirty="0">
                  <a:solidFill>
                    <a:srgbClr val="0000FF"/>
                  </a:solidFill>
                  <a:latin typeface="Times New Roman" panose="02020603050405020304" pitchFamily="18" charset="0"/>
                </a:rPr>
                <a:t>2</a:t>
              </a:r>
              <a:endParaRPr lang="en-US" altLang="en-US" sz="2400" b="1" dirty="0">
                <a:solidFill>
                  <a:srgbClr val="0000FF"/>
                </a:solidFill>
                <a:latin typeface="Times New Roman" panose="02020603050405020304" pitchFamily="18" charset="0"/>
              </a:endParaRPr>
            </a:p>
          </p:txBody>
        </p:sp>
        <p:sp>
          <p:nvSpPr>
            <p:cNvPr id="23" name="Line 31">
              <a:extLst>
                <a:ext uri="{FF2B5EF4-FFF2-40B4-BE49-F238E27FC236}">
                  <a16:creationId xmlns:a16="http://schemas.microsoft.com/office/drawing/2014/main" id="{7208A580-F63E-9A35-E867-1FB0A211DE77}"/>
                </a:ext>
              </a:extLst>
            </p:cNvPr>
            <p:cNvSpPr>
              <a:spLocks noChangeShapeType="1"/>
            </p:cNvSpPr>
            <p:nvPr/>
          </p:nvSpPr>
          <p:spPr bwMode="auto">
            <a:xfrm>
              <a:off x="5029200" y="914400"/>
              <a:ext cx="609600" cy="7620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2">
              <a:extLst>
                <a:ext uri="{FF2B5EF4-FFF2-40B4-BE49-F238E27FC236}">
                  <a16:creationId xmlns:a16="http://schemas.microsoft.com/office/drawing/2014/main" id="{72BCC720-A164-5CAE-B377-31DAAFE938BB}"/>
                </a:ext>
              </a:extLst>
            </p:cNvPr>
            <p:cNvSpPr>
              <a:spLocks noChangeShapeType="1"/>
            </p:cNvSpPr>
            <p:nvPr/>
          </p:nvSpPr>
          <p:spPr bwMode="auto">
            <a:xfrm>
              <a:off x="8875292" y="1981200"/>
              <a:ext cx="609600" cy="0"/>
            </a:xfrm>
            <a:prstGeom prst="line">
              <a:avLst/>
            </a:prstGeom>
            <a:noFill/>
            <a:ln w="57150">
              <a:solidFill>
                <a:srgbClr val="0000CC"/>
              </a:solidFill>
              <a:round/>
              <a:headEnd/>
              <a:tailEnd type="triangle" w="med" len="med"/>
            </a:ln>
            <a:effectLst>
              <a:outerShdw dist="53882" dir="2700000" algn="ctr" rotWithShape="0">
                <a:srgbClr val="9999FF">
                  <a:alpha val="79999"/>
                </a:srgbClr>
              </a:outerShdw>
            </a:effectLst>
            <a:extLst>
              <a:ext uri="{909E8E84-426E-40DD-AFC4-6F175D3DCCD1}">
                <a14:hiddenFill xmlns:a14="http://schemas.microsoft.com/office/drawing/2010/main">
                  <a:noFill/>
                </a14:hiddenFill>
              </a:ext>
            </a:extLst>
          </p:spPr>
          <p:txBody>
            <a:bodyPr wrap="none" anchor="ctr"/>
            <a:lstStyle/>
            <a:p>
              <a:r>
                <a:rPr lang="en-US" dirty="0"/>
                <a:t>                        </a:t>
              </a:r>
            </a:p>
          </p:txBody>
        </p:sp>
        <p:sp>
          <p:nvSpPr>
            <p:cNvPr id="25" name="Line 33">
              <a:extLst>
                <a:ext uri="{FF2B5EF4-FFF2-40B4-BE49-F238E27FC236}">
                  <a16:creationId xmlns:a16="http://schemas.microsoft.com/office/drawing/2014/main" id="{9E0676B5-DE3E-8E58-2694-8A3A966F1FEC}"/>
                </a:ext>
              </a:extLst>
            </p:cNvPr>
            <p:cNvSpPr>
              <a:spLocks noChangeShapeType="1"/>
            </p:cNvSpPr>
            <p:nvPr/>
          </p:nvSpPr>
          <p:spPr bwMode="auto">
            <a:xfrm flipV="1">
              <a:off x="8875292" y="2667000"/>
              <a:ext cx="609600" cy="152400"/>
            </a:xfrm>
            <a:prstGeom prst="line">
              <a:avLst/>
            </a:prstGeom>
            <a:noFill/>
            <a:ln w="57150">
              <a:solidFill>
                <a:srgbClr val="0000CC"/>
              </a:solidFill>
              <a:round/>
              <a:headEnd/>
              <a:tailEnd type="triangle" w="med" len="med"/>
            </a:ln>
            <a:effectLst>
              <a:outerShdw dist="53882" dir="2700000" algn="ctr" rotWithShape="0">
                <a:srgbClr val="9999FF">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6" name="Line 34">
              <a:extLst>
                <a:ext uri="{FF2B5EF4-FFF2-40B4-BE49-F238E27FC236}">
                  <a16:creationId xmlns:a16="http://schemas.microsoft.com/office/drawing/2014/main" id="{41926AD9-38C8-3B5A-FAFF-85BC9ED7C352}"/>
                </a:ext>
              </a:extLst>
            </p:cNvPr>
            <p:cNvSpPr>
              <a:spLocks noChangeShapeType="1"/>
            </p:cNvSpPr>
            <p:nvPr/>
          </p:nvSpPr>
          <p:spPr bwMode="auto">
            <a:xfrm>
              <a:off x="8875292" y="2819400"/>
              <a:ext cx="457200" cy="457200"/>
            </a:xfrm>
            <a:prstGeom prst="line">
              <a:avLst/>
            </a:prstGeom>
            <a:noFill/>
            <a:ln w="57150">
              <a:solidFill>
                <a:srgbClr val="0000CC"/>
              </a:solidFill>
              <a:round/>
              <a:headEnd/>
              <a:tailEnd type="triangle" w="med" len="med"/>
            </a:ln>
            <a:effectLst>
              <a:outerShdw dist="53882" dir="2700000" algn="ctr" rotWithShape="0">
                <a:srgbClr val="9999FF">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7" name="Text Box 35">
              <a:extLst>
                <a:ext uri="{FF2B5EF4-FFF2-40B4-BE49-F238E27FC236}">
                  <a16:creationId xmlns:a16="http://schemas.microsoft.com/office/drawing/2014/main" id="{6A961C78-0C62-F5D0-DE23-E12C67DAA65F}"/>
                </a:ext>
              </a:extLst>
            </p:cNvPr>
            <p:cNvSpPr txBox="1">
              <a:spLocks noChangeArrowheads="1"/>
            </p:cNvSpPr>
            <p:nvPr/>
          </p:nvSpPr>
          <p:spPr bwMode="auto">
            <a:xfrm>
              <a:off x="9352544" y="1752601"/>
              <a:ext cx="990600" cy="461665"/>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57150" cmpd="thinThick" algn="ctr">
                  <a:solidFill>
                    <a:srgbClr val="0000CC"/>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solidFill>
                    <a:srgbClr val="6600FF"/>
                  </a:solidFill>
                  <a:latin typeface="Times New Roman" panose="02020603050405020304" pitchFamily="18" charset="0"/>
                </a:rPr>
                <a:t>CO</a:t>
              </a:r>
              <a:r>
                <a:rPr lang="en-US" altLang="en-US" sz="2400" b="1" baseline="-25000">
                  <a:solidFill>
                    <a:srgbClr val="6600FF"/>
                  </a:solidFill>
                  <a:latin typeface="Times New Roman" panose="02020603050405020304" pitchFamily="18" charset="0"/>
                </a:rPr>
                <a:t>2</a:t>
              </a:r>
              <a:endParaRPr lang="en-US" altLang="en-US" sz="2400" b="1">
                <a:solidFill>
                  <a:srgbClr val="6600FF"/>
                </a:solidFill>
                <a:latin typeface="Times New Roman" panose="02020603050405020304" pitchFamily="18" charset="0"/>
              </a:endParaRPr>
            </a:p>
          </p:txBody>
        </p:sp>
        <p:sp>
          <p:nvSpPr>
            <p:cNvPr id="28" name="Text Box 36">
              <a:extLst>
                <a:ext uri="{FF2B5EF4-FFF2-40B4-BE49-F238E27FC236}">
                  <a16:creationId xmlns:a16="http://schemas.microsoft.com/office/drawing/2014/main" id="{9F658616-5DFE-7853-175A-C997AEDF8AB8}"/>
                </a:ext>
              </a:extLst>
            </p:cNvPr>
            <p:cNvSpPr txBox="1">
              <a:spLocks noChangeArrowheads="1"/>
            </p:cNvSpPr>
            <p:nvPr/>
          </p:nvSpPr>
          <p:spPr bwMode="auto">
            <a:xfrm>
              <a:off x="9504944" y="2452688"/>
              <a:ext cx="114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6600FF"/>
                  </a:solidFill>
                  <a:latin typeface="Times New Roman" panose="02020603050405020304" pitchFamily="18" charset="0"/>
                </a:rPr>
                <a:t>Phân</a:t>
              </a:r>
            </a:p>
          </p:txBody>
        </p:sp>
        <p:sp>
          <p:nvSpPr>
            <p:cNvPr id="29" name="Text Box 37">
              <a:extLst>
                <a:ext uri="{FF2B5EF4-FFF2-40B4-BE49-F238E27FC236}">
                  <a16:creationId xmlns:a16="http://schemas.microsoft.com/office/drawing/2014/main" id="{8292A07F-C968-4E1D-C5FF-D307AC72D760}"/>
                </a:ext>
              </a:extLst>
            </p:cNvPr>
            <p:cNvSpPr txBox="1">
              <a:spLocks noChangeArrowheads="1"/>
            </p:cNvSpPr>
            <p:nvPr/>
          </p:nvSpPr>
          <p:spPr bwMode="auto">
            <a:xfrm>
              <a:off x="9352544" y="306228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err="1">
                  <a:solidFill>
                    <a:srgbClr val="6600FF"/>
                  </a:solidFill>
                  <a:latin typeface="Times New Roman" panose="02020603050405020304" pitchFamily="18" charset="0"/>
                </a:rPr>
                <a:t>Nước</a:t>
              </a:r>
              <a:r>
                <a:rPr lang="en-US" altLang="en-US" sz="2400" dirty="0">
                  <a:solidFill>
                    <a:srgbClr val="6600FF"/>
                  </a:solidFill>
                  <a:latin typeface="Times New Roman" panose="02020603050405020304" pitchFamily="18" charset="0"/>
                </a:rPr>
                <a:t> </a:t>
              </a:r>
              <a:r>
                <a:rPr lang="en-US" altLang="en-US" sz="2400" dirty="0" err="1">
                  <a:solidFill>
                    <a:srgbClr val="6600FF"/>
                  </a:solidFill>
                  <a:latin typeface="Times New Roman" panose="02020603050405020304" pitchFamily="18" charset="0"/>
                </a:rPr>
                <a:t>tiểu</a:t>
              </a:r>
              <a:endParaRPr lang="en-US" altLang="en-US" sz="2400" dirty="0">
                <a:solidFill>
                  <a:srgbClr val="6600FF"/>
                </a:solidFill>
                <a:latin typeface="Times New Roman" panose="02020603050405020304" pitchFamily="18" charset="0"/>
              </a:endParaRPr>
            </a:p>
          </p:txBody>
        </p:sp>
      </p:grpSp>
    </p:spTree>
    <p:extLst>
      <p:ext uri="{BB962C8B-B14F-4D97-AF65-F5344CB8AC3E}">
        <p14:creationId xmlns:p14="http://schemas.microsoft.com/office/powerpoint/2010/main" val="2896783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543905C-940A-CA5D-C760-3EA9F1160695}"/>
              </a:ext>
            </a:extLst>
          </p:cNvPr>
          <p:cNvGraphicFramePr>
            <a:graphicFrameLocks noGrp="1"/>
          </p:cNvGraphicFramePr>
          <p:nvPr>
            <p:extLst>
              <p:ext uri="{D42A27DB-BD31-4B8C-83A1-F6EECF244321}">
                <p14:modId xmlns:p14="http://schemas.microsoft.com/office/powerpoint/2010/main" val="4174359274"/>
              </p:ext>
            </p:extLst>
          </p:nvPr>
        </p:nvGraphicFramePr>
        <p:xfrm>
          <a:off x="1122947" y="160421"/>
          <a:ext cx="10571748" cy="5975683"/>
        </p:xfrm>
        <a:graphic>
          <a:graphicData uri="http://schemas.openxmlformats.org/drawingml/2006/table">
            <a:tbl>
              <a:tblPr firstRow="1" firstCol="1" bandRow="1">
                <a:tableStyleId>{5C22544A-7EE6-4342-B048-85BDC9FD1C3A}</a:tableStyleId>
              </a:tblPr>
              <a:tblGrid>
                <a:gridCol w="10571748">
                  <a:extLst>
                    <a:ext uri="{9D8B030D-6E8A-4147-A177-3AD203B41FA5}">
                      <a16:colId xmlns:a16="http://schemas.microsoft.com/office/drawing/2014/main" val="2444171514"/>
                    </a:ext>
                  </a:extLst>
                </a:gridCol>
              </a:tblGrid>
              <a:tr h="5975683">
                <a:tc>
                  <a:txBody>
                    <a:bodyPr/>
                    <a:lstStyle/>
                    <a:p>
                      <a:pPr marL="457200" marR="0" algn="ctr">
                        <a:lnSpc>
                          <a:spcPct val="130000"/>
                        </a:lnSpc>
                        <a:spcBef>
                          <a:spcPts val="0"/>
                        </a:spcBef>
                        <a:spcAft>
                          <a:spcPts val="0"/>
                        </a:spcAft>
                      </a:pP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BÀI TẬP</a:t>
                      </a:r>
                    </a:p>
                    <a:p>
                      <a:pPr marL="457200" marR="0" algn="ctr">
                        <a:lnSpc>
                          <a:spcPct val="130000"/>
                        </a:lnSpc>
                        <a:spcBef>
                          <a:spcPts val="0"/>
                        </a:spcBef>
                        <a:spcAft>
                          <a:spcPts val="0"/>
                        </a:spcAft>
                      </a:pP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Em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hãy</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xác</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định</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những</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câu</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đúng</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khi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nói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về</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hoạt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động</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bài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tiết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của</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cơ</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thể</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người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p>
                    <a:p>
                      <a:pPr marL="457200" marR="0" algn="ctr">
                        <a:lnSpc>
                          <a:spcPct val="130000"/>
                        </a:lnSpc>
                        <a:spcBef>
                          <a:spcPts val="0"/>
                        </a:spcBef>
                        <a:spcAft>
                          <a:spcPts val="0"/>
                        </a:spcAft>
                      </a:pPr>
                      <a:endPar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a:p>
                      <a:pPr marL="457200" marR="0" algn="l">
                        <a:lnSpc>
                          <a:spcPct val="130000"/>
                        </a:lnSpc>
                        <a:spcBef>
                          <a:spcPts val="0"/>
                        </a:spcBef>
                        <a:spcAft>
                          <a:spcPts val="0"/>
                        </a:spcAft>
                      </a:pP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1.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Cơ</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quan</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bài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tiết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chủ</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yếu</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là</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phổi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thận</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da.</a:t>
                      </a:r>
                    </a:p>
                    <a:p>
                      <a:pPr marL="457200" marR="0" algn="just">
                        <a:lnSpc>
                          <a:spcPct val="130000"/>
                        </a:lnSpc>
                        <a:spcBef>
                          <a:spcPts val="0"/>
                        </a:spcBef>
                        <a:spcAft>
                          <a:spcPts val="0"/>
                        </a:spcAft>
                      </a:pP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2. Da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đóng</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vai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trò</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chủ</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yếu</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trong</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việc</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bài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tiết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các</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chất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thải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hòa</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tan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trong</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máu</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a:t>
                      </a:r>
                    </a:p>
                    <a:p>
                      <a:pPr marL="457200" marR="0" algn="just">
                        <a:lnSpc>
                          <a:spcPct val="130000"/>
                        </a:lnSpc>
                        <a:spcBef>
                          <a:spcPts val="0"/>
                        </a:spcBef>
                        <a:spcAft>
                          <a:spcPts val="0"/>
                        </a:spcAft>
                      </a:pP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3.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Các</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sản</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phẩm</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bài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tiết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phát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sinh</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từ</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hoạt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động</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trao</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đổi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chất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của</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tế</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bào</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và</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hoạt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động</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tiêu</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hóa</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đưa</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vào</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một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số</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chất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quá</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liều</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lượng</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thuốc</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ion,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cholesteron</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a:t>
                      </a:r>
                    </a:p>
                    <a:p>
                      <a:pPr marL="457200" marR="0" algn="just">
                        <a:lnSpc>
                          <a:spcPct val="130000"/>
                        </a:lnSpc>
                        <a:spcBef>
                          <a:spcPts val="0"/>
                        </a:spcBef>
                        <a:spcAft>
                          <a:spcPts val="0"/>
                        </a:spcAft>
                      </a:pP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4.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Bài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tiết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giúp</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cơ</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thể</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thải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loại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các</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chất</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dư</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thừa</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và</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độc</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hại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để</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duy</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trì</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tính</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ổn</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định</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của</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môi</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trường</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trong</a:t>
                      </a:r>
                      <a: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t>.</a:t>
                      </a:r>
                    </a:p>
                  </a:txBody>
                  <a:tcPr marL="68580" marR="68580" marT="0" marB="0"/>
                </a:tc>
                <a:extLst>
                  <a:ext uri="{0D108BD9-81ED-4DB2-BD59-A6C34878D82A}">
                    <a16:rowId xmlns:a16="http://schemas.microsoft.com/office/drawing/2014/main" val="3287465739"/>
                  </a:ext>
                </a:extLst>
              </a:tr>
            </a:tbl>
          </a:graphicData>
        </a:graphic>
      </p:graphicFrame>
    </p:spTree>
    <p:extLst>
      <p:ext uri="{BB962C8B-B14F-4D97-AF65-F5344CB8AC3E}">
        <p14:creationId xmlns:p14="http://schemas.microsoft.com/office/powerpoint/2010/main" val="731498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E76C70B5-EEF3-FB70-D348-FFF34B4B0D5A}"/>
              </a:ext>
            </a:extLst>
          </p:cNvPr>
          <p:cNvSpPr>
            <a:spLocks noChangeArrowheads="1"/>
          </p:cNvSpPr>
          <p:nvPr/>
        </p:nvSpPr>
        <p:spPr bwMode="auto">
          <a:xfrm>
            <a:off x="1628273" y="515647"/>
            <a:ext cx="10387263"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CH 1:</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Nêu</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sản</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phẩm</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thải</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chủ</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yếu</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qua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phổi</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thận</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da?</a:t>
            </a:r>
            <a:endParaRPr kumimoji="0" lang="en-US" altLang="en-US" sz="2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solidFill>
                <a:srgbClr val="00000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solidFill>
                <a:srgbClr val="00000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solidFill>
                <a:srgbClr val="00000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solidFill>
                <a:srgbClr val="00000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CH 2:</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Cơ</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quan</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nào</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đóng</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vai</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trò</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chủ</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yếu</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trong</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việc</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bài</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tiết</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các</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chất</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thải</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hòa</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tan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trong</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máu</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Content Placeholder 3">
            <a:extLst>
              <a:ext uri="{FF2B5EF4-FFF2-40B4-BE49-F238E27FC236}">
                <a16:creationId xmlns:a16="http://schemas.microsoft.com/office/drawing/2014/main" id="{2AD04AD9-146B-B5FD-53AF-80E7FB395866}"/>
              </a:ext>
            </a:extLst>
          </p:cNvPr>
          <p:cNvGraphicFramePr>
            <a:graphicFrameLocks/>
          </p:cNvGraphicFramePr>
          <p:nvPr>
            <p:extLst>
              <p:ext uri="{D42A27DB-BD31-4B8C-83A1-F6EECF244321}">
                <p14:modId xmlns:p14="http://schemas.microsoft.com/office/powerpoint/2010/main" val="1951178508"/>
              </p:ext>
            </p:extLst>
          </p:nvPr>
        </p:nvGraphicFramePr>
        <p:xfrm>
          <a:off x="2290746" y="1301580"/>
          <a:ext cx="7687444" cy="2821239"/>
        </p:xfrm>
        <a:graphic>
          <a:graphicData uri="http://schemas.openxmlformats.org/drawingml/2006/table">
            <a:tbl>
              <a:tblPr firstRow="1" firstCol="1" bandRow="1">
                <a:tableStyleId>{5C22544A-7EE6-4342-B048-85BDC9FD1C3A}</a:tableStyleId>
              </a:tblPr>
              <a:tblGrid>
                <a:gridCol w="3553548">
                  <a:extLst>
                    <a:ext uri="{9D8B030D-6E8A-4147-A177-3AD203B41FA5}">
                      <a16:colId xmlns:a16="http://schemas.microsoft.com/office/drawing/2014/main" val="1271106701"/>
                    </a:ext>
                  </a:extLst>
                </a:gridCol>
                <a:gridCol w="4133896">
                  <a:extLst>
                    <a:ext uri="{9D8B030D-6E8A-4147-A177-3AD203B41FA5}">
                      <a16:colId xmlns:a16="http://schemas.microsoft.com/office/drawing/2014/main" val="1914697185"/>
                    </a:ext>
                  </a:extLst>
                </a:gridCol>
              </a:tblGrid>
              <a:tr h="1151729">
                <a:tc>
                  <a:txBody>
                    <a:bodyPr/>
                    <a:lstStyle/>
                    <a:p>
                      <a:pPr marL="0" marR="0" algn="ctr">
                        <a:lnSpc>
                          <a:spcPct val="115000"/>
                        </a:lnSpc>
                        <a:spcBef>
                          <a:spcPts val="0"/>
                        </a:spcBef>
                        <a:spcAft>
                          <a:spcPts val="0"/>
                        </a:spcAft>
                      </a:pPr>
                      <a:r>
                        <a:rPr lang="en-US" sz="2800">
                          <a:effectLst/>
                          <a:latin typeface="Tahoma" panose="020B0604030504040204" pitchFamily="34" charset="0"/>
                          <a:ea typeface="Tahoma" panose="020B0604030504040204" pitchFamily="34" charset="0"/>
                          <a:cs typeface="Tahoma" panose="020B0604030504040204" pitchFamily="34" charset="0"/>
                        </a:rPr>
                        <a:t>Sản phẩm thải chủ yếu</a:t>
                      </a:r>
                      <a:endParaRPr lang="en-US" sz="32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ctr">
                        <a:lnSpc>
                          <a:spcPct val="115000"/>
                        </a:lnSpc>
                        <a:spcBef>
                          <a:spcPts val="0"/>
                        </a:spcBef>
                        <a:spcAft>
                          <a:spcPts val="0"/>
                        </a:spcAft>
                      </a:pPr>
                      <a:r>
                        <a:rPr lang="en-US" sz="2800" dirty="0" err="1">
                          <a:effectLst/>
                          <a:latin typeface="Tahoma" panose="020B0604030504040204" pitchFamily="34" charset="0"/>
                          <a:ea typeface="Tahoma" panose="020B0604030504040204" pitchFamily="34" charset="0"/>
                          <a:cs typeface="Tahoma" panose="020B0604030504040204" pitchFamily="34" charset="0"/>
                        </a:rPr>
                        <a:t>Cơ</a:t>
                      </a:r>
                      <a:r>
                        <a:rPr lang="en-US" sz="2800" dirty="0">
                          <a:effectLst/>
                          <a:latin typeface="Tahoma" panose="020B0604030504040204" pitchFamily="34" charset="0"/>
                          <a:ea typeface="Tahoma" panose="020B0604030504040204" pitchFamily="34" charset="0"/>
                          <a:cs typeface="Tahoma" panose="020B0604030504040204" pitchFamily="34" charset="0"/>
                        </a:rPr>
                        <a:t> </a:t>
                      </a:r>
                      <a:r>
                        <a:rPr lang="en-US" sz="2800" dirty="0" err="1">
                          <a:effectLst/>
                          <a:latin typeface="Tahoma" panose="020B0604030504040204" pitchFamily="34" charset="0"/>
                          <a:ea typeface="Tahoma" panose="020B0604030504040204" pitchFamily="34" charset="0"/>
                          <a:cs typeface="Tahoma" panose="020B0604030504040204" pitchFamily="34" charset="0"/>
                        </a:rPr>
                        <a:t>quan</a:t>
                      </a:r>
                      <a:r>
                        <a:rPr lang="en-US" sz="2800" dirty="0">
                          <a:effectLst/>
                          <a:latin typeface="Tahoma" panose="020B0604030504040204" pitchFamily="34" charset="0"/>
                          <a:ea typeface="Tahoma" panose="020B0604030504040204" pitchFamily="34" charset="0"/>
                          <a:cs typeface="Tahoma" panose="020B0604030504040204" pitchFamily="34" charset="0"/>
                        </a:rPr>
                        <a:t> </a:t>
                      </a:r>
                      <a:r>
                        <a:rPr lang="en-US" sz="2800" dirty="0" err="1">
                          <a:effectLst/>
                          <a:latin typeface="Tahoma" panose="020B0604030504040204" pitchFamily="34" charset="0"/>
                          <a:ea typeface="Tahoma" panose="020B0604030504040204" pitchFamily="34" charset="0"/>
                          <a:cs typeface="Tahoma" panose="020B0604030504040204" pitchFamily="34" charset="0"/>
                        </a:rPr>
                        <a:t>bài</a:t>
                      </a:r>
                      <a:r>
                        <a:rPr lang="en-US" sz="2800" dirty="0">
                          <a:effectLst/>
                          <a:latin typeface="Tahoma" panose="020B0604030504040204" pitchFamily="34" charset="0"/>
                          <a:ea typeface="Tahoma" panose="020B0604030504040204" pitchFamily="34" charset="0"/>
                          <a:cs typeface="Tahoma" panose="020B0604030504040204" pitchFamily="34" charset="0"/>
                        </a:rPr>
                        <a:t> </a:t>
                      </a:r>
                      <a:r>
                        <a:rPr lang="en-US" sz="2800" dirty="0" err="1">
                          <a:effectLst/>
                          <a:latin typeface="Tahoma" panose="020B0604030504040204" pitchFamily="34" charset="0"/>
                          <a:ea typeface="Tahoma" panose="020B0604030504040204" pitchFamily="34" charset="0"/>
                          <a:cs typeface="Tahoma" panose="020B0604030504040204" pitchFamily="34" charset="0"/>
                        </a:rPr>
                        <a:t>tiết</a:t>
                      </a:r>
                      <a:r>
                        <a:rPr lang="en-US" sz="2800" dirty="0">
                          <a:effectLst/>
                          <a:latin typeface="Tahoma" panose="020B0604030504040204" pitchFamily="34" charset="0"/>
                          <a:ea typeface="Tahoma" panose="020B0604030504040204" pitchFamily="34" charset="0"/>
                          <a:cs typeface="Tahoma" panose="020B0604030504040204" pitchFamily="34" charset="0"/>
                        </a:rPr>
                        <a:t> </a:t>
                      </a:r>
                      <a:r>
                        <a:rPr lang="en-US" sz="2800" dirty="0" err="1">
                          <a:effectLst/>
                          <a:latin typeface="Tahoma" panose="020B0604030504040204" pitchFamily="34" charset="0"/>
                          <a:ea typeface="Tahoma" panose="020B0604030504040204" pitchFamily="34" charset="0"/>
                          <a:cs typeface="Tahoma" panose="020B0604030504040204" pitchFamily="34" charset="0"/>
                        </a:rPr>
                        <a:t>chủ</a:t>
                      </a:r>
                      <a:r>
                        <a:rPr lang="en-US" sz="2800" dirty="0">
                          <a:effectLst/>
                          <a:latin typeface="Tahoma" panose="020B0604030504040204" pitchFamily="34" charset="0"/>
                          <a:ea typeface="Tahoma" panose="020B0604030504040204" pitchFamily="34" charset="0"/>
                          <a:cs typeface="Tahoma" panose="020B0604030504040204" pitchFamily="34" charset="0"/>
                        </a:rPr>
                        <a:t> </a:t>
                      </a:r>
                      <a:r>
                        <a:rPr lang="en-US" sz="2800" dirty="0" err="1">
                          <a:effectLst/>
                          <a:latin typeface="Tahoma" panose="020B0604030504040204" pitchFamily="34" charset="0"/>
                          <a:ea typeface="Tahoma" panose="020B0604030504040204" pitchFamily="34" charset="0"/>
                          <a:cs typeface="Tahoma" panose="020B0604030504040204" pitchFamily="34" charset="0"/>
                        </a:rPr>
                        <a:t>yếu</a:t>
                      </a:r>
                      <a:endParaRPr lang="en-US" sz="3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2508253490"/>
                  </a:ext>
                </a:extLst>
              </a:tr>
              <a:tr h="556614">
                <a:tc>
                  <a:txBody>
                    <a:bodyPr/>
                    <a:lstStyle/>
                    <a:p>
                      <a:pPr marL="0" marR="0" algn="just">
                        <a:lnSpc>
                          <a:spcPct val="115000"/>
                        </a:lnSpc>
                        <a:spcBef>
                          <a:spcPts val="0"/>
                        </a:spcBef>
                        <a:spcAft>
                          <a:spcPts val="0"/>
                        </a:spcAft>
                      </a:pPr>
                      <a:r>
                        <a:rPr lang="en-US" sz="2800">
                          <a:effectLst/>
                          <a:latin typeface="Tahoma" panose="020B0604030504040204" pitchFamily="34" charset="0"/>
                          <a:ea typeface="Tahoma" panose="020B0604030504040204" pitchFamily="34" charset="0"/>
                          <a:cs typeface="Tahoma" panose="020B0604030504040204" pitchFamily="34" charset="0"/>
                        </a:rPr>
                        <a:t>Khí Carbondioxide</a:t>
                      </a:r>
                      <a:endParaRPr lang="en-US" sz="32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ctr">
                        <a:lnSpc>
                          <a:spcPct val="115000"/>
                        </a:lnSpc>
                        <a:spcBef>
                          <a:spcPts val="0"/>
                        </a:spcBef>
                        <a:spcAft>
                          <a:spcPts val="0"/>
                        </a:spcAft>
                      </a:pPr>
                      <a:endParaRPr lang="en-US" sz="3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3207136755"/>
                  </a:ext>
                </a:extLst>
              </a:tr>
              <a:tr h="556614">
                <a:tc>
                  <a:txBody>
                    <a:bodyPr/>
                    <a:lstStyle/>
                    <a:p>
                      <a:pPr marL="0" marR="0" algn="just">
                        <a:lnSpc>
                          <a:spcPct val="115000"/>
                        </a:lnSpc>
                        <a:spcBef>
                          <a:spcPts val="0"/>
                        </a:spcBef>
                        <a:spcAft>
                          <a:spcPts val="0"/>
                        </a:spcAft>
                      </a:pPr>
                      <a:r>
                        <a:rPr lang="en-US" sz="2800" dirty="0" err="1">
                          <a:effectLst/>
                          <a:latin typeface="Tahoma" panose="020B0604030504040204" pitchFamily="34" charset="0"/>
                          <a:ea typeface="Tahoma" panose="020B0604030504040204" pitchFamily="34" charset="0"/>
                          <a:cs typeface="Tahoma" panose="020B0604030504040204" pitchFamily="34" charset="0"/>
                        </a:rPr>
                        <a:t>Nước</a:t>
                      </a:r>
                      <a:r>
                        <a:rPr lang="en-US" sz="2800" dirty="0">
                          <a:effectLst/>
                          <a:latin typeface="Tahoma" panose="020B0604030504040204" pitchFamily="34" charset="0"/>
                          <a:ea typeface="Tahoma" panose="020B0604030504040204" pitchFamily="34" charset="0"/>
                          <a:cs typeface="Tahoma" panose="020B0604030504040204" pitchFamily="34" charset="0"/>
                        </a:rPr>
                        <a:t> </a:t>
                      </a:r>
                      <a:r>
                        <a:rPr lang="en-US" sz="2800" dirty="0" err="1">
                          <a:effectLst/>
                          <a:latin typeface="Tahoma" panose="020B0604030504040204" pitchFamily="34" charset="0"/>
                          <a:ea typeface="Tahoma" panose="020B0604030504040204" pitchFamily="34" charset="0"/>
                          <a:cs typeface="Tahoma" panose="020B0604030504040204" pitchFamily="34" charset="0"/>
                        </a:rPr>
                        <a:t>tiểu</a:t>
                      </a:r>
                      <a:endParaRPr lang="en-US" sz="3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ctr">
                        <a:lnSpc>
                          <a:spcPct val="115000"/>
                        </a:lnSpc>
                        <a:spcBef>
                          <a:spcPts val="0"/>
                        </a:spcBef>
                        <a:spcAft>
                          <a:spcPts val="0"/>
                        </a:spcAft>
                      </a:pPr>
                      <a:endParaRPr lang="en-US" sz="3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2040737505"/>
                  </a:ext>
                </a:extLst>
              </a:tr>
              <a:tr h="556282">
                <a:tc>
                  <a:txBody>
                    <a:bodyPr/>
                    <a:lstStyle/>
                    <a:p>
                      <a:pPr marL="0" marR="0" algn="just">
                        <a:lnSpc>
                          <a:spcPct val="115000"/>
                        </a:lnSpc>
                        <a:spcBef>
                          <a:spcPts val="0"/>
                        </a:spcBef>
                        <a:spcAft>
                          <a:spcPts val="0"/>
                        </a:spcAft>
                      </a:pPr>
                      <a:r>
                        <a:rPr lang="en-US" sz="2800">
                          <a:effectLst/>
                          <a:latin typeface="Tahoma" panose="020B0604030504040204" pitchFamily="34" charset="0"/>
                          <a:ea typeface="Tahoma" panose="020B0604030504040204" pitchFamily="34" charset="0"/>
                          <a:cs typeface="Tahoma" panose="020B0604030504040204" pitchFamily="34" charset="0"/>
                        </a:rPr>
                        <a:t>Mồ hôi</a:t>
                      </a:r>
                      <a:endParaRPr lang="en-US" sz="32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ctr">
                        <a:lnSpc>
                          <a:spcPct val="115000"/>
                        </a:lnSpc>
                        <a:spcBef>
                          <a:spcPts val="0"/>
                        </a:spcBef>
                        <a:spcAft>
                          <a:spcPts val="0"/>
                        </a:spcAft>
                      </a:pPr>
                      <a:endParaRPr lang="en-US" sz="3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3076691937"/>
                  </a:ext>
                </a:extLst>
              </a:tr>
            </a:tbl>
          </a:graphicData>
        </a:graphic>
      </p:graphicFrame>
      <p:sp>
        <p:nvSpPr>
          <p:cNvPr id="5" name="TextBox 7">
            <a:extLst>
              <a:ext uri="{FF2B5EF4-FFF2-40B4-BE49-F238E27FC236}">
                <a16:creationId xmlns:a16="http://schemas.microsoft.com/office/drawing/2014/main" id="{17F218BB-D880-1BDB-73C6-3E2D02D3E3AC}"/>
              </a:ext>
            </a:extLst>
          </p:cNvPr>
          <p:cNvSpPr txBox="1"/>
          <p:nvPr/>
        </p:nvSpPr>
        <p:spPr>
          <a:xfrm>
            <a:off x="1628273" y="5422232"/>
            <a:ext cx="9384632" cy="523220"/>
          </a:xfrm>
          <a:prstGeom prst="rect">
            <a:avLst/>
          </a:prstGeom>
          <a:noFill/>
        </p:spPr>
        <p:txBody>
          <a:bodyPr wrap="square" rtlCol="0">
            <a:spAutoFit/>
          </a:bodyPr>
          <a:lstStyle/>
          <a:p>
            <a:r>
              <a:rPr lang="en-US" altLang="en-US" sz="2800" dirty="0">
                <a:solidFill>
                  <a:srgbClr val="FF0000"/>
                </a:solidFill>
                <a:latin typeface="Arial" panose="020B0604020202020204" pitchFamily="34" charset="0"/>
                <a:ea typeface="Times New Roman" panose="02020603050405020304" pitchFamily="18" charset="0"/>
              </a:rPr>
              <a:t> - </a:t>
            </a:r>
            <a:r>
              <a:rPr lang="en-US" altLang="en-US" sz="2800" dirty="0" err="1">
                <a:solidFill>
                  <a:srgbClr val="FF0000"/>
                </a:solidFill>
                <a:latin typeface="Arial" panose="020B0604020202020204" pitchFamily="34" charset="0"/>
                <a:ea typeface="Times New Roman" panose="02020603050405020304" pitchFamily="18" charset="0"/>
              </a:rPr>
              <a:t>Thận</a:t>
            </a:r>
            <a:r>
              <a:rPr lang="en-US" altLang="en-US" sz="2800" dirty="0">
                <a:solidFill>
                  <a:srgbClr val="FF0000"/>
                </a:solidFill>
                <a:latin typeface="Arial" panose="020B0604020202020204" pitchFamily="34" charset="0"/>
                <a:ea typeface="Times New Roman" panose="02020603050405020304" pitchFamily="18" charset="0"/>
              </a:rPr>
              <a:t> </a:t>
            </a:r>
            <a:r>
              <a:rPr lang="en-US" altLang="en-US" sz="2800" dirty="0" err="1">
                <a:solidFill>
                  <a:srgbClr val="FF0000"/>
                </a:solidFill>
                <a:latin typeface="Arial" panose="020B0604020202020204" pitchFamily="34" charset="0"/>
                <a:ea typeface="Times New Roman" panose="02020603050405020304" pitchFamily="18" charset="0"/>
              </a:rPr>
              <a:t>thải</a:t>
            </a:r>
            <a:r>
              <a:rPr lang="en-US" altLang="en-US" sz="2800" dirty="0">
                <a:solidFill>
                  <a:srgbClr val="FF0000"/>
                </a:solidFill>
                <a:latin typeface="Arial" panose="020B0604020202020204" pitchFamily="34" charset="0"/>
                <a:ea typeface="Times New Roman" panose="02020603050405020304" pitchFamily="18" charset="0"/>
              </a:rPr>
              <a:t> 90% </a:t>
            </a:r>
            <a:r>
              <a:rPr lang="en-US" altLang="en-US" sz="2800" dirty="0" err="1">
                <a:solidFill>
                  <a:srgbClr val="FF0000"/>
                </a:solidFill>
                <a:latin typeface="Arial" panose="020B0604020202020204" pitchFamily="34" charset="0"/>
                <a:ea typeface="Times New Roman" panose="02020603050405020304" pitchFamily="18" charset="0"/>
              </a:rPr>
              <a:t>sản</a:t>
            </a:r>
            <a:r>
              <a:rPr lang="en-US" altLang="en-US" sz="2800" dirty="0">
                <a:solidFill>
                  <a:srgbClr val="FF0000"/>
                </a:solidFill>
                <a:latin typeface="Arial" panose="020B0604020202020204" pitchFamily="34" charset="0"/>
                <a:ea typeface="Times New Roman" panose="02020603050405020304" pitchFamily="18" charset="0"/>
              </a:rPr>
              <a:t> </a:t>
            </a:r>
            <a:r>
              <a:rPr lang="en-US" altLang="en-US" sz="2800" dirty="0" err="1">
                <a:solidFill>
                  <a:srgbClr val="FF0000"/>
                </a:solidFill>
                <a:latin typeface="Arial" panose="020B0604020202020204" pitchFamily="34" charset="0"/>
                <a:ea typeface="Times New Roman" panose="02020603050405020304" pitchFamily="18" charset="0"/>
              </a:rPr>
              <a:t>phẩm</a:t>
            </a:r>
            <a:r>
              <a:rPr lang="en-US" altLang="en-US" sz="2800" dirty="0">
                <a:solidFill>
                  <a:srgbClr val="FF0000"/>
                </a:solidFill>
                <a:latin typeface="Arial" panose="020B0604020202020204" pitchFamily="34" charset="0"/>
                <a:ea typeface="Times New Roman" panose="02020603050405020304" pitchFamily="18" charset="0"/>
              </a:rPr>
              <a:t> </a:t>
            </a:r>
            <a:r>
              <a:rPr lang="en-US" altLang="en-US" sz="2800" dirty="0" err="1">
                <a:solidFill>
                  <a:srgbClr val="FF0000"/>
                </a:solidFill>
                <a:latin typeface="Arial" panose="020B0604020202020204" pitchFamily="34" charset="0"/>
                <a:ea typeface="Times New Roman" panose="02020603050405020304" pitchFamily="18" charset="0"/>
              </a:rPr>
              <a:t>thải</a:t>
            </a:r>
            <a:r>
              <a:rPr lang="en-US" altLang="en-US" sz="2800" dirty="0">
                <a:solidFill>
                  <a:srgbClr val="FF0000"/>
                </a:solidFill>
                <a:latin typeface="Arial" panose="020B0604020202020204" pitchFamily="34" charset="0"/>
                <a:ea typeface="Times New Roman" panose="02020603050405020304" pitchFamily="18" charset="0"/>
              </a:rPr>
              <a:t> </a:t>
            </a:r>
            <a:r>
              <a:rPr lang="en-US" altLang="en-US" sz="2800" dirty="0" err="1">
                <a:solidFill>
                  <a:srgbClr val="FF0000"/>
                </a:solidFill>
                <a:latin typeface="Arial" panose="020B0604020202020204" pitchFamily="34" charset="0"/>
                <a:ea typeface="Times New Roman" panose="02020603050405020304" pitchFamily="18" charset="0"/>
              </a:rPr>
              <a:t>hòa</a:t>
            </a:r>
            <a:r>
              <a:rPr lang="en-US" altLang="en-US" sz="2800" dirty="0">
                <a:solidFill>
                  <a:srgbClr val="FF0000"/>
                </a:solidFill>
                <a:latin typeface="Arial" panose="020B0604020202020204" pitchFamily="34" charset="0"/>
                <a:ea typeface="Times New Roman" panose="02020603050405020304" pitchFamily="18" charset="0"/>
              </a:rPr>
              <a:t> tan </a:t>
            </a:r>
            <a:r>
              <a:rPr lang="en-US" altLang="en-US" sz="2800" dirty="0" err="1">
                <a:solidFill>
                  <a:srgbClr val="FF0000"/>
                </a:solidFill>
                <a:latin typeface="Arial" panose="020B0604020202020204" pitchFamily="34" charset="0"/>
                <a:ea typeface="Times New Roman" panose="02020603050405020304" pitchFamily="18" charset="0"/>
              </a:rPr>
              <a:t>trong</a:t>
            </a:r>
            <a:r>
              <a:rPr lang="en-US" altLang="en-US" sz="2800" dirty="0">
                <a:solidFill>
                  <a:srgbClr val="FF0000"/>
                </a:solidFill>
                <a:latin typeface="Arial" panose="020B0604020202020204" pitchFamily="34" charset="0"/>
                <a:ea typeface="Times New Roman" panose="02020603050405020304" pitchFamily="18" charset="0"/>
              </a:rPr>
              <a:t> </a:t>
            </a:r>
            <a:r>
              <a:rPr lang="en-US" altLang="en-US" sz="2800" dirty="0" err="1">
                <a:solidFill>
                  <a:srgbClr val="FF0000"/>
                </a:solidFill>
                <a:latin typeface="Arial" panose="020B0604020202020204" pitchFamily="34" charset="0"/>
                <a:ea typeface="Times New Roman" panose="02020603050405020304" pitchFamily="18" charset="0"/>
              </a:rPr>
              <a:t>máu</a:t>
            </a:r>
            <a:r>
              <a:rPr lang="en-US" altLang="en-US" sz="2800" dirty="0">
                <a:solidFill>
                  <a:srgbClr val="FF0000"/>
                </a:solidFill>
                <a:latin typeface="Arial" panose="020B0604020202020204" pitchFamily="34" charset="0"/>
                <a:ea typeface="Times New Roman" panose="02020603050405020304" pitchFamily="18" charset="0"/>
              </a:rPr>
              <a:t>.</a:t>
            </a:r>
            <a:endParaRPr lang="en-US" sz="2800" dirty="0">
              <a:solidFill>
                <a:srgbClr val="FF0000"/>
              </a:solidFill>
            </a:endParaRPr>
          </a:p>
        </p:txBody>
      </p:sp>
      <p:sp>
        <p:nvSpPr>
          <p:cNvPr id="6" name="Rectangle 8">
            <a:extLst>
              <a:ext uri="{FF2B5EF4-FFF2-40B4-BE49-F238E27FC236}">
                <a16:creationId xmlns:a16="http://schemas.microsoft.com/office/drawing/2014/main" id="{A5EF1A7A-202F-EB30-F4AB-4DEAD040C982}"/>
              </a:ext>
            </a:extLst>
          </p:cNvPr>
          <p:cNvSpPr/>
          <p:nvPr/>
        </p:nvSpPr>
        <p:spPr>
          <a:xfrm>
            <a:off x="6801850" y="2462462"/>
            <a:ext cx="2261937" cy="469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ahoma" panose="020B0604030504040204" pitchFamily="34" charset="0"/>
                <a:ea typeface="Tahoma" panose="020B0604030504040204" pitchFamily="34" charset="0"/>
                <a:cs typeface="Tahoma" panose="020B0604030504040204" pitchFamily="34" charset="0"/>
              </a:rPr>
              <a:t>Phổi</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11">
            <a:extLst>
              <a:ext uri="{FF2B5EF4-FFF2-40B4-BE49-F238E27FC236}">
                <a16:creationId xmlns:a16="http://schemas.microsoft.com/office/drawing/2014/main" id="{C6B845D6-E7F1-C097-DBFC-ACCD5B95CDD0}"/>
              </a:ext>
            </a:extLst>
          </p:cNvPr>
          <p:cNvSpPr/>
          <p:nvPr/>
        </p:nvSpPr>
        <p:spPr>
          <a:xfrm>
            <a:off x="6809872" y="3047996"/>
            <a:ext cx="2261937" cy="469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ahoma" panose="020B0604030504040204" pitchFamily="34" charset="0"/>
                <a:ea typeface="Tahoma" panose="020B0604030504040204" pitchFamily="34" charset="0"/>
                <a:cs typeface="Tahoma" panose="020B0604030504040204" pitchFamily="34" charset="0"/>
              </a:rPr>
              <a:t>Thận</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12">
            <a:extLst>
              <a:ext uri="{FF2B5EF4-FFF2-40B4-BE49-F238E27FC236}">
                <a16:creationId xmlns:a16="http://schemas.microsoft.com/office/drawing/2014/main" id="{0F74058D-F3C6-04EF-CA05-802BBF0BA87F}"/>
              </a:ext>
            </a:extLst>
          </p:cNvPr>
          <p:cNvSpPr/>
          <p:nvPr/>
        </p:nvSpPr>
        <p:spPr>
          <a:xfrm>
            <a:off x="6793831" y="3609469"/>
            <a:ext cx="2261937" cy="469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Da</a:t>
            </a:r>
          </a:p>
        </p:txBody>
      </p:sp>
    </p:spTree>
    <p:extLst>
      <p:ext uri="{BB962C8B-B14F-4D97-AF65-F5344CB8AC3E}">
        <p14:creationId xmlns:p14="http://schemas.microsoft.com/office/powerpoint/2010/main" val="2163741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939759B6-CED0-EB31-F24F-7F56B9585105}"/>
              </a:ext>
            </a:extLst>
          </p:cNvPr>
          <p:cNvSpPr txBox="1"/>
          <p:nvPr/>
        </p:nvSpPr>
        <p:spPr>
          <a:xfrm>
            <a:off x="1140994" y="962524"/>
            <a:ext cx="9910011" cy="3416320"/>
          </a:xfrm>
          <a:prstGeom prst="rect">
            <a:avLst/>
          </a:prstGeom>
          <a:noFill/>
        </p:spPr>
        <p:txBody>
          <a:bodyPr wrap="square" rtlCol="0">
            <a:spAutoFit/>
          </a:bodyPr>
          <a:lstStyle/>
          <a:p>
            <a:pPr algn="just"/>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Hệ</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tiết</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có</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chức</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năng</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lọc</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và</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thải</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ra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môi</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ngoài</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thải</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dư</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thừa</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độc</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giúp</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duy</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trì</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môi</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cơ</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thể</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đảm</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bảo</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cho</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hoạt</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động</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sống</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diễn</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ra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bình</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thường</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Cơ</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quan</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tiết</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chủ</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yếu</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phổi</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thận</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da.</a:t>
            </a:r>
          </a:p>
          <a:p>
            <a:pPr algn="just"/>
            <a:endPar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33781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ệ thống tiết niệu và các phương pháp điều trị">
            <a:extLst>
              <a:ext uri="{FF2B5EF4-FFF2-40B4-BE49-F238E27FC236}">
                <a16:creationId xmlns:a16="http://schemas.microsoft.com/office/drawing/2014/main" id="{28CCCDE3-AA8A-0203-1C4B-EDADE1BDD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89" y="28965"/>
            <a:ext cx="4264442" cy="42644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9724C4F-5F23-6615-8B1D-4045DB192EE2}"/>
              </a:ext>
            </a:extLst>
          </p:cNvPr>
          <p:cNvPicPr>
            <a:picLocks noChangeAspect="1"/>
          </p:cNvPicPr>
          <p:nvPr/>
        </p:nvPicPr>
        <p:blipFill rotWithShape="1">
          <a:blip r:embed="rId4"/>
          <a:srcRect l="29408" t="28411" r="24605" b="20687"/>
          <a:stretch/>
        </p:blipFill>
        <p:spPr>
          <a:xfrm>
            <a:off x="3482024" y="0"/>
            <a:ext cx="8135823" cy="5063067"/>
          </a:xfrm>
          <a:prstGeom prst="rect">
            <a:avLst/>
          </a:prstGeom>
          <a:ln>
            <a:noFill/>
          </a:ln>
          <a:effectLst>
            <a:softEdge rad="112500"/>
          </a:effectLst>
        </p:spPr>
      </p:pic>
      <p:sp>
        <p:nvSpPr>
          <p:cNvPr id="5" name="TextBox 1">
            <a:extLst>
              <a:ext uri="{FF2B5EF4-FFF2-40B4-BE49-F238E27FC236}">
                <a16:creationId xmlns:a16="http://schemas.microsoft.com/office/drawing/2014/main" id="{DF6A42DD-3683-D691-FE3A-5A16AF008F27}"/>
              </a:ext>
            </a:extLst>
          </p:cNvPr>
          <p:cNvSpPr txBox="1"/>
          <p:nvPr/>
        </p:nvSpPr>
        <p:spPr>
          <a:xfrm>
            <a:off x="656672" y="5063067"/>
            <a:ext cx="9910011" cy="646331"/>
          </a:xfrm>
          <a:prstGeom prst="rect">
            <a:avLst/>
          </a:prstGeom>
          <a:noFill/>
        </p:spPr>
        <p:txBody>
          <a:bodyPr wrap="square" rtlCol="0">
            <a:spAutoFit/>
          </a:bodyPr>
          <a:lstStyle/>
          <a:p>
            <a:pPr algn="just"/>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C1.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Hệ</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tiết</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nước</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tiểu</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gồm</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cơ</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quan</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nào</a:t>
            </a:r>
            <a:r>
              <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3142397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ỏi thận là gì? Nguyên nhân, triệu chứng, cách chữa an toàn">
            <a:extLst>
              <a:ext uri="{FF2B5EF4-FFF2-40B4-BE49-F238E27FC236}">
                <a16:creationId xmlns:a16="http://schemas.microsoft.com/office/drawing/2014/main" id="{E14AC761-9BF3-0867-63F6-F2C0028B5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6726"/>
            <a:ext cx="11734800" cy="521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40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iêm cầu thận mạn là gì">
            <a:extLst>
              <a:ext uri="{FF2B5EF4-FFF2-40B4-BE49-F238E27FC236}">
                <a16:creationId xmlns:a16="http://schemas.microsoft.com/office/drawing/2014/main" id="{DB4AE47E-B9B1-15D1-B074-31BE3D0AB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63" y="0"/>
            <a:ext cx="5798216" cy="3621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iêm cầu thận là gì? Nguyên nhân, dấu hiệu và cách chữa hiệu quả">
            <a:extLst>
              <a:ext uri="{FF2B5EF4-FFF2-40B4-BE49-F238E27FC236}">
                <a16:creationId xmlns:a16="http://schemas.microsoft.com/office/drawing/2014/main" id="{C182BD9C-96C1-4B37-C8E2-AAAA1ECC3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863" y="27070"/>
            <a:ext cx="6391774" cy="426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31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ấu hiệu nhận biết bệnh suy thận">
            <a:extLst>
              <a:ext uri="{FF2B5EF4-FFF2-40B4-BE49-F238E27FC236}">
                <a16:creationId xmlns:a16="http://schemas.microsoft.com/office/drawing/2014/main" id="{BEDFD050-E7C3-65D4-2B42-2665D202B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966"/>
            <a:ext cx="7072085" cy="42957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NG THƯ THẬN VÀ NHỮNG ĐIỀU CẦN BIẾT">
            <a:extLst>
              <a:ext uri="{FF2B5EF4-FFF2-40B4-BE49-F238E27FC236}">
                <a16:creationId xmlns:a16="http://schemas.microsoft.com/office/drawing/2014/main" id="{35D252DE-8405-5E54-21EB-14F27C1250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75" r="10575"/>
          <a:stretch/>
        </p:blipFill>
        <p:spPr bwMode="auto">
          <a:xfrm>
            <a:off x="7283117" y="163966"/>
            <a:ext cx="4568476" cy="4135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538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hiễm trùng đường tiết niệu: Nguyên nhân, triệu chứng, điều trị">
            <a:extLst>
              <a:ext uri="{FF2B5EF4-FFF2-40B4-BE49-F238E27FC236}">
                <a16:creationId xmlns:a16="http://schemas.microsoft.com/office/drawing/2014/main" id="{AB7D3D7D-8149-3A23-B2D7-4AC0ED604A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29" r="12181"/>
          <a:stretch/>
        </p:blipFill>
        <p:spPr bwMode="auto">
          <a:xfrm>
            <a:off x="417093" y="76200"/>
            <a:ext cx="5678907" cy="56295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iểu không kiểm soát (không tự chủ): Nguyên nhân và cách chữa trị">
            <a:extLst>
              <a:ext uri="{FF2B5EF4-FFF2-40B4-BE49-F238E27FC236}">
                <a16:creationId xmlns:a16="http://schemas.microsoft.com/office/drawing/2014/main" id="{EACE404F-330F-D682-DDBD-607E97120C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2" r="2428"/>
          <a:stretch/>
        </p:blipFill>
        <p:spPr bwMode="auto">
          <a:xfrm>
            <a:off x="6096000" y="493931"/>
            <a:ext cx="6079958" cy="4794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a:extLst>
              <a:ext uri="{FF2B5EF4-FFF2-40B4-BE49-F238E27FC236}">
                <a16:creationId xmlns:a16="http://schemas.microsoft.com/office/drawing/2014/main" id="{609A204B-5EB9-6C2E-8443-2442ED82866F}"/>
              </a:ext>
            </a:extLst>
          </p:cNvPr>
          <p:cNvSpPr txBox="1"/>
          <p:nvPr/>
        </p:nvSpPr>
        <p:spPr>
          <a:xfrm>
            <a:off x="6688557" y="5382621"/>
            <a:ext cx="5086350" cy="646331"/>
          </a:xfrm>
          <a:prstGeom prst="rect">
            <a:avLst/>
          </a:prstGeom>
          <a:noFill/>
        </p:spPr>
        <p:txBody>
          <a:bodyPr wrap="square" rtlCol="0">
            <a:sp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TIỂU KHÔNG TỰ CHỦ</a:t>
            </a:r>
          </a:p>
        </p:txBody>
      </p:sp>
    </p:spTree>
    <p:extLst>
      <p:ext uri="{BB962C8B-B14F-4D97-AF65-F5344CB8AC3E}">
        <p14:creationId xmlns:p14="http://schemas.microsoft.com/office/powerpoint/2010/main" val="2152545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4127" y="2251545"/>
            <a:ext cx="8505855" cy="2062296"/>
          </a:xfrm>
          <a:prstGeom prst="rect">
            <a:avLst/>
          </a:prstGeom>
          <a:noFill/>
        </p:spPr>
        <p:txBody>
          <a:bodyPr wrap="none" rtlCol="0">
            <a:spAutoFit/>
          </a:bodyPr>
          <a:lstStyle/>
          <a:p>
            <a:pPr algn="ctr" defTabSz="1219170"/>
            <a:r>
              <a:rPr lang="en-US" altLang="zh-CN" sz="4267" b="1" dirty="0">
                <a:solidFill>
                  <a:srgbClr val="C00000"/>
                </a:solidFill>
                <a:latin typeface="Merriweather Black" panose="00000A00000000000000" pitchFamily="2" charset="0"/>
                <a:ea typeface="华康海报体W12(P)" pitchFamily="82" charset="-122"/>
              </a:rPr>
              <a:t>BÀI 33. </a:t>
            </a:r>
          </a:p>
          <a:p>
            <a:pPr algn="ctr" defTabSz="1219170"/>
            <a:r>
              <a:rPr lang="en-US" altLang="zh-CN" sz="4267" b="1" dirty="0">
                <a:solidFill>
                  <a:srgbClr val="C00000"/>
                </a:solidFill>
                <a:latin typeface="Merriweather Black" panose="00000A00000000000000" pitchFamily="2" charset="0"/>
                <a:ea typeface="华康海报体W12(P)" pitchFamily="82" charset="-122"/>
              </a:rPr>
              <a:t>MÔI TRƯỜNG TRONG CƠ THỂ </a:t>
            </a:r>
          </a:p>
          <a:p>
            <a:pPr algn="ctr" defTabSz="1219170"/>
            <a:r>
              <a:rPr lang="en-US" altLang="zh-CN" sz="4267" b="1" dirty="0">
                <a:solidFill>
                  <a:srgbClr val="C00000"/>
                </a:solidFill>
                <a:latin typeface="Merriweather Black" panose="00000A00000000000000" pitchFamily="2" charset="0"/>
                <a:ea typeface="华康海报体W12(P)" pitchFamily="82" charset="-122"/>
              </a:rPr>
              <a:t>VÀ HỆ BÀI TIẾT Ở NGƯỜI</a:t>
            </a:r>
            <a:endParaRPr lang="zh-CN" altLang="en-US" sz="4267" b="1" dirty="0">
              <a:solidFill>
                <a:srgbClr val="C00000"/>
              </a:solidFill>
              <a:latin typeface="Merriweather Black" panose="00000A00000000000000" pitchFamily="2" charset="0"/>
              <a:ea typeface="华康海报体W12(P)" pitchFamily="82" charset="-122"/>
            </a:endParaRPr>
          </a:p>
        </p:txBody>
      </p:sp>
    </p:spTree>
    <p:extLst>
      <p:ext uri="{BB962C8B-B14F-4D97-AF65-F5344CB8AC3E}">
        <p14:creationId xmlns:p14="http://schemas.microsoft.com/office/powerpoint/2010/main" val="3964584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CE4EA-2AD7-20A3-25FD-3E44AB9AA8A8}"/>
              </a:ext>
            </a:extLst>
          </p:cNvPr>
          <p:cNvSpPr>
            <a:spLocks noChangeArrowheads="1"/>
          </p:cNvSpPr>
          <p:nvPr/>
        </p:nvSpPr>
        <p:spPr bwMode="auto">
          <a:xfrm>
            <a:off x="679785" y="255271"/>
            <a:ext cx="1038726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CH 1:</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Nêu</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nguyên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nhân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gây</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nên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các</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bệnh</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liên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quan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đến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hệ</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bài</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tiết</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nước</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tiểu</a:t>
            </a:r>
            <a:endParaRPr lang="en-US" altLang="en-US" sz="2400" dirty="0">
              <a:solidFill>
                <a:srgbClr val="000000"/>
              </a:solidFill>
              <a:latin typeface="Arial" panose="020B0604020202020204" pitchFamily="34" charset="0"/>
              <a:ea typeface="Times New Roman" panose="02020603050405020304" pitchFamily="18" charset="0"/>
            </a:endParaRPr>
          </a:p>
          <a:p>
            <a:pPr lvl="0" defTabSz="914400" eaLnBrk="0" fontAlgn="base" hangingPunct="0">
              <a:spcBef>
                <a:spcPct val="0"/>
              </a:spcBef>
              <a:spcAft>
                <a:spcPct val="0"/>
              </a:spcAft>
            </a:pPr>
            <a:r>
              <a:rPr lang="en-US" altLang="en-US" sz="2400" dirty="0">
                <a:solidFill>
                  <a:srgbClr val="000000"/>
                </a:solidFill>
                <a:latin typeface="Arial" panose="020B0604020202020204" pitchFamily="34"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spcBef>
                <a:spcPct val="0"/>
              </a:spcBef>
              <a:spcAft>
                <a:spcPct val="0"/>
              </a:spcAf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CH 2:</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Đề</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xuất</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các</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biện</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pháp</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bảo</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vệ</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hệ</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bài</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tiết</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nước</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tiểu</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theo</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bảng</a:t>
            </a:r>
            <a:r>
              <a:rPr lang="en-US" altLang="en-US" sz="2400" dirty="0">
                <a:solidFill>
                  <a:srgbClr val="000000"/>
                </a:solidFill>
                <a:latin typeface="Arial" panose="020B0604020202020204" pitchFamily="34" charset="0"/>
                <a:ea typeface="Times New Roman" panose="02020603050405020304" pitchFamily="18" charset="0"/>
              </a:rPr>
              <a:t> </a:t>
            </a:r>
            <a:r>
              <a:rPr lang="en-US" altLang="en-US" sz="2400" dirty="0" err="1">
                <a:solidFill>
                  <a:srgbClr val="000000"/>
                </a:solidFill>
                <a:latin typeface="Arial" panose="020B0604020202020204" pitchFamily="34" charset="0"/>
                <a:ea typeface="Times New Roman" panose="02020603050405020304" pitchFamily="18" charset="0"/>
              </a:rPr>
              <a:t>sau</a:t>
            </a:r>
            <a:r>
              <a:rPr lang="en-US" altLang="en-US" sz="2400" dirty="0">
                <a:solidFill>
                  <a:srgbClr val="000000"/>
                </a:solidFill>
                <a:latin typeface="Arial" panose="020B0604020202020204" pitchFamily="34" charset="0"/>
                <a:ea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4" name="TextBox 13">
            <a:extLst>
              <a:ext uri="{FF2B5EF4-FFF2-40B4-BE49-F238E27FC236}">
                <a16:creationId xmlns:a16="http://schemas.microsoft.com/office/drawing/2014/main" id="{8EC87775-4225-134C-2931-DA3A7AF8AA51}"/>
              </a:ext>
            </a:extLst>
          </p:cNvPr>
          <p:cNvSpPr txBox="1"/>
          <p:nvPr/>
        </p:nvSpPr>
        <p:spPr>
          <a:xfrm>
            <a:off x="533401" y="993934"/>
            <a:ext cx="10680030" cy="461665"/>
          </a:xfrm>
          <a:prstGeom prst="rect">
            <a:avLst/>
          </a:prstGeom>
          <a:solidFill>
            <a:schemeClr val="bg1"/>
          </a:solidFill>
        </p:spPr>
        <p:txBody>
          <a:bodyPr wrap="square" rtlCol="0">
            <a:spAutoFit/>
          </a:bodyPr>
          <a:lstStyle/>
          <a:p>
            <a:r>
              <a:rPr lang="vi-VN" sz="2400" dirty="0">
                <a:solidFill>
                  <a:srgbClr val="6600FF"/>
                </a:solidFill>
              </a:rPr>
              <a:t>Do thói quen ăn uống, sinh hoạt; do nhịn tiểu thường xuyên; do nhiễm khuẩn</a:t>
            </a:r>
            <a:endParaRPr lang="en-US" sz="2400" dirty="0">
              <a:solidFill>
                <a:srgbClr val="6600FF"/>
              </a:solidFill>
            </a:endParaRPr>
          </a:p>
        </p:txBody>
      </p:sp>
      <p:graphicFrame>
        <p:nvGraphicFramePr>
          <p:cNvPr id="6" name="Table 10">
            <a:extLst>
              <a:ext uri="{FF2B5EF4-FFF2-40B4-BE49-F238E27FC236}">
                <a16:creationId xmlns:a16="http://schemas.microsoft.com/office/drawing/2014/main" id="{DFDBF152-9E40-8D4B-2C9C-EA54E53D5F3C}"/>
              </a:ext>
            </a:extLst>
          </p:cNvPr>
          <p:cNvGraphicFramePr>
            <a:graphicFrameLocks noGrp="1"/>
          </p:cNvGraphicFramePr>
          <p:nvPr>
            <p:extLst>
              <p:ext uri="{D42A27DB-BD31-4B8C-83A1-F6EECF244321}">
                <p14:modId xmlns:p14="http://schemas.microsoft.com/office/powerpoint/2010/main" val="3791283188"/>
              </p:ext>
            </p:extLst>
          </p:nvPr>
        </p:nvGraphicFramePr>
        <p:xfrm>
          <a:off x="533401" y="2464535"/>
          <a:ext cx="11087100" cy="3379663"/>
        </p:xfrm>
        <a:graphic>
          <a:graphicData uri="http://schemas.openxmlformats.org/drawingml/2006/table">
            <a:tbl>
              <a:tblPr firstRow="1" firstCol="1" bandRow="1">
                <a:tableStyleId>{5C22544A-7EE6-4342-B048-85BDC9FD1C3A}</a:tableStyleId>
              </a:tblPr>
              <a:tblGrid>
                <a:gridCol w="3697739">
                  <a:extLst>
                    <a:ext uri="{9D8B030D-6E8A-4147-A177-3AD203B41FA5}">
                      <a16:colId xmlns:a16="http://schemas.microsoft.com/office/drawing/2014/main" val="1679422800"/>
                    </a:ext>
                  </a:extLst>
                </a:gridCol>
                <a:gridCol w="3695292">
                  <a:extLst>
                    <a:ext uri="{9D8B030D-6E8A-4147-A177-3AD203B41FA5}">
                      <a16:colId xmlns:a16="http://schemas.microsoft.com/office/drawing/2014/main" val="2480952611"/>
                    </a:ext>
                  </a:extLst>
                </a:gridCol>
                <a:gridCol w="3694069">
                  <a:extLst>
                    <a:ext uri="{9D8B030D-6E8A-4147-A177-3AD203B41FA5}">
                      <a16:colId xmlns:a16="http://schemas.microsoft.com/office/drawing/2014/main" val="2934743175"/>
                    </a:ext>
                  </a:extLst>
                </a:gridCol>
              </a:tblGrid>
              <a:tr h="224606">
                <a:tc>
                  <a:txBody>
                    <a:bodyPr/>
                    <a:lstStyle/>
                    <a:p>
                      <a:pPr marL="0" marR="0" algn="ctr">
                        <a:lnSpc>
                          <a:spcPct val="115000"/>
                        </a:lnSpc>
                        <a:spcBef>
                          <a:spcPts val="0"/>
                        </a:spcBef>
                        <a:spcAft>
                          <a:spcPts val="0"/>
                        </a:spcAft>
                      </a:pPr>
                      <a:r>
                        <a:rPr lang="en-US" sz="1800">
                          <a:effectLst/>
                        </a:rPr>
                        <a:t>Thói quen</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rPr>
                        <a:t>Nguy cơ xảy ra</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rPr>
                        <a:t>Đề xuất biện pháp</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3250938"/>
                  </a:ext>
                </a:extLst>
              </a:tr>
              <a:tr h="465025">
                <a:tc>
                  <a:txBody>
                    <a:bodyPr/>
                    <a:lstStyle/>
                    <a:p>
                      <a:pPr marL="0" marR="0" algn="just">
                        <a:lnSpc>
                          <a:spcPct val="115000"/>
                        </a:lnSpc>
                        <a:spcBef>
                          <a:spcPts val="0"/>
                        </a:spcBef>
                        <a:spcAft>
                          <a:spcPts val="0"/>
                        </a:spcAft>
                      </a:pPr>
                      <a:r>
                        <a:rPr lang="en-US" sz="1800" dirty="0">
                          <a:effectLst/>
                        </a:rPr>
                        <a:t>1/ </a:t>
                      </a:r>
                      <a:r>
                        <a:rPr lang="en-US" sz="1800" dirty="0" err="1">
                          <a:effectLst/>
                        </a:rPr>
                        <a:t>Ăn</a:t>
                      </a:r>
                      <a:r>
                        <a:rPr lang="en-US" sz="1800" dirty="0">
                          <a:effectLst/>
                        </a:rPr>
                        <a:t> </a:t>
                      </a:r>
                      <a:r>
                        <a:rPr lang="en-US" sz="1800" dirty="0" err="1">
                          <a:effectLst/>
                        </a:rPr>
                        <a:t>quá</a:t>
                      </a:r>
                      <a:r>
                        <a:rPr lang="en-US" sz="1800" dirty="0">
                          <a:effectLst/>
                        </a:rPr>
                        <a:t> </a:t>
                      </a:r>
                      <a:r>
                        <a:rPr lang="en-US" sz="1800" dirty="0" err="1">
                          <a:effectLst/>
                        </a:rPr>
                        <a:t>mặn</a:t>
                      </a:r>
                      <a:r>
                        <a:rPr lang="en-US" sz="1800" dirty="0">
                          <a:effectLst/>
                        </a:rPr>
                        <a:t>, </a:t>
                      </a:r>
                      <a:r>
                        <a:rPr lang="en-US" sz="1800" dirty="0" err="1">
                          <a:effectLst/>
                        </a:rPr>
                        <a:t>quá</a:t>
                      </a:r>
                      <a:r>
                        <a:rPr lang="en-US" sz="1800" dirty="0">
                          <a:effectLst/>
                        </a:rPr>
                        <a:t> </a:t>
                      </a:r>
                      <a:r>
                        <a:rPr lang="en-US" sz="1800" dirty="0" err="1">
                          <a:effectLst/>
                        </a:rPr>
                        <a:t>chua</a:t>
                      </a:r>
                      <a:r>
                        <a:rPr lang="en-US" sz="1800" dirty="0">
                          <a:effectLst/>
                        </a:rPr>
                        <a:t>, </a:t>
                      </a:r>
                      <a:r>
                        <a:rPr lang="en-US" sz="1800" dirty="0" err="1">
                          <a:effectLst/>
                        </a:rPr>
                        <a:t>nhiều</a:t>
                      </a:r>
                      <a:r>
                        <a:rPr lang="en-US" sz="1800" dirty="0">
                          <a:effectLst/>
                        </a:rPr>
                        <a:t> </a:t>
                      </a:r>
                      <a:r>
                        <a:rPr lang="en-US" sz="1800" dirty="0" err="1">
                          <a:effectLst/>
                        </a:rPr>
                        <a:t>đường</a:t>
                      </a:r>
                      <a:r>
                        <a:rPr lang="en-US" sz="1800" dirty="0">
                          <a:effectLst/>
                        </a:rPr>
                        <a:t>.</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1800" dirty="0">
                          <a:effectLst/>
                        </a:rPr>
                        <a:t>Hệ bài tiết làm việc qúa tải</a:t>
                      </a:r>
                      <a:r>
                        <a:rPr lang="en-US" sz="1800" dirty="0">
                          <a:effectLst/>
                        </a:rPr>
                        <a:t>.</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a:effectLst/>
                        </a:rPr>
                        <a:t> </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4617933"/>
                  </a:ext>
                </a:extLst>
              </a:tr>
              <a:tr h="460603">
                <a:tc>
                  <a:txBody>
                    <a:bodyPr/>
                    <a:lstStyle/>
                    <a:p>
                      <a:pPr marL="0" marR="0" algn="just">
                        <a:lnSpc>
                          <a:spcPct val="115000"/>
                        </a:lnSpc>
                        <a:spcBef>
                          <a:spcPts val="0"/>
                        </a:spcBef>
                        <a:spcAft>
                          <a:spcPts val="0"/>
                        </a:spcAft>
                      </a:pPr>
                      <a:r>
                        <a:rPr lang="en-US" sz="1800" dirty="0">
                          <a:effectLst/>
                        </a:rPr>
                        <a:t>2/ </a:t>
                      </a:r>
                      <a:r>
                        <a:rPr lang="en-US" sz="1800" dirty="0" err="1">
                          <a:effectLst/>
                        </a:rPr>
                        <a:t>Không</a:t>
                      </a:r>
                      <a:r>
                        <a:rPr lang="en-US" sz="1800" dirty="0">
                          <a:effectLst/>
                        </a:rPr>
                        <a:t> </a:t>
                      </a:r>
                      <a:r>
                        <a:rPr lang="en-US" sz="1800" dirty="0" err="1">
                          <a:effectLst/>
                        </a:rPr>
                        <a:t>uống</a:t>
                      </a:r>
                      <a:r>
                        <a:rPr lang="en-US" sz="1800" dirty="0">
                          <a:effectLst/>
                        </a:rPr>
                        <a:t> </a:t>
                      </a:r>
                      <a:r>
                        <a:rPr lang="en-US" sz="1800" dirty="0" err="1">
                          <a:effectLst/>
                        </a:rPr>
                        <a:t>đủ</a:t>
                      </a:r>
                      <a:r>
                        <a:rPr lang="en-US" sz="1800" dirty="0">
                          <a:effectLst/>
                        </a:rPr>
                        <a:t> </a:t>
                      </a:r>
                      <a:r>
                        <a:rPr lang="en-US" sz="1800" dirty="0" err="1">
                          <a:effectLst/>
                        </a:rPr>
                        <a:t>nước</a:t>
                      </a:r>
                      <a:r>
                        <a:rPr lang="en-US" sz="1800" dirty="0">
                          <a:effectLst/>
                        </a:rPr>
                        <a:t>.</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1800" dirty="0">
                          <a:effectLst/>
                        </a:rPr>
                        <a:t>Giảm khả năng tiết nước tiểu</a:t>
                      </a:r>
                      <a:r>
                        <a:rPr lang="en-US" sz="1800" dirty="0">
                          <a:effectLst/>
                        </a:rPr>
                        <a:t>.</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a:effectLst/>
                        </a:rPr>
                        <a:t> </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5373151"/>
                  </a:ext>
                </a:extLst>
              </a:tr>
              <a:tr h="701022">
                <a:tc>
                  <a:txBody>
                    <a:bodyPr/>
                    <a:lstStyle/>
                    <a:p>
                      <a:pPr marL="0" marR="0" algn="just">
                        <a:lnSpc>
                          <a:spcPct val="115000"/>
                        </a:lnSpc>
                        <a:spcBef>
                          <a:spcPts val="0"/>
                        </a:spcBef>
                        <a:spcAft>
                          <a:spcPts val="0"/>
                        </a:spcAft>
                      </a:pPr>
                      <a:r>
                        <a:rPr lang="en-US" sz="1800" dirty="0">
                          <a:effectLst/>
                        </a:rPr>
                        <a:t>3/ </a:t>
                      </a:r>
                      <a:r>
                        <a:rPr lang="en-US" sz="1800" dirty="0" err="1">
                          <a:effectLst/>
                        </a:rPr>
                        <a:t>Nhịn</a:t>
                      </a:r>
                      <a:r>
                        <a:rPr lang="en-US" sz="1800" dirty="0">
                          <a:effectLst/>
                        </a:rPr>
                        <a:t> </a:t>
                      </a:r>
                      <a:r>
                        <a:rPr lang="en-US" sz="1800" dirty="0" err="1">
                          <a:effectLst/>
                        </a:rPr>
                        <a:t>đi</a:t>
                      </a:r>
                      <a:r>
                        <a:rPr lang="en-US" sz="1800" dirty="0">
                          <a:effectLst/>
                        </a:rPr>
                        <a:t> </a:t>
                      </a:r>
                      <a:r>
                        <a:rPr lang="en-US" sz="1800" dirty="0" err="1">
                          <a:effectLst/>
                        </a:rPr>
                        <a:t>tiểu</a:t>
                      </a:r>
                      <a:r>
                        <a:rPr lang="en-US" sz="1800" dirty="0">
                          <a:effectLst/>
                        </a:rPr>
                        <a:t> </a:t>
                      </a:r>
                      <a:r>
                        <a:rPr lang="en-US" sz="1800" dirty="0" err="1">
                          <a:effectLst/>
                        </a:rPr>
                        <a:t>khi</a:t>
                      </a:r>
                      <a:r>
                        <a:rPr lang="en-US" sz="1800" dirty="0">
                          <a:effectLst/>
                        </a:rPr>
                        <a:t> </a:t>
                      </a:r>
                      <a:r>
                        <a:rPr lang="en-US" sz="1800" dirty="0" err="1">
                          <a:effectLst/>
                        </a:rPr>
                        <a:t>buồn</a:t>
                      </a:r>
                      <a:r>
                        <a:rPr lang="en-US" sz="1800" dirty="0">
                          <a:effectLst/>
                        </a:rPr>
                        <a:t> </a:t>
                      </a:r>
                      <a:r>
                        <a:rPr lang="en-US" sz="1800" dirty="0" err="1">
                          <a:effectLst/>
                        </a:rPr>
                        <a:t>tiểu</a:t>
                      </a:r>
                      <a:r>
                        <a:rPr lang="en-US" sz="1800" dirty="0">
                          <a:effectLst/>
                        </a:rPr>
                        <a:t>.</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1800" dirty="0">
                          <a:effectLst/>
                        </a:rPr>
                        <a:t>Tăng nguy cơ lắng sỏi trong hệ bài tiết nước tiểu</a:t>
                      </a:r>
                      <a:r>
                        <a:rPr lang="en-US" sz="1800" dirty="0">
                          <a:effectLst/>
                        </a:rPr>
                        <a:t>.</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a:effectLst/>
                        </a:rPr>
                        <a:t> </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5131831"/>
                  </a:ext>
                </a:extLst>
              </a:tr>
              <a:tr h="701022">
                <a:tc>
                  <a:txBody>
                    <a:bodyPr/>
                    <a:lstStyle/>
                    <a:p>
                      <a:pPr marL="0" marR="0" algn="just">
                        <a:lnSpc>
                          <a:spcPct val="115000"/>
                        </a:lnSpc>
                        <a:spcBef>
                          <a:spcPts val="0"/>
                        </a:spcBef>
                        <a:spcAft>
                          <a:spcPts val="0"/>
                        </a:spcAft>
                      </a:pPr>
                      <a:r>
                        <a:rPr lang="en-US" sz="1800" dirty="0">
                          <a:effectLst/>
                        </a:rPr>
                        <a:t>4/ </a:t>
                      </a:r>
                      <a:r>
                        <a:rPr lang="en-US" sz="1800" dirty="0" err="1">
                          <a:effectLst/>
                        </a:rPr>
                        <a:t>Không</a:t>
                      </a:r>
                      <a:r>
                        <a:rPr lang="en-US" sz="1800" dirty="0">
                          <a:effectLst/>
                        </a:rPr>
                        <a:t> </a:t>
                      </a:r>
                      <a:r>
                        <a:rPr lang="en-US" sz="1800" dirty="0" err="1">
                          <a:effectLst/>
                        </a:rPr>
                        <a:t>giữ</a:t>
                      </a:r>
                      <a:r>
                        <a:rPr lang="en-US" sz="1800" dirty="0">
                          <a:effectLst/>
                        </a:rPr>
                        <a:t> </a:t>
                      </a:r>
                      <a:r>
                        <a:rPr lang="en-US" sz="1800" dirty="0" err="1">
                          <a:effectLst/>
                        </a:rPr>
                        <a:t>vệ</a:t>
                      </a:r>
                      <a:r>
                        <a:rPr lang="en-US" sz="1800" dirty="0">
                          <a:effectLst/>
                        </a:rPr>
                        <a:t> </a:t>
                      </a:r>
                      <a:r>
                        <a:rPr lang="en-US" sz="1800" dirty="0" err="1">
                          <a:effectLst/>
                        </a:rPr>
                        <a:t>sinh</a:t>
                      </a:r>
                      <a:r>
                        <a:rPr lang="en-US" sz="1800" dirty="0">
                          <a:effectLst/>
                        </a:rPr>
                        <a:t> </a:t>
                      </a:r>
                      <a:r>
                        <a:rPr lang="en-US" sz="1800" dirty="0" err="1">
                          <a:effectLst/>
                        </a:rPr>
                        <a:t>hệ</a:t>
                      </a:r>
                      <a:r>
                        <a:rPr lang="en-US" sz="1800" dirty="0">
                          <a:effectLst/>
                        </a:rPr>
                        <a:t> </a:t>
                      </a:r>
                      <a:r>
                        <a:rPr lang="en-US" sz="1800" dirty="0" err="1">
                          <a:effectLst/>
                        </a:rPr>
                        <a:t>bài</a:t>
                      </a:r>
                      <a:r>
                        <a:rPr lang="en-US" sz="1800" dirty="0">
                          <a:effectLst/>
                        </a:rPr>
                        <a:t> </a:t>
                      </a:r>
                      <a:r>
                        <a:rPr lang="en-US" sz="1800" dirty="0" err="1">
                          <a:effectLst/>
                        </a:rPr>
                        <a:t>tiết</a:t>
                      </a:r>
                      <a:r>
                        <a:rPr lang="en-US" sz="1800" dirty="0">
                          <a:effectLst/>
                        </a:rPr>
                        <a:t> </a:t>
                      </a:r>
                      <a:r>
                        <a:rPr lang="en-US" sz="1800" dirty="0" err="1">
                          <a:effectLst/>
                        </a:rPr>
                        <a:t>nước</a:t>
                      </a:r>
                      <a:r>
                        <a:rPr lang="en-US" sz="1800" dirty="0">
                          <a:effectLst/>
                        </a:rPr>
                        <a:t> </a:t>
                      </a:r>
                      <a:r>
                        <a:rPr lang="en-US" sz="1800" dirty="0" err="1">
                          <a:effectLst/>
                        </a:rPr>
                        <a:t>tiểu</a:t>
                      </a:r>
                      <a:r>
                        <a:rPr lang="en-US" sz="1800" dirty="0">
                          <a:effectLst/>
                        </a:rPr>
                        <a:t>.</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1800" dirty="0">
                          <a:effectLst/>
                        </a:rPr>
                        <a:t>Tăng nguy cơ viêm nhiễm hệ bài tiết nước tiểu</a:t>
                      </a:r>
                      <a:r>
                        <a:rPr lang="en-US" sz="1800" dirty="0">
                          <a:effectLst/>
                        </a:rPr>
                        <a:t>.</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a:effectLst/>
                        </a:rPr>
                        <a:t> </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4525772"/>
                  </a:ext>
                </a:extLst>
              </a:tr>
              <a:tr h="460603">
                <a:tc>
                  <a:txBody>
                    <a:bodyPr/>
                    <a:lstStyle/>
                    <a:p>
                      <a:pPr marL="0" marR="0" algn="just">
                        <a:lnSpc>
                          <a:spcPct val="115000"/>
                        </a:lnSpc>
                        <a:spcBef>
                          <a:spcPts val="0"/>
                        </a:spcBef>
                        <a:spcAft>
                          <a:spcPts val="0"/>
                        </a:spcAft>
                      </a:pPr>
                      <a:r>
                        <a:rPr lang="en-US" sz="1800" dirty="0">
                          <a:effectLst/>
                        </a:rPr>
                        <a:t>5/ </a:t>
                      </a:r>
                      <a:r>
                        <a:rPr lang="en-US" sz="1800" dirty="0" err="1">
                          <a:effectLst/>
                        </a:rPr>
                        <a:t>Ăn</a:t>
                      </a:r>
                      <a:r>
                        <a:rPr lang="en-US" sz="1800" dirty="0">
                          <a:effectLst/>
                        </a:rPr>
                        <a:t> </a:t>
                      </a:r>
                      <a:r>
                        <a:rPr lang="en-US" sz="1800" dirty="0" err="1">
                          <a:effectLst/>
                        </a:rPr>
                        <a:t>thức</a:t>
                      </a:r>
                      <a:r>
                        <a:rPr lang="en-US" sz="1800" dirty="0">
                          <a:effectLst/>
                        </a:rPr>
                        <a:t> </a:t>
                      </a:r>
                      <a:r>
                        <a:rPr lang="en-US" sz="1800" dirty="0" err="1">
                          <a:effectLst/>
                        </a:rPr>
                        <a:t>ăn</a:t>
                      </a:r>
                      <a:r>
                        <a:rPr lang="en-US" sz="1800" dirty="0">
                          <a:effectLst/>
                        </a:rPr>
                        <a:t> </a:t>
                      </a:r>
                      <a:r>
                        <a:rPr lang="en-US" sz="1800" dirty="0" err="1">
                          <a:effectLst/>
                        </a:rPr>
                        <a:t>ôi</a:t>
                      </a:r>
                      <a:r>
                        <a:rPr lang="en-US" sz="1800" dirty="0">
                          <a:effectLst/>
                        </a:rPr>
                        <a:t> </a:t>
                      </a:r>
                      <a:r>
                        <a:rPr lang="en-US" sz="1800" dirty="0" err="1">
                          <a:effectLst/>
                        </a:rPr>
                        <a:t>thiu</a:t>
                      </a:r>
                      <a:r>
                        <a:rPr lang="en-US" sz="1800" dirty="0">
                          <a:effectLst/>
                        </a:rPr>
                        <a:t>.</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1800" dirty="0">
                          <a:effectLst/>
                        </a:rPr>
                        <a:t>Gây độc hại cho hệ bài tiết nước tiểu</a:t>
                      </a:r>
                      <a:r>
                        <a:rPr lang="en-US" sz="1800" dirty="0">
                          <a:effectLst/>
                        </a:rPr>
                        <a:t>.</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dirty="0">
                          <a:effectLst/>
                        </a:rPr>
                        <a:t> </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0033457"/>
                  </a:ext>
                </a:extLst>
              </a:tr>
            </a:tbl>
          </a:graphicData>
        </a:graphic>
      </p:graphicFrame>
      <p:sp>
        <p:nvSpPr>
          <p:cNvPr id="7" name="TextBox 14">
            <a:extLst>
              <a:ext uri="{FF2B5EF4-FFF2-40B4-BE49-F238E27FC236}">
                <a16:creationId xmlns:a16="http://schemas.microsoft.com/office/drawing/2014/main" id="{5923C983-6336-9756-748E-5EA8DB20F19A}"/>
              </a:ext>
            </a:extLst>
          </p:cNvPr>
          <p:cNvSpPr txBox="1"/>
          <p:nvPr/>
        </p:nvSpPr>
        <p:spPr>
          <a:xfrm>
            <a:off x="7981951" y="2772317"/>
            <a:ext cx="3543298" cy="646331"/>
          </a:xfrm>
          <a:prstGeom prst="rect">
            <a:avLst/>
          </a:prstGeom>
          <a:noFill/>
          <a:ln w="12700">
            <a:solidFill>
              <a:schemeClr val="tx1"/>
            </a:solidFill>
          </a:ln>
        </p:spPr>
        <p:txBody>
          <a:bodyPr wrap="square" rtlCol="0">
            <a:spAutoFit/>
          </a:bodyPr>
          <a:lstStyle/>
          <a:p>
            <a:r>
              <a:rPr lang="vi-VN" dirty="0">
                <a:solidFill>
                  <a:srgbClr val="6600FF"/>
                </a:solidFill>
              </a:rPr>
              <a:t>Hạn chế ăn muối, ăn quá chua, ăn quá nhiều đường</a:t>
            </a:r>
            <a:r>
              <a:rPr lang="en-US" dirty="0">
                <a:solidFill>
                  <a:srgbClr val="6600FF"/>
                </a:solidFill>
              </a:rPr>
              <a:t>.</a:t>
            </a:r>
          </a:p>
        </p:txBody>
      </p:sp>
      <p:sp>
        <p:nvSpPr>
          <p:cNvPr id="8" name="TextBox 15">
            <a:extLst>
              <a:ext uri="{FF2B5EF4-FFF2-40B4-BE49-F238E27FC236}">
                <a16:creationId xmlns:a16="http://schemas.microsoft.com/office/drawing/2014/main" id="{0D5A3BDC-41CC-D1C1-2FBC-0F8AE19F84E7}"/>
              </a:ext>
            </a:extLst>
          </p:cNvPr>
          <p:cNvSpPr txBox="1"/>
          <p:nvPr/>
        </p:nvSpPr>
        <p:spPr>
          <a:xfrm>
            <a:off x="7981951" y="3343817"/>
            <a:ext cx="3543298" cy="369332"/>
          </a:xfrm>
          <a:prstGeom prst="rect">
            <a:avLst/>
          </a:prstGeom>
          <a:noFill/>
          <a:ln w="12700">
            <a:solidFill>
              <a:schemeClr val="tx1"/>
            </a:solidFill>
          </a:ln>
        </p:spPr>
        <p:txBody>
          <a:bodyPr wrap="square" rtlCol="0">
            <a:spAutoFit/>
          </a:bodyPr>
          <a:lstStyle/>
          <a:p>
            <a:r>
              <a:rPr lang="en-US" dirty="0" err="1">
                <a:solidFill>
                  <a:srgbClr val="6600FF"/>
                </a:solidFill>
                <a:latin typeface="Tahoma" panose="020B0604030504040204" pitchFamily="34" charset="0"/>
                <a:ea typeface="Tahoma" panose="020B0604030504040204" pitchFamily="34" charset="0"/>
                <a:cs typeface="Tahoma" panose="020B0604030504040204" pitchFamily="34" charset="0"/>
              </a:rPr>
              <a:t>Uống</a:t>
            </a:r>
            <a:r>
              <a:rPr lang="en-US"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6600FF"/>
                </a:solidFill>
                <a:latin typeface="Tahoma" panose="020B0604030504040204" pitchFamily="34" charset="0"/>
                <a:ea typeface="Tahoma" panose="020B0604030504040204" pitchFamily="34" charset="0"/>
                <a:cs typeface="Tahoma" panose="020B0604030504040204" pitchFamily="34" charset="0"/>
              </a:rPr>
              <a:t>đủ</a:t>
            </a:r>
            <a:r>
              <a:rPr lang="en-US"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6600FF"/>
                </a:solidFill>
                <a:latin typeface="Tahoma" panose="020B0604030504040204" pitchFamily="34" charset="0"/>
                <a:ea typeface="Tahoma" panose="020B0604030504040204" pitchFamily="34" charset="0"/>
                <a:cs typeface="Tahoma" panose="020B0604030504040204" pitchFamily="34" charset="0"/>
              </a:rPr>
              <a:t>nước</a:t>
            </a:r>
            <a:r>
              <a:rPr lang="en-US"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6600FF"/>
                </a:solidFill>
                <a:latin typeface="Tahoma" panose="020B0604030504040204" pitchFamily="34" charset="0"/>
                <a:ea typeface="Tahoma" panose="020B0604030504040204" pitchFamily="34" charset="0"/>
                <a:cs typeface="Tahoma" panose="020B0604030504040204" pitchFamily="34" charset="0"/>
              </a:rPr>
              <a:t>hàng</a:t>
            </a:r>
            <a:r>
              <a:rPr lang="en-US"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6600FF"/>
                </a:solidFill>
                <a:latin typeface="Tahoma" panose="020B0604030504040204" pitchFamily="34" charset="0"/>
                <a:ea typeface="Tahoma" panose="020B0604030504040204" pitchFamily="34" charset="0"/>
                <a:cs typeface="Tahoma" panose="020B0604030504040204" pitchFamily="34" charset="0"/>
              </a:rPr>
              <a:t>ngày</a:t>
            </a:r>
            <a:r>
              <a:rPr lang="en-US" dirty="0">
                <a:solidFill>
                  <a:srgbClr val="6600FF"/>
                </a:solidFill>
                <a:latin typeface="Tahoma" panose="020B0604030504040204" pitchFamily="34" charset="0"/>
                <a:ea typeface="Tahoma" panose="020B0604030504040204" pitchFamily="34" charset="0"/>
                <a:cs typeface="Tahoma" panose="020B0604030504040204" pitchFamily="34" charset="0"/>
              </a:rPr>
              <a:t>.</a:t>
            </a:r>
          </a:p>
        </p:txBody>
      </p:sp>
      <p:sp>
        <p:nvSpPr>
          <p:cNvPr id="9" name="TextBox 16">
            <a:extLst>
              <a:ext uri="{FF2B5EF4-FFF2-40B4-BE49-F238E27FC236}">
                <a16:creationId xmlns:a16="http://schemas.microsoft.com/office/drawing/2014/main" id="{3676BACF-B721-8421-7B66-30DD78573F23}"/>
              </a:ext>
            </a:extLst>
          </p:cNvPr>
          <p:cNvSpPr txBox="1"/>
          <p:nvPr/>
        </p:nvSpPr>
        <p:spPr>
          <a:xfrm>
            <a:off x="7962901" y="3858167"/>
            <a:ext cx="3543298" cy="646331"/>
          </a:xfrm>
          <a:prstGeom prst="rect">
            <a:avLst/>
          </a:prstGeom>
          <a:noFill/>
          <a:ln w="12700">
            <a:solidFill>
              <a:schemeClr val="tx1"/>
            </a:solidFill>
          </a:ln>
        </p:spPr>
        <p:txBody>
          <a:bodyPr wrap="square" rtlCol="0">
            <a:spAutoFit/>
          </a:bodyPr>
          <a:lstStyle/>
          <a:p>
            <a:r>
              <a:rPr lang="vi-VN" dirty="0">
                <a:solidFill>
                  <a:srgbClr val="6600FF"/>
                </a:solidFill>
                <a:latin typeface="+mj-lt"/>
              </a:rPr>
              <a:t>Không nhị tiểu khi có nhu cầu đi tiểu</a:t>
            </a:r>
            <a:r>
              <a:rPr lang="en-US" dirty="0">
                <a:solidFill>
                  <a:srgbClr val="6600FF"/>
                </a:solidFill>
                <a:latin typeface="+mj-lt"/>
              </a:rPr>
              <a:t>.</a:t>
            </a:r>
          </a:p>
        </p:txBody>
      </p:sp>
      <p:sp>
        <p:nvSpPr>
          <p:cNvPr id="10" name="TextBox 17">
            <a:extLst>
              <a:ext uri="{FF2B5EF4-FFF2-40B4-BE49-F238E27FC236}">
                <a16:creationId xmlns:a16="http://schemas.microsoft.com/office/drawing/2014/main" id="{3636F018-260F-9A07-34B8-8A99BDBAF1AA}"/>
              </a:ext>
            </a:extLst>
          </p:cNvPr>
          <p:cNvSpPr txBox="1"/>
          <p:nvPr/>
        </p:nvSpPr>
        <p:spPr>
          <a:xfrm>
            <a:off x="7962901" y="4543967"/>
            <a:ext cx="3543298" cy="369332"/>
          </a:xfrm>
          <a:prstGeom prst="rect">
            <a:avLst/>
          </a:prstGeom>
          <a:noFill/>
          <a:ln w="12700">
            <a:solidFill>
              <a:schemeClr val="tx1"/>
            </a:solidFill>
          </a:ln>
        </p:spPr>
        <p:txBody>
          <a:bodyPr wrap="square" rtlCol="0">
            <a:spAutoFit/>
          </a:bodyPr>
          <a:lstStyle/>
          <a:p>
            <a:r>
              <a:rPr lang="en-US" dirty="0" err="1">
                <a:solidFill>
                  <a:srgbClr val="6600FF"/>
                </a:solidFill>
                <a:latin typeface="Tahoma" panose="020B0604030504040204" pitchFamily="34" charset="0"/>
                <a:ea typeface="Tahoma" panose="020B0604030504040204" pitchFamily="34" charset="0"/>
                <a:cs typeface="Tahoma" panose="020B0604030504040204" pitchFamily="34" charset="0"/>
              </a:rPr>
              <a:t>Vệ</a:t>
            </a:r>
            <a:r>
              <a:rPr lang="en-US"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6600FF"/>
                </a:solidFill>
                <a:latin typeface="Tahoma" panose="020B0604030504040204" pitchFamily="34" charset="0"/>
                <a:ea typeface="Tahoma" panose="020B0604030504040204" pitchFamily="34" charset="0"/>
                <a:cs typeface="Tahoma" panose="020B0604030504040204" pitchFamily="34" charset="0"/>
              </a:rPr>
              <a:t>sinh</a:t>
            </a:r>
            <a:r>
              <a:rPr lang="en-US"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6600FF"/>
                </a:solidFill>
                <a:latin typeface="Tahoma" panose="020B0604030504040204" pitchFamily="34" charset="0"/>
                <a:ea typeface="Tahoma" panose="020B0604030504040204" pitchFamily="34" charset="0"/>
                <a:cs typeface="Tahoma" panose="020B0604030504040204" pitchFamily="34" charset="0"/>
              </a:rPr>
              <a:t>cơ</a:t>
            </a:r>
            <a:r>
              <a:rPr lang="en-US"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6600FF"/>
                </a:solidFill>
                <a:latin typeface="Tahoma" panose="020B0604030504040204" pitchFamily="34" charset="0"/>
                <a:ea typeface="Tahoma" panose="020B0604030504040204" pitchFamily="34" charset="0"/>
                <a:cs typeface="Tahoma" panose="020B0604030504040204" pitchFamily="34" charset="0"/>
              </a:rPr>
              <a:t>thể</a:t>
            </a:r>
            <a:r>
              <a:rPr lang="en-US"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6600FF"/>
                </a:solidFill>
                <a:latin typeface="Tahoma" panose="020B0604030504040204" pitchFamily="34" charset="0"/>
                <a:ea typeface="Tahoma" panose="020B0604030504040204" pitchFamily="34" charset="0"/>
                <a:cs typeface="Tahoma" panose="020B0604030504040204" pitchFamily="34" charset="0"/>
              </a:rPr>
              <a:t>hàng</a:t>
            </a:r>
            <a:r>
              <a:rPr lang="en-US"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6600FF"/>
                </a:solidFill>
                <a:latin typeface="Tahoma" panose="020B0604030504040204" pitchFamily="34" charset="0"/>
                <a:ea typeface="Tahoma" panose="020B0604030504040204" pitchFamily="34" charset="0"/>
                <a:cs typeface="Tahoma" panose="020B0604030504040204" pitchFamily="34" charset="0"/>
              </a:rPr>
              <a:t>ngày</a:t>
            </a:r>
            <a:r>
              <a:rPr lang="en-US" dirty="0">
                <a:solidFill>
                  <a:srgbClr val="6600FF"/>
                </a:solidFill>
                <a:latin typeface="Tahoma" panose="020B0604030504040204" pitchFamily="34" charset="0"/>
                <a:ea typeface="Tahoma" panose="020B0604030504040204" pitchFamily="34" charset="0"/>
                <a:cs typeface="Tahoma" panose="020B0604030504040204" pitchFamily="34" charset="0"/>
              </a:rPr>
              <a:t>.</a:t>
            </a:r>
          </a:p>
        </p:txBody>
      </p:sp>
      <p:sp>
        <p:nvSpPr>
          <p:cNvPr id="11" name="TextBox 18">
            <a:extLst>
              <a:ext uri="{FF2B5EF4-FFF2-40B4-BE49-F238E27FC236}">
                <a16:creationId xmlns:a16="http://schemas.microsoft.com/office/drawing/2014/main" id="{DCEE8B1A-0322-106C-8D56-CBF6EC9F0770}"/>
              </a:ext>
            </a:extLst>
          </p:cNvPr>
          <p:cNvSpPr txBox="1"/>
          <p:nvPr/>
        </p:nvSpPr>
        <p:spPr>
          <a:xfrm>
            <a:off x="7962901" y="5229767"/>
            <a:ext cx="3543298" cy="646331"/>
          </a:xfrm>
          <a:prstGeom prst="rect">
            <a:avLst/>
          </a:prstGeom>
          <a:noFill/>
          <a:ln w="12700">
            <a:solidFill>
              <a:schemeClr val="tx1"/>
            </a:solidFill>
          </a:ln>
        </p:spPr>
        <p:txBody>
          <a:bodyPr wrap="square" rtlCol="0">
            <a:spAutoFit/>
          </a:bodyPr>
          <a:lstStyle/>
          <a:p>
            <a:r>
              <a:rPr lang="vi-VN" dirty="0">
                <a:solidFill>
                  <a:srgbClr val="6600FF"/>
                </a:solidFill>
                <a:latin typeface="+mj-lt"/>
              </a:rPr>
              <a:t>Không ăn thức ăn ôi thiu, hết hạn sử dụng.</a:t>
            </a:r>
            <a:endParaRPr lang="en-US" dirty="0">
              <a:solidFill>
                <a:srgbClr val="6600FF"/>
              </a:solidFill>
              <a:latin typeface="+mj-lt"/>
            </a:endParaRPr>
          </a:p>
        </p:txBody>
      </p:sp>
    </p:spTree>
    <p:extLst>
      <p:ext uri="{BB962C8B-B14F-4D97-AF65-F5344CB8AC3E}">
        <p14:creationId xmlns:p14="http://schemas.microsoft.com/office/powerpoint/2010/main" val="1931391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A21FAA-C9C6-0E5E-92DB-7D35F18B680A}"/>
              </a:ext>
            </a:extLst>
          </p:cNvPr>
          <p:cNvSpPr>
            <a:spLocks noChangeArrowheads="1"/>
          </p:cNvSpPr>
          <p:nvPr/>
        </p:nvSpPr>
        <p:spPr bwMode="auto">
          <a:xfrm>
            <a:off x="2359343" y="581516"/>
            <a:ext cx="2888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4" name="TextBox 4">
            <a:extLst>
              <a:ext uri="{FF2B5EF4-FFF2-40B4-BE49-F238E27FC236}">
                <a16:creationId xmlns:a16="http://schemas.microsoft.com/office/drawing/2014/main" id="{76659354-0111-7C27-009A-4542CE144650}"/>
              </a:ext>
            </a:extLst>
          </p:cNvPr>
          <p:cNvSpPr txBox="1"/>
          <p:nvPr/>
        </p:nvSpPr>
        <p:spPr>
          <a:xfrm>
            <a:off x="1905000" y="581516"/>
            <a:ext cx="9772650" cy="954107"/>
          </a:xfrm>
          <a:prstGeom prst="rect">
            <a:avLst/>
          </a:prstGeom>
          <a:noFill/>
        </p:spPr>
        <p:txBody>
          <a:bodyPr wrap="square" rtlCol="0">
            <a:spAutoFit/>
          </a:bodyPr>
          <a:lstStyle/>
          <a:p>
            <a:pPr algn="ct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Khi</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những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biểu</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hiện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bệnh</a:t>
            </a: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 về thận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thế</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nào</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để</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xác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định</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chắc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chắn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mắc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bệnh</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hay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không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p:pic>
        <p:nvPicPr>
          <p:cNvPr id="5" name="Picture 2" descr="Siêu âm hệ tiết niệu ở trẻ em và những điều ba mẹ cần biết">
            <a:extLst>
              <a:ext uri="{FF2B5EF4-FFF2-40B4-BE49-F238E27FC236}">
                <a16:creationId xmlns:a16="http://schemas.microsoft.com/office/drawing/2014/main" id="{625F7A09-C79C-700A-FC66-EB9C26A82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2324100"/>
            <a:ext cx="5632450" cy="37457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ướng dẫn cách đọc kết quả xét nghiệm nước tiểu dễ hiểu nhất">
            <a:extLst>
              <a:ext uri="{FF2B5EF4-FFF2-40B4-BE49-F238E27FC236}">
                <a16:creationId xmlns:a16="http://schemas.microsoft.com/office/drawing/2014/main" id="{A9993B69-C607-F065-9849-522B94FB2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2344718"/>
            <a:ext cx="5632450" cy="37571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93F58FD9-151B-D4AA-EBCC-761B1E1E87AF}"/>
              </a:ext>
            </a:extLst>
          </p:cNvPr>
          <p:cNvSpPr txBox="1"/>
          <p:nvPr/>
        </p:nvSpPr>
        <p:spPr>
          <a:xfrm>
            <a:off x="800100" y="6115050"/>
            <a:ext cx="4914900" cy="584775"/>
          </a:xfrm>
          <a:prstGeom prst="rect">
            <a:avLst/>
          </a:prstGeom>
          <a:noFill/>
        </p:spPr>
        <p:txBody>
          <a:bodyPr wrap="square" rtlCol="0">
            <a:spAutoFit/>
          </a:bodyPr>
          <a:lstStyle/>
          <a:p>
            <a:pPr algn="ctr"/>
            <a:r>
              <a:rPr lang="en-US" sz="3200" dirty="0" err="1">
                <a:latin typeface="Tahoma" panose="020B0604030504040204" pitchFamily="34" charset="0"/>
                <a:ea typeface="Tahoma" panose="020B0604030504040204" pitchFamily="34" charset="0"/>
                <a:cs typeface="Tahoma" panose="020B0604030504040204" pitchFamily="34" charset="0"/>
              </a:rPr>
              <a:t>Siêu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âm</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6">
            <a:extLst>
              <a:ext uri="{FF2B5EF4-FFF2-40B4-BE49-F238E27FC236}">
                <a16:creationId xmlns:a16="http://schemas.microsoft.com/office/drawing/2014/main" id="{D5A35DC4-1030-0B41-8318-453CD725020F}"/>
              </a:ext>
            </a:extLst>
          </p:cNvPr>
          <p:cNvSpPr txBox="1"/>
          <p:nvPr/>
        </p:nvSpPr>
        <p:spPr>
          <a:xfrm>
            <a:off x="6629400" y="6115050"/>
            <a:ext cx="4914900" cy="584775"/>
          </a:xfrm>
          <a:prstGeom prst="rect">
            <a:avLst/>
          </a:prstGeom>
          <a:noFill/>
        </p:spPr>
        <p:txBody>
          <a:bodyPr wrap="square" rtlCol="0">
            <a:spAutoFit/>
          </a:bodyPr>
          <a:lstStyle/>
          <a:p>
            <a:pPr algn="ctr"/>
            <a:r>
              <a:rPr lang="en-US" sz="3200" dirty="0" err="1">
                <a:latin typeface="Tahoma" panose="020B0604030504040204" pitchFamily="34" charset="0"/>
                <a:ea typeface="Tahoma" panose="020B0604030504040204" pitchFamily="34" charset="0"/>
                <a:cs typeface="Tahoma" panose="020B0604030504040204" pitchFamily="34" charset="0"/>
              </a:rPr>
              <a:t>Xét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nghiệm</a:t>
            </a:r>
            <a:r>
              <a:rPr lang="en-US" sz="3200" dirty="0">
                <a:latin typeface="Tahoma" panose="020B0604030504040204" pitchFamily="34" charset="0"/>
                <a:ea typeface="Tahoma" panose="020B0604030504040204" pitchFamily="34" charset="0"/>
                <a:cs typeface="Tahoma" panose="020B0604030504040204" pitchFamily="34" charset="0"/>
              </a:rPr>
              <a:t> n</a:t>
            </a:r>
            <a:r>
              <a:rPr lang="vi-VN" sz="3200" dirty="0">
                <a:latin typeface="Tahoma" panose="020B0604030504040204" pitchFamily="34" charset="0"/>
                <a:ea typeface="Tahoma" panose="020B0604030504040204" pitchFamily="34" charset="0"/>
                <a:cs typeface="Tahoma" panose="020B0604030504040204" pitchFamily="34" charset="0"/>
              </a:rPr>
              <a:t>ư</a:t>
            </a:r>
            <a:r>
              <a:rPr lang="en-US" sz="3200" dirty="0" err="1">
                <a:latin typeface="Tahoma" panose="020B0604030504040204" pitchFamily="34" charset="0"/>
                <a:ea typeface="Tahoma" panose="020B0604030504040204" pitchFamily="34" charset="0"/>
                <a:cs typeface="Tahoma" panose="020B0604030504040204" pitchFamily="34" charset="0"/>
              </a:rPr>
              <a:t>ớc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tiểu</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43914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BEA5C757-1E58-D7EA-E477-E578A933EA2A}"/>
              </a:ext>
            </a:extLst>
          </p:cNvPr>
          <p:cNvSpPr>
            <a:spLocks noChangeArrowheads="1"/>
          </p:cNvSpPr>
          <p:nvPr/>
        </p:nvSpPr>
        <p:spPr bwMode="auto">
          <a:xfrm>
            <a:off x="2359343" y="581516"/>
            <a:ext cx="2888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4" name="TextBox 4">
            <a:extLst>
              <a:ext uri="{FF2B5EF4-FFF2-40B4-BE49-F238E27FC236}">
                <a16:creationId xmlns:a16="http://schemas.microsoft.com/office/drawing/2014/main" id="{E3567F59-8CB7-FCBD-21B0-C86950461024}"/>
              </a:ext>
            </a:extLst>
          </p:cNvPr>
          <p:cNvSpPr txBox="1"/>
          <p:nvPr/>
        </p:nvSpPr>
        <p:spPr>
          <a:xfrm>
            <a:off x="1905000" y="581516"/>
            <a:ext cx="9772650" cy="1384995"/>
          </a:xfrm>
          <a:prstGeom prst="rect">
            <a:avLst/>
          </a:prstGeom>
          <a:noFill/>
        </p:spPr>
        <p:txBody>
          <a:bodyPr wrap="square" rtlCol="0">
            <a:spAutoFit/>
          </a:bodyPr>
          <a:lstStyle/>
          <a:p>
            <a:pPr algn="ct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Vì</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sao</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người</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bị</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bệnh</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thận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được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bác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sĩ</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khuyên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nên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tránh</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sử</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dụng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thực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phẩm</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đóng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hộp</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thịt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đã</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qua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chế</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biến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xúc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xích</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thịt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nguội</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2" descr="Cách chọn mua và bảo quản thực phẩm đóng hộp">
            <a:extLst>
              <a:ext uri="{FF2B5EF4-FFF2-40B4-BE49-F238E27FC236}">
                <a16:creationId xmlns:a16="http://schemas.microsoft.com/office/drawing/2014/main" id="{46881153-A1AE-30A5-43E0-D8947D68E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2343150"/>
            <a:ext cx="7620000" cy="4286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Flowchart: Delay 2">
            <a:extLst>
              <a:ext uri="{FF2B5EF4-FFF2-40B4-BE49-F238E27FC236}">
                <a16:creationId xmlns:a16="http://schemas.microsoft.com/office/drawing/2014/main" id="{E08AFFE0-BAF3-E854-46DE-A89691C26354}"/>
              </a:ext>
            </a:extLst>
          </p:cNvPr>
          <p:cNvSpPr/>
          <p:nvPr/>
        </p:nvSpPr>
        <p:spPr>
          <a:xfrm>
            <a:off x="8667750" y="2819400"/>
            <a:ext cx="3200400" cy="3467100"/>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Vì</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đồ</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hộp</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chứa</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hàm</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lượng</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natri</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cao</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thịt</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đã</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qua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chế</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biến</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chứa</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muối</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chất</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bảo</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quản</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400" dirty="0">
              <a:solidFill>
                <a:schemeClr val="bg1"/>
              </a:solidFill>
            </a:endParaRPr>
          </a:p>
        </p:txBody>
      </p:sp>
    </p:spTree>
    <p:extLst>
      <p:ext uri="{BB962C8B-B14F-4D97-AF65-F5344CB8AC3E}">
        <p14:creationId xmlns:p14="http://schemas.microsoft.com/office/powerpoint/2010/main" val="1115593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D1E2323-892B-A232-6577-0A4156FAECAE}"/>
              </a:ext>
            </a:extLst>
          </p:cNvPr>
          <p:cNvSpPr>
            <a:spLocks noChangeArrowheads="1"/>
          </p:cNvSpPr>
          <p:nvPr/>
        </p:nvSpPr>
        <p:spPr bwMode="auto">
          <a:xfrm>
            <a:off x="1942249" y="132337"/>
            <a:ext cx="2888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4" name="TextBox 4">
            <a:extLst>
              <a:ext uri="{FF2B5EF4-FFF2-40B4-BE49-F238E27FC236}">
                <a16:creationId xmlns:a16="http://schemas.microsoft.com/office/drawing/2014/main" id="{8F80182B-854A-3D78-94C6-DC403493096B}"/>
              </a:ext>
            </a:extLst>
          </p:cNvPr>
          <p:cNvSpPr txBox="1"/>
          <p:nvPr/>
        </p:nvSpPr>
        <p:spPr>
          <a:xfrm>
            <a:off x="1487906" y="132337"/>
            <a:ext cx="9772650" cy="523220"/>
          </a:xfrm>
          <a:prstGeom prst="rect">
            <a:avLst/>
          </a:prstGeom>
          <a:noFill/>
        </p:spPr>
        <p:txBody>
          <a:bodyPr wrap="square" rtlCol="0">
            <a:spAutoFit/>
          </a:bodyPr>
          <a:lstStyle/>
          <a:p>
            <a:pPr algn="ct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Kể</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tên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1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loại</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thức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ăn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thức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uống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tốt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cho</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thận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2" descr="15 thực phẩm tốt cho sức khỏe của thận">
            <a:extLst>
              <a:ext uri="{FF2B5EF4-FFF2-40B4-BE49-F238E27FC236}">
                <a16:creationId xmlns:a16="http://schemas.microsoft.com/office/drawing/2014/main" id="{7AC3DFC9-9B65-4EF3-826C-4C6FB51AA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6680" y="899384"/>
            <a:ext cx="8358679" cy="550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317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F046A65E-84AA-0A4D-74EE-2AC7AB870E45}"/>
              </a:ext>
            </a:extLst>
          </p:cNvPr>
          <p:cNvSpPr>
            <a:spLocks noChangeArrowheads="1"/>
          </p:cNvSpPr>
          <p:nvPr/>
        </p:nvSpPr>
        <p:spPr bwMode="auto">
          <a:xfrm>
            <a:off x="1271336" y="828226"/>
            <a:ext cx="10387263"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kumimoji="0" lang="en-US" altLang="en-US" sz="24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CH 1:</a:t>
            </a:r>
            <a:r>
              <a:rPr kumimoji="0" lang="en-US" altLang="en-US"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Bạn</a:t>
            </a:r>
            <a:r>
              <a:rPr lang="en-US" sz="2400" dirty="0">
                <a:latin typeface="Tahoma" panose="020B0604030504040204" pitchFamily="34" charset="0"/>
                <a:ea typeface="Tahoma" panose="020B0604030504040204" pitchFamily="34" charset="0"/>
                <a:cs typeface="Tahoma" panose="020B0604030504040204" pitchFamily="34" charset="0"/>
              </a:rPr>
              <a:t> Lan </a:t>
            </a:r>
            <a:r>
              <a:rPr lang="en-US" sz="2400" dirty="0" err="1">
                <a:latin typeface="Tahoma" panose="020B0604030504040204" pitchFamily="34" charset="0"/>
                <a:ea typeface="Tahoma" panose="020B0604030504040204" pitchFamily="34" charset="0"/>
                <a:cs typeface="Tahoma" panose="020B0604030504040204" pitchFamily="34" charset="0"/>
              </a:rPr>
              <a:t>cho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rằng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ghép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cắt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bỏ</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quả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hư</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hỏng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thay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đúng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vị</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trí</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đó</a:t>
            </a:r>
            <a:r>
              <a:rPr lang="en-US" sz="2400" dirty="0">
                <a:latin typeface="Tahoma" panose="020B0604030504040204" pitchFamily="34" charset="0"/>
                <a:ea typeface="Tahoma" panose="020B0604030504040204" pitchFamily="34" charset="0"/>
                <a:cs typeface="Tahoma" panose="020B0604030504040204" pitchFamily="34" charset="0"/>
              </a:rPr>
              <a:t> 1 </a:t>
            </a:r>
            <a:r>
              <a:rPr lang="en-US" sz="2400" dirty="0" err="1">
                <a:latin typeface="Tahoma" panose="020B0604030504040204" pitchFamily="34" charset="0"/>
                <a:ea typeface="Tahoma" panose="020B0604030504040204" pitchFamily="34" charset="0"/>
                <a:cs typeface="Tahoma" panose="020B0604030504040204" pitchFamily="34" charset="0"/>
              </a:rPr>
              <a:t>quả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mới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khỏe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mạnh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hãy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quan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sát</a:t>
            </a:r>
            <a:r>
              <a:rPr lang="en-US" sz="2400" dirty="0">
                <a:latin typeface="Tahoma" panose="020B0604030504040204" pitchFamily="34" charset="0"/>
                <a:ea typeface="Tahoma" panose="020B0604030504040204" pitchFamily="34" charset="0"/>
                <a:cs typeface="Tahoma" panose="020B0604030504040204" pitchFamily="34" charset="0"/>
              </a:rPr>
              <a:t> H35.2 </a:t>
            </a:r>
            <a:r>
              <a:rPr lang="en-US" sz="2400" dirty="0" err="1">
                <a:latin typeface="Tahoma" panose="020B0604030504040204" pitchFamily="34" charset="0"/>
                <a:ea typeface="Tahoma" panose="020B0604030504040204" pitchFamily="34" charset="0"/>
                <a:cs typeface="Tahoma" panose="020B0604030504040204" pitchFamily="34" charset="0"/>
              </a:rPr>
              <a:t>cho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biết</a:t>
            </a:r>
            <a:r>
              <a:rPr lang="en-US" sz="2400" dirty="0">
                <a:latin typeface="Tahoma" panose="020B0604030504040204" pitchFamily="34" charset="0"/>
                <a:ea typeface="Tahoma" panose="020B0604030504040204" pitchFamily="34" charset="0"/>
                <a:cs typeface="Tahoma" panose="020B0604030504040204" pitchFamily="34" charset="0"/>
              </a:rPr>
              <a:t> ý </a:t>
            </a:r>
            <a:r>
              <a:rPr lang="en-US" sz="2400" dirty="0" err="1">
                <a:latin typeface="Tahoma" panose="020B0604030504040204" pitchFamily="34" charset="0"/>
                <a:ea typeface="Tahoma" panose="020B0604030504040204" pitchFamily="34" charset="0"/>
                <a:cs typeface="Tahoma" panose="020B0604030504040204" pitchFamily="34" charset="0"/>
              </a:rPr>
              <a:t>kiến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bạn</a:t>
            </a:r>
            <a:r>
              <a:rPr lang="en-US" sz="2400" dirty="0">
                <a:latin typeface="Tahoma" panose="020B0604030504040204" pitchFamily="34" charset="0"/>
                <a:ea typeface="Tahoma" panose="020B0604030504040204" pitchFamily="34" charset="0"/>
                <a:cs typeface="Tahoma" panose="020B0604030504040204" pitchFamily="34" charset="0"/>
              </a:rPr>
              <a:t> Lan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đúng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sao</a:t>
            </a:r>
            <a:r>
              <a:rPr lang="en-US" sz="2400" dirty="0">
                <a:latin typeface="Tahoma" panose="020B0604030504040204" pitchFamily="34" charset="0"/>
                <a:ea typeface="Tahoma" panose="020B0604030504040204" pitchFamily="34" charset="0"/>
                <a:cs typeface="Tahoma" panose="020B0604030504040204" pitchFamily="34" charset="0"/>
              </a:rPr>
              <a:t>?</a:t>
            </a:r>
          </a:p>
          <a:p>
            <a:pPr lvl="0" algn="just" defTabSz="914400" eaLnBrk="0" fontAlgn="base" hangingPunct="0">
              <a:spcBef>
                <a:spcPct val="0"/>
              </a:spcBef>
              <a:spcAft>
                <a:spcPct val="0"/>
              </a:spcAft>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lvl="0" algn="just" defTabSz="914400" eaLnBrk="0" fontAlgn="base" hangingPunct="0">
              <a:spcBef>
                <a:spcPct val="0"/>
              </a:spcBef>
              <a:spcAft>
                <a:spcPct val="0"/>
              </a:spcAft>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lvl="0" algn="just" defTabSz="914400" eaLnBrk="0" fontAlgn="base" hangingPunct="0">
              <a:spcBef>
                <a:spcPct val="0"/>
              </a:spcBef>
              <a:spcAft>
                <a:spcPct val="0"/>
              </a:spcAft>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kumimoji="0" lang="en-US" altLang="en-US" sz="24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just"/>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altLang="en-US" sz="2400" dirty="0">
              <a:latin typeface="Tahoma" panose="020B0604030504040204" pitchFamily="34" charset="0"/>
              <a:ea typeface="Tahoma" panose="020B0604030504040204" pitchFamily="34" charset="0"/>
              <a:cs typeface="Tahoma" panose="020B0604030504040204" pitchFamily="34" charset="0"/>
            </a:endParaRPr>
          </a:p>
          <a:p>
            <a:pPr algn="just"/>
            <a:endParaRPr kumimoji="0" lang="en-US" altLang="en-US" sz="24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r>
              <a:rPr kumimoji="0" lang="en-US" altLang="en-US" sz="24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CH 2:</a:t>
            </a:r>
            <a:r>
              <a:rPr kumimoji="0" lang="en-US" altLang="en-US"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Sử</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từ</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cụm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từ</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sau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động</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mạch</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chất</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thải</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màng</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lọc</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dung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dịch</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nhân</a:t>
            </a:r>
            <a:r>
              <a:rPr lang="en-US" sz="2400" b="1" i="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6600FF"/>
                </a:solidFill>
                <a:latin typeface="Tahoma" panose="020B0604030504040204" pitchFamily="34" charset="0"/>
                <a:ea typeface="Tahoma" panose="020B0604030504040204" pitchFamily="34" charset="0"/>
                <a:cs typeface="Tahoma" panose="020B0604030504040204" pitchFamily="34" charset="0"/>
              </a:rPr>
              <a:t>tạo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hoàn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chỉnh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thông</a:t>
            </a:r>
            <a:r>
              <a:rPr lang="en-US" sz="2400" dirty="0">
                <a:latin typeface="Tahoma" panose="020B0604030504040204" pitchFamily="34" charset="0"/>
                <a:ea typeface="Tahoma" panose="020B0604030504040204" pitchFamily="34" charset="0"/>
                <a:cs typeface="Tahoma" panose="020B0604030504040204" pitchFamily="34" charset="0"/>
              </a:rPr>
              <a:t> tin </a:t>
            </a:r>
            <a:r>
              <a:rPr lang="en-US" sz="2400" dirty="0" err="1">
                <a:latin typeface="Tahoma" panose="020B0604030504040204" pitchFamily="34" charset="0"/>
                <a:ea typeface="Tahoma" panose="020B0604030504040204" pitchFamily="34" charset="0"/>
                <a:cs typeface="Tahoma" panose="020B0604030504040204" pitchFamily="34" charset="0"/>
              </a:rPr>
              <a:t>về</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chạy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tạo</a:t>
            </a:r>
            <a:r>
              <a:rPr lang="en-US" sz="2400" dirty="0">
                <a:latin typeface="Tahoma" panose="020B0604030504040204" pitchFamily="34" charset="0"/>
                <a:ea typeface="Tahoma" panose="020B0604030504040204" pitchFamily="34" charset="0"/>
                <a:cs typeface="Tahoma" panose="020B0604030504040204" pitchFamily="34" charset="0"/>
              </a:rPr>
              <a:t>.</a:t>
            </a:r>
          </a:p>
          <a:p>
            <a:pPr algn="just"/>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Máu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bệnh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bơm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từ</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(1) ……………………….</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tạo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tạo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hệ</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(2) ………………..... </a:t>
            </a:r>
            <a:r>
              <a:rPr lang="en-US" sz="2400" dirty="0" err="1">
                <a:latin typeface="Tahoma" panose="020B0604030504040204" pitchFamily="34" charset="0"/>
                <a:ea typeface="Tahoma" panose="020B0604030504040204" pitchFamily="34" charset="0"/>
                <a:cs typeface="Tahoma" panose="020B0604030504040204" pitchFamily="34" charset="0"/>
              </a:rPr>
              <a:t>chứa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máu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bệnh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với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lực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lớn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ngoài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màng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(3) ……………………….. </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hệt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huyết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tương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chỉ</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chất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thải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Sự</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chênh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lệch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nồng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độ</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giúp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(4) ………………….. </a:t>
            </a:r>
            <a:r>
              <a:rPr lang="en-US" sz="2400" dirty="0" err="1">
                <a:latin typeface="Tahoma" panose="020B0604030504040204" pitchFamily="34" charset="0"/>
                <a:ea typeface="Tahoma" panose="020B0604030504040204" pitchFamily="34" charset="0"/>
                <a:cs typeface="Tahoma" panose="020B0604030504040204" pitchFamily="34" charset="0"/>
              </a:rPr>
              <a:t>trong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máu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khuếch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tán</a:t>
            </a:r>
            <a:r>
              <a:rPr lang="en-US" sz="2400" dirty="0">
                <a:latin typeface="Tahoma" panose="020B0604030504040204" pitchFamily="34" charset="0"/>
                <a:ea typeface="Tahoma" panose="020B0604030504040204" pitchFamily="34" charset="0"/>
                <a:cs typeface="Tahoma" panose="020B0604030504040204" pitchFamily="34" charset="0"/>
              </a:rPr>
              <a:t> sang dung </a:t>
            </a:r>
            <a:r>
              <a:rPr lang="en-US" sz="2400" dirty="0" err="1">
                <a:latin typeface="Tahoma" panose="020B0604030504040204" pitchFamily="34" charset="0"/>
                <a:ea typeface="Tahoma" panose="020B0604030504040204" pitchFamily="34" charset="0"/>
                <a:cs typeface="Tahoma" panose="020B0604030504040204" pitchFamily="34" charset="0"/>
              </a:rPr>
              <a:t>dịch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tạo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máu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sạch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lại</a:t>
            </a:r>
            <a:r>
              <a:rPr lang="en-US" sz="2400" dirty="0">
                <a:latin typeface="Tahoma" panose="020B0604030504040204" pitchFamily="34" charset="0"/>
                <a:ea typeface="Tahoma" panose="020B0604030504040204" pitchFamily="34" charset="0"/>
                <a:cs typeface="Tahoma" panose="020B0604030504040204" pitchFamily="34" charset="0"/>
              </a:rPr>
              <a:t> qua </a:t>
            </a:r>
            <a:r>
              <a:rPr lang="en-US" sz="2400" dirty="0" err="1">
                <a:latin typeface="Tahoma" panose="020B0604030504040204" pitchFamily="34" charset="0"/>
                <a:ea typeface="Tahoma" panose="020B0604030504040204" pitchFamily="34" charset="0"/>
                <a:cs typeface="Tahoma" panose="020B0604030504040204" pitchFamily="34" charset="0"/>
              </a:rPr>
              <a:t>tĩnh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mạch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về</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thể</a:t>
            </a:r>
            <a:r>
              <a:rPr lang="en-US" sz="2400" dirty="0">
                <a:latin typeface="Tahoma" panose="020B0604030504040204" pitchFamily="34" charset="0"/>
                <a:ea typeface="Tahoma" panose="020B0604030504040204" pitchFamily="34" charset="0"/>
                <a:cs typeface="Tahoma" panose="020B0604030504040204" pitchFamily="34" charset="0"/>
              </a:rPr>
              <a:t>.</a:t>
            </a:r>
            <a:endParaRPr kumimoji="0" lang="en-US" altLang="en-US" sz="24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Box 13">
            <a:extLst>
              <a:ext uri="{FF2B5EF4-FFF2-40B4-BE49-F238E27FC236}">
                <a16:creationId xmlns:a16="http://schemas.microsoft.com/office/drawing/2014/main" id="{7D6957A3-165F-5EDF-D023-1A889CFB133B}"/>
              </a:ext>
            </a:extLst>
          </p:cNvPr>
          <p:cNvSpPr txBox="1"/>
          <p:nvPr/>
        </p:nvSpPr>
        <p:spPr>
          <a:xfrm>
            <a:off x="1271337" y="2038347"/>
            <a:ext cx="10539664" cy="1569660"/>
          </a:xfrm>
          <a:prstGeom prst="rect">
            <a:avLst/>
          </a:prstGeom>
          <a:solidFill>
            <a:schemeClr val="accent1">
              <a:lumMod val="20000"/>
              <a:lumOff val="80000"/>
            </a:schemeClr>
          </a:solidFill>
        </p:spPr>
        <p:txBody>
          <a:bodyPr wrap="square" rtlCol="0">
            <a:spAutoFit/>
          </a:bodyPr>
          <a:lstStyle/>
          <a:p>
            <a:pPr lvl="0" algn="just"/>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Ý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kiến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của</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bạn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Lan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chưa</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đúng</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thông</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thường</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bác</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sĩ</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sẽ</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ghép</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1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quả</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thận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khỏe</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mạnh</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vào</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cơ</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thể</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người</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bệnh</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2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quả</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thận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của</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người</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bệnh</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vẫn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được</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giữ</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lại</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Một</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số</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trường</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hợp</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phải</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cắt</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bỏ</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1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hoặc</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2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thận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bệnh</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lý</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nếu</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thận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đa</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nang</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quá</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to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hoặc</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viêm</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mãn</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tính</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6600FF"/>
                </a:solidFill>
                <a:latin typeface="Tahoma" panose="020B0604030504040204" pitchFamily="34" charset="0"/>
                <a:ea typeface="Tahoma" panose="020B0604030504040204" pitchFamily="34" charset="0"/>
                <a:cs typeface="Tahoma" panose="020B0604030504040204" pitchFamily="34" charset="0"/>
              </a:rPr>
              <a:t>nặng</a:t>
            </a:r>
            <a:r>
              <a:rPr lang="en-US" sz="2400" dirty="0">
                <a:solidFill>
                  <a:srgbClr val="6600FF"/>
                </a:solidFill>
                <a:latin typeface="Tahoma" panose="020B0604030504040204" pitchFamily="34" charset="0"/>
                <a:ea typeface="Tahoma" panose="020B0604030504040204" pitchFamily="34" charset="0"/>
                <a:cs typeface="Tahoma" panose="020B0604030504040204" pitchFamily="34" charset="0"/>
              </a:rPr>
              <a:t>.</a:t>
            </a:r>
          </a:p>
        </p:txBody>
      </p:sp>
      <p:sp>
        <p:nvSpPr>
          <p:cNvPr id="6" name="TextBox 11">
            <a:extLst>
              <a:ext uri="{FF2B5EF4-FFF2-40B4-BE49-F238E27FC236}">
                <a16:creationId xmlns:a16="http://schemas.microsoft.com/office/drawing/2014/main" id="{754DB0BA-B5D0-C7E7-68E6-29C7E3F38218}"/>
              </a:ext>
            </a:extLst>
          </p:cNvPr>
          <p:cNvSpPr txBox="1"/>
          <p:nvPr/>
        </p:nvSpPr>
        <p:spPr>
          <a:xfrm>
            <a:off x="7714090" y="4450240"/>
            <a:ext cx="2039510" cy="461665"/>
          </a:xfrm>
          <a:prstGeom prst="rect">
            <a:avLst/>
          </a:prstGeom>
          <a:noFill/>
        </p:spPr>
        <p:txBody>
          <a:bodyPr wrap="square" rtlCol="0">
            <a:spAutoFit/>
          </a:bodyPr>
          <a:lstStyle/>
          <a:p>
            <a:pPr lvl="0" algn="just"/>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động</a:t>
            </a:r>
            <a:r>
              <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mạch</a:t>
            </a:r>
            <a:endPar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19">
            <a:extLst>
              <a:ext uri="{FF2B5EF4-FFF2-40B4-BE49-F238E27FC236}">
                <a16:creationId xmlns:a16="http://schemas.microsoft.com/office/drawing/2014/main" id="{7EED64FB-2D40-779B-F4BF-F81EBEE9FBE4}"/>
              </a:ext>
            </a:extLst>
          </p:cNvPr>
          <p:cNvSpPr txBox="1"/>
          <p:nvPr/>
        </p:nvSpPr>
        <p:spPr>
          <a:xfrm>
            <a:off x="7771240" y="4803166"/>
            <a:ext cx="2039510" cy="461665"/>
          </a:xfrm>
          <a:prstGeom prst="rect">
            <a:avLst/>
          </a:prstGeom>
          <a:noFill/>
        </p:spPr>
        <p:txBody>
          <a:bodyPr wrap="square" rtlCol="0">
            <a:spAutoFit/>
          </a:bodyPr>
          <a:lstStyle/>
          <a:p>
            <a:pPr lvl="0" algn="ct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màng</a:t>
            </a:r>
            <a:r>
              <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lọc</a:t>
            </a:r>
            <a:endPar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20">
            <a:extLst>
              <a:ext uri="{FF2B5EF4-FFF2-40B4-BE49-F238E27FC236}">
                <a16:creationId xmlns:a16="http://schemas.microsoft.com/office/drawing/2014/main" id="{6DA2DEE7-C7A8-66B2-C7EA-6CDFDFA0FD06}"/>
              </a:ext>
            </a:extLst>
          </p:cNvPr>
          <p:cNvSpPr txBox="1"/>
          <p:nvPr/>
        </p:nvSpPr>
        <p:spPr>
          <a:xfrm>
            <a:off x="8515349" y="5174140"/>
            <a:ext cx="3143249" cy="461665"/>
          </a:xfrm>
          <a:prstGeom prst="rect">
            <a:avLst/>
          </a:prstGeom>
          <a:noFill/>
        </p:spPr>
        <p:txBody>
          <a:bodyPr wrap="square" rtlCol="0">
            <a:spAutoFit/>
          </a:bodyPr>
          <a:lstStyle/>
          <a:p>
            <a:pPr lvl="0" algn="ctr"/>
            <a:r>
              <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rPr>
              <a:t>dung </a:t>
            </a: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dịch</a:t>
            </a:r>
            <a:r>
              <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nhân</a:t>
            </a:r>
            <a:r>
              <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tạo</a:t>
            </a:r>
            <a:endPar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21">
            <a:extLst>
              <a:ext uri="{FF2B5EF4-FFF2-40B4-BE49-F238E27FC236}">
                <a16:creationId xmlns:a16="http://schemas.microsoft.com/office/drawing/2014/main" id="{26746E0C-DBB9-4E9B-90DF-E0930F9E07D4}"/>
              </a:ext>
            </a:extLst>
          </p:cNvPr>
          <p:cNvSpPr txBox="1"/>
          <p:nvPr/>
        </p:nvSpPr>
        <p:spPr>
          <a:xfrm>
            <a:off x="3770740" y="5894191"/>
            <a:ext cx="2039510" cy="461665"/>
          </a:xfrm>
          <a:prstGeom prst="rect">
            <a:avLst/>
          </a:prstGeom>
          <a:noFill/>
        </p:spPr>
        <p:txBody>
          <a:bodyPr wrap="square" rtlCol="0">
            <a:spAutoFit/>
          </a:bodyPr>
          <a:lstStyle/>
          <a:p>
            <a:pPr lvl="0" algn="ct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chất</a:t>
            </a:r>
            <a:r>
              <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6600FF"/>
                </a:solidFill>
                <a:latin typeface="Tahoma" panose="020B0604030504040204" pitchFamily="34" charset="0"/>
                <a:ea typeface="Tahoma" panose="020B0604030504040204" pitchFamily="34" charset="0"/>
                <a:cs typeface="Tahoma" panose="020B0604030504040204" pitchFamily="34" charset="0"/>
              </a:rPr>
              <a:t>thải</a:t>
            </a:r>
            <a:endParaRPr lang="en-US" sz="2400" b="1" dirty="0">
              <a:solidFill>
                <a:srgbClr val="66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10149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F2067-320D-1350-8FF1-ECBB6E92449E}"/>
              </a:ext>
            </a:extLst>
          </p:cNvPr>
          <p:cNvSpPr/>
          <p:nvPr/>
        </p:nvSpPr>
        <p:spPr>
          <a:xfrm>
            <a:off x="1629741" y="205085"/>
            <a:ext cx="10162209" cy="2677656"/>
          </a:xfrm>
          <a:prstGeom prst="rect">
            <a:avLst/>
          </a:prstGeom>
          <a:noFill/>
        </p:spPr>
        <p:txBody>
          <a:bodyPr wrap="square" lIns="91440" tIns="45720" rIns="91440" bIns="45720">
            <a:spAutoFit/>
          </a:bodyPr>
          <a:lstStyle/>
          <a:p>
            <a:pPr algn="ctr"/>
            <a:r>
              <a:rPr lang="vi-VN" sz="2400" dirty="0">
                <a:latin typeface="Tahoma" panose="020B0604030504040204" pitchFamily="34" charset="0"/>
                <a:ea typeface="Tahoma" panose="020B0604030504040204" pitchFamily="34" charset="0"/>
                <a:cs typeface="Tahoma" panose="020B0604030504040204" pitchFamily="34" charset="0"/>
              </a:rPr>
              <a:t>Những quả thận được các nhà khoa học “sản xuất” bằng phương pháp in 3D tại Australia đang hứa hẹn nhiều hy vọng cho những bệnh nhân suy thận giai đoạn cuối khi có thể được cấy ghép thận nhân tạo thay vì sẽ phải xếp hàng chờ được hiến tạng.</a:t>
            </a:r>
          </a:p>
          <a:p>
            <a:pPr algn="ctr"/>
            <a:br>
              <a:rPr lang="vi-VN" sz="2400" dirty="0">
                <a:latin typeface="Tahoma" panose="020B0604030504040204" pitchFamily="34" charset="0"/>
                <a:ea typeface="Tahoma" panose="020B0604030504040204" pitchFamily="34" charset="0"/>
                <a:cs typeface="Tahoma" panose="020B0604030504040204" pitchFamily="34" charset="0"/>
              </a:rPr>
            </a:br>
            <a:br>
              <a:rPr lang="en-US" sz="2400" dirty="0">
                <a:latin typeface="Tahoma" panose="020B0604030504040204" pitchFamily="34" charset="0"/>
                <a:ea typeface="Tahoma" panose="020B0604030504040204" pitchFamily="34" charset="0"/>
                <a:cs typeface="Tahoma" panose="020B0604030504040204" pitchFamily="34" charset="0"/>
              </a:rPr>
            </a:br>
            <a:endPar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Kết Xuất Thận Người 3d Hình ảnh Sẵn có - Tải xuống Hình ảnh Ngay bây giờ -  Biểu đồ - Phương tiện nhìn, Bệnh - Tình trạng sức khỏe, Bộ phận">
            <a:extLst>
              <a:ext uri="{FF2B5EF4-FFF2-40B4-BE49-F238E27FC236}">
                <a16:creationId xmlns:a16="http://schemas.microsoft.com/office/drawing/2014/main" id="{F7317E53-45C1-9184-3408-F151E21DE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063186"/>
            <a:ext cx="6610350" cy="4409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555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Quy trình chạy thận | BvNTP">
            <a:extLst>
              <a:ext uri="{FF2B5EF4-FFF2-40B4-BE49-F238E27FC236}">
                <a16:creationId xmlns:a16="http://schemas.microsoft.com/office/drawing/2014/main" id="{DB752DCC-5A12-8575-7982-8F4F0D876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456" y="0"/>
            <a:ext cx="1021508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774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58A347B-CD59-70E2-EFF1-3A6D651822E2}"/>
              </a:ext>
            </a:extLst>
          </p:cNvPr>
          <p:cNvPicPr>
            <a:picLocks noChangeAspect="1"/>
          </p:cNvPicPr>
          <p:nvPr/>
        </p:nvPicPr>
        <p:blipFill rotWithShape="1">
          <a:blip r:embed="rId3"/>
          <a:srcRect l="5720" t="29143" r="37839" b="26316"/>
          <a:stretch/>
        </p:blipFill>
        <p:spPr>
          <a:xfrm>
            <a:off x="1553554" y="0"/>
            <a:ext cx="8199861" cy="3638228"/>
          </a:xfrm>
          <a:prstGeom prst="rect">
            <a:avLst/>
          </a:prstGeom>
        </p:spPr>
      </p:pic>
      <p:sp>
        <p:nvSpPr>
          <p:cNvPr id="6" name="TextBox 3">
            <a:extLst>
              <a:ext uri="{FF2B5EF4-FFF2-40B4-BE49-F238E27FC236}">
                <a16:creationId xmlns:a16="http://schemas.microsoft.com/office/drawing/2014/main" id="{059EA11F-4EE8-0A0E-A1E4-2560B272C4F5}"/>
              </a:ext>
            </a:extLst>
          </p:cNvPr>
          <p:cNvSpPr txBox="1"/>
          <p:nvPr/>
        </p:nvSpPr>
        <p:spPr>
          <a:xfrm>
            <a:off x="2413450" y="3638228"/>
            <a:ext cx="6480067" cy="523220"/>
          </a:xfrm>
          <a:prstGeom prst="rect">
            <a:avLst/>
          </a:prstGeom>
          <a:noFill/>
        </p:spPr>
        <p:txBody>
          <a:bodyPr wrap="square" rtlCol="0">
            <a:spAutoFit/>
          </a:bodyPr>
          <a:lstStyle/>
          <a:p>
            <a:pPr algn="ctr"/>
            <a:r>
              <a:rPr lang="en-US" sz="2800" b="1" dirty="0" err="1">
                <a:latin typeface="Arial" panose="020B0604020202020204" pitchFamily="34" charset="0"/>
                <a:cs typeface="Arial" panose="020B0604020202020204" pitchFamily="34" charset="0"/>
              </a:rPr>
              <a:t>Hình</a:t>
            </a:r>
            <a:r>
              <a:rPr lang="en-US" sz="2800" b="1" dirty="0">
                <a:latin typeface="Arial" panose="020B0604020202020204" pitchFamily="34" charset="0"/>
                <a:cs typeface="Arial" panose="020B0604020202020204" pitchFamily="34" charset="0"/>
              </a:rPr>
              <a:t> 33. </a:t>
            </a:r>
            <a:r>
              <a:rPr lang="en-US" sz="2800" b="1" dirty="0" err="1">
                <a:latin typeface="Arial" panose="020B0604020202020204" pitchFamily="34" charset="0"/>
                <a:cs typeface="Arial" panose="020B0604020202020204" pitchFamily="34" charset="0"/>
              </a:rPr>
              <a:t>Môi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endParaRPr lang="en-US" sz="2800" b="1" dirty="0">
              <a:latin typeface="Arial" panose="020B0604020202020204" pitchFamily="34" charset="0"/>
              <a:cs typeface="Arial" panose="020B0604020202020204" pitchFamily="34" charset="0"/>
            </a:endParaRPr>
          </a:p>
        </p:txBody>
      </p:sp>
      <p:sp>
        <p:nvSpPr>
          <p:cNvPr id="7" name="TextBox 3">
            <a:extLst>
              <a:ext uri="{FF2B5EF4-FFF2-40B4-BE49-F238E27FC236}">
                <a16:creationId xmlns:a16="http://schemas.microsoft.com/office/drawing/2014/main" id="{5C0C7F13-E935-B0ED-9896-0AE5F78BC1F4}"/>
              </a:ext>
            </a:extLst>
          </p:cNvPr>
          <p:cNvSpPr txBox="1"/>
          <p:nvPr/>
        </p:nvSpPr>
        <p:spPr>
          <a:xfrm>
            <a:off x="1088343" y="4568670"/>
            <a:ext cx="9130279" cy="523220"/>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Tìm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chú</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thích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phù</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hợp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điền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chỗ</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trống</a:t>
            </a:r>
            <a:r>
              <a:rPr lang="en-US" sz="2800" b="1" dirty="0">
                <a:solidFill>
                  <a:srgbClr val="002060"/>
                </a:solidFill>
                <a:latin typeface="Arial" panose="020B0604020202020204" pitchFamily="34" charset="0"/>
                <a:cs typeface="Arial" panose="020B0604020202020204" pitchFamily="34" charset="0"/>
              </a:rPr>
              <a:t>?</a:t>
            </a:r>
          </a:p>
        </p:txBody>
      </p:sp>
      <p:pic>
        <p:nvPicPr>
          <p:cNvPr id="8" name="Hình ảnh 7">
            <a:extLst>
              <a:ext uri="{FF2B5EF4-FFF2-40B4-BE49-F238E27FC236}">
                <a16:creationId xmlns:a16="http://schemas.microsoft.com/office/drawing/2014/main" id="{B2DB8D42-C43F-6630-B8A2-ACE54689C889}"/>
              </a:ext>
            </a:extLst>
          </p:cNvPr>
          <p:cNvPicPr>
            <a:picLocks noChangeAspect="1"/>
          </p:cNvPicPr>
          <p:nvPr/>
        </p:nvPicPr>
        <p:blipFill rotWithShape="1">
          <a:blip r:embed="rId4"/>
          <a:srcRect l="6356" t="18968" r="37203" b="40334"/>
          <a:stretch/>
        </p:blipFill>
        <p:spPr>
          <a:xfrm>
            <a:off x="1553553" y="0"/>
            <a:ext cx="8974293" cy="3638228"/>
          </a:xfrm>
          <a:prstGeom prst="rect">
            <a:avLst/>
          </a:prstGeom>
        </p:spPr>
      </p:pic>
      <p:pic>
        <p:nvPicPr>
          <p:cNvPr id="9" name="Picture 4">
            <a:extLst>
              <a:ext uri="{FF2B5EF4-FFF2-40B4-BE49-F238E27FC236}">
                <a16:creationId xmlns:a16="http://schemas.microsoft.com/office/drawing/2014/main" id="{6EF17BDB-FD71-8012-5CF7-47FCAB8E2522}"/>
              </a:ext>
            </a:extLst>
          </p:cNvPr>
          <p:cNvPicPr>
            <a:picLocks noChangeAspect="1"/>
          </p:cNvPicPr>
          <p:nvPr/>
        </p:nvPicPr>
        <p:blipFill rotWithShape="1">
          <a:blip r:embed="rId5"/>
          <a:srcRect l="2246" t="9892" r="2401"/>
          <a:stretch/>
        </p:blipFill>
        <p:spPr>
          <a:xfrm>
            <a:off x="36862" y="4057786"/>
            <a:ext cx="4753176" cy="2800214"/>
          </a:xfrm>
          <a:prstGeom prst="rect">
            <a:avLst/>
          </a:prstGeom>
        </p:spPr>
      </p:pic>
      <p:sp>
        <p:nvSpPr>
          <p:cNvPr id="11" name="Hộp Văn bản 10">
            <a:extLst>
              <a:ext uri="{FF2B5EF4-FFF2-40B4-BE49-F238E27FC236}">
                <a16:creationId xmlns:a16="http://schemas.microsoft.com/office/drawing/2014/main" id="{465BEF95-FE3C-AD12-CC34-96DF529D070E}"/>
              </a:ext>
            </a:extLst>
          </p:cNvPr>
          <p:cNvSpPr txBox="1"/>
          <p:nvPr/>
        </p:nvSpPr>
        <p:spPr>
          <a:xfrm>
            <a:off x="4869302" y="4353226"/>
            <a:ext cx="7285835" cy="1938992"/>
          </a:xfrm>
          <a:prstGeom prst="rect">
            <a:avLst/>
          </a:prstGeom>
          <a:solidFill>
            <a:schemeClr val="bg1"/>
          </a:solidFill>
        </p:spPr>
        <p:txBody>
          <a:bodyPr wrap="square">
            <a:spAutoFit/>
          </a:bodyPr>
          <a:lstStyle/>
          <a:p>
            <a:r>
              <a:rPr lang="en-US" sz="2400" dirty="0">
                <a:solidFill>
                  <a:srgbClr val="FF0000"/>
                </a:solidFill>
                <a:ea typeface="Times New Roman" panose="02020603050405020304" pitchFamily="18" charset="0"/>
              </a:rPr>
              <a:t>K</a:t>
            </a:r>
            <a:r>
              <a:rPr lang="vi-VN" sz="2400" dirty="0">
                <a:solidFill>
                  <a:srgbClr val="FF0000"/>
                </a:solidFill>
                <a:ea typeface="Times New Roman" panose="02020603050405020304" pitchFamily="18" charset="0"/>
              </a:rPr>
              <a:t>hi một số thành phần của máu thẩm thấu qua thành mạch máu tạo thành nước mô, nước mô thẩm thấu qua thành mạch bạch huyết tạo ra bạch huyết, bạch huyết vận chuyển trong mạch bạch huyết rồi lại đổ về tĩnh mạch và </a:t>
            </a:r>
            <a:r>
              <a:rPr lang="vi-VN" sz="2400" dirty="0" err="1">
                <a:solidFill>
                  <a:srgbClr val="FF0000"/>
                </a:solidFill>
                <a:ea typeface="Times New Roman" panose="02020603050405020304" pitchFamily="18" charset="0"/>
              </a:rPr>
              <a:t>hoà</a:t>
            </a:r>
            <a:r>
              <a:rPr lang="vi-VN" sz="2400" dirty="0">
                <a:solidFill>
                  <a:srgbClr val="FF0000"/>
                </a:solidFill>
                <a:ea typeface="Times New Roman" panose="02020603050405020304" pitchFamily="18" charset="0"/>
              </a:rPr>
              <a:t> vào máu.</a:t>
            </a:r>
            <a:endParaRPr lang="en-US" sz="2400" dirty="0">
              <a:solidFill>
                <a:srgbClr val="FF0000"/>
              </a:solidFill>
            </a:endParaRPr>
          </a:p>
        </p:txBody>
      </p:sp>
    </p:spTree>
    <p:extLst>
      <p:ext uri="{BB962C8B-B14F-4D97-AF65-F5344CB8AC3E}">
        <p14:creationId xmlns:p14="http://schemas.microsoft.com/office/powerpoint/2010/main" val="785677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1" nodeType="clickEffect">
                                  <p:stCondLst>
                                    <p:cond delay="0"/>
                                  </p:stCondLst>
                                  <p:childTnLst>
                                    <p:animEffect transition="out" filter="checkerboard(across)">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矩形 3"/>
          <p:cNvSpPr/>
          <p:nvPr/>
        </p:nvSpPr>
        <p:spPr>
          <a:xfrm>
            <a:off x="561475" y="3374177"/>
            <a:ext cx="11630526" cy="1384995"/>
          </a:xfrm>
          <a:prstGeom prst="rect">
            <a:avLst/>
          </a:prstGeom>
          <a:solidFill>
            <a:schemeClr val="bg1"/>
          </a:solidFill>
        </p:spPr>
        <p:style>
          <a:lnRef idx="2">
            <a:schemeClr val="accent5"/>
          </a:lnRef>
          <a:fillRef idx="1">
            <a:schemeClr val="lt1"/>
          </a:fillRef>
          <a:effectRef idx="0">
            <a:schemeClr val="accent5"/>
          </a:effectRef>
          <a:fontRef idx="minor">
            <a:schemeClr val="dk1"/>
          </a:fontRef>
        </p:style>
        <p:txBody>
          <a:bodyPr wrap="square">
            <a:spAutoFit/>
          </a:bodyPr>
          <a:lstStyle/>
          <a:p>
            <a:pPr defTabSz="1219170"/>
            <a:r>
              <a:rPr lang="vi-VN" sz="2800" b="1" dirty="0">
                <a:solidFill>
                  <a:srgbClr val="002060"/>
                </a:solidFill>
                <a:latin typeface="+mj-lt"/>
              </a:rPr>
              <a:t>Môi trường trong cơ thể thường xuyên liên hệ với môi trường ngoài thông qua các hệ cơ quan như hệ tiêu hoá, hệ tuần hoàn, hệ hô hấp, bài tiết và da,...</a:t>
            </a:r>
            <a:endParaRPr lang="zh-CN" altLang="en-US" sz="2800" b="1" dirty="0">
              <a:solidFill>
                <a:srgbClr val="FF5050"/>
              </a:solidFill>
              <a:latin typeface="+mj-lt"/>
              <a:ea typeface="方正卡通简体" pitchFamily="65" charset="-122"/>
            </a:endParaRPr>
          </a:p>
        </p:txBody>
      </p:sp>
      <p:pic>
        <p:nvPicPr>
          <p:cNvPr id="8" name="Picture 7"/>
          <p:cNvPicPr>
            <a:picLocks noChangeAspect="1"/>
          </p:cNvPicPr>
          <p:nvPr/>
        </p:nvPicPr>
        <p:blipFill>
          <a:blip r:embed="rId4"/>
          <a:stretch>
            <a:fillRect/>
          </a:stretch>
        </p:blipFill>
        <p:spPr>
          <a:xfrm>
            <a:off x="0" y="65915"/>
            <a:ext cx="11815231" cy="2725411"/>
          </a:xfrm>
          <a:prstGeom prst="rect">
            <a:avLst/>
          </a:prstGeom>
        </p:spPr>
      </p:pic>
    </p:spTree>
    <p:extLst>
      <p:ext uri="{BB962C8B-B14F-4D97-AF65-F5344CB8AC3E}">
        <p14:creationId xmlns:p14="http://schemas.microsoft.com/office/powerpoint/2010/main" val="911118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7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99931" y="107738"/>
            <a:ext cx="11491588" cy="661848"/>
          </a:xfrm>
          <a:prstGeom prst="rect">
            <a:avLst/>
          </a:prstGeom>
          <a:solidFill>
            <a:schemeClr val="bg1"/>
          </a:solidFill>
        </p:spPr>
        <p:txBody>
          <a:bodyPr wrap="square" rtlCol="0">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2. </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Vai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trò</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của</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sự</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duy</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trì</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ổn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định</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môi trường trong của cơ thể </a:t>
            </a:r>
            <a:endParaRPr kumimoji="0" lang="en-US" altLang="zh-CN" sz="2800" b="0" i="0" u="none" strike="noStrike" kern="1200" cap="none" spc="0" normalizeH="0" baseline="0" noProof="0" dirty="0">
              <a:ln>
                <a:noFill/>
              </a:ln>
              <a:solidFill>
                <a:srgbClr val="002060"/>
              </a:solidFill>
              <a:effectLst/>
              <a:uLnTx/>
              <a:uFillTx/>
              <a:latin typeface="华康海报体W12(P)" pitchFamily="82" charset="-122"/>
              <a:ea typeface="华康海报体W12(P)" pitchFamily="82" charset="-122"/>
              <a:cs typeface="+mn-cs"/>
            </a:endParaRPr>
          </a:p>
        </p:txBody>
      </p:sp>
      <p:pic>
        <p:nvPicPr>
          <p:cNvPr id="2" name="Ý nghĩa các chỉ số mỡ máu">
            <a:hlinkClick r:id="" action="ppaction://media"/>
          </p:cNvPr>
          <p:cNvPicPr>
            <a:picLocks noChangeAspect="1"/>
          </p:cNvPicPr>
          <p:nvPr>
            <a:videoFile r:link="rId1"/>
            <p:extLst>
              <p:ext uri="{DAA4B4D4-6D71-4841-9C94-3DE7FCFB9230}">
                <p14:media xmlns:p14="http://schemas.microsoft.com/office/powerpoint/2010/main" r:embed="rId2">
                  <p14:trim end="108336.3125"/>
                </p14:media>
              </p:ext>
            </p:extLst>
          </p:nvPr>
        </p:nvPicPr>
        <p:blipFill>
          <a:blip r:embed="rId5"/>
          <a:stretch>
            <a:fillRect/>
          </a:stretch>
        </p:blipFill>
        <p:spPr>
          <a:xfrm>
            <a:off x="1440584" y="769586"/>
            <a:ext cx="8735099" cy="4913494"/>
          </a:xfrm>
          <a:prstGeom prst="rect">
            <a:avLst/>
          </a:prstGeom>
        </p:spPr>
      </p:pic>
      <p:sp>
        <p:nvSpPr>
          <p:cNvPr id="5" name="Rectangle 4"/>
          <p:cNvSpPr/>
          <p:nvPr/>
        </p:nvSpPr>
        <p:spPr>
          <a:xfrm>
            <a:off x="200480" y="6112207"/>
            <a:ext cx="11791039" cy="461665"/>
          </a:xfrm>
          <a:prstGeom prst="rect">
            <a:avLst/>
          </a:prstGeom>
          <a:solidFill>
            <a:schemeClr val="accent6">
              <a:lumMod val="40000"/>
              <a:lumOff val="60000"/>
            </a:schemeClr>
          </a:solidFill>
          <a:ln w="38100">
            <a:solidFill>
              <a:schemeClr val="accent6">
                <a:lumMod val="50000"/>
              </a:schemeClr>
            </a:solidFill>
          </a:ln>
        </p:spPr>
        <p:txBody>
          <a:bodyPr wrap="square">
            <a:spAutoFit/>
          </a:bodyPr>
          <a:lstStyle/>
          <a:p>
            <a:r>
              <a:rPr lang="en-US" sz="2400" dirty="0">
                <a:solidFill>
                  <a:schemeClr val="accent6">
                    <a:lumMod val="50000"/>
                  </a:schemeClr>
                </a:solidFill>
              </a:rPr>
              <a:t>? </a:t>
            </a:r>
            <a:r>
              <a:rPr lang="vi-VN" sz="2400" dirty="0">
                <a:solidFill>
                  <a:schemeClr val="accent6">
                    <a:lumMod val="50000"/>
                  </a:schemeClr>
                </a:solidFill>
              </a:rPr>
              <a:t>Cân bằng môi trường trong cơ thể là gì? Nó có vai trò như thế nào đối với cơ thể?</a:t>
            </a:r>
          </a:p>
        </p:txBody>
      </p:sp>
    </p:spTree>
    <p:extLst>
      <p:ext uri="{BB962C8B-B14F-4D97-AF65-F5344CB8AC3E}">
        <p14:creationId xmlns:p14="http://schemas.microsoft.com/office/powerpoint/2010/main" val="2409507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EE7B550-37F1-D8DE-C3C1-DC10D4488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31" y="1483764"/>
            <a:ext cx="10105668" cy="24546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1CA67A7E-3201-7945-01C6-DBFA8CA9E540}"/>
              </a:ext>
            </a:extLst>
          </p:cNvPr>
          <p:cNvSpPr txBox="1"/>
          <p:nvPr/>
        </p:nvSpPr>
        <p:spPr>
          <a:xfrm>
            <a:off x="499931" y="107738"/>
            <a:ext cx="11491588" cy="1308179"/>
          </a:xfrm>
          <a:prstGeom prst="rect">
            <a:avLst/>
          </a:prstGeom>
          <a:solidFill>
            <a:schemeClr val="bg1"/>
          </a:solidFill>
        </p:spPr>
        <p:txBody>
          <a:bodyPr wrap="square" rtlCol="0">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Cho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biết</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trường</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hợp</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nào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dưới</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đây</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có</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chỉ</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số</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môi</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trường</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trong</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mất</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cân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bằng</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altLang="zh-CN" sz="2800" b="0" i="0" u="none" strike="noStrike" kern="1200" cap="none" spc="0" normalizeH="0" baseline="0" noProof="0" dirty="0">
              <a:ln>
                <a:noFill/>
              </a:ln>
              <a:solidFill>
                <a:srgbClr val="002060"/>
              </a:solidFill>
              <a:effectLst/>
              <a:uLnTx/>
              <a:uFillTx/>
              <a:latin typeface="华康海报体W12(P)" pitchFamily="82" charset="-122"/>
              <a:ea typeface="华康海报体W12(P)" pitchFamily="82" charset="-122"/>
              <a:cs typeface="+mn-cs"/>
            </a:endParaRPr>
          </a:p>
        </p:txBody>
      </p:sp>
      <p:graphicFrame>
        <p:nvGraphicFramePr>
          <p:cNvPr id="5" name="Table 18">
            <a:extLst>
              <a:ext uri="{FF2B5EF4-FFF2-40B4-BE49-F238E27FC236}">
                <a16:creationId xmlns:a16="http://schemas.microsoft.com/office/drawing/2014/main" id="{4DF5C68F-2586-8E6B-9B33-C00F2A0F7D44}"/>
              </a:ext>
            </a:extLst>
          </p:cNvPr>
          <p:cNvGraphicFramePr>
            <a:graphicFrameLocks noGrp="1"/>
          </p:cNvGraphicFramePr>
          <p:nvPr>
            <p:extLst>
              <p:ext uri="{D42A27DB-BD31-4B8C-83A1-F6EECF244321}">
                <p14:modId xmlns:p14="http://schemas.microsoft.com/office/powerpoint/2010/main" val="503070942"/>
              </p:ext>
            </p:extLst>
          </p:nvPr>
        </p:nvGraphicFramePr>
        <p:xfrm>
          <a:off x="499931" y="3921737"/>
          <a:ext cx="11491587" cy="2904998"/>
        </p:xfrm>
        <a:graphic>
          <a:graphicData uri="http://schemas.openxmlformats.org/drawingml/2006/table">
            <a:tbl>
              <a:tblPr>
                <a:tableStyleId>{5C22544A-7EE6-4342-B048-85BDC9FD1C3A}</a:tableStyleId>
              </a:tblPr>
              <a:tblGrid>
                <a:gridCol w="11491587">
                  <a:extLst>
                    <a:ext uri="{9D8B030D-6E8A-4147-A177-3AD203B41FA5}">
                      <a16:colId xmlns:a16="http://schemas.microsoft.com/office/drawing/2014/main" val="969174096"/>
                    </a:ext>
                  </a:extLst>
                </a:gridCol>
              </a:tblGrid>
              <a:tr h="0">
                <a:tc>
                  <a:txBody>
                    <a:bodyPr/>
                    <a:lstStyle/>
                    <a:p>
                      <a:pPr algn="l">
                        <a:lnSpc>
                          <a:spcPct val="115000"/>
                        </a:lnSpc>
                        <a:spcAft>
                          <a:spcPts val="0"/>
                        </a:spcAft>
                      </a:pPr>
                      <a:r>
                        <a:rPr lang="vi-VN" sz="2800" noProof="0" dirty="0">
                          <a:solidFill>
                            <a:srgbClr val="0000CC"/>
                          </a:solidFill>
                          <a:effectLst/>
                          <a:latin typeface="+mj-lt"/>
                        </a:rPr>
                        <a:t>- </a:t>
                      </a:r>
                      <a:r>
                        <a:rPr lang="en-US" sz="2800" noProof="0" dirty="0">
                          <a:solidFill>
                            <a:srgbClr val="0000CC"/>
                          </a:solidFill>
                          <a:effectLst/>
                          <a:latin typeface="+mj-lt"/>
                        </a:rPr>
                        <a:t>Thành </a:t>
                      </a:r>
                      <a:r>
                        <a:rPr lang="en-US" sz="2800" noProof="0" dirty="0" err="1">
                          <a:solidFill>
                            <a:srgbClr val="0000CC"/>
                          </a:solidFill>
                          <a:effectLst/>
                          <a:latin typeface="+mj-lt"/>
                        </a:rPr>
                        <a:t>phần</a:t>
                      </a:r>
                      <a:r>
                        <a:rPr lang="en-US" sz="2800" noProof="0" dirty="0">
                          <a:solidFill>
                            <a:srgbClr val="0000CC"/>
                          </a:solidFill>
                          <a:effectLst/>
                          <a:latin typeface="+mj-lt"/>
                        </a:rPr>
                        <a:t> </a:t>
                      </a:r>
                      <a:r>
                        <a:rPr lang="en-US" sz="2800" noProof="0" dirty="0" err="1">
                          <a:solidFill>
                            <a:srgbClr val="0000CC"/>
                          </a:solidFill>
                          <a:effectLst/>
                          <a:latin typeface="+mj-lt"/>
                        </a:rPr>
                        <a:t>tính</a:t>
                      </a:r>
                      <a:r>
                        <a:rPr lang="en-US" sz="2800" noProof="0" dirty="0">
                          <a:solidFill>
                            <a:srgbClr val="0000CC"/>
                          </a:solidFill>
                          <a:effectLst/>
                          <a:latin typeface="+mj-lt"/>
                        </a:rPr>
                        <a:t> </a:t>
                      </a:r>
                      <a:r>
                        <a:rPr lang="en-US" sz="2800" noProof="0" dirty="0" err="1">
                          <a:solidFill>
                            <a:srgbClr val="0000CC"/>
                          </a:solidFill>
                          <a:effectLst/>
                          <a:latin typeface="+mj-lt"/>
                        </a:rPr>
                        <a:t>chất</a:t>
                      </a:r>
                      <a:r>
                        <a:rPr lang="en-US" sz="2800" noProof="0" dirty="0">
                          <a:solidFill>
                            <a:srgbClr val="0000CC"/>
                          </a:solidFill>
                          <a:effectLst/>
                          <a:latin typeface="+mj-lt"/>
                        </a:rPr>
                        <a:t> </a:t>
                      </a:r>
                      <a:r>
                        <a:rPr lang="en-US" sz="2800" noProof="0" dirty="0" err="1">
                          <a:solidFill>
                            <a:srgbClr val="0000CC"/>
                          </a:solidFill>
                          <a:effectLst/>
                          <a:latin typeface="+mj-lt"/>
                        </a:rPr>
                        <a:t>của</a:t>
                      </a:r>
                      <a:r>
                        <a:rPr lang="en-US" sz="2800" noProof="0" dirty="0">
                          <a:solidFill>
                            <a:srgbClr val="0000CC"/>
                          </a:solidFill>
                          <a:effectLst/>
                          <a:latin typeface="+mj-lt"/>
                        </a:rPr>
                        <a:t> </a:t>
                      </a:r>
                      <a:r>
                        <a:rPr lang="en-US" sz="2800" noProof="0" dirty="0" err="1">
                          <a:solidFill>
                            <a:srgbClr val="0000CC"/>
                          </a:solidFill>
                          <a:effectLst/>
                          <a:latin typeface="+mj-lt"/>
                        </a:rPr>
                        <a:t>môi</a:t>
                      </a:r>
                      <a:r>
                        <a:rPr lang="en-US" sz="2800" noProof="0" dirty="0">
                          <a:solidFill>
                            <a:srgbClr val="0000CC"/>
                          </a:solidFill>
                          <a:effectLst/>
                          <a:latin typeface="+mj-lt"/>
                        </a:rPr>
                        <a:t> </a:t>
                      </a:r>
                      <a:r>
                        <a:rPr lang="en-US" sz="2800" noProof="0" dirty="0" err="1">
                          <a:solidFill>
                            <a:srgbClr val="0000CC"/>
                          </a:solidFill>
                          <a:effectLst/>
                          <a:latin typeface="+mj-lt"/>
                        </a:rPr>
                        <a:t>trường</a:t>
                      </a:r>
                      <a:r>
                        <a:rPr lang="en-US" sz="2800" noProof="0" dirty="0">
                          <a:solidFill>
                            <a:srgbClr val="0000CC"/>
                          </a:solidFill>
                          <a:effectLst/>
                          <a:latin typeface="+mj-lt"/>
                        </a:rPr>
                        <a:t> </a:t>
                      </a:r>
                      <a:r>
                        <a:rPr lang="en-US" sz="2800" noProof="0" dirty="0" err="1">
                          <a:solidFill>
                            <a:srgbClr val="0000CC"/>
                          </a:solidFill>
                          <a:effectLst/>
                          <a:latin typeface="+mj-lt"/>
                        </a:rPr>
                        <a:t>trong</a:t>
                      </a:r>
                      <a:r>
                        <a:rPr lang="en-US" sz="2800" noProof="0" dirty="0">
                          <a:solidFill>
                            <a:srgbClr val="0000CC"/>
                          </a:solidFill>
                          <a:effectLst/>
                          <a:latin typeface="+mj-lt"/>
                        </a:rPr>
                        <a:t> </a:t>
                      </a:r>
                      <a:r>
                        <a:rPr lang="en-US" sz="2800" noProof="0" dirty="0" err="1">
                          <a:solidFill>
                            <a:srgbClr val="0000CC"/>
                          </a:solidFill>
                          <a:effectLst/>
                          <a:latin typeface="+mj-lt"/>
                        </a:rPr>
                        <a:t>được</a:t>
                      </a:r>
                      <a:r>
                        <a:rPr lang="en-US" sz="2800" noProof="0" dirty="0">
                          <a:solidFill>
                            <a:srgbClr val="0000CC"/>
                          </a:solidFill>
                          <a:effectLst/>
                          <a:latin typeface="+mj-lt"/>
                        </a:rPr>
                        <a:t> </a:t>
                      </a:r>
                      <a:r>
                        <a:rPr lang="en-US" sz="2800" noProof="0" dirty="0" err="1">
                          <a:solidFill>
                            <a:srgbClr val="0000CC"/>
                          </a:solidFill>
                          <a:effectLst/>
                          <a:latin typeface="+mj-lt"/>
                        </a:rPr>
                        <a:t>duy</a:t>
                      </a:r>
                      <a:r>
                        <a:rPr lang="en-US" sz="2800" noProof="0" dirty="0">
                          <a:solidFill>
                            <a:srgbClr val="0000CC"/>
                          </a:solidFill>
                          <a:effectLst/>
                          <a:latin typeface="+mj-lt"/>
                        </a:rPr>
                        <a:t> </a:t>
                      </a:r>
                      <a:r>
                        <a:rPr lang="en-US" sz="2800" noProof="0" dirty="0" err="1">
                          <a:solidFill>
                            <a:srgbClr val="0000CC"/>
                          </a:solidFill>
                          <a:effectLst/>
                          <a:latin typeface="+mj-lt"/>
                        </a:rPr>
                        <a:t>trì</a:t>
                      </a:r>
                      <a:r>
                        <a:rPr lang="en-US" sz="2800" noProof="0" dirty="0">
                          <a:solidFill>
                            <a:srgbClr val="0000CC"/>
                          </a:solidFill>
                          <a:effectLst/>
                          <a:latin typeface="+mj-lt"/>
                        </a:rPr>
                        <a:t> </a:t>
                      </a:r>
                      <a:r>
                        <a:rPr lang="en-US" sz="2800" noProof="0" dirty="0" err="1">
                          <a:solidFill>
                            <a:srgbClr val="0000CC"/>
                          </a:solidFill>
                          <a:effectLst/>
                          <a:latin typeface="+mj-lt"/>
                        </a:rPr>
                        <a:t>ổn</a:t>
                      </a:r>
                      <a:r>
                        <a:rPr lang="en-US" sz="2800" noProof="0" dirty="0">
                          <a:solidFill>
                            <a:srgbClr val="0000CC"/>
                          </a:solidFill>
                          <a:effectLst/>
                          <a:latin typeface="+mj-lt"/>
                        </a:rPr>
                        <a:t> </a:t>
                      </a:r>
                      <a:r>
                        <a:rPr lang="en-US" sz="2800" noProof="0" dirty="0" err="1">
                          <a:solidFill>
                            <a:srgbClr val="0000CC"/>
                          </a:solidFill>
                          <a:effectLst/>
                          <a:latin typeface="+mj-lt"/>
                        </a:rPr>
                        <a:t>định</a:t>
                      </a:r>
                      <a:r>
                        <a:rPr lang="en-US" sz="2800" noProof="0" dirty="0">
                          <a:solidFill>
                            <a:srgbClr val="0000CC"/>
                          </a:solidFill>
                          <a:effectLst/>
                          <a:latin typeface="+mj-lt"/>
                        </a:rPr>
                        <a:t> </a:t>
                      </a:r>
                      <a:r>
                        <a:rPr lang="en-US" sz="2800" noProof="0" dirty="0" err="1">
                          <a:solidFill>
                            <a:srgbClr val="0000CC"/>
                          </a:solidFill>
                          <a:effectLst/>
                          <a:latin typeface="+mj-lt"/>
                        </a:rPr>
                        <a:t>sẽ</a:t>
                      </a:r>
                      <a:r>
                        <a:rPr lang="en-US" sz="2800" noProof="0" dirty="0">
                          <a:solidFill>
                            <a:srgbClr val="0000CC"/>
                          </a:solidFill>
                          <a:effectLst/>
                          <a:latin typeface="+mj-lt"/>
                        </a:rPr>
                        <a:t> </a:t>
                      </a:r>
                      <a:r>
                        <a:rPr lang="en-US" sz="2800" noProof="0" dirty="0" err="1">
                          <a:solidFill>
                            <a:srgbClr val="0000CC"/>
                          </a:solidFill>
                          <a:effectLst/>
                          <a:latin typeface="+mj-lt"/>
                        </a:rPr>
                        <a:t>đảm</a:t>
                      </a:r>
                      <a:r>
                        <a:rPr lang="en-US" sz="2800" noProof="0" dirty="0">
                          <a:solidFill>
                            <a:srgbClr val="0000CC"/>
                          </a:solidFill>
                          <a:effectLst/>
                          <a:latin typeface="+mj-lt"/>
                        </a:rPr>
                        <a:t> </a:t>
                      </a:r>
                      <a:r>
                        <a:rPr lang="en-US" sz="2800" noProof="0" dirty="0" err="1">
                          <a:solidFill>
                            <a:srgbClr val="0000CC"/>
                          </a:solidFill>
                          <a:effectLst/>
                          <a:latin typeface="+mj-lt"/>
                        </a:rPr>
                        <a:t>bảo</a:t>
                      </a:r>
                      <a:r>
                        <a:rPr lang="en-US" sz="2800" noProof="0" dirty="0">
                          <a:solidFill>
                            <a:srgbClr val="0000CC"/>
                          </a:solidFill>
                          <a:effectLst/>
                          <a:latin typeface="+mj-lt"/>
                        </a:rPr>
                        <a:t> </a:t>
                      </a:r>
                      <a:r>
                        <a:rPr lang="en-US" sz="2800" noProof="0" dirty="0" err="1">
                          <a:solidFill>
                            <a:srgbClr val="0000CC"/>
                          </a:solidFill>
                          <a:effectLst/>
                          <a:latin typeface="+mj-lt"/>
                        </a:rPr>
                        <a:t>cho</a:t>
                      </a:r>
                      <a:r>
                        <a:rPr lang="en-US" sz="2800" noProof="0" dirty="0">
                          <a:solidFill>
                            <a:srgbClr val="0000CC"/>
                          </a:solidFill>
                          <a:effectLst/>
                          <a:latin typeface="+mj-lt"/>
                        </a:rPr>
                        <a:t> </a:t>
                      </a:r>
                      <a:r>
                        <a:rPr lang="en-US" sz="2800" noProof="0" dirty="0" err="1">
                          <a:solidFill>
                            <a:srgbClr val="0000CC"/>
                          </a:solidFill>
                          <a:effectLst/>
                          <a:latin typeface="+mj-lt"/>
                        </a:rPr>
                        <a:t>tế</a:t>
                      </a:r>
                      <a:r>
                        <a:rPr lang="en-US" sz="2800" noProof="0" dirty="0">
                          <a:solidFill>
                            <a:srgbClr val="0000CC"/>
                          </a:solidFill>
                          <a:effectLst/>
                          <a:latin typeface="+mj-lt"/>
                        </a:rPr>
                        <a:t> </a:t>
                      </a:r>
                      <a:r>
                        <a:rPr lang="en-US" sz="2800" noProof="0" dirty="0" err="1">
                          <a:solidFill>
                            <a:srgbClr val="0000CC"/>
                          </a:solidFill>
                          <a:effectLst/>
                          <a:latin typeface="+mj-lt"/>
                        </a:rPr>
                        <a:t>bào</a:t>
                      </a:r>
                      <a:r>
                        <a:rPr lang="en-US" sz="2800" noProof="0" dirty="0">
                          <a:solidFill>
                            <a:srgbClr val="0000CC"/>
                          </a:solidFill>
                          <a:effectLst/>
                          <a:latin typeface="+mj-lt"/>
                        </a:rPr>
                        <a:t> </a:t>
                      </a:r>
                      <a:r>
                        <a:rPr lang="en-US" sz="2800" noProof="0" dirty="0" err="1">
                          <a:solidFill>
                            <a:srgbClr val="0000CC"/>
                          </a:solidFill>
                          <a:effectLst/>
                          <a:latin typeface="+mj-lt"/>
                        </a:rPr>
                        <a:t>hoạt</a:t>
                      </a:r>
                      <a:r>
                        <a:rPr lang="en-US" sz="2800" noProof="0" dirty="0">
                          <a:solidFill>
                            <a:srgbClr val="0000CC"/>
                          </a:solidFill>
                          <a:effectLst/>
                          <a:latin typeface="+mj-lt"/>
                        </a:rPr>
                        <a:t> </a:t>
                      </a:r>
                      <a:r>
                        <a:rPr lang="en-US" sz="2800" noProof="0" dirty="0" err="1">
                          <a:solidFill>
                            <a:srgbClr val="0000CC"/>
                          </a:solidFill>
                          <a:effectLst/>
                          <a:latin typeface="+mj-lt"/>
                        </a:rPr>
                        <a:t>động</a:t>
                      </a:r>
                      <a:r>
                        <a:rPr lang="en-US" sz="2800" noProof="0" dirty="0">
                          <a:solidFill>
                            <a:srgbClr val="0000CC"/>
                          </a:solidFill>
                          <a:effectLst/>
                          <a:latin typeface="+mj-lt"/>
                        </a:rPr>
                        <a:t> </a:t>
                      </a:r>
                      <a:r>
                        <a:rPr lang="en-US" sz="2800" noProof="0" dirty="0" err="1">
                          <a:solidFill>
                            <a:srgbClr val="0000CC"/>
                          </a:solidFill>
                          <a:effectLst/>
                          <a:latin typeface="+mj-lt"/>
                        </a:rPr>
                        <a:t>bình</a:t>
                      </a:r>
                      <a:r>
                        <a:rPr lang="en-US" sz="2800" noProof="0" dirty="0">
                          <a:solidFill>
                            <a:srgbClr val="0000CC"/>
                          </a:solidFill>
                          <a:effectLst/>
                          <a:latin typeface="+mj-lt"/>
                        </a:rPr>
                        <a:t> </a:t>
                      </a:r>
                      <a:r>
                        <a:rPr lang="en-US" sz="2800" noProof="0" dirty="0" err="1">
                          <a:solidFill>
                            <a:srgbClr val="0000CC"/>
                          </a:solidFill>
                          <a:effectLst/>
                          <a:latin typeface="+mj-lt"/>
                        </a:rPr>
                        <a:t>thường</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Từ</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đó</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các</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cơ</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quan</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hệ</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cơ</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quan</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cơ</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thể</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hoạt</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động</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bình</a:t>
                      </a:r>
                      <a:r>
                        <a:rPr lang="en-US" sz="2800" noProof="0" dirty="0">
                          <a:solidFill>
                            <a:srgbClr val="0000CC"/>
                          </a:solidFill>
                          <a:effectLst/>
                          <a:latin typeface="+mj-lt"/>
                          <a:sym typeface="Wingdings" panose="05000000000000000000" pitchFamily="2" charset="2"/>
                        </a:rPr>
                        <a:t> </a:t>
                      </a:r>
                      <a:r>
                        <a:rPr lang="en-US" sz="2800" noProof="0" dirty="0" err="1">
                          <a:solidFill>
                            <a:srgbClr val="0000CC"/>
                          </a:solidFill>
                          <a:effectLst/>
                          <a:latin typeface="+mj-lt"/>
                          <a:sym typeface="Wingdings" panose="05000000000000000000" pitchFamily="2" charset="2"/>
                        </a:rPr>
                        <a:t>thường</a:t>
                      </a:r>
                      <a:endParaRPr lang="vi-VN" sz="2800" noProof="0" dirty="0">
                        <a:solidFill>
                          <a:srgbClr val="0000CC"/>
                        </a:solidFill>
                        <a:effectLst/>
                        <a:latin typeface="+mj-lt"/>
                      </a:endParaRPr>
                    </a:p>
                    <a:p>
                      <a:pPr algn="l">
                        <a:lnSpc>
                          <a:spcPct val="115000"/>
                        </a:lnSpc>
                        <a:spcAft>
                          <a:spcPts val="1000"/>
                        </a:spcAft>
                      </a:pPr>
                      <a:r>
                        <a:rPr lang="vi-VN" sz="2800" noProof="0" dirty="0">
                          <a:solidFill>
                            <a:srgbClr val="0000CC"/>
                          </a:solidFill>
                          <a:effectLst/>
                          <a:latin typeface="+mj-lt"/>
                        </a:rPr>
                        <a:t>- Cơ thể có cơ chế tự điều chỉnh để môi trường trong luôn cân bằng.  Nếu môi trường trong của cơ thể không được duy trì ổn định (mất cần bằng) sẻ gây ra sự biến đổi hoặc rối loạn hoạt động của tế bào, cơ quan và cơ thể.</a:t>
                      </a:r>
                      <a:endParaRPr lang="vi-VN" sz="2800" noProof="0" dirty="0">
                        <a:solidFill>
                          <a:srgbClr val="0000CC"/>
                        </a:solidFill>
                        <a:effectLst/>
                        <a:latin typeface="+mj-lt"/>
                        <a:ea typeface="Times New Roman" panose="02020603050405020304" pitchFamily="18" charset="0"/>
                      </a:endParaRPr>
                    </a:p>
                  </a:txBody>
                  <a:tcPr marL="114300" marR="114300" marT="0" marB="0">
                    <a:solidFill>
                      <a:schemeClr val="bg1"/>
                    </a:solidFill>
                  </a:tcPr>
                </a:tc>
                <a:extLst>
                  <a:ext uri="{0D108BD9-81ED-4DB2-BD59-A6C34878D82A}">
                    <a16:rowId xmlns:a16="http://schemas.microsoft.com/office/drawing/2014/main" val="1876172770"/>
                  </a:ext>
                </a:extLst>
              </a:tr>
            </a:tbl>
          </a:graphicData>
        </a:graphic>
      </p:graphicFrame>
    </p:spTree>
    <p:extLst>
      <p:ext uri="{BB962C8B-B14F-4D97-AF65-F5344CB8AC3E}">
        <p14:creationId xmlns:p14="http://schemas.microsoft.com/office/powerpoint/2010/main" val="95579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20BB823-E33A-5671-F4C2-FDD8471752E5}"/>
              </a:ext>
            </a:extLst>
          </p:cNvPr>
          <p:cNvPicPr>
            <a:picLocks noChangeAspect="1"/>
          </p:cNvPicPr>
          <p:nvPr/>
        </p:nvPicPr>
        <p:blipFill>
          <a:blip r:embed="rId3"/>
          <a:stretch>
            <a:fillRect/>
          </a:stretch>
        </p:blipFill>
        <p:spPr>
          <a:xfrm>
            <a:off x="2090057" y="0"/>
            <a:ext cx="8313382" cy="6128084"/>
          </a:xfrm>
          <a:prstGeom prst="rect">
            <a:avLst/>
          </a:prstGeom>
        </p:spPr>
      </p:pic>
    </p:spTree>
    <p:extLst>
      <p:ext uri="{BB962C8B-B14F-4D97-AF65-F5344CB8AC3E}">
        <p14:creationId xmlns:p14="http://schemas.microsoft.com/office/powerpoint/2010/main" val="435042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0872" y="315226"/>
            <a:ext cx="6171205" cy="2970649"/>
            <a:chOff x="866077" y="483518"/>
            <a:chExt cx="4628404" cy="2227987"/>
          </a:xfrm>
        </p:grpSpPr>
        <p:pic>
          <p:nvPicPr>
            <p:cNvPr id="11" name="Picture 2" descr="F:\1-原创素材\1_mm1102\PPT\PPT_014\materaials\pageimg_g20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077" y="483518"/>
              <a:ext cx="2274769" cy="222798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30244" y="907543"/>
              <a:ext cx="1298833" cy="1223508"/>
            </a:xfrm>
            <a:prstGeom prst="rect">
              <a:avLst/>
            </a:prstGeom>
            <a:noFill/>
          </p:spPr>
          <p:txBody>
            <a:bodyPr wrap="square" rtlCol="0">
              <a:spAutoFit/>
            </a:bodyPr>
            <a:lstStyle/>
            <a:p>
              <a:pPr algn="ctr" defTabSz="1219170">
                <a:lnSpc>
                  <a:spcPct val="150000"/>
                </a:lnSpc>
              </a:pPr>
              <a:r>
                <a:rPr lang="en-US" altLang="zh-CN" sz="6667" dirty="0">
                  <a:solidFill>
                    <a:prstClr val="white"/>
                  </a:solidFill>
                  <a:latin typeface="华康海报体W12(P)" pitchFamily="82" charset="-122"/>
                  <a:ea typeface="华康海报体W12(P)" pitchFamily="82" charset="-122"/>
                </a:rPr>
                <a:t>01</a:t>
              </a:r>
            </a:p>
          </p:txBody>
        </p:sp>
        <p:sp>
          <p:nvSpPr>
            <p:cNvPr id="6" name="矩形 5"/>
            <p:cNvSpPr/>
            <p:nvPr/>
          </p:nvSpPr>
          <p:spPr>
            <a:xfrm>
              <a:off x="3140846" y="907543"/>
              <a:ext cx="2353635" cy="145424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1219170"/>
              <a:r>
                <a:rPr lang="vi-VN" sz="2400" dirty="0">
                  <a:solidFill>
                    <a:schemeClr val="tx2">
                      <a:lumMod val="75000"/>
                    </a:schemeClr>
                  </a:solidFill>
                </a:rPr>
                <a:t>Em còn biết về những ví dụ mất cân bằng môi trường trong cơ thể nào nữa? </a:t>
              </a:r>
            </a:p>
          </p:txBody>
        </p:sp>
      </p:grpSp>
      <p:grpSp>
        <p:nvGrpSpPr>
          <p:cNvPr id="3" name="组合 2"/>
          <p:cNvGrpSpPr/>
          <p:nvPr/>
        </p:nvGrpSpPr>
        <p:grpSpPr>
          <a:xfrm>
            <a:off x="1393368" y="3653712"/>
            <a:ext cx="6671899" cy="2970650"/>
            <a:chOff x="3315538" y="2514173"/>
            <a:chExt cx="5003924" cy="2227988"/>
          </a:xfrm>
        </p:grpSpPr>
        <p:pic>
          <p:nvPicPr>
            <p:cNvPr id="12" name="Picture 2" descr="F:\1-原创素材\1_mm1102\PPT\PPT_014\materaials\pageimg_g20h.pn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315538" y="2514173"/>
              <a:ext cx="2274769" cy="222798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5619547" y="2762545"/>
              <a:ext cx="2699915" cy="11772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defTabSz="1219170"/>
              <a:r>
                <a:rPr lang="vi-VN" sz="2400" dirty="0"/>
                <a:t>Muốn biết các chỉ số như nồng độ glucose, uric acid…môi trường trong cơ thể cần phải làm gì? </a:t>
              </a:r>
            </a:p>
          </p:txBody>
        </p:sp>
        <p:sp>
          <p:nvSpPr>
            <p:cNvPr id="9" name="TextBox 8"/>
            <p:cNvSpPr txBox="1"/>
            <p:nvPr/>
          </p:nvSpPr>
          <p:spPr>
            <a:xfrm>
              <a:off x="3780104" y="2951584"/>
              <a:ext cx="1298833" cy="1223508"/>
            </a:xfrm>
            <a:prstGeom prst="rect">
              <a:avLst/>
            </a:prstGeom>
            <a:noFill/>
          </p:spPr>
          <p:txBody>
            <a:bodyPr wrap="square" rtlCol="0">
              <a:spAutoFit/>
            </a:bodyPr>
            <a:lstStyle/>
            <a:p>
              <a:pPr algn="ctr" defTabSz="1219170">
                <a:lnSpc>
                  <a:spcPct val="150000"/>
                </a:lnSpc>
              </a:pPr>
              <a:r>
                <a:rPr lang="en-US" altLang="zh-CN" sz="6667" dirty="0">
                  <a:solidFill>
                    <a:prstClr val="white"/>
                  </a:solidFill>
                  <a:latin typeface="华康海报体W12(P)" pitchFamily="82" charset="-122"/>
                  <a:ea typeface="华康海报体W12(P)" pitchFamily="82" charset="-122"/>
                </a:rPr>
                <a:t>02</a:t>
              </a:r>
            </a:p>
          </p:txBody>
        </p:sp>
      </p:grpSp>
      <p:graphicFrame>
        <p:nvGraphicFramePr>
          <p:cNvPr id="17" name="Diagram 16"/>
          <p:cNvGraphicFramePr/>
          <p:nvPr>
            <p:extLst>
              <p:ext uri="{D42A27DB-BD31-4B8C-83A1-F6EECF244321}">
                <p14:modId xmlns:p14="http://schemas.microsoft.com/office/powerpoint/2010/main" val="245827849"/>
              </p:ext>
            </p:extLst>
          </p:nvPr>
        </p:nvGraphicFramePr>
        <p:xfrm>
          <a:off x="6681087" y="472731"/>
          <a:ext cx="1401897" cy="22870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Rectangle 17"/>
          <p:cNvSpPr/>
          <p:nvPr/>
        </p:nvSpPr>
        <p:spPr>
          <a:xfrm>
            <a:off x="8191994" y="1280766"/>
            <a:ext cx="3730633"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r>
              <a:rPr lang="vi-VN" sz="2400" kern="0" dirty="0">
                <a:solidFill>
                  <a:schemeClr val="tx2">
                    <a:lumMod val="75000"/>
                  </a:schemeClr>
                </a:solidFill>
              </a:rPr>
              <a:t>Mỡ máu, gan nhiễm mỡ, thận hư…</a:t>
            </a:r>
            <a:endParaRPr lang="en-US" sz="2400" kern="0" dirty="0">
              <a:solidFill>
                <a:schemeClr val="tx2">
                  <a:lumMod val="75000"/>
                </a:schemeClr>
              </a:solidFill>
            </a:endParaRPr>
          </a:p>
        </p:txBody>
      </p:sp>
      <p:sp>
        <p:nvSpPr>
          <p:cNvPr id="19" name="Rectangle 18"/>
          <p:cNvSpPr/>
          <p:nvPr/>
        </p:nvSpPr>
        <p:spPr>
          <a:xfrm>
            <a:off x="9467164" y="3569377"/>
            <a:ext cx="2455463"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r>
              <a:rPr lang="vi-VN" sz="2400" kern="0" dirty="0">
                <a:solidFill>
                  <a:sysClr val="windowText" lastClr="000000"/>
                </a:solidFill>
              </a:rPr>
              <a:t>Làm xét nghiệm máu hoặc  nước tiểu. </a:t>
            </a:r>
            <a:endParaRPr lang="en-US" sz="2400" kern="0" dirty="0">
              <a:solidFill>
                <a:sysClr val="windowText" lastClr="000000"/>
              </a:solidFill>
            </a:endParaRPr>
          </a:p>
        </p:txBody>
      </p:sp>
      <p:graphicFrame>
        <p:nvGraphicFramePr>
          <p:cNvPr id="20" name="Diagram 19"/>
          <p:cNvGraphicFramePr/>
          <p:nvPr>
            <p:extLst>
              <p:ext uri="{D42A27DB-BD31-4B8C-83A1-F6EECF244321}">
                <p14:modId xmlns:p14="http://schemas.microsoft.com/office/powerpoint/2010/main" val="2084999819"/>
              </p:ext>
            </p:extLst>
          </p:nvPr>
        </p:nvGraphicFramePr>
        <p:xfrm>
          <a:off x="8065267" y="3261908"/>
          <a:ext cx="1401897" cy="228709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266983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16"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animBg="1"/>
      <p:bldP spid="19" grpId="0" animBg="1"/>
      <p:bldGraphic spid="20"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600132" y="-106327"/>
            <a:ext cx="6121919" cy="3295885"/>
            <a:chOff x="4782626" y="716146"/>
            <a:chExt cx="4591440" cy="2471913"/>
          </a:xfrm>
        </p:grpSpPr>
        <p:pic>
          <p:nvPicPr>
            <p:cNvPr id="4"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2626" y="716146"/>
              <a:ext cx="4591440" cy="247191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5495623" y="1099450"/>
              <a:ext cx="3250130" cy="1685076"/>
            </a:xfrm>
            <a:prstGeom prst="rect">
              <a:avLst/>
            </a:prstGeom>
          </p:spPr>
          <p:txBody>
            <a:bodyPr wrap="square">
              <a:spAutoFit/>
            </a:bodyPr>
            <a:lstStyle/>
            <a:p>
              <a:pPr algn="just" defTabSz="1219170"/>
              <a:r>
                <a:rPr lang="vi-VN" sz="2000" dirty="0">
                  <a:solidFill>
                    <a:schemeClr val="tx2">
                      <a:lumMod val="75000"/>
                    </a:schemeClr>
                  </a:solidFill>
                </a:rPr>
                <a:t>Một bệnh nhân tiểu đường và một bệnh nhân Gout có kết quả xét nghiệm máu như phiếu a, b dưới đây. Hãy nhận xét về chỉ số </a:t>
              </a:r>
              <a:r>
                <a:rPr lang="vi-VN" sz="2000" b="1" dirty="0">
                  <a:solidFill>
                    <a:schemeClr val="tx2">
                      <a:lumMod val="75000"/>
                    </a:schemeClr>
                  </a:solidFill>
                </a:rPr>
                <a:t>glucose</a:t>
              </a:r>
              <a:r>
                <a:rPr lang="vi-VN" sz="2000" dirty="0">
                  <a:solidFill>
                    <a:schemeClr val="tx2">
                      <a:lumMod val="75000"/>
                    </a:schemeClr>
                  </a:solidFill>
                </a:rPr>
                <a:t>, chỉ số </a:t>
              </a:r>
              <a:r>
                <a:rPr lang="vi-VN" sz="2000" b="1" dirty="0">
                  <a:solidFill>
                    <a:schemeClr val="tx2">
                      <a:lumMod val="75000"/>
                    </a:schemeClr>
                  </a:solidFill>
                </a:rPr>
                <a:t>uric acid </a:t>
              </a:r>
              <a:r>
                <a:rPr lang="vi-VN" sz="2000" dirty="0">
                  <a:solidFill>
                    <a:schemeClr val="tx2">
                      <a:lumMod val="75000"/>
                    </a:schemeClr>
                  </a:solidFill>
                </a:rPr>
                <a:t>trên phiếu kết quả xét nghiệm của hai bệnh nhân này so với chỉ số bình thường.</a:t>
              </a:r>
              <a:r>
                <a:rPr lang="en-US" sz="2000" dirty="0">
                  <a:solidFill>
                    <a:schemeClr val="tx2">
                      <a:lumMod val="75000"/>
                    </a:schemeClr>
                  </a:solidFill>
                </a:rPr>
                <a:t>.</a:t>
              </a:r>
              <a:endParaRPr lang="vi-VN" sz="2000" dirty="0">
                <a:solidFill>
                  <a:schemeClr val="tx2">
                    <a:lumMod val="75000"/>
                  </a:schemeClr>
                </a:solidFill>
              </a:endParaRPr>
            </a:p>
          </p:txBody>
        </p:sp>
      </p:grpSp>
      <p:pic>
        <p:nvPicPr>
          <p:cNvPr id="18" name="Picture 17"/>
          <p:cNvPicPr>
            <a:picLocks noChangeAspect="1"/>
          </p:cNvPicPr>
          <p:nvPr/>
        </p:nvPicPr>
        <p:blipFill>
          <a:blip r:embed="rId4"/>
          <a:stretch>
            <a:fillRect/>
          </a:stretch>
        </p:blipFill>
        <p:spPr>
          <a:xfrm>
            <a:off x="6858066" y="239267"/>
            <a:ext cx="5056833" cy="3056742"/>
          </a:xfrm>
          <a:prstGeom prst="rect">
            <a:avLst/>
          </a:prstGeom>
        </p:spPr>
      </p:pic>
      <p:pic>
        <p:nvPicPr>
          <p:cNvPr id="20" name="Picture 19"/>
          <p:cNvPicPr>
            <a:picLocks noChangeAspect="1"/>
          </p:cNvPicPr>
          <p:nvPr/>
        </p:nvPicPr>
        <p:blipFill>
          <a:blip r:embed="rId5"/>
          <a:stretch>
            <a:fillRect/>
          </a:stretch>
        </p:blipFill>
        <p:spPr>
          <a:xfrm>
            <a:off x="6835509" y="3296009"/>
            <a:ext cx="5079390" cy="2990286"/>
          </a:xfrm>
          <a:prstGeom prst="rect">
            <a:avLst/>
          </a:prstGeom>
        </p:spPr>
      </p:pic>
      <p:cxnSp>
        <p:nvCxnSpPr>
          <p:cNvPr id="9" name="Straight Arrow Connector 8"/>
          <p:cNvCxnSpPr>
            <a:cxnSpLocks/>
            <a:endCxn id="18" idx="1"/>
          </p:cNvCxnSpPr>
          <p:nvPr/>
        </p:nvCxnSpPr>
        <p:spPr>
          <a:xfrm flipV="1">
            <a:off x="6500723" y="1767638"/>
            <a:ext cx="357343" cy="883876"/>
          </a:xfrm>
          <a:prstGeom prst="straightConnector1">
            <a:avLst/>
          </a:prstGeom>
          <a:ln w="76200">
            <a:solidFill>
              <a:srgbClr val="67B911"/>
            </a:solidFill>
            <a:tailEnd type="triangle"/>
          </a:ln>
        </p:spPr>
        <p:style>
          <a:lnRef idx="3">
            <a:schemeClr val="accent3"/>
          </a:lnRef>
          <a:fillRef idx="0">
            <a:schemeClr val="accent3"/>
          </a:fillRef>
          <a:effectRef idx="2">
            <a:schemeClr val="accent3"/>
          </a:effectRef>
          <a:fontRef idx="minor">
            <a:schemeClr val="tx1"/>
          </a:fontRef>
        </p:style>
      </p:cxnSp>
      <p:cxnSp>
        <p:nvCxnSpPr>
          <p:cNvPr id="16" name="Straight Arrow Connector 15"/>
          <p:cNvCxnSpPr>
            <a:cxnSpLocks/>
          </p:cNvCxnSpPr>
          <p:nvPr/>
        </p:nvCxnSpPr>
        <p:spPr>
          <a:xfrm>
            <a:off x="6429821" y="2950269"/>
            <a:ext cx="516352" cy="860861"/>
          </a:xfrm>
          <a:prstGeom prst="straightConnector1">
            <a:avLst/>
          </a:prstGeom>
          <a:ln w="76200">
            <a:solidFill>
              <a:srgbClr val="67B911"/>
            </a:solidFill>
            <a:tailEnd type="triangle"/>
          </a:ln>
        </p:spPr>
        <p:style>
          <a:lnRef idx="3">
            <a:schemeClr val="accent3"/>
          </a:lnRef>
          <a:fillRef idx="0">
            <a:schemeClr val="accent3"/>
          </a:fillRef>
          <a:effectRef idx="2">
            <a:schemeClr val="accent3"/>
          </a:effectRef>
          <a:fontRef idx="minor">
            <a:schemeClr val="tx1"/>
          </a:fontRef>
        </p:style>
      </p:cxnSp>
      <p:sp>
        <p:nvSpPr>
          <p:cNvPr id="13" name="矩形 11">
            <a:extLst>
              <a:ext uri="{FF2B5EF4-FFF2-40B4-BE49-F238E27FC236}">
                <a16:creationId xmlns:a16="http://schemas.microsoft.com/office/drawing/2014/main" id="{4757C1E3-F1A7-5959-ADD7-9AEB070EAD97}"/>
              </a:ext>
            </a:extLst>
          </p:cNvPr>
          <p:cNvSpPr/>
          <p:nvPr/>
        </p:nvSpPr>
        <p:spPr>
          <a:xfrm>
            <a:off x="206986" y="3488313"/>
            <a:ext cx="6481011" cy="26776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400" dirty="0">
                <a:solidFill>
                  <a:srgbClr val="0000CC"/>
                </a:solidFill>
              </a:rPr>
              <a:t>- Bệnh nhân thứ nhất (bệnh nhân tiểu đường) có chỉ số glucose là 14,5 mmol/L cao hơn rất nhiều so với chỉ số bình thường là 3,9 – 6,4 mmol/L.</a:t>
            </a:r>
          </a:p>
          <a:p>
            <a:pPr algn="just"/>
            <a:r>
              <a:rPr lang="vi-VN" sz="2400" dirty="0">
                <a:solidFill>
                  <a:srgbClr val="FF0000"/>
                </a:solidFill>
              </a:rPr>
              <a:t>- Bệnh nhân thứ hai (bệnh nhân Gout) có chỉ số uric acid là 500 µmol/L khá cao so với chỉ số bình thường là 208 – 428 µmol/L.</a:t>
            </a:r>
          </a:p>
        </p:txBody>
      </p:sp>
    </p:spTree>
    <p:extLst>
      <p:ext uri="{BB962C8B-B14F-4D97-AF65-F5344CB8AC3E}">
        <p14:creationId xmlns:p14="http://schemas.microsoft.com/office/powerpoint/2010/main" val="3477548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22" presetClass="entr" presetSubtype="4" fill="hold" nodeType="withEffect">
                                  <p:stCondLst>
                                    <p:cond delay="40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700"/>
                                        <p:tgtEl>
                                          <p:spTgt spid="16"/>
                                        </p:tgtEl>
                                      </p:cBhvr>
                                    </p:animEffect>
                                  </p:childTnLst>
                                </p:cTn>
                              </p:par>
                              <p:par>
                                <p:cTn id="14" presetID="22" presetClass="entr" presetSubtype="4" fill="hold" nodeType="withEffect">
                                  <p:stCondLst>
                                    <p:cond delay="70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6" presetClass="entr" presetSubtype="16" fill="hold" nodeType="withEffect">
                                  <p:stCondLst>
                                    <p:cond delay="70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500"/>
                                        <p:tgtEl>
                                          <p:spTgt spid="18"/>
                                        </p:tgtEl>
                                      </p:cBhvr>
                                    </p:animEffect>
                                  </p:childTnLst>
                                </p:cTn>
                              </p:par>
                              <p:par>
                                <p:cTn id="20" presetID="6" presetClass="entr" presetSubtype="16" fill="hold" nodeType="withEffect">
                                  <p:stCondLst>
                                    <p:cond delay="70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多彩可爱卡通校园安全教育PPT模板"/>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3&quot;/&gt;&lt;property id=&quot;20307&quot; value=&quot;257&quot;/&gt;&lt;/object&gt;&lt;object type=&quot;3&quot; unique_id=&quot;10009&quot;&gt;&lt;property id=&quot;20148&quot; value=&quot;5&quot;/&gt;&lt;property id=&quot;20300&quot; value=&quot;Slide 2&quot;/&gt;&lt;property id=&quot;20307&quot; value=&quot;278&quot;/&gt;&lt;/object&gt;&lt;object type=&quot;3&quot; unique_id=&quot;10015&quot;&gt;&lt;property id=&quot;20148&quot; value=&quot;5&quot;/&gt;&lt;property id=&quot;20300&quot; value=&quot;Slide 4&quot;/&gt;&lt;property id=&quot;20307&quot; value=&quot;274&quot;/&gt;&lt;/object&gt;&lt;object type=&quot;3&quot; unique_id=&quot;10017&quot;&gt;&lt;property id=&quot;20148&quot; value=&quot;5&quot;/&gt;&lt;property id=&quot;20300&quot; value=&quot;Slide 5&quot;/&gt;&lt;property id=&quot;20307&quot; value=&quot;260&quot;/&gt;&lt;/object&gt;&lt;object type=&quot;3&quot; unique_id=&quot;10019&quot;&gt;&lt;property id=&quot;20148&quot; value=&quot;5&quot;/&gt;&lt;property id=&quot;20300&quot; value=&quot;Slide 6&quot;/&gt;&lt;property id=&quot;20307&quot; value=&quot;279&quot;/&gt;&lt;/object&gt;&lt;object type=&quot;3&quot; unique_id=&quot;10020&quot;&gt;&lt;property id=&quot;20148&quot; value=&quot;5&quot;/&gt;&lt;property id=&quot;20300&quot; value=&quot;Slide 7&quot;/&gt;&lt;property id=&quot;20307&quot; value=&quot;267&quot;/&gt;&lt;/object&gt;&lt;object type=&quot;3&quot; unique_id=&quot;10021&quot;&gt;&lt;property id=&quot;20148&quot; value=&quot;5&quot;/&gt;&lt;property id=&quot;20300&quot; value=&quot;Slide 8&quot;/&gt;&lt;property id=&quot;20307&quot; value=&quot;263&quot;/&gt;&lt;/object&gt;&lt;object type=&quot;3&quot; unique_id=&quot;10027&quot;&gt;&lt;property id=&quot;20148&quot; value=&quot;5&quot;/&gt;&lt;property id=&quot;20300&quot; value=&quot;Slide 9&quot;/&gt;&lt;property id=&quot;20307&quot; value=&quot;271&quot;/&gt;&lt;/object&gt;&lt;object type=&quot;3&quot; unique_id=&quot;10109&quot;&gt;&lt;property id=&quot;20148&quot; value=&quot;5&quot;/&gt;&lt;property id=&quot;20300&quot; value=&quot;Slide 1&quot;/&gt;&lt;property id=&quot;20307&quot; value=&quot;281&quot;/&gt;&lt;/object&gt;&lt;/object&gt;&lt;object type=&quot;8&quot; unique_id=&quot;10054&quot;&gt;&lt;/object&gt;&lt;/object&gt;&lt;/database&gt;"/>
  <p:tag name="SECTOMILLISECCONVERTED"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TotalTime>
  <Words>1581</Words>
  <Application>Microsoft Office PowerPoint</Application>
  <PresentationFormat>Màn hình rộng</PresentationFormat>
  <Paragraphs>157</Paragraphs>
  <Slides>26</Slides>
  <Notes>26</Notes>
  <HiddenSlides>0</HiddenSlides>
  <MMClips>1</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26</vt:i4>
      </vt:variant>
    </vt:vector>
  </HeadingPairs>
  <TitlesOfParts>
    <vt:vector size="35" baseType="lpstr">
      <vt:lpstr>.VnTime</vt:lpstr>
      <vt:lpstr>Arial</vt:lpstr>
      <vt:lpstr>Calibri</vt:lpstr>
      <vt:lpstr>Merriweather Black</vt:lpstr>
      <vt:lpstr>Tahoma</vt:lpstr>
      <vt:lpstr>Times New Roman</vt:lpstr>
      <vt:lpstr>华康海报体W12(P)</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多彩可爱卡通校园安全教育PPT模板</dc:title>
  <dc:creator>ĐINH THỊ PHÚC</dc:creator>
  <cp:lastModifiedBy>Administrator</cp:lastModifiedBy>
  <cp:revision>62</cp:revision>
  <dcterms:created xsi:type="dcterms:W3CDTF">2017-12-10T05:40:02Z</dcterms:created>
  <dcterms:modified xsi:type="dcterms:W3CDTF">2025-04-09T00:24:43Z</dcterms:modified>
</cp:coreProperties>
</file>