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6" r:id="rId4"/>
    <p:sldMasterId id="2147483711" r:id="rId5"/>
    <p:sldMasterId id="2147483752" r:id="rId6"/>
    <p:sldMasterId id="2147483773" r:id="rId7"/>
    <p:sldMasterId id="2147483785" r:id="rId8"/>
  </p:sldMasterIdLst>
  <p:notesMasterIdLst>
    <p:notesMasterId r:id="rId49"/>
  </p:notesMasterIdLst>
  <p:sldIdLst>
    <p:sldId id="256" r:id="rId9"/>
    <p:sldId id="257" r:id="rId10"/>
    <p:sldId id="264" r:id="rId11"/>
    <p:sldId id="319" r:id="rId12"/>
    <p:sldId id="259" r:id="rId13"/>
    <p:sldId id="258" r:id="rId14"/>
    <p:sldId id="260" r:id="rId15"/>
    <p:sldId id="302" r:id="rId16"/>
    <p:sldId id="262" r:id="rId17"/>
    <p:sldId id="266" r:id="rId18"/>
    <p:sldId id="303" r:id="rId19"/>
    <p:sldId id="267" r:id="rId20"/>
    <p:sldId id="268" r:id="rId21"/>
    <p:sldId id="269" r:id="rId22"/>
    <p:sldId id="274" r:id="rId23"/>
    <p:sldId id="275" r:id="rId24"/>
    <p:sldId id="277" r:id="rId25"/>
    <p:sldId id="278" r:id="rId26"/>
    <p:sldId id="279" r:id="rId27"/>
    <p:sldId id="280" r:id="rId28"/>
    <p:sldId id="281" r:id="rId29"/>
    <p:sldId id="285" r:id="rId30"/>
    <p:sldId id="282" r:id="rId31"/>
    <p:sldId id="283" r:id="rId32"/>
    <p:sldId id="284" r:id="rId33"/>
    <p:sldId id="304" r:id="rId34"/>
    <p:sldId id="287" r:id="rId35"/>
    <p:sldId id="305" r:id="rId36"/>
    <p:sldId id="306" r:id="rId37"/>
    <p:sldId id="308" r:id="rId38"/>
    <p:sldId id="309" r:id="rId39"/>
    <p:sldId id="310" r:id="rId40"/>
    <p:sldId id="311" r:id="rId41"/>
    <p:sldId id="312" r:id="rId42"/>
    <p:sldId id="313" r:id="rId43"/>
    <p:sldId id="314" r:id="rId44"/>
    <p:sldId id="315" r:id="rId45"/>
    <p:sldId id="316" r:id="rId46"/>
    <p:sldId id="317" r:id="rId47"/>
    <p:sldId id="318" r:id="rId48"/>
  </p:sldIdLst>
  <p:sldSz cx="9144000" cy="5143500" type="screen16x9"/>
  <p:notesSz cx="6858000" cy="9144000"/>
  <p:defaultTextStyle>
    <a:defPPr>
      <a:defRPr lang="en-US"/>
    </a:defPPr>
    <a:lvl1pPr marL="0" algn="l" defTabSz="912897" rtl="0" eaLnBrk="1" latinLnBrk="0" hangingPunct="1">
      <a:defRPr sz="1800" kern="1200">
        <a:solidFill>
          <a:schemeClr val="tx1"/>
        </a:solidFill>
        <a:latin typeface="+mn-lt"/>
        <a:ea typeface="+mn-ea"/>
        <a:cs typeface="+mn-cs"/>
      </a:defRPr>
    </a:lvl1pPr>
    <a:lvl2pPr marL="456428" algn="l" defTabSz="912897" rtl="0" eaLnBrk="1" latinLnBrk="0" hangingPunct="1">
      <a:defRPr sz="1800" kern="1200">
        <a:solidFill>
          <a:schemeClr val="tx1"/>
        </a:solidFill>
        <a:latin typeface="+mn-lt"/>
        <a:ea typeface="+mn-ea"/>
        <a:cs typeface="+mn-cs"/>
      </a:defRPr>
    </a:lvl2pPr>
    <a:lvl3pPr marL="912897" algn="l" defTabSz="912897" rtl="0" eaLnBrk="1" latinLnBrk="0" hangingPunct="1">
      <a:defRPr sz="1800" kern="1200">
        <a:solidFill>
          <a:schemeClr val="tx1"/>
        </a:solidFill>
        <a:latin typeface="+mn-lt"/>
        <a:ea typeface="+mn-ea"/>
        <a:cs typeface="+mn-cs"/>
      </a:defRPr>
    </a:lvl3pPr>
    <a:lvl4pPr marL="1369341" algn="l" defTabSz="912897" rtl="0" eaLnBrk="1" latinLnBrk="0" hangingPunct="1">
      <a:defRPr sz="1800" kern="1200">
        <a:solidFill>
          <a:schemeClr val="tx1"/>
        </a:solidFill>
        <a:latin typeface="+mn-lt"/>
        <a:ea typeface="+mn-ea"/>
        <a:cs typeface="+mn-cs"/>
      </a:defRPr>
    </a:lvl4pPr>
    <a:lvl5pPr marL="1825793" algn="l" defTabSz="912897" rtl="0" eaLnBrk="1" latinLnBrk="0" hangingPunct="1">
      <a:defRPr sz="1800" kern="1200">
        <a:solidFill>
          <a:schemeClr val="tx1"/>
        </a:solidFill>
        <a:latin typeface="+mn-lt"/>
        <a:ea typeface="+mn-ea"/>
        <a:cs typeface="+mn-cs"/>
      </a:defRPr>
    </a:lvl5pPr>
    <a:lvl6pPr marL="2282220" algn="l" defTabSz="912897" rtl="0" eaLnBrk="1" latinLnBrk="0" hangingPunct="1">
      <a:defRPr sz="1800" kern="1200">
        <a:solidFill>
          <a:schemeClr val="tx1"/>
        </a:solidFill>
        <a:latin typeface="+mn-lt"/>
        <a:ea typeface="+mn-ea"/>
        <a:cs typeface="+mn-cs"/>
      </a:defRPr>
    </a:lvl6pPr>
    <a:lvl7pPr marL="2738648" algn="l" defTabSz="912897" rtl="0" eaLnBrk="1" latinLnBrk="0" hangingPunct="1">
      <a:defRPr sz="1800" kern="1200">
        <a:solidFill>
          <a:schemeClr val="tx1"/>
        </a:solidFill>
        <a:latin typeface="+mn-lt"/>
        <a:ea typeface="+mn-ea"/>
        <a:cs typeface="+mn-cs"/>
      </a:defRPr>
    </a:lvl7pPr>
    <a:lvl8pPr marL="3195103" algn="l" defTabSz="912897" rtl="0" eaLnBrk="1" latinLnBrk="0" hangingPunct="1">
      <a:defRPr sz="1800" kern="1200">
        <a:solidFill>
          <a:schemeClr val="tx1"/>
        </a:solidFill>
        <a:latin typeface="+mn-lt"/>
        <a:ea typeface="+mn-ea"/>
        <a:cs typeface="+mn-cs"/>
      </a:defRPr>
    </a:lvl8pPr>
    <a:lvl9pPr marL="3651555" algn="l" defTabSz="91289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7F5F9"/>
    <a:srgbClr val="FBFAFC"/>
    <a:srgbClr val="F3F0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6" autoAdjust="0"/>
    <p:restoredTop sz="92101" autoAdjust="0"/>
  </p:normalViewPr>
  <p:slideViewPr>
    <p:cSldViewPr>
      <p:cViewPr varScale="1">
        <p:scale>
          <a:sx n="90" d="100"/>
          <a:sy n="90" d="100"/>
        </p:scale>
        <p:origin x="210"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BC6FD1-B800-4402-8615-ADFBF0534FAA}" type="datetimeFigureOut">
              <a:rPr lang="en-US" smtClean="0"/>
              <a:t>8/22/2022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B5200B-23AE-475B-963F-174A8F9717CD}" type="slidenum">
              <a:rPr lang="en-US" smtClean="0"/>
              <a:t>‹#›</a:t>
            </a:fld>
            <a:endParaRPr lang="en-US"/>
          </a:p>
        </p:txBody>
      </p:sp>
    </p:spTree>
    <p:extLst>
      <p:ext uri="{BB962C8B-B14F-4D97-AF65-F5344CB8AC3E}">
        <p14:creationId xmlns:p14="http://schemas.microsoft.com/office/powerpoint/2010/main" val="251082434"/>
      </p:ext>
    </p:extLst>
  </p:cSld>
  <p:clrMap bg1="lt1" tx1="dk1" bg2="lt2" tx2="dk2" accent1="accent1" accent2="accent2" accent3="accent3" accent4="accent4" accent5="accent5" accent6="accent6" hlink="hlink" folHlink="folHlink"/>
  <p:notesStyle>
    <a:lvl1pPr marL="0" algn="l" defTabSz="912897" rtl="0" eaLnBrk="1" latinLnBrk="0" hangingPunct="1">
      <a:defRPr sz="1200" kern="1200">
        <a:solidFill>
          <a:schemeClr val="tx1"/>
        </a:solidFill>
        <a:latin typeface="+mn-lt"/>
        <a:ea typeface="+mn-ea"/>
        <a:cs typeface="+mn-cs"/>
      </a:defRPr>
    </a:lvl1pPr>
    <a:lvl2pPr marL="456428" algn="l" defTabSz="912897" rtl="0" eaLnBrk="1" latinLnBrk="0" hangingPunct="1">
      <a:defRPr sz="1200" kern="1200">
        <a:solidFill>
          <a:schemeClr val="tx1"/>
        </a:solidFill>
        <a:latin typeface="+mn-lt"/>
        <a:ea typeface="+mn-ea"/>
        <a:cs typeface="+mn-cs"/>
      </a:defRPr>
    </a:lvl2pPr>
    <a:lvl3pPr marL="912897" algn="l" defTabSz="912897" rtl="0" eaLnBrk="1" latinLnBrk="0" hangingPunct="1">
      <a:defRPr sz="1200" kern="1200">
        <a:solidFill>
          <a:schemeClr val="tx1"/>
        </a:solidFill>
        <a:latin typeface="+mn-lt"/>
        <a:ea typeface="+mn-ea"/>
        <a:cs typeface="+mn-cs"/>
      </a:defRPr>
    </a:lvl3pPr>
    <a:lvl4pPr marL="1369341" algn="l" defTabSz="912897" rtl="0" eaLnBrk="1" latinLnBrk="0" hangingPunct="1">
      <a:defRPr sz="1200" kern="1200">
        <a:solidFill>
          <a:schemeClr val="tx1"/>
        </a:solidFill>
        <a:latin typeface="+mn-lt"/>
        <a:ea typeface="+mn-ea"/>
        <a:cs typeface="+mn-cs"/>
      </a:defRPr>
    </a:lvl4pPr>
    <a:lvl5pPr marL="1825793" algn="l" defTabSz="912897" rtl="0" eaLnBrk="1" latinLnBrk="0" hangingPunct="1">
      <a:defRPr sz="1200" kern="1200">
        <a:solidFill>
          <a:schemeClr val="tx1"/>
        </a:solidFill>
        <a:latin typeface="+mn-lt"/>
        <a:ea typeface="+mn-ea"/>
        <a:cs typeface="+mn-cs"/>
      </a:defRPr>
    </a:lvl5pPr>
    <a:lvl6pPr marL="2282220" algn="l" defTabSz="912897" rtl="0" eaLnBrk="1" latinLnBrk="0" hangingPunct="1">
      <a:defRPr sz="1200" kern="1200">
        <a:solidFill>
          <a:schemeClr val="tx1"/>
        </a:solidFill>
        <a:latin typeface="+mn-lt"/>
        <a:ea typeface="+mn-ea"/>
        <a:cs typeface="+mn-cs"/>
      </a:defRPr>
    </a:lvl6pPr>
    <a:lvl7pPr marL="2738648" algn="l" defTabSz="912897" rtl="0" eaLnBrk="1" latinLnBrk="0" hangingPunct="1">
      <a:defRPr sz="1200" kern="1200">
        <a:solidFill>
          <a:schemeClr val="tx1"/>
        </a:solidFill>
        <a:latin typeface="+mn-lt"/>
        <a:ea typeface="+mn-ea"/>
        <a:cs typeface="+mn-cs"/>
      </a:defRPr>
    </a:lvl7pPr>
    <a:lvl8pPr marL="3195103" algn="l" defTabSz="912897" rtl="0" eaLnBrk="1" latinLnBrk="0" hangingPunct="1">
      <a:defRPr sz="1200" kern="1200">
        <a:solidFill>
          <a:schemeClr val="tx1"/>
        </a:solidFill>
        <a:latin typeface="+mn-lt"/>
        <a:ea typeface="+mn-ea"/>
        <a:cs typeface="+mn-cs"/>
      </a:defRPr>
    </a:lvl8pPr>
    <a:lvl9pPr marL="3651555" algn="l" defTabSz="9128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a:t>
            </a:fld>
            <a:endParaRPr lang="en-US"/>
          </a:p>
        </p:txBody>
      </p:sp>
    </p:spTree>
    <p:extLst>
      <p:ext uri="{BB962C8B-B14F-4D97-AF65-F5344CB8AC3E}">
        <p14:creationId xmlns:p14="http://schemas.microsoft.com/office/powerpoint/2010/main" val="4024954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10</a:t>
            </a:fld>
            <a:endParaRPr lang="en-US"/>
          </a:p>
        </p:txBody>
      </p:sp>
    </p:spTree>
    <p:extLst>
      <p:ext uri="{BB962C8B-B14F-4D97-AF65-F5344CB8AC3E}">
        <p14:creationId xmlns:p14="http://schemas.microsoft.com/office/powerpoint/2010/main" val="2321401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83660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12</a:t>
            </a:fld>
            <a:endParaRPr lang="en-US"/>
          </a:p>
        </p:txBody>
      </p:sp>
    </p:spTree>
    <p:extLst>
      <p:ext uri="{BB962C8B-B14F-4D97-AF65-F5344CB8AC3E}">
        <p14:creationId xmlns:p14="http://schemas.microsoft.com/office/powerpoint/2010/main" val="371849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13</a:t>
            </a:fld>
            <a:endParaRPr lang="en-US"/>
          </a:p>
        </p:txBody>
      </p:sp>
    </p:spTree>
    <p:extLst>
      <p:ext uri="{BB962C8B-B14F-4D97-AF65-F5344CB8AC3E}">
        <p14:creationId xmlns:p14="http://schemas.microsoft.com/office/powerpoint/2010/main" val="2553218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14</a:t>
            </a:fld>
            <a:endParaRPr lang="en-US"/>
          </a:p>
        </p:txBody>
      </p:sp>
    </p:spTree>
    <p:extLst>
      <p:ext uri="{BB962C8B-B14F-4D97-AF65-F5344CB8AC3E}">
        <p14:creationId xmlns:p14="http://schemas.microsoft.com/office/powerpoint/2010/main" val="2579123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15</a:t>
            </a:fld>
            <a:endParaRPr lang="en-US"/>
          </a:p>
        </p:txBody>
      </p:sp>
    </p:spTree>
    <p:extLst>
      <p:ext uri="{BB962C8B-B14F-4D97-AF65-F5344CB8AC3E}">
        <p14:creationId xmlns:p14="http://schemas.microsoft.com/office/powerpoint/2010/main" val="41734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16</a:t>
            </a:fld>
            <a:endParaRPr lang="en-US"/>
          </a:p>
        </p:txBody>
      </p:sp>
    </p:spTree>
    <p:extLst>
      <p:ext uri="{BB962C8B-B14F-4D97-AF65-F5344CB8AC3E}">
        <p14:creationId xmlns:p14="http://schemas.microsoft.com/office/powerpoint/2010/main" val="1812434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17</a:t>
            </a:fld>
            <a:endParaRPr lang="en-US"/>
          </a:p>
        </p:txBody>
      </p:sp>
    </p:spTree>
    <p:extLst>
      <p:ext uri="{BB962C8B-B14F-4D97-AF65-F5344CB8AC3E}">
        <p14:creationId xmlns:p14="http://schemas.microsoft.com/office/powerpoint/2010/main" val="3803128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18</a:t>
            </a:fld>
            <a:endParaRPr lang="en-US"/>
          </a:p>
        </p:txBody>
      </p:sp>
    </p:spTree>
    <p:extLst>
      <p:ext uri="{BB962C8B-B14F-4D97-AF65-F5344CB8AC3E}">
        <p14:creationId xmlns:p14="http://schemas.microsoft.com/office/powerpoint/2010/main" val="2032981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19</a:t>
            </a:fld>
            <a:endParaRPr lang="en-US"/>
          </a:p>
        </p:txBody>
      </p:sp>
    </p:spTree>
    <p:extLst>
      <p:ext uri="{BB962C8B-B14F-4D97-AF65-F5344CB8AC3E}">
        <p14:creationId xmlns:p14="http://schemas.microsoft.com/office/powerpoint/2010/main" val="330580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a:t>
            </a:fld>
            <a:endParaRPr lang="en-US"/>
          </a:p>
        </p:txBody>
      </p:sp>
    </p:spTree>
    <p:extLst>
      <p:ext uri="{BB962C8B-B14F-4D97-AF65-F5344CB8AC3E}">
        <p14:creationId xmlns:p14="http://schemas.microsoft.com/office/powerpoint/2010/main" val="22035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20</a:t>
            </a:fld>
            <a:endParaRPr lang="en-US"/>
          </a:p>
        </p:txBody>
      </p:sp>
    </p:spTree>
    <p:extLst>
      <p:ext uri="{BB962C8B-B14F-4D97-AF65-F5344CB8AC3E}">
        <p14:creationId xmlns:p14="http://schemas.microsoft.com/office/powerpoint/2010/main" val="1880316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21</a:t>
            </a:fld>
            <a:endParaRPr lang="en-US"/>
          </a:p>
        </p:txBody>
      </p:sp>
    </p:spTree>
    <p:extLst>
      <p:ext uri="{BB962C8B-B14F-4D97-AF65-F5344CB8AC3E}">
        <p14:creationId xmlns:p14="http://schemas.microsoft.com/office/powerpoint/2010/main" val="3654379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22</a:t>
            </a:fld>
            <a:endParaRPr lang="en-US"/>
          </a:p>
        </p:txBody>
      </p:sp>
    </p:spTree>
    <p:extLst>
      <p:ext uri="{BB962C8B-B14F-4D97-AF65-F5344CB8AC3E}">
        <p14:creationId xmlns:p14="http://schemas.microsoft.com/office/powerpoint/2010/main" val="386890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23</a:t>
            </a:fld>
            <a:endParaRPr lang="en-US"/>
          </a:p>
        </p:txBody>
      </p:sp>
    </p:spTree>
    <p:extLst>
      <p:ext uri="{BB962C8B-B14F-4D97-AF65-F5344CB8AC3E}">
        <p14:creationId xmlns:p14="http://schemas.microsoft.com/office/powerpoint/2010/main" val="1207510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24</a:t>
            </a:fld>
            <a:endParaRPr lang="en-US"/>
          </a:p>
        </p:txBody>
      </p:sp>
    </p:spTree>
    <p:extLst>
      <p:ext uri="{BB962C8B-B14F-4D97-AF65-F5344CB8AC3E}">
        <p14:creationId xmlns:p14="http://schemas.microsoft.com/office/powerpoint/2010/main" val="1663602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25</a:t>
            </a:fld>
            <a:endParaRPr lang="en-US"/>
          </a:p>
        </p:txBody>
      </p:sp>
    </p:spTree>
    <p:extLst>
      <p:ext uri="{BB962C8B-B14F-4D97-AF65-F5344CB8AC3E}">
        <p14:creationId xmlns:p14="http://schemas.microsoft.com/office/powerpoint/2010/main" val="29562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27</a:t>
            </a:fld>
            <a:endParaRPr lang="en-US"/>
          </a:p>
        </p:txBody>
      </p:sp>
    </p:spTree>
    <p:extLst>
      <p:ext uri="{BB962C8B-B14F-4D97-AF65-F5344CB8AC3E}">
        <p14:creationId xmlns:p14="http://schemas.microsoft.com/office/powerpoint/2010/main" val="179836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990911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16690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325856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74778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222518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0C41C-AFBD-4BB8-9B80-8B154C1CF40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040086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20981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5</a:t>
            </a:fld>
            <a:endParaRPr lang="en-US"/>
          </a:p>
        </p:txBody>
      </p:sp>
    </p:spTree>
    <p:extLst>
      <p:ext uri="{BB962C8B-B14F-4D97-AF65-F5344CB8AC3E}">
        <p14:creationId xmlns:p14="http://schemas.microsoft.com/office/powerpoint/2010/main" val="2047043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6</a:t>
            </a:fld>
            <a:endParaRPr lang="en-US"/>
          </a:p>
        </p:txBody>
      </p:sp>
    </p:spTree>
    <p:extLst>
      <p:ext uri="{BB962C8B-B14F-4D97-AF65-F5344CB8AC3E}">
        <p14:creationId xmlns:p14="http://schemas.microsoft.com/office/powerpoint/2010/main" val="771903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7</a:t>
            </a:fld>
            <a:endParaRPr lang="en-US"/>
          </a:p>
        </p:txBody>
      </p:sp>
    </p:spTree>
    <p:extLst>
      <p:ext uri="{BB962C8B-B14F-4D97-AF65-F5344CB8AC3E}">
        <p14:creationId xmlns:p14="http://schemas.microsoft.com/office/powerpoint/2010/main" val="176372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5165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9</a:t>
            </a:fld>
            <a:endParaRPr lang="en-US"/>
          </a:p>
        </p:txBody>
      </p:sp>
    </p:spTree>
    <p:extLst>
      <p:ext uri="{BB962C8B-B14F-4D97-AF65-F5344CB8AC3E}">
        <p14:creationId xmlns:p14="http://schemas.microsoft.com/office/powerpoint/2010/main" val="1195478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6428" indent="0" algn="ctr">
              <a:buNone/>
              <a:defRPr>
                <a:solidFill>
                  <a:schemeClr val="tx1">
                    <a:tint val="75000"/>
                  </a:schemeClr>
                </a:solidFill>
              </a:defRPr>
            </a:lvl2pPr>
            <a:lvl3pPr marL="912897" indent="0" algn="ctr">
              <a:buNone/>
              <a:defRPr>
                <a:solidFill>
                  <a:schemeClr val="tx1">
                    <a:tint val="75000"/>
                  </a:schemeClr>
                </a:solidFill>
              </a:defRPr>
            </a:lvl3pPr>
            <a:lvl4pPr marL="1369341" indent="0" algn="ctr">
              <a:buNone/>
              <a:defRPr>
                <a:solidFill>
                  <a:schemeClr val="tx1">
                    <a:tint val="75000"/>
                  </a:schemeClr>
                </a:solidFill>
              </a:defRPr>
            </a:lvl4pPr>
            <a:lvl5pPr marL="1825793" indent="0" algn="ctr">
              <a:buNone/>
              <a:defRPr>
                <a:solidFill>
                  <a:schemeClr val="tx1">
                    <a:tint val="75000"/>
                  </a:schemeClr>
                </a:solidFill>
              </a:defRPr>
            </a:lvl5pPr>
            <a:lvl6pPr marL="2282220" indent="0" algn="ctr">
              <a:buNone/>
              <a:defRPr>
                <a:solidFill>
                  <a:schemeClr val="tx1">
                    <a:tint val="75000"/>
                  </a:schemeClr>
                </a:solidFill>
              </a:defRPr>
            </a:lvl6pPr>
            <a:lvl7pPr marL="2738648" indent="0" algn="ctr">
              <a:buNone/>
              <a:defRPr>
                <a:solidFill>
                  <a:schemeClr val="tx1">
                    <a:tint val="75000"/>
                  </a:schemeClr>
                </a:solidFill>
              </a:defRPr>
            </a:lvl7pPr>
            <a:lvl8pPr marL="3195103" indent="0" algn="ctr">
              <a:buNone/>
              <a:defRPr>
                <a:solidFill>
                  <a:schemeClr val="tx1">
                    <a:tint val="75000"/>
                  </a:schemeClr>
                </a:solidFill>
              </a:defRPr>
            </a:lvl8pPr>
            <a:lvl9pPr marL="36515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A837CA-8733-4C9D-B4FD-630602A38C8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954497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A837CA-8733-4C9D-B4FD-630602A38C8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82163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A837CA-8733-4C9D-B4FD-630602A38C8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4029078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1" y="2701528"/>
            <a:ext cx="6858000" cy="1241822"/>
          </a:xfrm>
        </p:spPr>
        <p:txBody>
          <a:bodyPr/>
          <a:lstStyle>
            <a:lvl1pPr marL="0" indent="0" algn="ctr">
              <a:buNone/>
              <a:defRPr sz="1800"/>
            </a:lvl1pPr>
            <a:lvl2pPr marL="342335" indent="0" algn="ctr">
              <a:buNone/>
              <a:defRPr sz="1500"/>
            </a:lvl2pPr>
            <a:lvl3pPr marL="684687" indent="0" algn="ctr">
              <a:buNone/>
              <a:defRPr sz="1400"/>
            </a:lvl3pPr>
            <a:lvl4pPr marL="1027032" indent="0" algn="ctr">
              <a:buNone/>
              <a:defRPr sz="1200"/>
            </a:lvl4pPr>
            <a:lvl5pPr marL="1369375" indent="0" algn="ctr">
              <a:buNone/>
              <a:defRPr sz="1200"/>
            </a:lvl5pPr>
            <a:lvl6pPr marL="1711730" indent="0" algn="ctr">
              <a:buNone/>
              <a:defRPr sz="1200"/>
            </a:lvl6pPr>
            <a:lvl7pPr marL="2054062" indent="0" algn="ctr">
              <a:buNone/>
              <a:defRPr sz="1200"/>
            </a:lvl7pPr>
            <a:lvl8pPr marL="2396385" indent="0" algn="ctr">
              <a:buNone/>
              <a:defRPr sz="1200"/>
            </a:lvl8pPr>
            <a:lvl9pPr marL="2738717"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13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30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9"/>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335" indent="0">
              <a:buNone/>
              <a:defRPr sz="1500">
                <a:solidFill>
                  <a:schemeClr val="tx1">
                    <a:tint val="75000"/>
                  </a:schemeClr>
                </a:solidFill>
              </a:defRPr>
            </a:lvl2pPr>
            <a:lvl3pPr marL="684687" indent="0">
              <a:buNone/>
              <a:defRPr sz="1400">
                <a:solidFill>
                  <a:schemeClr val="tx1">
                    <a:tint val="75000"/>
                  </a:schemeClr>
                </a:solidFill>
              </a:defRPr>
            </a:lvl3pPr>
            <a:lvl4pPr marL="1027032" indent="0">
              <a:buNone/>
              <a:defRPr sz="1200">
                <a:solidFill>
                  <a:schemeClr val="tx1">
                    <a:tint val="75000"/>
                  </a:schemeClr>
                </a:solidFill>
              </a:defRPr>
            </a:lvl4pPr>
            <a:lvl5pPr marL="1369375" indent="0">
              <a:buNone/>
              <a:defRPr sz="1200">
                <a:solidFill>
                  <a:schemeClr val="tx1">
                    <a:tint val="75000"/>
                  </a:schemeClr>
                </a:solidFill>
              </a:defRPr>
            </a:lvl5pPr>
            <a:lvl6pPr marL="1711730" indent="0">
              <a:buNone/>
              <a:defRPr sz="1200">
                <a:solidFill>
                  <a:schemeClr val="tx1">
                    <a:tint val="75000"/>
                  </a:schemeClr>
                </a:solidFill>
              </a:defRPr>
            </a:lvl6pPr>
            <a:lvl7pPr marL="2054062" indent="0">
              <a:buNone/>
              <a:defRPr sz="1200">
                <a:solidFill>
                  <a:schemeClr val="tx1">
                    <a:tint val="75000"/>
                  </a:schemeClr>
                </a:solidFill>
              </a:defRPr>
            </a:lvl7pPr>
            <a:lvl8pPr marL="2396385" indent="0">
              <a:buNone/>
              <a:defRPr sz="1200">
                <a:solidFill>
                  <a:schemeClr val="tx1">
                    <a:tint val="75000"/>
                  </a:schemeClr>
                </a:solidFill>
              </a:defRPr>
            </a:lvl8pPr>
            <a:lvl9pPr marL="2738717"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702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408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335" indent="0">
              <a:buNone/>
              <a:defRPr sz="1500" b="1"/>
            </a:lvl2pPr>
            <a:lvl3pPr marL="684687" indent="0">
              <a:buNone/>
              <a:defRPr sz="1400" b="1"/>
            </a:lvl3pPr>
            <a:lvl4pPr marL="1027032" indent="0">
              <a:buNone/>
              <a:defRPr sz="1200" b="1"/>
            </a:lvl4pPr>
            <a:lvl5pPr marL="1369375" indent="0">
              <a:buNone/>
              <a:defRPr sz="1200" b="1"/>
            </a:lvl5pPr>
            <a:lvl6pPr marL="1711730" indent="0">
              <a:buNone/>
              <a:defRPr sz="1200" b="1"/>
            </a:lvl6pPr>
            <a:lvl7pPr marL="2054062" indent="0">
              <a:buNone/>
              <a:defRPr sz="1200" b="1"/>
            </a:lvl7pPr>
            <a:lvl8pPr marL="2396385" indent="0">
              <a:buNone/>
              <a:defRPr sz="1200" b="1"/>
            </a:lvl8pPr>
            <a:lvl9pPr marL="2738717"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12"/>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335" indent="0">
              <a:buNone/>
              <a:defRPr sz="1500" b="1"/>
            </a:lvl2pPr>
            <a:lvl3pPr marL="684687" indent="0">
              <a:buNone/>
              <a:defRPr sz="1400" b="1"/>
            </a:lvl3pPr>
            <a:lvl4pPr marL="1027032" indent="0">
              <a:buNone/>
              <a:defRPr sz="1200" b="1"/>
            </a:lvl4pPr>
            <a:lvl5pPr marL="1369375" indent="0">
              <a:buNone/>
              <a:defRPr sz="1200" b="1"/>
            </a:lvl5pPr>
            <a:lvl6pPr marL="1711730" indent="0">
              <a:buNone/>
              <a:defRPr sz="1200" b="1"/>
            </a:lvl6pPr>
            <a:lvl7pPr marL="2054062" indent="0">
              <a:buNone/>
              <a:defRPr sz="1200" b="1"/>
            </a:lvl7pPr>
            <a:lvl8pPr marL="2396385" indent="0">
              <a:buNone/>
              <a:defRPr sz="1200" b="1"/>
            </a:lvl8pPr>
            <a:lvl9pPr marL="2738717"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7" y="1878812"/>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464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05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35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60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5"/>
            <a:ext cx="2949178" cy="2858691"/>
          </a:xfrm>
        </p:spPr>
        <p:txBody>
          <a:bodyPr/>
          <a:lstStyle>
            <a:lvl1pPr marL="0" indent="0">
              <a:buNone/>
              <a:defRPr sz="1200"/>
            </a:lvl1pPr>
            <a:lvl2pPr marL="342335" indent="0">
              <a:buNone/>
              <a:defRPr sz="1100"/>
            </a:lvl2pPr>
            <a:lvl3pPr marL="684687" indent="0">
              <a:buNone/>
              <a:defRPr sz="900"/>
            </a:lvl3pPr>
            <a:lvl4pPr marL="1027032" indent="0">
              <a:buNone/>
              <a:defRPr sz="800"/>
            </a:lvl4pPr>
            <a:lvl5pPr marL="1369375" indent="0">
              <a:buNone/>
              <a:defRPr sz="800"/>
            </a:lvl5pPr>
            <a:lvl6pPr marL="1711730" indent="0">
              <a:buNone/>
              <a:defRPr sz="800"/>
            </a:lvl6pPr>
            <a:lvl7pPr marL="2054062" indent="0">
              <a:buNone/>
              <a:defRPr sz="800"/>
            </a:lvl7pPr>
            <a:lvl8pPr marL="2396385" indent="0">
              <a:buNone/>
              <a:defRPr sz="800"/>
            </a:lvl8pPr>
            <a:lvl9pPr marL="273871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99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A837CA-8733-4C9D-B4FD-630602A38C8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986900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603"/>
            <a:ext cx="4629150" cy="3655219"/>
          </a:xfrm>
        </p:spPr>
        <p:txBody>
          <a:bodyPr/>
          <a:lstStyle>
            <a:lvl1pPr marL="0" indent="0">
              <a:buNone/>
              <a:defRPr sz="2400"/>
            </a:lvl1pPr>
            <a:lvl2pPr marL="342335" indent="0">
              <a:buNone/>
              <a:defRPr sz="2100"/>
            </a:lvl2pPr>
            <a:lvl3pPr marL="684687" indent="0">
              <a:buNone/>
              <a:defRPr sz="1800"/>
            </a:lvl3pPr>
            <a:lvl4pPr marL="1027032" indent="0">
              <a:buNone/>
              <a:defRPr sz="1500"/>
            </a:lvl4pPr>
            <a:lvl5pPr marL="1369375" indent="0">
              <a:buNone/>
              <a:defRPr sz="1500"/>
            </a:lvl5pPr>
            <a:lvl6pPr marL="1711730" indent="0">
              <a:buNone/>
              <a:defRPr sz="1500"/>
            </a:lvl6pPr>
            <a:lvl7pPr marL="2054062" indent="0">
              <a:buNone/>
              <a:defRPr sz="1500"/>
            </a:lvl7pPr>
            <a:lvl8pPr marL="2396385" indent="0">
              <a:buNone/>
              <a:defRPr sz="1500"/>
            </a:lvl8pPr>
            <a:lvl9pPr marL="2738717" indent="0">
              <a:buNone/>
              <a:defRPr sz="1500"/>
            </a:lvl9pPr>
          </a:lstStyle>
          <a:p>
            <a:endParaRPr lang="en-US"/>
          </a:p>
        </p:txBody>
      </p:sp>
      <p:sp>
        <p:nvSpPr>
          <p:cNvPr id="4" name="Text Placeholder 3"/>
          <p:cNvSpPr>
            <a:spLocks noGrp="1"/>
          </p:cNvSpPr>
          <p:nvPr>
            <p:ph type="body" sz="half" idx="2"/>
          </p:nvPr>
        </p:nvSpPr>
        <p:spPr>
          <a:xfrm>
            <a:off x="629841" y="1543055"/>
            <a:ext cx="2949178" cy="2858691"/>
          </a:xfrm>
        </p:spPr>
        <p:txBody>
          <a:bodyPr/>
          <a:lstStyle>
            <a:lvl1pPr marL="0" indent="0">
              <a:buNone/>
              <a:defRPr sz="1200"/>
            </a:lvl1pPr>
            <a:lvl2pPr marL="342335" indent="0">
              <a:buNone/>
              <a:defRPr sz="1100"/>
            </a:lvl2pPr>
            <a:lvl3pPr marL="684687" indent="0">
              <a:buNone/>
              <a:defRPr sz="900"/>
            </a:lvl3pPr>
            <a:lvl4pPr marL="1027032" indent="0">
              <a:buNone/>
              <a:defRPr sz="800"/>
            </a:lvl4pPr>
            <a:lvl5pPr marL="1369375" indent="0">
              <a:buNone/>
              <a:defRPr sz="800"/>
            </a:lvl5pPr>
            <a:lvl6pPr marL="1711730" indent="0">
              <a:buNone/>
              <a:defRPr sz="800"/>
            </a:lvl6pPr>
            <a:lvl7pPr marL="2054062" indent="0">
              <a:buNone/>
              <a:defRPr sz="800"/>
            </a:lvl7pPr>
            <a:lvl8pPr marL="2396385" indent="0">
              <a:buNone/>
              <a:defRPr sz="800"/>
            </a:lvl8pPr>
            <a:lvl9pPr marL="273871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321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185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89"/>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89"/>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16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5079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677"/>
            <a:fld id="{7FE5A9CD-1CA5-4BB6-ABF6-C3DB2F9C09D1}" type="datetimeFigureOut">
              <a:rPr lang="en-US" sz="1600" smtClean="0">
                <a:solidFill>
                  <a:prstClr val="black"/>
                </a:solidFill>
              </a:rPr>
              <a:pPr defTabSz="813677"/>
              <a:t>8/22/2022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67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677"/>
            <a:fld id="{E9E3A461-C528-4C33-83FA-271D1850C3B5}" type="slidenum">
              <a:rPr lang="en-US" sz="1600" smtClean="0">
                <a:solidFill>
                  <a:prstClr val="black"/>
                </a:solidFill>
              </a:rPr>
              <a:pPr defTabSz="813677"/>
              <a:t>‹#›</a:t>
            </a:fld>
            <a:endParaRPr lang="en-US" sz="1600">
              <a:solidFill>
                <a:prstClr val="black"/>
              </a:solidFill>
            </a:endParaRPr>
          </a:p>
        </p:txBody>
      </p:sp>
    </p:spTree>
    <p:extLst>
      <p:ext uri="{BB962C8B-B14F-4D97-AF65-F5344CB8AC3E}">
        <p14:creationId xmlns:p14="http://schemas.microsoft.com/office/powerpoint/2010/main" val="115810001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91" tIns="40695" rIns="81391" bIns="40695"/>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91" tIns="40695" rIns="81391" bIns="40695"/>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91" tIns="40695" rIns="81391" bIns="40695"/>
          <a:lstStyle>
            <a:lvl1pPr>
              <a:defRPr/>
            </a:lvl1pPr>
          </a:lstStyle>
          <a:p>
            <a:pPr defTabSz="81367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91" tIns="40695" rIns="81391" bIns="40695"/>
          <a:lstStyle>
            <a:lvl1pPr>
              <a:defRPr/>
            </a:lvl1pPr>
          </a:lstStyle>
          <a:p>
            <a:pPr defTabSz="81367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91" tIns="40695" rIns="81391" bIns="40695"/>
          <a:lstStyle>
            <a:lvl1pPr>
              <a:defRPr/>
            </a:lvl1pPr>
          </a:lstStyle>
          <a:p>
            <a:pPr defTabSz="813677">
              <a:defRPr/>
            </a:pPr>
            <a:fld id="{E979D15E-7C97-46BA-A533-0FCFA23F6052}" type="slidenum">
              <a:rPr lang="en-US" sz="1600" smtClean="0">
                <a:solidFill>
                  <a:prstClr val="black"/>
                </a:solidFill>
              </a:rPr>
              <a:pPr defTabSz="813677">
                <a:defRPr/>
              </a:pPr>
              <a:t>‹#›</a:t>
            </a:fld>
            <a:endParaRPr lang="en-US" sz="1600">
              <a:solidFill>
                <a:prstClr val="black"/>
              </a:solidFill>
            </a:endParaRPr>
          </a:p>
        </p:txBody>
      </p:sp>
    </p:spTree>
    <p:extLst>
      <p:ext uri="{BB962C8B-B14F-4D97-AF65-F5344CB8AC3E}">
        <p14:creationId xmlns:p14="http://schemas.microsoft.com/office/powerpoint/2010/main" val="3399603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94890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67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67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677"/>
            <a:fld id="{475E0F57-EEA1-4A8B-9311-4AD2064A14C0}" type="slidenum">
              <a:rPr lang="en-US" sz="1600" smtClean="0">
                <a:solidFill>
                  <a:prstClr val="black"/>
                </a:solidFill>
              </a:rPr>
              <a:pPr defTabSz="813677"/>
              <a:t>‹#›</a:t>
            </a:fld>
            <a:endParaRPr lang="en-US" sz="1600">
              <a:solidFill>
                <a:prstClr val="black"/>
              </a:solidFill>
            </a:endParaRPr>
          </a:p>
        </p:txBody>
      </p:sp>
    </p:spTree>
    <p:extLst>
      <p:ext uri="{BB962C8B-B14F-4D97-AF65-F5344CB8AC3E}">
        <p14:creationId xmlns:p14="http://schemas.microsoft.com/office/powerpoint/2010/main" val="362737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01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289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428" indent="0">
              <a:buNone/>
              <a:defRPr sz="1800">
                <a:solidFill>
                  <a:schemeClr val="tx1">
                    <a:tint val="75000"/>
                  </a:schemeClr>
                </a:solidFill>
              </a:defRPr>
            </a:lvl2pPr>
            <a:lvl3pPr marL="912897" indent="0">
              <a:buNone/>
              <a:defRPr sz="1600">
                <a:solidFill>
                  <a:schemeClr val="tx1">
                    <a:tint val="75000"/>
                  </a:schemeClr>
                </a:solidFill>
              </a:defRPr>
            </a:lvl3pPr>
            <a:lvl4pPr marL="1369341" indent="0">
              <a:buNone/>
              <a:defRPr sz="1400">
                <a:solidFill>
                  <a:schemeClr val="tx1">
                    <a:tint val="75000"/>
                  </a:schemeClr>
                </a:solidFill>
              </a:defRPr>
            </a:lvl4pPr>
            <a:lvl5pPr marL="1825793" indent="0">
              <a:buNone/>
              <a:defRPr sz="1400">
                <a:solidFill>
                  <a:schemeClr val="tx1">
                    <a:tint val="75000"/>
                  </a:schemeClr>
                </a:solidFill>
              </a:defRPr>
            </a:lvl5pPr>
            <a:lvl6pPr marL="2282220" indent="0">
              <a:buNone/>
              <a:defRPr sz="1400">
                <a:solidFill>
                  <a:schemeClr val="tx1">
                    <a:tint val="75000"/>
                  </a:schemeClr>
                </a:solidFill>
              </a:defRPr>
            </a:lvl6pPr>
            <a:lvl7pPr marL="2738648" indent="0">
              <a:buNone/>
              <a:defRPr sz="1400">
                <a:solidFill>
                  <a:schemeClr val="tx1">
                    <a:tint val="75000"/>
                  </a:schemeClr>
                </a:solidFill>
              </a:defRPr>
            </a:lvl7pPr>
            <a:lvl8pPr marL="3195103" indent="0">
              <a:buNone/>
              <a:defRPr sz="1400">
                <a:solidFill>
                  <a:schemeClr val="tx1">
                    <a:tint val="75000"/>
                  </a:schemeClr>
                </a:solidFill>
              </a:defRPr>
            </a:lvl8pPr>
            <a:lvl9pPr marL="365155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A837CA-8733-4C9D-B4FD-630602A38C8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749354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7432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67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677">
              <a:defRPr/>
            </a:pPr>
            <a:endParaRPr lang="en-US" sz="1600">
              <a:solidFill>
                <a:srgbClr val="000000"/>
              </a:solidFill>
            </a:endParaRPr>
          </a:p>
        </p:txBody>
      </p:sp>
      <p:sp>
        <p:nvSpPr>
          <p:cNvPr id="6" name="Rectangle 6"/>
          <p:cNvSpPr>
            <a:spLocks noGrp="1" noChangeArrowheads="1"/>
          </p:cNvSpPr>
          <p:nvPr>
            <p:ph type="sldNum" sz="quarter" idx="12"/>
          </p:nvPr>
        </p:nvSpPr>
        <p:spPr>
          <a:xfrm>
            <a:off x="6553027" y="4683919"/>
            <a:ext cx="2133917" cy="357188"/>
          </a:xfrm>
          <a:prstGeom prst="rect">
            <a:avLst/>
          </a:prstGeom>
        </p:spPr>
        <p:txBody>
          <a:bodyPr lIns="34217" tIns="17104" rIns="34217" bIns="17104"/>
          <a:lstStyle>
            <a:lvl1pPr>
              <a:defRPr/>
            </a:lvl1pPr>
          </a:lstStyle>
          <a:p>
            <a:pPr defTabSz="813677">
              <a:defRPr/>
            </a:pPr>
            <a:fld id="{BEF8FD80-C95D-4220-BF8B-01906B7B67AD}" type="slidenum">
              <a:rPr lang="en-US" sz="1600" smtClean="0">
                <a:solidFill>
                  <a:srgbClr val="000000"/>
                </a:solidFill>
              </a:rPr>
              <a:pPr defTabSz="813677">
                <a:defRPr/>
              </a:pPr>
              <a:t>‹#›</a:t>
            </a:fld>
            <a:endParaRPr lang="en-US" sz="1600">
              <a:solidFill>
                <a:srgbClr val="000000"/>
              </a:solidFill>
            </a:endParaRPr>
          </a:p>
        </p:txBody>
      </p:sp>
    </p:spTree>
    <p:extLst>
      <p:ext uri="{BB962C8B-B14F-4D97-AF65-F5344CB8AC3E}">
        <p14:creationId xmlns:p14="http://schemas.microsoft.com/office/powerpoint/2010/main" val="4239453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5" name="Rectangle 5"/>
          <p:cNvSpPr>
            <a:spLocks noGrp="1" noChangeArrowheads="1"/>
          </p:cNvSpPr>
          <p:nvPr>
            <p:ph type="ftr" sz="quarter" idx="11"/>
          </p:nvPr>
        </p:nvSpPr>
        <p:spPr>
          <a:xfrm>
            <a:off x="3124418" y="4683919"/>
            <a:ext cx="2895223"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6" name="Rectangle 6"/>
          <p:cNvSpPr>
            <a:spLocks noGrp="1" noChangeArrowheads="1"/>
          </p:cNvSpPr>
          <p:nvPr>
            <p:ph type="sldNum" sz="quarter" idx="12"/>
          </p:nvPr>
        </p:nvSpPr>
        <p:spPr>
          <a:xfrm>
            <a:off x="6552972" y="4683919"/>
            <a:ext cx="2133917" cy="357188"/>
          </a:xfrm>
          <a:prstGeom prst="rect">
            <a:avLst/>
          </a:prstGeom>
          <a:ln/>
        </p:spPr>
        <p:txBody>
          <a:bodyPr lIns="34262" tIns="17131" rIns="34262" bIns="17131"/>
          <a:lstStyle>
            <a:lvl1pPr>
              <a:defRPr/>
            </a:lvl1pPr>
          </a:lstStyle>
          <a:p>
            <a:pPr defTabSz="815468">
              <a:defRPr/>
            </a:pPr>
            <a:fld id="{BEF8FD80-C95D-4220-BF8B-01906B7B67AD}" type="slidenum">
              <a:rPr lang="en-US" sz="1600" smtClean="0">
                <a:solidFill>
                  <a:srgbClr val="000000"/>
                </a:solidFill>
              </a:rPr>
              <a:pPr defTabSz="815468">
                <a:defRPr/>
              </a:pPr>
              <a:t>‹#›</a:t>
            </a:fld>
            <a:endParaRPr lang="en-US" sz="1600">
              <a:solidFill>
                <a:srgbClr val="000000"/>
              </a:solidFill>
            </a:endParaRPr>
          </a:p>
        </p:txBody>
      </p:sp>
    </p:spTree>
    <p:extLst>
      <p:ext uri="{BB962C8B-B14F-4D97-AF65-F5344CB8AC3E}">
        <p14:creationId xmlns:p14="http://schemas.microsoft.com/office/powerpoint/2010/main" val="4160879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5" name="Rectangle 5"/>
          <p:cNvSpPr>
            <a:spLocks noGrp="1" noChangeArrowheads="1"/>
          </p:cNvSpPr>
          <p:nvPr>
            <p:ph type="ftr" sz="quarter" idx="11"/>
          </p:nvPr>
        </p:nvSpPr>
        <p:spPr>
          <a:xfrm>
            <a:off x="3124418" y="4683919"/>
            <a:ext cx="2895223"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6" name="Rectangle 6"/>
          <p:cNvSpPr>
            <a:spLocks noGrp="1" noChangeArrowheads="1"/>
          </p:cNvSpPr>
          <p:nvPr>
            <p:ph type="sldNum" sz="quarter" idx="12"/>
          </p:nvPr>
        </p:nvSpPr>
        <p:spPr>
          <a:xfrm>
            <a:off x="6552972" y="4683919"/>
            <a:ext cx="2133917" cy="357188"/>
          </a:xfrm>
          <a:prstGeom prst="rect">
            <a:avLst/>
          </a:prstGeom>
          <a:ln/>
        </p:spPr>
        <p:txBody>
          <a:bodyPr lIns="34262" tIns="17131" rIns="34262" bIns="17131"/>
          <a:lstStyle>
            <a:lvl1pPr>
              <a:defRPr/>
            </a:lvl1pPr>
          </a:lstStyle>
          <a:p>
            <a:pPr defTabSz="815468">
              <a:defRPr/>
            </a:pPr>
            <a:fld id="{BEF8FD80-C95D-4220-BF8B-01906B7B67AD}" type="slidenum">
              <a:rPr lang="en-US" sz="1600" smtClean="0">
                <a:solidFill>
                  <a:srgbClr val="000000"/>
                </a:solidFill>
              </a:rPr>
              <a:pPr defTabSz="815468">
                <a:defRPr/>
              </a:pPr>
              <a:t>‹#›</a:t>
            </a:fld>
            <a:endParaRPr lang="en-US" sz="1600">
              <a:solidFill>
                <a:srgbClr val="000000"/>
              </a:solidFill>
            </a:endParaRPr>
          </a:p>
        </p:txBody>
      </p:sp>
    </p:spTree>
    <p:extLst>
      <p:ext uri="{BB962C8B-B14F-4D97-AF65-F5344CB8AC3E}">
        <p14:creationId xmlns:p14="http://schemas.microsoft.com/office/powerpoint/2010/main" val="1915293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34262" tIns="17131" rIns="34262" bIns="17131"/>
          <a:lstStyle/>
          <a:p>
            <a:r>
              <a:rPr lang="en-US" smtClean="0"/>
              <a:t>Click to edit Master title style</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lIns="34262" tIns="17131" rIns="34262" bIns="1713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lIns="34262" tIns="17131" rIns="34262" bIns="17131"/>
          <a:lstStyle/>
          <a:p>
            <a:pPr defTabSz="815468"/>
            <a:fld id="{C13BCDA8-3611-4038-931A-CD670ABBD1FD}" type="datetimeFigureOut">
              <a:rPr lang="en-US" sz="1600" smtClean="0">
                <a:solidFill>
                  <a:srgbClr val="656D78">
                    <a:tint val="75000"/>
                  </a:srgbClr>
                </a:solidFill>
              </a:rPr>
              <a:pPr defTabSz="815468"/>
              <a:t>8/22/2022</a:t>
            </a:fld>
            <a:endParaRPr lang="en-US" sz="1600">
              <a:solidFill>
                <a:srgbClr val="656D78">
                  <a:tint val="75000"/>
                </a:srgb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34262" tIns="17131" rIns="34262" bIns="17131"/>
          <a:lstStyle/>
          <a:p>
            <a:pPr defTabSz="815468"/>
            <a:endParaRPr lang="en-US" sz="1600">
              <a:solidFill>
                <a:srgbClr val="656D78">
                  <a:tint val="75000"/>
                </a:srgb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34262" tIns="17131" rIns="34262" bIns="17131"/>
          <a:lstStyle/>
          <a:p>
            <a:pPr defTabSz="815468"/>
            <a:fld id="{A8B119BD-BB28-4F00-BA08-3CD2300E0933}" type="slidenum">
              <a:rPr lang="en-US" sz="1600" smtClean="0">
                <a:solidFill>
                  <a:srgbClr val="656D78">
                    <a:tint val="75000"/>
                  </a:srgbClr>
                </a:solidFill>
              </a:rPr>
              <a:pPr defTabSz="815468"/>
              <a:t>‹#›</a:t>
            </a:fld>
            <a:endParaRPr lang="en-US" sz="1600">
              <a:solidFill>
                <a:srgbClr val="656D78">
                  <a:tint val="75000"/>
                </a:srgbClr>
              </a:solidFill>
            </a:endParaRPr>
          </a:p>
        </p:txBody>
      </p:sp>
    </p:spTree>
    <p:extLst>
      <p:ext uri="{BB962C8B-B14F-4D97-AF65-F5344CB8AC3E}">
        <p14:creationId xmlns:p14="http://schemas.microsoft.com/office/powerpoint/2010/main" val="34422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2022/8/22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9405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2022/8/22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0900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1A5AF-348A-4F70-944B-222A74B083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4728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324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8/22/2022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503222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A837CA-8733-4C9D-B4FD-630602A38C8D}"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575149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274521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02446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431294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38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92578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72563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788046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168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814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886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428" indent="0">
              <a:buNone/>
              <a:defRPr sz="2000" b="1"/>
            </a:lvl2pPr>
            <a:lvl3pPr marL="912897" indent="0">
              <a:buNone/>
              <a:defRPr sz="1800" b="1"/>
            </a:lvl3pPr>
            <a:lvl4pPr marL="1369341" indent="0">
              <a:buNone/>
              <a:defRPr sz="1600" b="1"/>
            </a:lvl4pPr>
            <a:lvl5pPr marL="1825793" indent="0">
              <a:buNone/>
              <a:defRPr sz="1600" b="1"/>
            </a:lvl5pPr>
            <a:lvl6pPr marL="2282220" indent="0">
              <a:buNone/>
              <a:defRPr sz="1600" b="1"/>
            </a:lvl6pPr>
            <a:lvl7pPr marL="2738648" indent="0">
              <a:buNone/>
              <a:defRPr sz="1600" b="1"/>
            </a:lvl7pPr>
            <a:lvl8pPr marL="3195103" indent="0">
              <a:buNone/>
              <a:defRPr sz="1600" b="1"/>
            </a:lvl8pPr>
            <a:lvl9pPr marL="36515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0" y="1151335"/>
            <a:ext cx="4041775" cy="479822"/>
          </a:xfrm>
        </p:spPr>
        <p:txBody>
          <a:bodyPr anchor="b"/>
          <a:lstStyle>
            <a:lvl1pPr marL="0" indent="0">
              <a:buNone/>
              <a:defRPr sz="2400" b="1"/>
            </a:lvl1pPr>
            <a:lvl2pPr marL="456428" indent="0">
              <a:buNone/>
              <a:defRPr sz="2000" b="1"/>
            </a:lvl2pPr>
            <a:lvl3pPr marL="912897" indent="0">
              <a:buNone/>
              <a:defRPr sz="1800" b="1"/>
            </a:lvl3pPr>
            <a:lvl4pPr marL="1369341" indent="0">
              <a:buNone/>
              <a:defRPr sz="1600" b="1"/>
            </a:lvl4pPr>
            <a:lvl5pPr marL="1825793" indent="0">
              <a:buNone/>
              <a:defRPr sz="1600" b="1"/>
            </a:lvl5pPr>
            <a:lvl6pPr marL="2282220" indent="0">
              <a:buNone/>
              <a:defRPr sz="1600" b="1"/>
            </a:lvl6pPr>
            <a:lvl7pPr marL="2738648" indent="0">
              <a:buNone/>
              <a:defRPr sz="1600" b="1"/>
            </a:lvl7pPr>
            <a:lvl8pPr marL="3195103" indent="0">
              <a:buNone/>
              <a:defRPr sz="1600" b="1"/>
            </a:lvl8pPr>
            <a:lvl9pPr marL="36515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A837CA-8733-4C9D-B4FD-630602A38C8D}"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3286968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979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656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117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980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993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717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869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39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130615"/>
      </p:ext>
    </p:extLst>
  </p:cSld>
  <p:clrMapOvr>
    <a:masterClrMapping/>
  </p:clrMapOvr>
  <p:extLst mod="1">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1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A837CA-8733-4C9D-B4FD-630602A38C8D}"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005494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494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0001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3482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841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059680"/>
      </p:ext>
    </p:extLst>
  </p:cSld>
  <p:clrMapOvr>
    <a:masterClrMapping/>
  </p:clrMapOvr>
  <p:extLst mod="1">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9622204"/>
      </p:ext>
    </p:extLst>
  </p:cSld>
  <p:clrMapOvr>
    <a:masterClrMapping/>
  </p:clrMapOvr>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2590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2137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290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685800"/>
            <a:r>
              <a:rPr lang="en-US" sz="6000" dirty="0">
                <a:solidFill>
                  <a:srgbClr val="000000"/>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5800"/>
            <a:r>
              <a:rPr lang="en-US" sz="6000" dirty="0">
                <a:solidFill>
                  <a:srgbClr val="000000"/>
                </a:solidFill>
                <a:effectLst/>
              </a:rPr>
              <a:t>”</a:t>
            </a:r>
          </a:p>
        </p:txBody>
      </p:sp>
    </p:spTree>
    <p:extLst>
      <p:ext uri="{BB962C8B-B14F-4D97-AF65-F5344CB8AC3E}">
        <p14:creationId xmlns:p14="http://schemas.microsoft.com/office/powerpoint/2010/main" val="104543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837CA-8733-4C9D-B4FD-630602A38C8D}"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6528357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5190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345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8395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840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8/22/2022</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15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3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43"/>
            <a:ext cx="3008313" cy="3518297"/>
          </a:xfrm>
        </p:spPr>
        <p:txBody>
          <a:bodyPr/>
          <a:lstStyle>
            <a:lvl1pPr marL="0" indent="0">
              <a:buNone/>
              <a:defRPr sz="1400"/>
            </a:lvl1pPr>
            <a:lvl2pPr marL="456428" indent="0">
              <a:buNone/>
              <a:defRPr sz="1200"/>
            </a:lvl2pPr>
            <a:lvl3pPr marL="912897" indent="0">
              <a:buNone/>
              <a:defRPr sz="1000"/>
            </a:lvl3pPr>
            <a:lvl4pPr marL="1369341" indent="0">
              <a:buNone/>
              <a:defRPr sz="900"/>
            </a:lvl4pPr>
            <a:lvl5pPr marL="1825793" indent="0">
              <a:buNone/>
              <a:defRPr sz="900"/>
            </a:lvl5pPr>
            <a:lvl6pPr marL="2282220" indent="0">
              <a:buNone/>
              <a:defRPr sz="900"/>
            </a:lvl6pPr>
            <a:lvl7pPr marL="2738648" indent="0">
              <a:buNone/>
              <a:defRPr sz="900"/>
            </a:lvl7pPr>
            <a:lvl8pPr marL="3195103" indent="0">
              <a:buNone/>
              <a:defRPr sz="900"/>
            </a:lvl8pPr>
            <a:lvl9pPr marL="36515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A837CA-8733-4C9D-B4FD-630602A38C8D}"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76870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428" indent="0">
              <a:buNone/>
              <a:defRPr sz="2800"/>
            </a:lvl2pPr>
            <a:lvl3pPr marL="912897" indent="0">
              <a:buNone/>
              <a:defRPr sz="2400"/>
            </a:lvl3pPr>
            <a:lvl4pPr marL="1369341" indent="0">
              <a:buNone/>
              <a:defRPr sz="2000"/>
            </a:lvl4pPr>
            <a:lvl5pPr marL="1825793" indent="0">
              <a:buNone/>
              <a:defRPr sz="2000"/>
            </a:lvl5pPr>
            <a:lvl6pPr marL="2282220" indent="0">
              <a:buNone/>
              <a:defRPr sz="2000"/>
            </a:lvl6pPr>
            <a:lvl7pPr marL="2738648" indent="0">
              <a:buNone/>
              <a:defRPr sz="2000"/>
            </a:lvl7pPr>
            <a:lvl8pPr marL="3195103" indent="0">
              <a:buNone/>
              <a:defRPr sz="2000"/>
            </a:lvl8pPr>
            <a:lvl9pPr marL="3651555" indent="0">
              <a:buNone/>
              <a:defRPr sz="2000"/>
            </a:lvl9pPr>
          </a:lstStyle>
          <a:p>
            <a:endParaRPr lang="en-US"/>
          </a:p>
        </p:txBody>
      </p:sp>
      <p:sp>
        <p:nvSpPr>
          <p:cNvPr id="4" name="Text Placeholder 3"/>
          <p:cNvSpPr>
            <a:spLocks noGrp="1"/>
          </p:cNvSpPr>
          <p:nvPr>
            <p:ph type="body" sz="half" idx="2"/>
          </p:nvPr>
        </p:nvSpPr>
        <p:spPr>
          <a:xfrm>
            <a:off x="1792288" y="4025539"/>
            <a:ext cx="5486400" cy="603647"/>
          </a:xfrm>
        </p:spPr>
        <p:txBody>
          <a:bodyPr/>
          <a:lstStyle>
            <a:lvl1pPr marL="0" indent="0">
              <a:buNone/>
              <a:defRPr sz="1400"/>
            </a:lvl1pPr>
            <a:lvl2pPr marL="456428" indent="0">
              <a:buNone/>
              <a:defRPr sz="1200"/>
            </a:lvl2pPr>
            <a:lvl3pPr marL="912897" indent="0">
              <a:buNone/>
              <a:defRPr sz="1000"/>
            </a:lvl3pPr>
            <a:lvl4pPr marL="1369341" indent="0">
              <a:buNone/>
              <a:defRPr sz="900"/>
            </a:lvl4pPr>
            <a:lvl5pPr marL="1825793" indent="0">
              <a:buNone/>
              <a:defRPr sz="900"/>
            </a:lvl5pPr>
            <a:lvl6pPr marL="2282220" indent="0">
              <a:buNone/>
              <a:defRPr sz="900"/>
            </a:lvl6pPr>
            <a:lvl7pPr marL="2738648" indent="0">
              <a:buNone/>
              <a:defRPr sz="900"/>
            </a:lvl7pPr>
            <a:lvl8pPr marL="3195103" indent="0">
              <a:buNone/>
              <a:defRPr sz="900"/>
            </a:lvl8pPr>
            <a:lvl9pPr marL="365155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A837CA-8733-4C9D-B4FD-630602A38C8D}"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07697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emf"/><Relationship Id="rId5" Type="http://schemas.openxmlformats.org/officeDocument/2006/relationships/slideLayout" Target="../slideLayouts/slideLayout42.xml"/><Relationship Id="rId10" Type="http://schemas.openxmlformats.org/officeDocument/2006/relationships/theme" Target="../theme/theme6.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2.jp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294" tIns="45650" rIns="91294" bIns="456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1"/>
            <a:ext cx="8229600" cy="3394472"/>
          </a:xfrm>
          <a:prstGeom prst="rect">
            <a:avLst/>
          </a:prstGeom>
        </p:spPr>
        <p:txBody>
          <a:bodyPr vert="horz" lIns="91294" tIns="45650" rIns="91294" bIns="456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4767264"/>
            <a:ext cx="2133600" cy="273844"/>
          </a:xfrm>
          <a:prstGeom prst="rect">
            <a:avLst/>
          </a:prstGeom>
        </p:spPr>
        <p:txBody>
          <a:bodyPr vert="horz" lIns="91294" tIns="45650" rIns="91294" bIns="45650" rtlCol="0" anchor="ctr"/>
          <a:lstStyle>
            <a:lvl1pPr algn="l">
              <a:defRPr sz="1200">
                <a:solidFill>
                  <a:schemeClr val="tx1">
                    <a:tint val="75000"/>
                  </a:schemeClr>
                </a:solidFill>
              </a:defRPr>
            </a:lvl1pPr>
          </a:lstStyle>
          <a:p>
            <a:fld id="{04A837CA-8733-4C9D-B4FD-630602A38C8D}" type="datetimeFigureOut">
              <a:rPr lang="en-US" smtClean="0"/>
              <a:t>8/22/2022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294" tIns="45650" rIns="91294" bIns="4565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294" tIns="45650" rIns="91294" bIns="45650" rtlCol="0" anchor="ctr"/>
          <a:lstStyle>
            <a:lvl1pPr algn="r">
              <a:defRPr sz="1200">
                <a:solidFill>
                  <a:schemeClr val="tx1">
                    <a:tint val="75000"/>
                  </a:schemeClr>
                </a:solidFill>
              </a:defRPr>
            </a:lvl1pPr>
          </a:lstStyle>
          <a:p>
            <a:fld id="{0AA8C024-0DB7-44EE-B5F6-3E84C32F9EB0}" type="slidenum">
              <a:rPr lang="en-US" smtClean="0"/>
              <a:t>‹#›</a:t>
            </a:fld>
            <a:endParaRPr lang="en-US"/>
          </a:p>
        </p:txBody>
      </p:sp>
    </p:spTree>
    <p:extLst>
      <p:ext uri="{BB962C8B-B14F-4D97-AF65-F5344CB8AC3E}">
        <p14:creationId xmlns:p14="http://schemas.microsoft.com/office/powerpoint/2010/main" val="1803876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2897" rtl="0" eaLnBrk="1" latinLnBrk="0" hangingPunct="1">
        <a:spcBef>
          <a:spcPct val="0"/>
        </a:spcBef>
        <a:buNone/>
        <a:defRPr sz="4400" kern="1200">
          <a:solidFill>
            <a:schemeClr val="tx1"/>
          </a:solidFill>
          <a:latin typeface="+mj-lt"/>
          <a:ea typeface="+mj-ea"/>
          <a:cs typeface="+mj-cs"/>
        </a:defRPr>
      </a:lvl1pPr>
    </p:titleStyle>
    <p:bodyStyle>
      <a:lvl1pPr marL="342323" indent="-342323" algn="l" defTabSz="91289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737" indent="-285281" algn="l" defTabSz="91289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111" indent="-228212" algn="l" defTabSz="91289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55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008"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438"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89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334"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77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97" rtl="0" eaLnBrk="1" latinLnBrk="0" hangingPunct="1">
        <a:defRPr sz="1800" kern="1200">
          <a:solidFill>
            <a:schemeClr val="tx1"/>
          </a:solidFill>
          <a:latin typeface="+mn-lt"/>
          <a:ea typeface="+mn-ea"/>
          <a:cs typeface="+mn-cs"/>
        </a:defRPr>
      </a:lvl1pPr>
      <a:lvl2pPr marL="456428" algn="l" defTabSz="912897" rtl="0" eaLnBrk="1" latinLnBrk="0" hangingPunct="1">
        <a:defRPr sz="1800" kern="1200">
          <a:solidFill>
            <a:schemeClr val="tx1"/>
          </a:solidFill>
          <a:latin typeface="+mn-lt"/>
          <a:ea typeface="+mn-ea"/>
          <a:cs typeface="+mn-cs"/>
        </a:defRPr>
      </a:lvl2pPr>
      <a:lvl3pPr marL="912897" algn="l" defTabSz="912897" rtl="0" eaLnBrk="1" latinLnBrk="0" hangingPunct="1">
        <a:defRPr sz="1800" kern="1200">
          <a:solidFill>
            <a:schemeClr val="tx1"/>
          </a:solidFill>
          <a:latin typeface="+mn-lt"/>
          <a:ea typeface="+mn-ea"/>
          <a:cs typeface="+mn-cs"/>
        </a:defRPr>
      </a:lvl3pPr>
      <a:lvl4pPr marL="1369341" algn="l" defTabSz="912897" rtl="0" eaLnBrk="1" latinLnBrk="0" hangingPunct="1">
        <a:defRPr sz="1800" kern="1200">
          <a:solidFill>
            <a:schemeClr val="tx1"/>
          </a:solidFill>
          <a:latin typeface="+mn-lt"/>
          <a:ea typeface="+mn-ea"/>
          <a:cs typeface="+mn-cs"/>
        </a:defRPr>
      </a:lvl4pPr>
      <a:lvl5pPr marL="1825793" algn="l" defTabSz="912897" rtl="0" eaLnBrk="1" latinLnBrk="0" hangingPunct="1">
        <a:defRPr sz="1800" kern="1200">
          <a:solidFill>
            <a:schemeClr val="tx1"/>
          </a:solidFill>
          <a:latin typeface="+mn-lt"/>
          <a:ea typeface="+mn-ea"/>
          <a:cs typeface="+mn-cs"/>
        </a:defRPr>
      </a:lvl5pPr>
      <a:lvl6pPr marL="2282220" algn="l" defTabSz="912897" rtl="0" eaLnBrk="1" latinLnBrk="0" hangingPunct="1">
        <a:defRPr sz="1800" kern="1200">
          <a:solidFill>
            <a:schemeClr val="tx1"/>
          </a:solidFill>
          <a:latin typeface="+mn-lt"/>
          <a:ea typeface="+mn-ea"/>
          <a:cs typeface="+mn-cs"/>
        </a:defRPr>
      </a:lvl6pPr>
      <a:lvl7pPr marL="2738648" algn="l" defTabSz="912897" rtl="0" eaLnBrk="1" latinLnBrk="0" hangingPunct="1">
        <a:defRPr sz="1800" kern="1200">
          <a:solidFill>
            <a:schemeClr val="tx1"/>
          </a:solidFill>
          <a:latin typeface="+mn-lt"/>
          <a:ea typeface="+mn-ea"/>
          <a:cs typeface="+mn-cs"/>
        </a:defRPr>
      </a:lvl7pPr>
      <a:lvl8pPr marL="3195103" algn="l" defTabSz="912897" rtl="0" eaLnBrk="1" latinLnBrk="0" hangingPunct="1">
        <a:defRPr sz="1800" kern="1200">
          <a:solidFill>
            <a:schemeClr val="tx1"/>
          </a:solidFill>
          <a:latin typeface="+mn-lt"/>
          <a:ea typeface="+mn-ea"/>
          <a:cs typeface="+mn-cs"/>
        </a:defRPr>
      </a:lvl8pPr>
      <a:lvl9pPr marL="3651555" algn="l" defTabSz="91289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477" tIns="34256" rIns="68477" bIns="342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477" tIns="34256" rIns="68477" bIns="342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477" tIns="34256" rIns="68477" bIns="34256" rtlCol="0" anchor="ctr"/>
          <a:lstStyle>
            <a:lvl1pPr algn="l">
              <a:defRPr sz="900">
                <a:solidFill>
                  <a:schemeClr val="tx1">
                    <a:tint val="75000"/>
                  </a:schemeClr>
                </a:solidFill>
              </a:defRPr>
            </a:lvl1pPr>
          </a:lstStyle>
          <a:p>
            <a:pPr defTabSz="684687"/>
            <a:fld id="{C1152838-6316-47D0-A96C-3F4E2453F437}" type="datetimeFigureOut">
              <a:rPr lang="en-US" smtClean="0">
                <a:solidFill>
                  <a:prstClr val="black">
                    <a:tint val="75000"/>
                  </a:prstClr>
                </a:solidFill>
              </a:rPr>
              <a:pPr defTabSz="684687"/>
              <a:t>8/22/2022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477" tIns="34256" rIns="68477" bIns="34256" rtlCol="0" anchor="ctr"/>
          <a:lstStyle>
            <a:lvl1pPr algn="ctr">
              <a:defRPr sz="900">
                <a:solidFill>
                  <a:schemeClr val="tx1">
                    <a:tint val="75000"/>
                  </a:schemeClr>
                </a:solidFill>
              </a:defRPr>
            </a:lvl1pPr>
          </a:lstStyle>
          <a:p>
            <a:pPr defTabSz="68468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477" tIns="34256" rIns="68477" bIns="34256" rtlCol="0" anchor="ctr"/>
          <a:lstStyle>
            <a:lvl1pPr algn="r">
              <a:defRPr sz="900">
                <a:solidFill>
                  <a:schemeClr val="tx1">
                    <a:tint val="75000"/>
                  </a:schemeClr>
                </a:solidFill>
              </a:defRPr>
            </a:lvl1pPr>
          </a:lstStyle>
          <a:p>
            <a:pPr defTabSz="684687"/>
            <a:fld id="{96288D2C-89E3-4C5D-8848-BD2392643D7D}" type="slidenum">
              <a:rPr lang="en-US" smtClean="0">
                <a:solidFill>
                  <a:prstClr val="black">
                    <a:tint val="75000"/>
                  </a:prstClr>
                </a:solidFill>
              </a:rPr>
              <a:pPr defTabSz="684687"/>
              <a:t>‹#›</a:t>
            </a:fld>
            <a:endParaRPr lang="en-US">
              <a:solidFill>
                <a:prstClr val="black">
                  <a:tint val="75000"/>
                </a:prstClr>
              </a:solidFill>
            </a:endParaRPr>
          </a:p>
        </p:txBody>
      </p:sp>
    </p:spTree>
    <p:extLst>
      <p:ext uri="{BB962C8B-B14F-4D97-AF65-F5344CB8AC3E}">
        <p14:creationId xmlns:p14="http://schemas.microsoft.com/office/powerpoint/2010/main" val="2815336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468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79" indent="-171179" algn="l" defTabSz="68468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533" indent="-171179" algn="l" defTabSz="68468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863" indent="-171179" algn="l" defTabSz="68468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192"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523"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885"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223"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567"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924"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687" rtl="0" eaLnBrk="1" latinLnBrk="0" hangingPunct="1">
        <a:defRPr sz="1400" kern="1200">
          <a:solidFill>
            <a:schemeClr val="tx1"/>
          </a:solidFill>
          <a:latin typeface="+mn-lt"/>
          <a:ea typeface="+mn-ea"/>
          <a:cs typeface="+mn-cs"/>
        </a:defRPr>
      </a:lvl1pPr>
      <a:lvl2pPr marL="342335" algn="l" defTabSz="684687" rtl="0" eaLnBrk="1" latinLnBrk="0" hangingPunct="1">
        <a:defRPr sz="1400" kern="1200">
          <a:solidFill>
            <a:schemeClr val="tx1"/>
          </a:solidFill>
          <a:latin typeface="+mn-lt"/>
          <a:ea typeface="+mn-ea"/>
          <a:cs typeface="+mn-cs"/>
        </a:defRPr>
      </a:lvl2pPr>
      <a:lvl3pPr marL="684687" algn="l" defTabSz="684687" rtl="0" eaLnBrk="1" latinLnBrk="0" hangingPunct="1">
        <a:defRPr sz="1400" kern="1200">
          <a:solidFill>
            <a:schemeClr val="tx1"/>
          </a:solidFill>
          <a:latin typeface="+mn-lt"/>
          <a:ea typeface="+mn-ea"/>
          <a:cs typeface="+mn-cs"/>
        </a:defRPr>
      </a:lvl3pPr>
      <a:lvl4pPr marL="1027032" algn="l" defTabSz="684687" rtl="0" eaLnBrk="1" latinLnBrk="0" hangingPunct="1">
        <a:defRPr sz="1400" kern="1200">
          <a:solidFill>
            <a:schemeClr val="tx1"/>
          </a:solidFill>
          <a:latin typeface="+mn-lt"/>
          <a:ea typeface="+mn-ea"/>
          <a:cs typeface="+mn-cs"/>
        </a:defRPr>
      </a:lvl4pPr>
      <a:lvl5pPr marL="1369375" algn="l" defTabSz="684687" rtl="0" eaLnBrk="1" latinLnBrk="0" hangingPunct="1">
        <a:defRPr sz="1400" kern="1200">
          <a:solidFill>
            <a:schemeClr val="tx1"/>
          </a:solidFill>
          <a:latin typeface="+mn-lt"/>
          <a:ea typeface="+mn-ea"/>
          <a:cs typeface="+mn-cs"/>
        </a:defRPr>
      </a:lvl5pPr>
      <a:lvl6pPr marL="1711730" algn="l" defTabSz="684687" rtl="0" eaLnBrk="1" latinLnBrk="0" hangingPunct="1">
        <a:defRPr sz="1400" kern="1200">
          <a:solidFill>
            <a:schemeClr val="tx1"/>
          </a:solidFill>
          <a:latin typeface="+mn-lt"/>
          <a:ea typeface="+mn-ea"/>
          <a:cs typeface="+mn-cs"/>
        </a:defRPr>
      </a:lvl6pPr>
      <a:lvl7pPr marL="2054062" algn="l" defTabSz="684687" rtl="0" eaLnBrk="1" latinLnBrk="0" hangingPunct="1">
        <a:defRPr sz="1400" kern="1200">
          <a:solidFill>
            <a:schemeClr val="tx1"/>
          </a:solidFill>
          <a:latin typeface="+mn-lt"/>
          <a:ea typeface="+mn-ea"/>
          <a:cs typeface="+mn-cs"/>
        </a:defRPr>
      </a:lvl7pPr>
      <a:lvl8pPr marL="2396385" algn="l" defTabSz="684687" rtl="0" eaLnBrk="1" latinLnBrk="0" hangingPunct="1">
        <a:defRPr sz="1400" kern="1200">
          <a:solidFill>
            <a:schemeClr val="tx1"/>
          </a:solidFill>
          <a:latin typeface="+mn-lt"/>
          <a:ea typeface="+mn-ea"/>
          <a:cs typeface="+mn-cs"/>
        </a:defRPr>
      </a:lvl8pPr>
      <a:lvl9pPr marL="2738717" algn="l" defTabSz="68468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80"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4053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iming>
    <p:tnLst>
      <p:par>
        <p:cTn id="1" dur="indefinite" restart="never" nodeType="tmRoot"/>
      </p:par>
    </p:tnLst>
  </p:timing>
  <p:txStyles>
    <p:titleStyle>
      <a:lvl1pPr algn="ctr" defTabSz="813677" rtl="0" eaLnBrk="1" latinLnBrk="0" hangingPunct="1">
        <a:spcBef>
          <a:spcPct val="0"/>
        </a:spcBef>
        <a:buNone/>
        <a:defRPr sz="3900" kern="1200">
          <a:solidFill>
            <a:schemeClr val="tx1"/>
          </a:solidFill>
          <a:latin typeface="+mj-lt"/>
          <a:ea typeface="+mj-ea"/>
          <a:cs typeface="+mj-cs"/>
        </a:defRPr>
      </a:lvl1pPr>
    </p:titleStyle>
    <p:bodyStyle>
      <a:lvl1pPr marL="305250" indent="-305250" algn="l" defTabSz="8136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289" indent="-254230" algn="l" defTabSz="81367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7329" indent="-203425" algn="l" defTabSz="81367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4147"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1277"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8076"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5160"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1991"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8804"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677" rtl="0" eaLnBrk="1" latinLnBrk="0" hangingPunct="1">
        <a:defRPr sz="1600" kern="1200">
          <a:solidFill>
            <a:schemeClr val="tx1"/>
          </a:solidFill>
          <a:latin typeface="+mn-lt"/>
          <a:ea typeface="+mn-ea"/>
          <a:cs typeface="+mn-cs"/>
        </a:defRPr>
      </a:lvl1pPr>
      <a:lvl2pPr marL="406843" algn="l" defTabSz="813677" rtl="0" eaLnBrk="1" latinLnBrk="0" hangingPunct="1">
        <a:defRPr sz="1600" kern="1200">
          <a:solidFill>
            <a:schemeClr val="tx1"/>
          </a:solidFill>
          <a:latin typeface="+mn-lt"/>
          <a:ea typeface="+mn-ea"/>
          <a:cs typeface="+mn-cs"/>
        </a:defRPr>
      </a:lvl2pPr>
      <a:lvl3pPr marL="813908" algn="l" defTabSz="813677" rtl="0" eaLnBrk="1" latinLnBrk="0" hangingPunct="1">
        <a:defRPr sz="1600" kern="1200">
          <a:solidFill>
            <a:schemeClr val="tx1"/>
          </a:solidFill>
          <a:latin typeface="+mn-lt"/>
          <a:ea typeface="+mn-ea"/>
          <a:cs typeface="+mn-cs"/>
        </a:defRPr>
      </a:lvl3pPr>
      <a:lvl4pPr marL="1220773" algn="l" defTabSz="813677" rtl="0" eaLnBrk="1" latinLnBrk="0" hangingPunct="1">
        <a:defRPr sz="1600" kern="1200">
          <a:solidFill>
            <a:schemeClr val="tx1"/>
          </a:solidFill>
          <a:latin typeface="+mn-lt"/>
          <a:ea typeface="+mn-ea"/>
          <a:cs typeface="+mn-cs"/>
        </a:defRPr>
      </a:lvl4pPr>
      <a:lvl5pPr marL="1627829" algn="l" defTabSz="813677" rtl="0" eaLnBrk="1" latinLnBrk="0" hangingPunct="1">
        <a:defRPr sz="1600" kern="1200">
          <a:solidFill>
            <a:schemeClr val="tx1"/>
          </a:solidFill>
          <a:latin typeface="+mn-lt"/>
          <a:ea typeface="+mn-ea"/>
          <a:cs typeface="+mn-cs"/>
        </a:defRPr>
      </a:lvl5pPr>
      <a:lvl6pPr marL="2034653" algn="l" defTabSz="813677" rtl="0" eaLnBrk="1" latinLnBrk="0" hangingPunct="1">
        <a:defRPr sz="1600" kern="1200">
          <a:solidFill>
            <a:schemeClr val="tx1"/>
          </a:solidFill>
          <a:latin typeface="+mn-lt"/>
          <a:ea typeface="+mn-ea"/>
          <a:cs typeface="+mn-cs"/>
        </a:defRPr>
      </a:lvl6pPr>
      <a:lvl7pPr marL="2441498" algn="l" defTabSz="813677" rtl="0" eaLnBrk="1" latinLnBrk="0" hangingPunct="1">
        <a:defRPr sz="1600" kern="1200">
          <a:solidFill>
            <a:schemeClr val="tx1"/>
          </a:solidFill>
          <a:latin typeface="+mn-lt"/>
          <a:ea typeface="+mn-ea"/>
          <a:cs typeface="+mn-cs"/>
        </a:defRPr>
      </a:lvl7pPr>
      <a:lvl8pPr marL="2848580" algn="l" defTabSz="813677" rtl="0" eaLnBrk="1" latinLnBrk="0" hangingPunct="1">
        <a:defRPr sz="1600" kern="1200">
          <a:solidFill>
            <a:schemeClr val="tx1"/>
          </a:solidFill>
          <a:latin typeface="+mn-lt"/>
          <a:ea typeface="+mn-ea"/>
          <a:cs typeface="+mn-cs"/>
        </a:defRPr>
      </a:lvl8pPr>
      <a:lvl9pPr marL="3255424" algn="l" defTabSz="813677"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62" tIns="17131" rIns="34262" bIns="17131" rtlCol="0" anchor="ctr"/>
          <a:lstStyle/>
          <a:p>
            <a:pPr algn="ctr" defTabSz="815468"/>
            <a:endParaRPr lang="en-US" sz="1600">
              <a:solidFill>
                <a:prstClr val="white"/>
              </a:solidFill>
            </a:endParaRPr>
          </a:p>
        </p:txBody>
      </p:sp>
    </p:spTree>
    <p:extLst>
      <p:ext uri="{BB962C8B-B14F-4D97-AF65-F5344CB8AC3E}">
        <p14:creationId xmlns:p14="http://schemas.microsoft.com/office/powerpoint/2010/main" val="2417738662"/>
      </p:ext>
    </p:extLst>
  </p:cSld>
  <p:clrMap bg1="lt1" tx1="dk1" bg2="lt2" tx2="dk2" accent1="accent1" accent2="accent2" accent3="accent3" accent4="accent4" accent5="accent5" accent6="accent6" hlink="hlink" folHlink="folHlink"/>
  <p:sldLayoutIdLst>
    <p:sldLayoutId id="2147483707" r:id="rId1"/>
    <p:sldLayoutId id="2147483709" r:id="rId2"/>
    <p:sldLayoutId id="2147483710" r:id="rId3"/>
  </p:sldLayoutIdLst>
  <p:timing>
    <p:tnLst>
      <p:par>
        <p:cTn id="1" dur="indefinite" restart="never" nodeType="tmRoot"/>
      </p:par>
    </p:tnLst>
  </p:timing>
  <p:txStyles>
    <p:titleStyle>
      <a:lvl1pPr algn="ctr" defTabSz="815468" rtl="0" eaLnBrk="1" latinLnBrk="0" hangingPunct="1">
        <a:spcBef>
          <a:spcPct val="0"/>
        </a:spcBef>
        <a:buNone/>
        <a:defRPr sz="3900" kern="1200">
          <a:solidFill>
            <a:schemeClr val="tx1"/>
          </a:solidFill>
          <a:latin typeface="+mj-lt"/>
          <a:ea typeface="+mj-ea"/>
          <a:cs typeface="+mj-cs"/>
        </a:defRPr>
      </a:lvl1pPr>
    </p:titleStyle>
    <p:bodyStyle>
      <a:lvl1pPr marL="305805" indent="-305805" algn="l" defTabSz="815468"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2576" indent="-254845" algn="l" defTabSz="815468"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9347" indent="-203873" algn="l" defTabSz="815468"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7081"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4823"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2564"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0306"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58042"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5776"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5468" rtl="0" eaLnBrk="1" latinLnBrk="0" hangingPunct="1">
        <a:defRPr sz="1600" kern="1200">
          <a:solidFill>
            <a:schemeClr val="tx1"/>
          </a:solidFill>
          <a:latin typeface="+mn-lt"/>
          <a:ea typeface="+mn-ea"/>
          <a:cs typeface="+mn-cs"/>
        </a:defRPr>
      </a:lvl1pPr>
      <a:lvl2pPr marL="407742" algn="l" defTabSz="815468" rtl="0" eaLnBrk="1" latinLnBrk="0" hangingPunct="1">
        <a:defRPr sz="1600" kern="1200">
          <a:solidFill>
            <a:schemeClr val="tx1"/>
          </a:solidFill>
          <a:latin typeface="+mn-lt"/>
          <a:ea typeface="+mn-ea"/>
          <a:cs typeface="+mn-cs"/>
        </a:defRPr>
      </a:lvl2pPr>
      <a:lvl3pPr marL="815468" algn="l" defTabSz="815468" rtl="0" eaLnBrk="1" latinLnBrk="0" hangingPunct="1">
        <a:defRPr sz="1600" kern="1200">
          <a:solidFill>
            <a:schemeClr val="tx1"/>
          </a:solidFill>
          <a:latin typeface="+mn-lt"/>
          <a:ea typeface="+mn-ea"/>
          <a:cs typeface="+mn-cs"/>
        </a:defRPr>
      </a:lvl3pPr>
      <a:lvl4pPr marL="1223227" algn="l" defTabSz="815468" rtl="0" eaLnBrk="1" latinLnBrk="0" hangingPunct="1">
        <a:defRPr sz="1600" kern="1200">
          <a:solidFill>
            <a:schemeClr val="tx1"/>
          </a:solidFill>
          <a:latin typeface="+mn-lt"/>
          <a:ea typeface="+mn-ea"/>
          <a:cs typeface="+mn-cs"/>
        </a:defRPr>
      </a:lvl4pPr>
      <a:lvl5pPr marL="1630959" algn="l" defTabSz="815468" rtl="0" eaLnBrk="1" latinLnBrk="0" hangingPunct="1">
        <a:defRPr sz="1600" kern="1200">
          <a:solidFill>
            <a:schemeClr val="tx1"/>
          </a:solidFill>
          <a:latin typeface="+mn-lt"/>
          <a:ea typeface="+mn-ea"/>
          <a:cs typeface="+mn-cs"/>
        </a:defRPr>
      </a:lvl5pPr>
      <a:lvl6pPr marL="2038694" algn="l" defTabSz="815468" rtl="0" eaLnBrk="1" latinLnBrk="0" hangingPunct="1">
        <a:defRPr sz="1600" kern="1200">
          <a:solidFill>
            <a:schemeClr val="tx1"/>
          </a:solidFill>
          <a:latin typeface="+mn-lt"/>
          <a:ea typeface="+mn-ea"/>
          <a:cs typeface="+mn-cs"/>
        </a:defRPr>
      </a:lvl6pPr>
      <a:lvl7pPr marL="2446435" algn="l" defTabSz="815468" rtl="0" eaLnBrk="1" latinLnBrk="0" hangingPunct="1">
        <a:defRPr sz="1600" kern="1200">
          <a:solidFill>
            <a:schemeClr val="tx1"/>
          </a:solidFill>
          <a:latin typeface="+mn-lt"/>
          <a:ea typeface="+mn-ea"/>
          <a:cs typeface="+mn-cs"/>
        </a:defRPr>
      </a:lvl7pPr>
      <a:lvl8pPr marL="2854174" algn="l" defTabSz="815468" rtl="0" eaLnBrk="1" latinLnBrk="0" hangingPunct="1">
        <a:defRPr sz="1600" kern="1200">
          <a:solidFill>
            <a:schemeClr val="tx1"/>
          </a:solidFill>
          <a:latin typeface="+mn-lt"/>
          <a:ea typeface="+mn-ea"/>
          <a:cs typeface="+mn-cs"/>
        </a:defRPr>
      </a:lvl8pPr>
      <a:lvl9pPr marL="3261923" algn="l" defTabSz="815468"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4993" tIns="32510" rIns="64993" bIns="3251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4993" tIns="32510" rIns="64993" bIns="3251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4993" tIns="32510" rIns="64993" bIns="32510" rtlCol="0" anchor="ctr"/>
          <a:lstStyle>
            <a:lvl1pPr algn="l">
              <a:defRPr sz="900">
                <a:solidFill>
                  <a:schemeClr val="tx1">
                    <a:tint val="75000"/>
                  </a:schemeClr>
                </a:solidFill>
              </a:defRPr>
            </a:lvl1pPr>
          </a:lstStyle>
          <a:p>
            <a:pPr defTabSz="913950" fontAlgn="base">
              <a:spcBef>
                <a:spcPct val="0"/>
              </a:spcBef>
              <a:spcAft>
                <a:spcPct val="0"/>
              </a:spcAft>
            </a:pPr>
            <a:fld id="{32BF82D2-7A68-459D-A996-9BDDA2518FA4}" type="datetimeFigureOut">
              <a:rPr lang="zh-CN" altLang="en-US" smtClean="0">
                <a:solidFill>
                  <a:prstClr val="black">
                    <a:tint val="75000"/>
                  </a:prstClr>
                </a:solidFill>
              </a:rPr>
              <a:pPr defTabSz="913950" fontAlgn="base">
                <a:spcBef>
                  <a:spcPct val="0"/>
                </a:spcBef>
                <a:spcAft>
                  <a:spcPct val="0"/>
                </a:spcAft>
              </a:pPr>
              <a:t>2022/8/22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4993" tIns="32510" rIns="64993" bIns="32510" rtlCol="0" anchor="ctr"/>
          <a:lstStyle>
            <a:lvl1pPr algn="ctr">
              <a:defRPr sz="900">
                <a:solidFill>
                  <a:schemeClr val="tx1">
                    <a:tint val="75000"/>
                  </a:schemeClr>
                </a:solidFill>
              </a:defRPr>
            </a:lvl1pPr>
          </a:lstStyle>
          <a:p>
            <a:pPr defTabSz="913950" fontAlgn="base">
              <a:spcBef>
                <a:spcPct val="0"/>
              </a:spcBef>
              <a:spcAft>
                <a:spcPct val="0"/>
              </a:spcAft>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4993" tIns="32510" rIns="64993" bIns="32510" rtlCol="0" anchor="ctr"/>
          <a:lstStyle>
            <a:lvl1pPr algn="r">
              <a:defRPr sz="900">
                <a:solidFill>
                  <a:schemeClr val="tx1">
                    <a:tint val="75000"/>
                  </a:schemeClr>
                </a:solidFill>
              </a:defRPr>
            </a:lvl1pPr>
          </a:lstStyle>
          <a:p>
            <a:pPr defTabSz="913950" fontAlgn="base">
              <a:spcBef>
                <a:spcPct val="0"/>
              </a:spcBef>
              <a:spcAft>
                <a:spcPct val="0"/>
              </a:spcAft>
            </a:pPr>
            <a:fld id="{3E01EE5D-26FB-46D5-A381-ECFB35BF1D34}" type="slidenum">
              <a:rPr lang="zh-CN" altLang="en-US" smtClean="0">
                <a:solidFill>
                  <a:prstClr val="black">
                    <a:tint val="75000"/>
                  </a:prstClr>
                </a:solidFill>
              </a:rPr>
              <a:pPr defTabSz="913950"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71482368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3" indent="-171353"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58" indent="-171353"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3"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2"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119"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4824"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520"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0216"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2921"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392" rtl="0" eaLnBrk="1" latinLnBrk="0" hangingPunct="1">
        <a:defRPr sz="1300" kern="1200">
          <a:solidFill>
            <a:schemeClr val="tx1"/>
          </a:solidFill>
          <a:latin typeface="+mn-lt"/>
          <a:ea typeface="+mn-ea"/>
          <a:cs typeface="+mn-cs"/>
        </a:defRPr>
      </a:lvl1pPr>
      <a:lvl2pPr marL="342686" algn="l" defTabSz="685392" rtl="0" eaLnBrk="1" latinLnBrk="0" hangingPunct="1">
        <a:defRPr sz="1300" kern="1200">
          <a:solidFill>
            <a:schemeClr val="tx1"/>
          </a:solidFill>
          <a:latin typeface="+mn-lt"/>
          <a:ea typeface="+mn-ea"/>
          <a:cs typeface="+mn-cs"/>
        </a:defRPr>
      </a:lvl2pPr>
      <a:lvl3pPr marL="685392" algn="l" defTabSz="685392" rtl="0" eaLnBrk="1" latinLnBrk="0" hangingPunct="1">
        <a:defRPr sz="1300" kern="1200">
          <a:solidFill>
            <a:schemeClr val="tx1"/>
          </a:solidFill>
          <a:latin typeface="+mn-lt"/>
          <a:ea typeface="+mn-ea"/>
          <a:cs typeface="+mn-cs"/>
        </a:defRPr>
      </a:lvl3pPr>
      <a:lvl4pPr marL="1028088" algn="l" defTabSz="685392" rtl="0" eaLnBrk="1" latinLnBrk="0" hangingPunct="1">
        <a:defRPr sz="1300" kern="1200">
          <a:solidFill>
            <a:schemeClr val="tx1"/>
          </a:solidFill>
          <a:latin typeface="+mn-lt"/>
          <a:ea typeface="+mn-ea"/>
          <a:cs typeface="+mn-cs"/>
        </a:defRPr>
      </a:lvl4pPr>
      <a:lvl5pPr marL="1370784" algn="l" defTabSz="685392" rtl="0" eaLnBrk="1" latinLnBrk="0" hangingPunct="1">
        <a:defRPr sz="1300" kern="1200">
          <a:solidFill>
            <a:schemeClr val="tx1"/>
          </a:solidFill>
          <a:latin typeface="+mn-lt"/>
          <a:ea typeface="+mn-ea"/>
          <a:cs typeface="+mn-cs"/>
        </a:defRPr>
      </a:lvl5pPr>
      <a:lvl6pPr marL="1713491" algn="l" defTabSz="685392" rtl="0" eaLnBrk="1" latinLnBrk="0" hangingPunct="1">
        <a:defRPr sz="1300" kern="1200">
          <a:solidFill>
            <a:schemeClr val="tx1"/>
          </a:solidFill>
          <a:latin typeface="+mn-lt"/>
          <a:ea typeface="+mn-ea"/>
          <a:cs typeface="+mn-cs"/>
        </a:defRPr>
      </a:lvl6pPr>
      <a:lvl7pPr marL="2056177" algn="l" defTabSz="685392" rtl="0" eaLnBrk="1" latinLnBrk="0" hangingPunct="1">
        <a:defRPr sz="1300" kern="1200">
          <a:solidFill>
            <a:schemeClr val="tx1"/>
          </a:solidFill>
          <a:latin typeface="+mn-lt"/>
          <a:ea typeface="+mn-ea"/>
          <a:cs typeface="+mn-cs"/>
        </a:defRPr>
      </a:lvl7pPr>
      <a:lvl8pPr marL="2398863" algn="l" defTabSz="685392" rtl="0" eaLnBrk="1" latinLnBrk="0" hangingPunct="1">
        <a:defRPr sz="1300" kern="1200">
          <a:solidFill>
            <a:schemeClr val="tx1"/>
          </a:solidFill>
          <a:latin typeface="+mn-lt"/>
          <a:ea typeface="+mn-ea"/>
          <a:cs typeface="+mn-cs"/>
        </a:defRPr>
      </a:lvl8pPr>
      <a:lvl9pPr marL="2741552" algn="l" defTabSz="685392"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82125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42521CF-0CB3-498F-9CE5-9316C7EDCE33}" type="datetimeFigureOut">
              <a:rPr lang="en-US" smtClean="0">
                <a:solidFill>
                  <a:prstClr val="black">
                    <a:tint val="75000"/>
                  </a:prstClr>
                </a:solidFill>
              </a:rPr>
              <a:pPr defTabSz="914400"/>
              <a:t>8/22/2022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D52DFC4-0D33-4C53-B413-0D24347C2EF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7657883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74000" b="-74000"/>
          </a:stretch>
        </a:blip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pPr defTabSz="685800"/>
            <a:fld id="{B71EDF14-9474-41C6-9319-2345718929E4}" type="datetimeFigureOut">
              <a:rPr lang="en-US" smtClean="0">
                <a:solidFill>
                  <a:srgbClr val="000000"/>
                </a:solidFill>
              </a:rPr>
              <a:pPr defTabSz="685800"/>
              <a:t>8/22/2022</a:t>
            </a:fld>
            <a:endParaRPr lang="en-US">
              <a:solidFill>
                <a:srgbClr val="000000"/>
              </a:solidFill>
            </a:endParaRPr>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pPr defTabSz="685800"/>
            <a:endParaRPr lang="en-US">
              <a:solidFill>
                <a:srgbClr val="000000"/>
              </a:solidFill>
            </a:endParaRPr>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defTabSz="685800"/>
            <a:fld id="{50C9B403-B91B-4216-B1E5-5AD4DE66315A}"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27604529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hyperlink" Target="Ca%20Hu&#7871;-%20G&#7916;I%20EM%20KH&#218;C%20H&#193;T%20NAM%20B&#204;NH.web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8.xml"/><Relationship Id="rId4" Type="http://schemas.openxmlformats.org/officeDocument/2006/relationships/image" Target="../media/image7.jp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7.png"/><Relationship Id="rId18" Type="http://schemas.openxmlformats.org/officeDocument/2006/relationships/image" Target="../media/image61.png"/><Relationship Id="rId26" Type="http://schemas.openxmlformats.org/officeDocument/2006/relationships/image" Target="../media/image67.png"/><Relationship Id="rId3" Type="http://schemas.openxmlformats.org/officeDocument/2006/relationships/image" Target="../media/image48.png"/><Relationship Id="rId21" Type="http://schemas.openxmlformats.org/officeDocument/2006/relationships/image" Target="../media/image64.png"/><Relationship Id="rId7" Type="http://schemas.openxmlformats.org/officeDocument/2006/relationships/image" Target="../media/image52.png"/><Relationship Id="rId12" Type="http://schemas.openxmlformats.org/officeDocument/2006/relationships/image" Target="../media/image56.gif"/><Relationship Id="rId17" Type="http://schemas.openxmlformats.org/officeDocument/2006/relationships/image" Target="../media/image60.gif"/><Relationship Id="rId25" Type="http://schemas.openxmlformats.org/officeDocument/2006/relationships/slide" Target="slide2.xml"/><Relationship Id="rId2" Type="http://schemas.openxmlformats.org/officeDocument/2006/relationships/image" Target="../media/image47.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64.xml"/><Relationship Id="rId6" Type="http://schemas.openxmlformats.org/officeDocument/2006/relationships/image" Target="../media/image51.gif"/><Relationship Id="rId11" Type="http://schemas.openxmlformats.org/officeDocument/2006/relationships/image" Target="../media/image55.png"/><Relationship Id="rId24" Type="http://schemas.openxmlformats.org/officeDocument/2006/relationships/image" Target="../media/image66.png"/><Relationship Id="rId5" Type="http://schemas.openxmlformats.org/officeDocument/2006/relationships/image" Target="../media/image50.gif"/><Relationship Id="rId15" Type="http://schemas.openxmlformats.org/officeDocument/2006/relationships/image" Target="../media/image58.gif"/><Relationship Id="rId23" Type="http://schemas.openxmlformats.org/officeDocument/2006/relationships/slide" Target="slide9.xml"/><Relationship Id="rId28" Type="http://schemas.openxmlformats.org/officeDocument/2006/relationships/image" Target="../media/image68.png"/><Relationship Id="rId10" Type="http://schemas.openxmlformats.org/officeDocument/2006/relationships/image" Target="../media/image54.gif"/><Relationship Id="rId19" Type="http://schemas.openxmlformats.org/officeDocument/2006/relationships/image" Target="../media/image62.gif"/><Relationship Id="rId4" Type="http://schemas.openxmlformats.org/officeDocument/2006/relationships/image" Target="../media/image49.png"/><Relationship Id="rId9" Type="http://schemas.openxmlformats.org/officeDocument/2006/relationships/image" Target="../media/image53.jpg"/><Relationship Id="rId14" Type="http://schemas.microsoft.com/office/2007/relationships/hdphoto" Target="../media/hdphoto6.wdp"/><Relationship Id="rId22" Type="http://schemas.openxmlformats.org/officeDocument/2006/relationships/image" Target="../media/image65.gif"/><Relationship Id="rId27" Type="http://schemas.openxmlformats.org/officeDocument/2006/relationships/slide" Target="slide35.xml"/></Relationships>
</file>

<file path=ppt/slides/_rels/slide34.xml.rels><?xml version="1.0" encoding="UTF-8" standalone="yes"?>
<Relationships xmlns="http://schemas.openxmlformats.org/package/2006/relationships"><Relationship Id="rId8" Type="http://schemas.openxmlformats.org/officeDocument/2006/relationships/hyperlink" Target="https://hellobacsi.com/wp-content/uploads/2019/03/tac-dung-cua-tao-do-2-e1551864418120.png" TargetMode="External"/><Relationship Id="rId3" Type="http://schemas.openxmlformats.org/officeDocument/2006/relationships/image" Target="../media/image69.gif"/><Relationship Id="rId7" Type="http://schemas.openxmlformats.org/officeDocument/2006/relationships/image" Target="../media/image71.png"/><Relationship Id="rId2" Type="http://schemas.openxmlformats.org/officeDocument/2006/relationships/slide" Target="slide1.xml"/><Relationship Id="rId1" Type="http://schemas.openxmlformats.org/officeDocument/2006/relationships/slideLayout" Target="../slideLayouts/slideLayout64.xml"/><Relationship Id="rId6" Type="http://schemas.openxmlformats.org/officeDocument/2006/relationships/hyperlink" Target="https://hellobacsi.com/wp-content/uploads/2019/03/tac-dung-cua-tao-do-1-e1551864262218.png" TargetMode="External"/><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hyperlink" Target="https://hellobacsi.com/wp-content/uploads/2019/03/tac-dung-cua-tao-do-3-e1551864641568.png" TargetMode="External"/><Relationship Id="rId4" Type="http://schemas.openxmlformats.org/officeDocument/2006/relationships/hyperlink" Target="https://hellobacsi.com/wp-content/uploads/2019/03/tac-dung-cua-tao-do-1-1.png" TargetMode="External"/><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7.png"/><Relationship Id="rId18" Type="http://schemas.openxmlformats.org/officeDocument/2006/relationships/image" Target="../media/image62.gif"/><Relationship Id="rId26" Type="http://schemas.openxmlformats.org/officeDocument/2006/relationships/slide" Target="slide38.xml"/><Relationship Id="rId3" Type="http://schemas.openxmlformats.org/officeDocument/2006/relationships/image" Target="../media/image48.png"/><Relationship Id="rId21" Type="http://schemas.openxmlformats.org/officeDocument/2006/relationships/image" Target="../media/image65.gif"/><Relationship Id="rId7" Type="http://schemas.openxmlformats.org/officeDocument/2006/relationships/image" Target="../media/image52.png"/><Relationship Id="rId12" Type="http://schemas.openxmlformats.org/officeDocument/2006/relationships/image" Target="../media/image56.gif"/><Relationship Id="rId17" Type="http://schemas.openxmlformats.org/officeDocument/2006/relationships/image" Target="../media/image61.png"/><Relationship Id="rId25" Type="http://schemas.openxmlformats.org/officeDocument/2006/relationships/image" Target="../media/image75.png"/><Relationship Id="rId2" Type="http://schemas.openxmlformats.org/officeDocument/2006/relationships/image" Target="../media/image47.png"/><Relationship Id="rId16" Type="http://schemas.openxmlformats.org/officeDocument/2006/relationships/image" Target="../media/image59.png"/><Relationship Id="rId20" Type="http://schemas.openxmlformats.org/officeDocument/2006/relationships/image" Target="../media/image64.png"/><Relationship Id="rId29" Type="http://schemas.openxmlformats.org/officeDocument/2006/relationships/image" Target="../media/image77.png"/><Relationship Id="rId1" Type="http://schemas.openxmlformats.org/officeDocument/2006/relationships/slideLayout" Target="../slideLayouts/slideLayout64.xml"/><Relationship Id="rId6" Type="http://schemas.openxmlformats.org/officeDocument/2006/relationships/image" Target="../media/image51.gif"/><Relationship Id="rId11" Type="http://schemas.openxmlformats.org/officeDocument/2006/relationships/image" Target="../media/image55.png"/><Relationship Id="rId24" Type="http://schemas.openxmlformats.org/officeDocument/2006/relationships/slide" Target="slide37.xml"/><Relationship Id="rId32" Type="http://schemas.openxmlformats.org/officeDocument/2006/relationships/image" Target="../media/image60.gif"/><Relationship Id="rId5" Type="http://schemas.openxmlformats.org/officeDocument/2006/relationships/image" Target="../media/image50.gif"/><Relationship Id="rId15" Type="http://schemas.openxmlformats.org/officeDocument/2006/relationships/image" Target="../media/image58.gif"/><Relationship Id="rId23" Type="http://schemas.openxmlformats.org/officeDocument/2006/relationships/image" Target="../media/image74.png"/><Relationship Id="rId28" Type="http://schemas.openxmlformats.org/officeDocument/2006/relationships/slide" Target="slide39.xml"/><Relationship Id="rId10" Type="http://schemas.openxmlformats.org/officeDocument/2006/relationships/image" Target="../media/image54.gif"/><Relationship Id="rId19" Type="http://schemas.openxmlformats.org/officeDocument/2006/relationships/image" Target="../media/image63.png"/><Relationship Id="rId31" Type="http://schemas.openxmlformats.org/officeDocument/2006/relationships/image" Target="../media/image78.png"/><Relationship Id="rId4" Type="http://schemas.openxmlformats.org/officeDocument/2006/relationships/image" Target="../media/image49.png"/><Relationship Id="rId9" Type="http://schemas.openxmlformats.org/officeDocument/2006/relationships/image" Target="../media/image53.jpg"/><Relationship Id="rId14" Type="http://schemas.microsoft.com/office/2007/relationships/hdphoto" Target="../media/hdphoto6.wdp"/><Relationship Id="rId22" Type="http://schemas.openxmlformats.org/officeDocument/2006/relationships/slide" Target="slide36.xml"/><Relationship Id="rId27" Type="http://schemas.openxmlformats.org/officeDocument/2006/relationships/image" Target="../media/image76.png"/><Relationship Id="rId30" Type="http://schemas.openxmlformats.org/officeDocument/2006/relationships/slide" Target="slide40.xml"/></Relationships>
</file>

<file path=ppt/slides/_rels/slide36.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Layout" Target="../slideLayouts/slideLayout64.xml"/><Relationship Id="rId7" Type="http://schemas.openxmlformats.org/officeDocument/2006/relationships/image" Target="../media/image8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g"/><Relationship Id="rId9" Type="http://schemas.openxmlformats.org/officeDocument/2006/relationships/image" Target="../media/image69.gif"/></Relationships>
</file>

<file path=ppt/slides/_rels/slide37.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Layout" Target="../slideLayouts/slideLayout64.xml"/><Relationship Id="rId7" Type="http://schemas.openxmlformats.org/officeDocument/2006/relationships/image" Target="../media/image8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g"/><Relationship Id="rId9" Type="http://schemas.openxmlformats.org/officeDocument/2006/relationships/image" Target="../media/image69.gif"/></Relationships>
</file>

<file path=ppt/slides/_rels/slide38.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Layout" Target="../slideLayouts/slideLayout64.xml"/><Relationship Id="rId7" Type="http://schemas.openxmlformats.org/officeDocument/2006/relationships/image" Target="../media/image8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g"/><Relationship Id="rId9" Type="http://schemas.openxmlformats.org/officeDocument/2006/relationships/image" Target="../media/image69.gif"/></Relationships>
</file>

<file path=ppt/slides/_rels/slide39.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Layout" Target="../slideLayouts/slideLayout64.xml"/><Relationship Id="rId7" Type="http://schemas.openxmlformats.org/officeDocument/2006/relationships/image" Target="../media/image8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g"/><Relationship Id="rId9" Type="http://schemas.openxmlformats.org/officeDocument/2006/relationships/image" Target="../media/image69.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64.xml"/><Relationship Id="rId5" Type="http://schemas.openxmlformats.org/officeDocument/2006/relationships/audio" Target="../media/audio1.wav"/><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2.1. Một mùa xuân nho nhỏ-Trần Hoàn Thanh Hải Phương Ng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508" y="123513"/>
            <a:ext cx="8744972" cy="4919047"/>
          </a:xfrm>
          <a:prstGeom prst="rect">
            <a:avLst/>
          </a:prstGeom>
        </p:spPr>
      </p:pic>
    </p:spTree>
    <p:extLst>
      <p:ext uri="{BB962C8B-B14F-4D97-AF65-F5344CB8AC3E}">
        <p14:creationId xmlns:p14="http://schemas.microsoft.com/office/powerpoint/2010/main" val="181331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589" y="1881242"/>
            <a:ext cx="2905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7584" y="3364178"/>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292" y="1881242"/>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292" y="3350167"/>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143545" y="2009552"/>
            <a:ext cx="2294829" cy="900244"/>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trời</a:t>
            </a:r>
            <a:endParaRPr lang="en-US" b="1" dirty="0">
              <a:solidFill>
                <a:prstClr val="black"/>
              </a:solidFill>
            </a:endParaRPr>
          </a:p>
        </p:txBody>
      </p:sp>
      <p:sp>
        <p:nvSpPr>
          <p:cNvPr id="12" name="Rectangle 11"/>
          <p:cNvSpPr/>
          <p:nvPr/>
        </p:nvSpPr>
        <p:spPr>
          <a:xfrm>
            <a:off x="5462711" y="2027083"/>
            <a:ext cx="2485826" cy="1177243"/>
          </a:xfrm>
          <a:prstGeom prst="rect">
            <a:avLst/>
          </a:prstGeom>
        </p:spPr>
        <p:txBody>
          <a:bodyPr wrap="square" lIns="68499" tIns="34265" rIns="68499" bIns="34265">
            <a:spAutoFit/>
          </a:bodyPr>
          <a:lstStyle/>
          <a:p>
            <a:pPr indent="161719"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2+3: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indent="161719" defTabSz="684928"/>
            <a:endParaRPr lang="en-US" b="1"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indent="161719" defTabSz="684928"/>
            <a:endParaRPr lang="en-US" b="1"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a:off x="1018033" y="3492488"/>
            <a:ext cx="2607126" cy="900244"/>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4+5: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giả</a:t>
            </a:r>
            <a:endPar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5419680" y="3456525"/>
            <a:ext cx="2485825" cy="1177243"/>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cuối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ngợi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quê</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hương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nước</a:t>
            </a:r>
            <a:r>
              <a:rPr lang="en-US" b="1" dirty="0">
                <a:solidFill>
                  <a:prstClr val="black"/>
                </a:solidFill>
                <a:latin typeface="Times New Roman" panose="02020603050405020304" pitchFamily="18" charset="0"/>
                <a:ea typeface="Times New Roman" panose="02020603050405020304" pitchFamily="18" charset="0"/>
              </a:rPr>
              <a:t> qua </a:t>
            </a:r>
            <a:r>
              <a:rPr lang="en-US" b="1" dirty="0" err="1">
                <a:solidFill>
                  <a:prstClr val="black"/>
                </a:solidFill>
                <a:latin typeface="Times New Roman" panose="02020603050405020304" pitchFamily="18" charset="0"/>
                <a:ea typeface="Times New Roman" panose="02020603050405020304" pitchFamily="18" charset="0"/>
              </a:rPr>
              <a:t>điệu</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dân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xứ</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Huế</a:t>
            </a:r>
            <a:endParaRPr lang="en-US" b="1" dirty="0">
              <a:solidFill>
                <a:prstClr val="black"/>
              </a:solidFill>
              <a:latin typeface="Times New Roman" panose="02020603050405020304" pitchFamily="18" charset="0"/>
              <a:ea typeface="Times New Roman" panose="02020603050405020304" pitchFamily="18" charset="0"/>
            </a:endParaRPr>
          </a:p>
          <a:p>
            <a:pPr defTabSz="684928"/>
            <a:endParaRPr lang="en-US" b="1" dirty="0">
              <a:solidFill>
                <a:prstClr val="black"/>
              </a:solidFill>
            </a:endParaRPr>
          </a:p>
        </p:txBody>
      </p:sp>
      <p:pic>
        <p:nvPicPr>
          <p:cNvPr id="24" name="图片 11">
            <a:extLst>
              <a:ext uri="{FF2B5EF4-FFF2-40B4-BE49-F238E27FC236}">
                <a16:creationId xmlns="" xmlns:a16="http://schemas.microsoft.com/office/drawing/2014/main" id="{1A0F75C6-591A-46DA-8A27-D84C55AADDCE}"/>
              </a:ext>
            </a:extLst>
          </p:cNvPr>
          <p:cNvPicPr>
            <a:picLocks noChangeAspect="1"/>
          </p:cNvPicPr>
          <p:nvPr/>
        </p:nvPicPr>
        <p:blipFill>
          <a:blip r:embed="rId4"/>
          <a:stretch>
            <a:fillRect/>
          </a:stretch>
        </p:blipFill>
        <p:spPr>
          <a:xfrm>
            <a:off x="3757830" y="2249269"/>
            <a:ext cx="1432457" cy="1549946"/>
          </a:xfrm>
          <a:prstGeom prst="rect">
            <a:avLst/>
          </a:prstGeom>
        </p:spPr>
      </p:pic>
      <p:pic>
        <p:nvPicPr>
          <p:cNvPr id="2" name="Picture 1"/>
          <p:cNvPicPr>
            <a:picLocks noChangeAspect="1"/>
          </p:cNvPicPr>
          <p:nvPr/>
        </p:nvPicPr>
        <p:blipFill>
          <a:blip r:embed="rId5"/>
          <a:stretch>
            <a:fillRect/>
          </a:stretch>
        </p:blipFill>
        <p:spPr>
          <a:xfrm>
            <a:off x="1762367" y="843166"/>
            <a:ext cx="5619299" cy="1486395"/>
          </a:xfrm>
          <a:prstGeom prst="rect">
            <a:avLst/>
          </a:prstGeom>
        </p:spPr>
      </p:pic>
      <p:sp>
        <p:nvSpPr>
          <p:cNvPr id="23" name="Rectangle 22"/>
          <p:cNvSpPr/>
          <p:nvPr/>
        </p:nvSpPr>
        <p:spPr>
          <a:xfrm>
            <a:off x="307074" y="483232"/>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Tác</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25" name="Group 24"/>
          <p:cNvGrpSpPr/>
          <p:nvPr/>
        </p:nvGrpSpPr>
        <p:grpSpPr>
          <a:xfrm>
            <a:off x="163407" y="182796"/>
            <a:ext cx="4332065" cy="395616"/>
            <a:chOff x="644526" y="2766774"/>
            <a:chExt cx="11553677" cy="1054962"/>
          </a:xfrm>
        </p:grpSpPr>
        <p:sp>
          <p:nvSpPr>
            <p:cNvPr id="26" name="TextBox 25"/>
            <p:cNvSpPr txBox="1"/>
            <p:nvPr/>
          </p:nvSpPr>
          <p:spPr>
            <a:xfrm>
              <a:off x="1906586" y="2766774"/>
              <a:ext cx="10291617" cy="984872"/>
            </a:xfrm>
            <a:prstGeom prst="rect">
              <a:avLst/>
            </a:prstGeom>
            <a:noFill/>
          </p:spPr>
          <p:txBody>
            <a:bodyPr wrap="square" rtlCol="0">
              <a:spAutoFit/>
            </a:bodyPr>
            <a:lstStyle/>
            <a:p>
              <a:pPr defTabSz="805478"/>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4781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113159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33551" y="195486"/>
            <a:ext cx="7876898" cy="1311040"/>
          </a:xfrm>
          <a:prstGeom prst="rect">
            <a:avLst/>
          </a:prstGeom>
        </p:spPr>
      </p:pic>
      <p:pic>
        <p:nvPicPr>
          <p:cNvPr id="25" name="图片 11">
            <a:extLst>
              <a:ext uri="{FF2B5EF4-FFF2-40B4-BE49-F238E27FC236}">
                <a16:creationId xmlns="" xmlns:a16="http://schemas.microsoft.com/office/drawing/2014/main" id="{1A0F75C6-591A-46DA-8A27-D84C55AADDCE}"/>
              </a:ext>
            </a:extLst>
          </p:cNvPr>
          <p:cNvPicPr>
            <a:picLocks noChangeAspect="1"/>
          </p:cNvPicPr>
          <p:nvPr/>
        </p:nvPicPr>
        <p:blipFill>
          <a:blip r:embed="rId4"/>
          <a:stretch>
            <a:fillRect/>
          </a:stretch>
        </p:blipFill>
        <p:spPr>
          <a:xfrm>
            <a:off x="619696" y="866980"/>
            <a:ext cx="1432457" cy="1549946"/>
          </a:xfrm>
          <a:prstGeom prst="rect">
            <a:avLst/>
          </a:prstGeom>
        </p:spPr>
      </p:pic>
      <p:sp>
        <p:nvSpPr>
          <p:cNvPr id="26" name="Rounded Rectangle 25"/>
          <p:cNvSpPr/>
          <p:nvPr/>
        </p:nvSpPr>
        <p:spPr>
          <a:xfrm>
            <a:off x="2267744" y="1502275"/>
            <a:ext cx="4896544" cy="758374"/>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1359648" y="1615538"/>
            <a:ext cx="6424704" cy="934502"/>
          </a:xfrm>
          <a:prstGeom prst="rect">
            <a:avLst/>
          </a:prstGeom>
        </p:spPr>
      </p:pic>
      <p:sp>
        <p:nvSpPr>
          <p:cNvPr id="28" name="Rectangle 27"/>
          <p:cNvSpPr/>
          <p:nvPr/>
        </p:nvSpPr>
        <p:spPr>
          <a:xfrm>
            <a:off x="323528" y="2488563"/>
            <a:ext cx="8640959" cy="2322188"/>
          </a:xfrm>
          <a:prstGeom prst="rect">
            <a:avLst/>
          </a:prstGeom>
          <a:solidFill>
            <a:schemeClr val="bg1"/>
          </a:solidFill>
          <a:ln w="19050">
            <a:solidFill>
              <a:schemeClr val="accent4">
                <a:lumMod val="60000"/>
                <a:lumOff val="40000"/>
              </a:schemeClr>
            </a:solidFill>
            <a:prstDash val="sysDash"/>
          </a:ln>
        </p:spPr>
        <p:txBody>
          <a:bodyPr wrap="square" lIns="68504" tIns="34265" rIns="68504" bIns="34265">
            <a:spAutoFit/>
          </a:bodyPr>
          <a:lstStyle/>
          <a:p>
            <a:pPr indent="161732" algn="just" defTabSz="684979">
              <a:lnSpc>
                <a:spcPct val="150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trụ</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4979">
              <a:lnSpc>
                <a:spcPct val="150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đẽ</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túy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4979">
              <a:lnSpc>
                <a:spcPct val="150000"/>
              </a:lnSpc>
            </a:pP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Niềm</a:t>
            </a:r>
            <a:r>
              <a:rPr lang="en-US" sz="2000" dirty="0">
                <a:solidFill>
                  <a:srgbClr val="FF0000"/>
                </a:solidFill>
                <a:latin typeface="Times New Roman" panose="02020603050405020304" pitchFamily="18" charset="0"/>
                <a:cs typeface="Times New Roman" panose="02020603050405020304" pitchFamily="18" charset="0"/>
              </a:rPr>
              <a:t> say </a:t>
            </a:r>
            <a:r>
              <a:rPr lang="en-US" sz="2000" dirty="0" err="1">
                <a:solidFill>
                  <a:srgbClr val="FF0000"/>
                </a:solidFill>
                <a:latin typeface="Times New Roman" panose="02020603050405020304" pitchFamily="18" charset="0"/>
                <a:cs typeface="Times New Roman" panose="02020603050405020304" pitchFamily="18" charset="0"/>
              </a:rPr>
              <a:t>mê</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mùa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tươi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đẹp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đồng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khát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vọng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hiến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hết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mình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đẹp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mùa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giả</a:t>
            </a:r>
            <a:r>
              <a:rPr lang="en-US" sz="2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714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617836" y="0"/>
            <a:ext cx="4526163"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6907" y="148476"/>
            <a:ext cx="3753205" cy="369332"/>
            <a:chOff x="-178462" y="1828800"/>
            <a:chExt cx="10009850" cy="98483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6" name="TextBox 5"/>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thiên nhiên</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2" name="TextBox 11"/>
          <p:cNvSpPr txBox="1"/>
          <p:nvPr/>
        </p:nvSpPr>
        <p:spPr>
          <a:xfrm>
            <a:off x="662011" y="1322647"/>
            <a:ext cx="4136919" cy="3903847"/>
          </a:xfrm>
          <a:prstGeom prst="rect">
            <a:avLst/>
          </a:prstGeom>
          <a:noFill/>
        </p:spPr>
        <p:txBody>
          <a:bodyPr wrap="square" lIns="91336" tIns="45667" rIns="91336" bIns="45667" rtlCol="0">
            <a:spAutoFit/>
          </a:bodyPr>
          <a:lstStyle/>
          <a:p>
            <a:pPr>
              <a:lnSpc>
                <a:spcPct val="150000"/>
              </a:lnSpc>
            </a:pPr>
            <a:r>
              <a:rPr lang="en-US" sz="2400" i="1" dirty="0" err="1">
                <a:latin typeface="Times New Roman" pitchFamily="18" charset="0"/>
                <a:cs typeface="Times New Roman" pitchFamily="18" charset="0"/>
              </a:rPr>
              <a:t>Mọc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giữa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xanh</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Một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tím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biếc</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Ơi</a:t>
            </a:r>
            <a:r>
              <a:rPr lang="en-US" sz="2400" i="1" dirty="0">
                <a:latin typeface="Times New Roman" pitchFamily="18" charset="0"/>
                <a:cs typeface="Times New Roman" pitchFamily="18" charset="0"/>
              </a:rPr>
              <a:t> con </a:t>
            </a:r>
            <a:r>
              <a:rPr lang="en-US" sz="2400" i="1" dirty="0" err="1">
                <a:latin typeface="Times New Roman" pitchFamily="18" charset="0"/>
                <a:cs typeface="Times New Roman" pitchFamily="18" charset="0"/>
              </a:rPr>
              <a:t>chim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chiện</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Hót</a:t>
            </a:r>
            <a:r>
              <a:rPr lang="en-US" sz="2400" i="1" dirty="0">
                <a:latin typeface="Times New Roman" pitchFamily="18" charset="0"/>
                <a:cs typeface="Times New Roman" pitchFamily="18" charset="0"/>
              </a:rPr>
              <a:t> chi </a:t>
            </a:r>
            <a:r>
              <a:rPr lang="en-US" sz="2400" i="1" dirty="0" err="1">
                <a:latin typeface="Times New Roman" pitchFamily="18" charset="0"/>
                <a:cs typeface="Times New Roman" pitchFamily="18" charset="0"/>
              </a:rPr>
              <a:t>mà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vang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trời</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Từng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giọt</a:t>
            </a:r>
            <a:r>
              <a:rPr lang="en-US" sz="2400" i="1" dirty="0">
                <a:latin typeface="Times New Roman" pitchFamily="18" charset="0"/>
                <a:cs typeface="Times New Roman" pitchFamily="18" charset="0"/>
              </a:rPr>
              <a:t> long </a:t>
            </a:r>
            <a:r>
              <a:rPr lang="en-US" sz="2400" i="1" dirty="0" err="1">
                <a:latin typeface="Times New Roman" pitchFamily="18" charset="0"/>
                <a:cs typeface="Times New Roman" pitchFamily="18" charset="0"/>
              </a:rPr>
              <a:t>lanh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rơi</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Tôi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đưa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tay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hứng</a:t>
            </a:r>
            <a:r>
              <a:rPr lang="en-US" sz="2400" i="1" dirty="0">
                <a:latin typeface="Times New Roman" pitchFamily="18" charset="0"/>
                <a:cs typeface="Times New Roman" pitchFamily="18" charset="0"/>
              </a:rPr>
              <a:t>.</a:t>
            </a:r>
          </a:p>
          <a:p>
            <a:pPr>
              <a:lnSpc>
                <a:spcPct val="150000"/>
              </a:lnSpc>
            </a:pPr>
            <a:endParaRPr lang="en-US" sz="2400" i="1" dirty="0">
              <a:latin typeface="Times New Roman" pitchFamily="18" charset="0"/>
              <a:cs typeface="Times New Roman"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0260">
            <a:off x="5265261" y="619093"/>
            <a:ext cx="2950832" cy="1890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3104">
            <a:off x="5370841" y="2878823"/>
            <a:ext cx="2974019" cy="1916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454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0"/>
            <a:ext cx="4427984" cy="1347614"/>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7">
            <a:extLst>
              <a:ext uri="{FF2B5EF4-FFF2-40B4-BE49-F238E27FC236}">
                <a16:creationId xmlns="" xmlns:a16="http://schemas.microsoft.com/office/drawing/2014/main" id="{B839D876-9D01-4869-9EBC-FEA66CFD9B17}"/>
              </a:ext>
            </a:extLst>
          </p:cNvPr>
          <p:cNvPicPr>
            <a:picLocks noChangeAspect="1"/>
          </p:cNvPicPr>
          <p:nvPr/>
        </p:nvPicPr>
        <p:blipFill>
          <a:blip r:embed="rId3"/>
          <a:stretch>
            <a:fillRect/>
          </a:stretch>
        </p:blipFill>
        <p:spPr>
          <a:xfrm flipH="1">
            <a:off x="-108520" y="-164554"/>
            <a:ext cx="1734665" cy="1673763"/>
          </a:xfrm>
          <a:prstGeom prst="rect">
            <a:avLst/>
          </a:prstGeom>
        </p:spPr>
      </p:pic>
      <p:pic>
        <p:nvPicPr>
          <p:cNvPr id="2" name="Picture 1"/>
          <p:cNvPicPr>
            <a:picLocks noChangeAspect="1"/>
          </p:cNvPicPr>
          <p:nvPr/>
        </p:nvPicPr>
        <p:blipFill>
          <a:blip r:embed="rId4"/>
          <a:stretch>
            <a:fillRect/>
          </a:stretch>
        </p:blipFill>
        <p:spPr>
          <a:xfrm>
            <a:off x="107504" y="1347614"/>
            <a:ext cx="4904619" cy="3901787"/>
          </a:xfrm>
          <a:prstGeom prst="rect">
            <a:avLst/>
          </a:prstGeom>
        </p:spPr>
      </p:pic>
      <p:sp>
        <p:nvSpPr>
          <p:cNvPr id="30" name="TextBox 29"/>
          <p:cNvSpPr txBox="1"/>
          <p:nvPr/>
        </p:nvSpPr>
        <p:spPr>
          <a:xfrm>
            <a:off x="4801815" y="2067694"/>
            <a:ext cx="4464497" cy="3323880"/>
          </a:xfrm>
          <a:prstGeom prst="rect">
            <a:avLst/>
          </a:prstGeom>
          <a:noFill/>
        </p:spPr>
        <p:txBody>
          <a:bodyPr wrap="square" lIns="91336" tIns="45667" rIns="91336" bIns="45667" rtlCol="0">
            <a:spAutoFit/>
          </a:bodyPr>
          <a:lstStyle/>
          <a:p>
            <a:pPr>
              <a:lnSpc>
                <a:spcPct val="150000"/>
              </a:lnSpc>
            </a:pPr>
            <a:r>
              <a:rPr lang="en-US" sz="2000" i="1" dirty="0" err="1">
                <a:latin typeface="Times New Roman" pitchFamily="18" charset="0"/>
                <a:cs typeface="Times New Roman" pitchFamily="18" charset="0"/>
              </a:rPr>
              <a:t>Mọc</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giữa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dòng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xanh</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Một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hoa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tím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biếc</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Ơi</a:t>
            </a:r>
            <a:r>
              <a:rPr lang="en-US" sz="2000" i="1" dirty="0">
                <a:latin typeface="Times New Roman" pitchFamily="18" charset="0"/>
                <a:cs typeface="Times New Roman" pitchFamily="18" charset="0"/>
              </a:rPr>
              <a:t> con </a:t>
            </a:r>
            <a:r>
              <a:rPr lang="en-US" sz="2000" i="1" dirty="0" err="1">
                <a:latin typeface="Times New Roman" pitchFamily="18" charset="0"/>
                <a:cs typeface="Times New Roman" pitchFamily="18" charset="0"/>
              </a:rPr>
              <a:t>chim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chiền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chiện</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Hót</a:t>
            </a:r>
            <a:r>
              <a:rPr lang="en-US" sz="2000" i="1" dirty="0">
                <a:latin typeface="Times New Roman" pitchFamily="18" charset="0"/>
                <a:cs typeface="Times New Roman" pitchFamily="18" charset="0"/>
              </a:rPr>
              <a:t> chi </a:t>
            </a:r>
            <a:r>
              <a:rPr lang="en-US" sz="2000" i="1" dirty="0" err="1">
                <a:latin typeface="Times New Roman" pitchFamily="18" charset="0"/>
                <a:cs typeface="Times New Roman" pitchFamily="18" charset="0"/>
              </a:rPr>
              <a:t>mà</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vang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trời</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Từng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giọt</a:t>
            </a:r>
            <a:r>
              <a:rPr lang="en-US" sz="2000" i="1" dirty="0">
                <a:latin typeface="Times New Roman" pitchFamily="18" charset="0"/>
                <a:cs typeface="Times New Roman" pitchFamily="18" charset="0"/>
              </a:rPr>
              <a:t> long </a:t>
            </a:r>
            <a:r>
              <a:rPr lang="en-US" sz="2000" i="1" dirty="0" err="1">
                <a:latin typeface="Times New Roman" pitchFamily="18" charset="0"/>
                <a:cs typeface="Times New Roman" pitchFamily="18" charset="0"/>
              </a:rPr>
              <a:t>lanh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rơi</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Tôi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đưa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tay</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tôi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hứng</a:t>
            </a:r>
            <a:r>
              <a:rPr lang="en-US" sz="2000" i="1" dirty="0">
                <a:latin typeface="Times New Roman" pitchFamily="18" charset="0"/>
                <a:cs typeface="Times New Roman" pitchFamily="18" charset="0"/>
              </a:rPr>
              <a:t>.</a:t>
            </a:r>
          </a:p>
          <a:p>
            <a:pPr>
              <a:lnSpc>
                <a:spcPct val="150000"/>
              </a:lnSpc>
            </a:pPr>
            <a:endParaRPr lang="en-US" sz="2000" i="1" dirty="0">
              <a:latin typeface="Times New Roman" pitchFamily="18" charset="0"/>
              <a:cs typeface="Times New Roman" pitchFamily="18" charset="0"/>
            </a:endParaRPr>
          </a:p>
        </p:txBody>
      </p:sp>
      <p:pic>
        <p:nvPicPr>
          <p:cNvPr id="3" name="Picture 2"/>
          <p:cNvPicPr>
            <a:picLocks noChangeAspect="1"/>
          </p:cNvPicPr>
          <p:nvPr/>
        </p:nvPicPr>
        <p:blipFill>
          <a:blip r:embed="rId5"/>
          <a:stretch>
            <a:fillRect/>
          </a:stretch>
        </p:blipFill>
        <p:spPr>
          <a:xfrm>
            <a:off x="746274" y="545919"/>
            <a:ext cx="4265849" cy="872781"/>
          </a:xfrm>
          <a:prstGeom prst="rect">
            <a:avLst/>
          </a:prstGeom>
        </p:spPr>
      </p:pic>
      <p:sp>
        <p:nvSpPr>
          <p:cNvPr id="31" name="Rectangle 30"/>
          <p:cNvSpPr/>
          <p:nvPr/>
        </p:nvSpPr>
        <p:spPr>
          <a:xfrm>
            <a:off x="4535489" y="-1480"/>
            <a:ext cx="4608512" cy="13476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572000" y="56143"/>
            <a:ext cx="4499991" cy="1200222"/>
          </a:xfrm>
          <a:prstGeom prst="rect">
            <a:avLst/>
          </a:prstGeom>
          <a:noFill/>
        </p:spPr>
        <p:txBody>
          <a:bodyPr wrap="square" lIns="91336" tIns="45667" rIns="91336" bIns="45667" rtlCol="0">
            <a:spAutoFit/>
          </a:bodyPr>
          <a:lstStyle/>
          <a:p>
            <a:pPr algn="just"/>
            <a:r>
              <a:rPr lang="en-US" sz="2400" b="1" dirty="0" err="1" smtClean="0">
                <a:solidFill>
                  <a:schemeClr val="bg1"/>
                </a:solidFill>
                <a:latin typeface="Times New Roman" pitchFamily="18" charset="0"/>
                <a:cs typeface="Times New Roman" pitchFamily="18" charset="0"/>
              </a:rPr>
              <a:t>Mùa</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xuân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thiên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nhiên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được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miêu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tả</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với</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những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hình</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ảnh</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âm</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thanh</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màu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sắc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nào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Nhận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xét</a:t>
            </a:r>
            <a:r>
              <a:rPr lang="en-US" sz="2400" b="1" dirty="0" smtClean="0">
                <a:solidFill>
                  <a:schemeClr val="bg1"/>
                </a:solidFill>
                <a:latin typeface="Times New Roman" pitchFamily="18" charset="0"/>
                <a:cs typeface="Times New Roman" pitchFamily="18" charset="0"/>
              </a:rPr>
              <a:t>.</a:t>
            </a:r>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2253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02075" y="1624295"/>
            <a:ext cx="1594268" cy="39754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Hình</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ảnh</a:t>
            </a:r>
            <a:r>
              <a:rPr lang="en-US" sz="2100" b="1" dirty="0">
                <a:solidFill>
                  <a:schemeClr val="bg1"/>
                </a:solidFill>
                <a:latin typeface="Times New Roman" pitchFamily="18" charset="0"/>
                <a:cs typeface="Times New Roman" pitchFamily="18" charset="0"/>
              </a:rPr>
              <a:t>:</a:t>
            </a:r>
          </a:p>
        </p:txBody>
      </p:sp>
      <p:sp>
        <p:nvSpPr>
          <p:cNvPr id="17" name="TextBox 16"/>
          <p:cNvSpPr txBox="1"/>
          <p:nvPr/>
        </p:nvSpPr>
        <p:spPr>
          <a:xfrm>
            <a:off x="302044" y="2756320"/>
            <a:ext cx="1594298" cy="39236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Âm</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thanh</a:t>
            </a:r>
            <a:r>
              <a:rPr lang="en-US" sz="2100" b="1" dirty="0">
                <a:solidFill>
                  <a:schemeClr val="bg1"/>
                </a:solidFill>
                <a:latin typeface="Times New Roman" pitchFamily="18" charset="0"/>
                <a:cs typeface="Times New Roman" pitchFamily="18" charset="0"/>
              </a:rPr>
              <a:t>:</a:t>
            </a:r>
          </a:p>
        </p:txBody>
      </p:sp>
      <p:sp>
        <p:nvSpPr>
          <p:cNvPr id="18" name="TextBox 17"/>
          <p:cNvSpPr txBox="1"/>
          <p:nvPr/>
        </p:nvSpPr>
        <p:spPr>
          <a:xfrm>
            <a:off x="2049655" y="1392360"/>
            <a:ext cx="4970617"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Bình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dị</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đặc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trưng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mùa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xuân</a:t>
            </a:r>
            <a:endParaRPr lang="en-US" sz="2400" b="1" dirty="0">
              <a:solidFill>
                <a:prstClr val="black"/>
              </a:solidFill>
              <a:latin typeface="Times New Roman" pitchFamily="18" charset="0"/>
              <a:cs typeface="Times New Roman" pitchFamily="18" charset="0"/>
            </a:endParaRPr>
          </a:p>
        </p:txBody>
      </p:sp>
      <p:sp>
        <p:nvSpPr>
          <p:cNvPr id="19" name="TextBox 18"/>
          <p:cNvSpPr txBox="1"/>
          <p:nvPr/>
        </p:nvSpPr>
        <p:spPr>
          <a:xfrm>
            <a:off x="2049646" y="1723374"/>
            <a:ext cx="1489096"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Đảo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ngữ</a:t>
            </a:r>
            <a:endParaRPr lang="en-US" sz="2400" b="1" dirty="0">
              <a:solidFill>
                <a:prstClr val="black"/>
              </a:solidFill>
              <a:latin typeface="Times New Roman" pitchFamily="18" charset="0"/>
              <a:cs typeface="Times New Roman" pitchFamily="18" charset="0"/>
            </a:endParaRPr>
          </a:p>
        </p:txBody>
      </p:sp>
      <p:sp>
        <p:nvSpPr>
          <p:cNvPr id="21" name="TextBox 20"/>
          <p:cNvSpPr txBox="1"/>
          <p:nvPr/>
        </p:nvSpPr>
        <p:spPr>
          <a:xfrm>
            <a:off x="7376207" y="1235114"/>
            <a:ext cx="1873723" cy="807863"/>
          </a:xfrm>
          <a:prstGeom prst="rect">
            <a:avLst/>
          </a:prstGeom>
          <a:noFill/>
        </p:spPr>
        <p:txBody>
          <a:bodyPr wrap="square" lIns="68504" tIns="34265" rIns="68504" bIns="34265" rtlCol="0">
            <a:spAutoFit/>
          </a:bodyPr>
          <a:lstStyle/>
          <a:p>
            <a:pPr defTabSz="684979"/>
            <a:r>
              <a:rPr lang="en-US" sz="2400" b="1" dirty="0" err="1">
                <a:solidFill>
                  <a:srgbClr val="FF0000"/>
                </a:solidFill>
                <a:latin typeface="Times New Roman" pitchFamily="18" charset="0"/>
                <a:cs typeface="Times New Roman" pitchFamily="18" charset="0"/>
              </a:rPr>
              <a:t>Ngỡ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nhiên</a:t>
            </a:r>
            <a:r>
              <a:rPr lang="en-US" sz="2400" b="1" dirty="0">
                <a:solidFill>
                  <a:srgbClr val="FF0000"/>
                </a:solidFill>
                <a:latin typeface="Times New Roman" pitchFamily="18" charset="0"/>
                <a:cs typeface="Times New Roman" pitchFamily="18" charset="0"/>
              </a:rPr>
              <a:t> </a:t>
            </a:r>
          </a:p>
        </p:txBody>
      </p:sp>
      <p:sp>
        <p:nvSpPr>
          <p:cNvPr id="22" name="TextBox 21"/>
          <p:cNvSpPr txBox="1"/>
          <p:nvPr/>
        </p:nvSpPr>
        <p:spPr>
          <a:xfrm>
            <a:off x="2050949" y="2499753"/>
            <a:ext cx="4187992"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Trong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trẻo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tươi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vui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rộn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rã</a:t>
            </a:r>
            <a:r>
              <a:rPr lang="en-US" sz="2400" b="1" dirty="0">
                <a:solidFill>
                  <a:prstClr val="black"/>
                </a:solidFill>
                <a:latin typeface="Times New Roman" pitchFamily="18" charset="0"/>
                <a:cs typeface="Times New Roman" pitchFamily="18" charset="0"/>
              </a:rPr>
              <a:t> </a:t>
            </a:r>
          </a:p>
        </p:txBody>
      </p:sp>
      <p:sp>
        <p:nvSpPr>
          <p:cNvPr id="23" name="TextBox 22"/>
          <p:cNvSpPr txBox="1"/>
          <p:nvPr/>
        </p:nvSpPr>
        <p:spPr>
          <a:xfrm>
            <a:off x="2050960" y="2881764"/>
            <a:ext cx="1990615"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hóa</a:t>
            </a:r>
            <a:r>
              <a:rPr lang="en-US" sz="2400" b="1" dirty="0">
                <a:solidFill>
                  <a:prstClr val="black"/>
                </a:solidFill>
                <a:latin typeface="Times New Roman" pitchFamily="18" charset="0"/>
                <a:cs typeface="Times New Roman" pitchFamily="18" charset="0"/>
              </a:rPr>
              <a:t>, </a:t>
            </a:r>
          </a:p>
        </p:txBody>
      </p:sp>
      <p:sp>
        <p:nvSpPr>
          <p:cNvPr id="25" name="TextBox 24"/>
          <p:cNvSpPr txBox="1"/>
          <p:nvPr/>
        </p:nvSpPr>
        <p:spPr>
          <a:xfrm>
            <a:off x="6385234" y="2414073"/>
            <a:ext cx="1873723" cy="807863"/>
          </a:xfrm>
          <a:prstGeom prst="rect">
            <a:avLst/>
          </a:prstGeom>
          <a:noFill/>
        </p:spPr>
        <p:txBody>
          <a:bodyPr wrap="square" lIns="68504" tIns="34265" rIns="68504" bIns="34265" rtlCol="0">
            <a:spAutoFit/>
          </a:bodyPr>
          <a:lstStyle/>
          <a:p>
            <a:pPr defTabSz="684979"/>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Trìu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thương</a:t>
            </a:r>
            <a:endParaRPr lang="en-US" sz="2400" b="1" dirty="0">
              <a:solidFill>
                <a:srgbClr val="FF0000"/>
              </a:solidFill>
              <a:latin typeface="Times New Roman" pitchFamily="18" charset="0"/>
              <a:cs typeface="Times New Roman" pitchFamily="18" charset="0"/>
            </a:endParaRPr>
          </a:p>
        </p:txBody>
      </p:sp>
      <p:sp>
        <p:nvSpPr>
          <p:cNvPr id="27" name="Freeform 5"/>
          <p:cNvSpPr>
            <a:spLocks/>
          </p:cNvSpPr>
          <p:nvPr/>
        </p:nvSpPr>
        <p:spPr bwMode="auto">
          <a:xfrm>
            <a:off x="6771848" y="1357062"/>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sp>
        <p:nvSpPr>
          <p:cNvPr id="28" name="Freeform 5"/>
          <p:cNvSpPr>
            <a:spLocks/>
          </p:cNvSpPr>
          <p:nvPr/>
        </p:nvSpPr>
        <p:spPr bwMode="auto">
          <a:xfrm>
            <a:off x="5856373" y="2488923"/>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sp>
        <p:nvSpPr>
          <p:cNvPr id="29" name="TextBox 28"/>
          <p:cNvSpPr txBox="1"/>
          <p:nvPr/>
        </p:nvSpPr>
        <p:spPr>
          <a:xfrm>
            <a:off x="302044" y="3908460"/>
            <a:ext cx="1594298" cy="39754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Màu</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sắc</a:t>
            </a:r>
            <a:r>
              <a:rPr lang="en-US" sz="2100" b="1" dirty="0">
                <a:solidFill>
                  <a:schemeClr val="bg1"/>
                </a:solidFill>
                <a:latin typeface="Times New Roman" pitchFamily="18" charset="0"/>
                <a:cs typeface="Times New Roman" pitchFamily="18" charset="0"/>
              </a:rPr>
              <a:t>:</a:t>
            </a:r>
          </a:p>
        </p:txBody>
      </p:sp>
      <p:sp>
        <p:nvSpPr>
          <p:cNvPr id="30" name="TextBox 29"/>
          <p:cNvSpPr txBox="1"/>
          <p:nvPr/>
        </p:nvSpPr>
        <p:spPr>
          <a:xfrm>
            <a:off x="2050949" y="3651890"/>
            <a:ext cx="4187992" cy="438531"/>
          </a:xfrm>
          <a:prstGeom prst="rect">
            <a:avLst/>
          </a:prstGeom>
          <a:noFill/>
        </p:spPr>
        <p:txBody>
          <a:bodyPr wrap="square" lIns="68504" tIns="34265" rIns="68504" bIns="34265" rtlCol="0">
            <a:spAutoFit/>
          </a:bodyPr>
          <a:lstStyle/>
          <a:p>
            <a:pPr defTabSz="684979"/>
            <a:r>
              <a:rPr lang="en-US" sz="2400" b="1">
                <a:solidFill>
                  <a:prstClr val="black"/>
                </a:solidFill>
                <a:latin typeface="Times New Roman" pitchFamily="18" charset="0"/>
                <a:cs typeface="Times New Roman" pitchFamily="18" charset="0"/>
              </a:rPr>
              <a:t>- Xanh (dòng sông)</a:t>
            </a:r>
            <a:endParaRPr lang="en-US" sz="2400" b="1" dirty="0">
              <a:solidFill>
                <a:prstClr val="black"/>
              </a:solidFill>
              <a:latin typeface="Times New Roman" pitchFamily="18" charset="0"/>
              <a:cs typeface="Times New Roman" pitchFamily="18" charset="0"/>
            </a:endParaRPr>
          </a:p>
        </p:txBody>
      </p:sp>
      <p:sp>
        <p:nvSpPr>
          <p:cNvPr id="31" name="TextBox 30"/>
          <p:cNvSpPr txBox="1"/>
          <p:nvPr/>
        </p:nvSpPr>
        <p:spPr>
          <a:xfrm>
            <a:off x="2050960" y="4033900"/>
            <a:ext cx="1990615" cy="438531"/>
          </a:xfrm>
          <a:prstGeom prst="rect">
            <a:avLst/>
          </a:prstGeom>
          <a:noFill/>
        </p:spPr>
        <p:txBody>
          <a:bodyPr wrap="square" lIns="68504" tIns="34265" rIns="68504" bIns="34265" rtlCol="0">
            <a:spAutoFit/>
          </a:bodyPr>
          <a:lstStyle/>
          <a:p>
            <a:pPr defTabSz="684979"/>
            <a:r>
              <a:rPr lang="en-US" sz="2400" b="1">
                <a:solidFill>
                  <a:prstClr val="black"/>
                </a:solidFill>
                <a:latin typeface="Times New Roman" pitchFamily="18" charset="0"/>
                <a:cs typeface="Times New Roman" pitchFamily="18" charset="0"/>
              </a:rPr>
              <a:t>- Tím (hoa) </a:t>
            </a:r>
            <a:endParaRPr lang="en-US" sz="2400" b="1" dirty="0">
              <a:solidFill>
                <a:prstClr val="black"/>
              </a:solidFill>
              <a:latin typeface="Times New Roman" pitchFamily="18" charset="0"/>
              <a:cs typeface="Times New Roman" pitchFamily="18" charset="0"/>
            </a:endParaRPr>
          </a:p>
        </p:txBody>
      </p:sp>
      <p:sp>
        <p:nvSpPr>
          <p:cNvPr id="32" name="TextBox 31"/>
          <p:cNvSpPr txBox="1"/>
          <p:nvPr/>
        </p:nvSpPr>
        <p:spPr>
          <a:xfrm>
            <a:off x="5232587" y="3702441"/>
            <a:ext cx="1873723" cy="807863"/>
          </a:xfrm>
          <a:prstGeom prst="rect">
            <a:avLst/>
          </a:prstGeom>
          <a:noFill/>
        </p:spPr>
        <p:txBody>
          <a:bodyPr wrap="square" lIns="68504" tIns="34265" rIns="68504" bIns="34265" rtlCol="0">
            <a:spAutoFit/>
          </a:bodyPr>
          <a:lstStyle/>
          <a:p>
            <a:pPr defTabSz="684979"/>
            <a:r>
              <a:rPr lang="en-US" sz="2400" b="1" dirty="0" err="1">
                <a:solidFill>
                  <a:srgbClr val="FF0000"/>
                </a:solidFill>
                <a:latin typeface="Times New Roman" pitchFamily="18" charset="0"/>
                <a:cs typeface="Times New Roman" pitchFamily="18" charset="0"/>
              </a:rPr>
              <a:t>Tươi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sáng</a:t>
            </a:r>
            <a:r>
              <a:rPr lang="en-US" sz="2400" b="1" dirty="0">
                <a:solidFill>
                  <a:srgbClr val="FF0000"/>
                </a:solidFill>
                <a:latin typeface="Times New Roman" pitchFamily="18" charset="0"/>
                <a:cs typeface="Times New Roman" pitchFamily="18" charset="0"/>
              </a:rPr>
              <a:t>,</a:t>
            </a:r>
          </a:p>
          <a:p>
            <a:pPr defTabSz="684979"/>
            <a:r>
              <a:rPr lang="en-US" sz="2400" b="1" dirty="0" err="1">
                <a:solidFill>
                  <a:srgbClr val="FF0000"/>
                </a:solidFill>
                <a:latin typeface="Times New Roman" pitchFamily="18" charset="0"/>
                <a:cs typeface="Times New Roman" pitchFamily="18" charset="0"/>
              </a:rPr>
              <a:t>hài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hòa</a:t>
            </a:r>
            <a:endParaRPr lang="en-US" sz="2400" b="1" dirty="0">
              <a:solidFill>
                <a:srgbClr val="FF0000"/>
              </a:solidFill>
              <a:latin typeface="Times New Roman" pitchFamily="18" charset="0"/>
              <a:cs typeface="Times New Roman" pitchFamily="18" charset="0"/>
            </a:endParaRPr>
          </a:p>
        </p:txBody>
      </p:sp>
      <p:sp>
        <p:nvSpPr>
          <p:cNvPr id="33" name="Freeform 5"/>
          <p:cNvSpPr>
            <a:spLocks/>
          </p:cNvSpPr>
          <p:nvPr/>
        </p:nvSpPr>
        <p:spPr bwMode="auto">
          <a:xfrm>
            <a:off x="4710076" y="3792960"/>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5" name="图片 13">
            <a:extLst>
              <a:ext uri="{FF2B5EF4-FFF2-40B4-BE49-F238E27FC236}">
                <a16:creationId xmlns="" xmlns:a16="http://schemas.microsoft.com/office/drawing/2014/main" id="{08CF7C09-0298-4545-94E0-2C726FA6A64B}"/>
              </a:ext>
            </a:extLst>
          </p:cNvPr>
          <p:cNvPicPr>
            <a:picLocks noChangeAspect="1"/>
          </p:cNvPicPr>
          <p:nvPr/>
        </p:nvPicPr>
        <p:blipFill>
          <a:blip r:embed="rId3"/>
          <a:stretch>
            <a:fillRect/>
          </a:stretch>
        </p:blipFill>
        <p:spPr>
          <a:xfrm>
            <a:off x="7376207" y="3077958"/>
            <a:ext cx="1990623" cy="2094784"/>
          </a:xfrm>
          <a:prstGeom prst="rect">
            <a:avLst/>
          </a:prstGeom>
        </p:spPr>
      </p:pic>
      <p:sp>
        <p:nvSpPr>
          <p:cNvPr id="26" name="Rectangle 25"/>
          <p:cNvSpPr/>
          <p:nvPr/>
        </p:nvSpPr>
        <p:spPr>
          <a:xfrm>
            <a:off x="0" y="0"/>
            <a:ext cx="9144000" cy="968783"/>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389651" y="282285"/>
            <a:ext cx="6358679" cy="749873"/>
          </a:xfrm>
          <a:prstGeom prst="rect">
            <a:avLst/>
          </a:prstGeom>
        </p:spPr>
      </p:pic>
    </p:spTree>
    <p:extLst>
      <p:ext uri="{BB962C8B-B14F-4D97-AF65-F5344CB8AC3E}">
        <p14:creationId xmlns:p14="http://schemas.microsoft.com/office/powerpoint/2010/main" val="16877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2000"/>
                                        <p:tgtEl>
                                          <p:spTgt spid="2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1" grpId="0"/>
      <p:bldP spid="22" grpId="0"/>
      <p:bldP spid="23" grpId="0"/>
      <p:bldP spid="25" grpId="0"/>
      <p:bldP spid="27" grpId="0" animBg="1"/>
      <p:bldP spid="28" grpId="0" animBg="1"/>
      <p:bldP spid="29" grpId="0" animBg="1"/>
      <p:bldP spid="30" grpId="0"/>
      <p:bldP spid="31" grpId="0"/>
      <p:bldP spid="32"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thiên nhiên</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Oval 14">
            <a:extLst>
              <a:ext uri="{FF2B5EF4-FFF2-40B4-BE49-F238E27FC236}">
                <a16:creationId xmlns="" xmlns:a16="http://schemas.microsoft.com/office/drawing/2014/main" id="{9458B38A-9663-426F-BD23-AD6685E52C75}"/>
              </a:ext>
            </a:extLst>
          </p:cNvPr>
          <p:cNvSpPr/>
          <p:nvPr/>
        </p:nvSpPr>
        <p:spPr>
          <a:xfrm>
            <a:off x="1252319" y="1187937"/>
            <a:ext cx="1647309" cy="1598176"/>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r>
              <a:rPr lang="en-US" altLang="en-US" sz="2800" b="1" i="1">
                <a:solidFill>
                  <a:schemeClr val="tx1"/>
                </a:solidFill>
                <a:latin typeface="Times New Roman" panose="02020603050405020304" pitchFamily="18" charset="0"/>
                <a:cs typeface="Times New Roman" panose="02020603050405020304" pitchFamily="18" charset="0"/>
              </a:rPr>
              <a:t>Hình ảnh</a:t>
            </a:r>
            <a:endParaRPr lang="en-SG" sz="2800" b="1" i="1"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 xmlns:a16="http://schemas.microsoft.com/office/drawing/2014/main" id="{0EC03C54-A133-430A-BEAE-2FE8F8C27262}"/>
              </a:ext>
            </a:extLst>
          </p:cNvPr>
          <p:cNvSpPr/>
          <p:nvPr/>
        </p:nvSpPr>
        <p:spPr>
          <a:xfrm>
            <a:off x="3628586" y="1187937"/>
            <a:ext cx="1647309" cy="1598176"/>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r>
              <a:rPr lang="en-US" sz="2800" b="1" i="1">
                <a:solidFill>
                  <a:schemeClr val="tx1"/>
                </a:solidFill>
                <a:latin typeface="Times New Roman" panose="02020603050405020304" pitchFamily="18" charset="0"/>
                <a:cs typeface="Times New Roman" panose="02020603050405020304" pitchFamily="18" charset="0"/>
              </a:rPr>
              <a:t>Âm thanh</a:t>
            </a:r>
            <a:endParaRPr lang="en-SG" sz="2800" b="1" i="1" dirty="0">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 xmlns:a16="http://schemas.microsoft.com/office/drawing/2014/main" id="{196F9295-B811-48AB-8C5F-EC1F2956F9D3}"/>
              </a:ext>
            </a:extLst>
          </p:cNvPr>
          <p:cNvSpPr/>
          <p:nvPr/>
        </p:nvSpPr>
        <p:spPr>
          <a:xfrm>
            <a:off x="6004846" y="1131593"/>
            <a:ext cx="1735506" cy="1654521"/>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spcBef>
                <a:spcPct val="50000"/>
              </a:spcBef>
            </a:pPr>
            <a:r>
              <a:rPr lang="en-US" altLang="en-US" sz="2800" b="1" i="1">
                <a:solidFill>
                  <a:schemeClr val="tx1"/>
                </a:solidFill>
                <a:latin typeface="Times New Roman" panose="02020603050405020304" pitchFamily="18" charset="0"/>
                <a:cs typeface="Times New Roman" panose="02020603050405020304" pitchFamily="18" charset="0"/>
              </a:rPr>
              <a:t>Màu sắc</a:t>
            </a:r>
            <a:endParaRPr lang="en-US" altLang="en-US" sz="2800" b="1" i="1" dirty="0">
              <a:solidFill>
                <a:schemeClr val="tx1"/>
              </a:solidFill>
              <a:latin typeface="Times New Roman" panose="02020603050405020304" pitchFamily="18" charset="0"/>
              <a:cs typeface="Times New Roman" panose="02020603050405020304" pitchFamily="18" charset="0"/>
            </a:endParaRPr>
          </a:p>
        </p:txBody>
      </p:sp>
      <p:sp>
        <p:nvSpPr>
          <p:cNvPr id="18" name="Plus 17"/>
          <p:cNvSpPr/>
          <p:nvPr/>
        </p:nvSpPr>
        <p:spPr>
          <a:xfrm>
            <a:off x="3059832" y="1707654"/>
            <a:ext cx="360040" cy="432048"/>
          </a:xfrm>
          <a:prstGeom prst="mathPl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en-US"/>
          </a:p>
        </p:txBody>
      </p:sp>
      <p:sp>
        <p:nvSpPr>
          <p:cNvPr id="19" name="Plus 18"/>
          <p:cNvSpPr/>
          <p:nvPr/>
        </p:nvSpPr>
        <p:spPr>
          <a:xfrm>
            <a:off x="5436096" y="1707654"/>
            <a:ext cx="360040" cy="432048"/>
          </a:xfrm>
          <a:prstGeom prst="mathPl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en-US"/>
          </a:p>
        </p:txBody>
      </p:sp>
      <p:sp>
        <p:nvSpPr>
          <p:cNvPr id="20" name="TextBox 19"/>
          <p:cNvSpPr txBox="1"/>
          <p:nvPr/>
        </p:nvSpPr>
        <p:spPr>
          <a:xfrm>
            <a:off x="375639" y="3541230"/>
            <a:ext cx="8414587" cy="1177195"/>
          </a:xfrm>
          <a:prstGeom prst="rect">
            <a:avLst/>
          </a:prstGeom>
          <a:noFill/>
          <a:ln w="19050">
            <a:solidFill>
              <a:schemeClr val="accent4">
                <a:lumMod val="60000"/>
                <a:lumOff val="40000"/>
              </a:schemeClr>
            </a:solidFill>
            <a:prstDash val="dash"/>
          </a:ln>
        </p:spPr>
        <p:txBody>
          <a:bodyPr wrap="square" lIns="68504" tIns="34265" rIns="68504" bIns="34265" rtlCol="0">
            <a:spAutoFit/>
          </a:bodyPr>
          <a:lstStyle/>
          <a:p>
            <a:pPr algn="just" defTabSz="684979"/>
            <a:r>
              <a:rPr lang="en-US" sz="2400" i="1" dirty="0" err="1">
                <a:latin typeface="Times New Roman" pitchFamily="18" charset="0"/>
                <a:cs typeface="Times New Roman" pitchFamily="18" charset="0"/>
              </a:rPr>
              <a:t>Bức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mộng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giàu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tính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hội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họa</a:t>
            </a:r>
            <a:r>
              <a:rPr lang="en-US" sz="2400" i="1" dirty="0">
                <a:latin typeface="Times New Roman" pitchFamily="18" charset="0"/>
                <a:cs typeface="Times New Roman" pitchFamily="18" charset="0"/>
              </a:rPr>
              <a:t> </a:t>
            </a:r>
            <a:r>
              <a:rPr lang="en-US" sz="2400" i="1" dirty="0">
                <a:latin typeface="Times New Roman" pitchFamily="18" charset="0"/>
                <a:cs typeface="Times New Roman" pitchFamily="18" charset="0"/>
                <a:sym typeface="Wingdings" pitchFamily="2" charset="2"/>
              </a:rPr>
              <a: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khoáng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đạt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căng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ấm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áp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Niềm</a:t>
            </a:r>
            <a:r>
              <a:rPr lang="en-US" sz="2400" b="1" i="1" dirty="0">
                <a:latin typeface="Times New Roman" pitchFamily="18" charset="0"/>
                <a:cs typeface="Times New Roman" pitchFamily="18" charset="0"/>
                <a:sym typeface="Wingdings" pitchFamily="2" charset="2"/>
              </a:rPr>
              <a:t> say </a:t>
            </a:r>
            <a:r>
              <a:rPr lang="en-US" sz="2400" b="1" i="1" dirty="0" err="1">
                <a:latin typeface="Times New Roman" pitchFamily="18" charset="0"/>
                <a:cs typeface="Times New Roman" pitchFamily="18" charset="0"/>
                <a:sym typeface="Wingdings" pitchFamily="2" charset="2"/>
              </a:rPr>
              <a:t>mê</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ngây</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ngất</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trân</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trọng</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nâng</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niu</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của</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tác</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giả</a:t>
            </a:r>
            <a:endParaRPr lang="en-US" sz="2400" b="1" i="1" dirty="0"/>
          </a:p>
        </p:txBody>
      </p:sp>
      <p:sp>
        <p:nvSpPr>
          <p:cNvPr id="22" name="Freeform 5"/>
          <p:cNvSpPr>
            <a:spLocks/>
          </p:cNvSpPr>
          <p:nvPr/>
        </p:nvSpPr>
        <p:spPr bwMode="auto">
          <a:xfrm rot="5400000">
            <a:off x="4276287" y="798926"/>
            <a:ext cx="340385" cy="4501441"/>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23" name="图片 7">
            <a:extLst>
              <a:ext uri="{FF2B5EF4-FFF2-40B4-BE49-F238E27FC236}">
                <a16:creationId xmlns="" xmlns:a16="http://schemas.microsoft.com/office/drawing/2014/main" id="{B839D876-9D01-4869-9EBC-FEA66CFD9B17}"/>
              </a:ext>
            </a:extLst>
          </p:cNvPr>
          <p:cNvPicPr>
            <a:picLocks noChangeAspect="1"/>
          </p:cNvPicPr>
          <p:nvPr/>
        </p:nvPicPr>
        <p:blipFill>
          <a:blip r:embed="rId3"/>
          <a:stretch>
            <a:fillRect/>
          </a:stretch>
        </p:blipFill>
        <p:spPr>
          <a:xfrm>
            <a:off x="7386785" y="-110123"/>
            <a:ext cx="1886787" cy="1673763"/>
          </a:xfrm>
          <a:prstGeom prst="rect">
            <a:avLst/>
          </a:prstGeom>
        </p:spPr>
      </p:pic>
      <p:grpSp>
        <p:nvGrpSpPr>
          <p:cNvPr id="21" name="Group 20"/>
          <p:cNvGrpSpPr/>
          <p:nvPr/>
        </p:nvGrpSpPr>
        <p:grpSpPr>
          <a:xfrm>
            <a:off x="-66907" y="148476"/>
            <a:ext cx="3753205" cy="369332"/>
            <a:chOff x="-178462" y="1828800"/>
            <a:chExt cx="10009850" cy="984836"/>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5" name="TextBox 24"/>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2325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876702" y="928378"/>
            <a:ext cx="4343360" cy="2308304"/>
          </a:xfrm>
          <a:prstGeom prst="rect">
            <a:avLst/>
          </a:prstGeom>
          <a:noFill/>
        </p:spPr>
        <p:txBody>
          <a:bodyPr wrap="square" lIns="91336" tIns="45667" rIns="91336" bIns="45667" rtlCol="0">
            <a:spAutoFit/>
          </a:bodyPr>
          <a:lstStyle/>
          <a:p>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cầm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súng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Lộc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giắt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đầy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lưng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đồng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Lộc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trải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dài</a:t>
            </a:r>
            <a:r>
              <a:rPr lang="en-US" sz="2400" i="1" dirty="0">
                <a:latin typeface="Times New Roman" pitchFamily="18" charset="0"/>
                <a:cs typeface="Times New Roman" pitchFamily="18" charset="0"/>
              </a:rPr>
              <a:t> </a:t>
            </a:r>
            <a:r>
              <a:rPr lang="en-US" sz="2400" i="1" err="1">
                <a:latin typeface="Times New Roman" pitchFamily="18" charset="0"/>
                <a:cs typeface="Times New Roman" pitchFamily="18" charset="0"/>
              </a:rPr>
              <a:t>nương</a:t>
            </a:r>
            <a:r>
              <a:rPr lang="en-US" sz="2400" i="1">
                <a:latin typeface="Times New Roman" pitchFamily="18" charset="0"/>
                <a:cs typeface="Times New Roman" pitchFamily="18" charset="0"/>
              </a:rPr>
              <a:t> mạ</a:t>
            </a:r>
          </a:p>
          <a:p>
            <a:r>
              <a:rPr lang="en-US" sz="2400" i="1">
                <a:latin typeface="Times New Roman" pitchFamily="18" charset="0"/>
                <a:cs typeface="Times New Roman" pitchFamily="18" charset="0"/>
              </a:rPr>
              <a:t>Tất cả như hối hả</a:t>
            </a:r>
          </a:p>
          <a:p>
            <a:r>
              <a:rPr lang="en-US" sz="2400" i="1">
                <a:latin typeface="Times New Roman" pitchFamily="18" charset="0"/>
                <a:cs typeface="Times New Roman" pitchFamily="18" charset="0"/>
              </a:rPr>
              <a:t>Tất cả như xôn xao</a:t>
            </a:r>
            <a:endParaRPr lang="en-US" sz="2400" i="1" dirty="0">
              <a:latin typeface="Times New Roman" pitchFamily="18" charset="0"/>
              <a:cs typeface="Times New Roman" pitchFamily="18" charset="0"/>
            </a:endParaRPr>
          </a:p>
        </p:txBody>
      </p:sp>
      <p:sp>
        <p:nvSpPr>
          <p:cNvPr id="13" name="TextBox 15"/>
          <p:cNvSpPr txBox="1"/>
          <p:nvPr/>
        </p:nvSpPr>
        <p:spPr>
          <a:xfrm>
            <a:off x="881534" y="3512369"/>
            <a:ext cx="4525241" cy="1477328"/>
          </a:xfrm>
          <a:prstGeom prst="rect">
            <a:avLst/>
          </a:prstGeom>
          <a:noFill/>
        </p:spPr>
        <p:txBody>
          <a:bodyPr wrap="square" lIns="0" tIns="0" rIns="0" bIns="0" rtlCol="0">
            <a:spAutoFit/>
          </a:bodyPr>
          <a:lstStyle/>
          <a:p>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bốn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năm</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Vất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lao</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như</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vì</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sao</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Cứ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trước</a:t>
            </a:r>
            <a:r>
              <a:rPr lang="en-US" sz="2400" i="1" dirty="0">
                <a:latin typeface="Times New Roman" pitchFamily="18" charset="0"/>
                <a:cs typeface="Times New Roman" pitchFamily="18" charset="0"/>
              </a:rPr>
              <a:t>.</a:t>
            </a: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2780" b="100000" l="30530" r="100000">
                        <a14:foregroundMark x1="35270" y1="52661" x2="71305" y2="46386"/>
                        <a14:foregroundMark x1="39501" y1="54408" x2="39501" y2="54408"/>
                        <a14:foregroundMark x1="39501" y1="54408" x2="39501" y2="54408"/>
                        <a14:foregroundMark x1="44648" y1="48848" x2="44648" y2="48848"/>
                        <a14:foregroundMark x1="34811" y1="53058" x2="34811" y2="53058"/>
                        <a14:foregroundMark x1="80938" y1="76410" x2="83639" y2="81017"/>
                        <a14:foregroundMark x1="73140" y1="98094" x2="97554" y2="98809"/>
                        <a14:foregroundMark x1="71560" y1="20890" x2="71560" y2="26847"/>
                        <a14:foregroundMark x1="70897" y1="23034" x2="72885" y2="35266"/>
                      </a14:backgroundRemoval>
                    </a14:imgEffect>
                  </a14:imgLayer>
                </a14:imgProps>
              </a:ext>
              <a:ext uri="{28A0092B-C50C-407E-A947-70E740481C1C}">
                <a14:useLocalDpi xmlns:a14="http://schemas.microsoft.com/office/drawing/2010/main" val="0"/>
              </a:ext>
            </a:extLst>
          </a:blip>
          <a:stretch>
            <a:fillRect/>
          </a:stretch>
        </p:blipFill>
        <p:spPr>
          <a:xfrm>
            <a:off x="3048382" y="1186304"/>
            <a:ext cx="5927615" cy="3804199"/>
          </a:xfrm>
          <a:prstGeom prst="rect">
            <a:avLst/>
          </a:prstGeom>
        </p:spPr>
      </p:pic>
      <p:grpSp>
        <p:nvGrpSpPr>
          <p:cNvPr id="14" name="Group 13"/>
          <p:cNvGrpSpPr/>
          <p:nvPr/>
        </p:nvGrpSpPr>
        <p:grpSpPr>
          <a:xfrm>
            <a:off x="-66907" y="148476"/>
            <a:ext cx="3753205" cy="369332"/>
            <a:chOff x="-178462" y="1828800"/>
            <a:chExt cx="10009850" cy="984836"/>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7" name="TextBox 16"/>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7303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9952" y="519996"/>
            <a:ext cx="4332065" cy="395616"/>
            <a:chOff x="644526" y="2766774"/>
            <a:chExt cx="11553677" cy="1054962"/>
          </a:xfrm>
        </p:grpSpPr>
        <p:sp>
          <p:nvSpPr>
            <p:cNvPr id="10" name="TextBox 9"/>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2" name="TextBox 11"/>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TextBox 12"/>
          <p:cNvSpPr txBox="1"/>
          <p:nvPr/>
        </p:nvSpPr>
        <p:spPr>
          <a:xfrm>
            <a:off x="5475404" y="238595"/>
            <a:ext cx="3672408" cy="1546545"/>
          </a:xfrm>
          <a:prstGeom prst="rect">
            <a:avLst/>
          </a:prstGeom>
          <a:noFill/>
        </p:spPr>
        <p:txBody>
          <a:bodyPr wrap="square" lIns="68519" tIns="34274" rIns="68519" bIns="34274" rtlCol="0">
            <a:spAutoFit/>
          </a:bodyPr>
          <a:lstStyle/>
          <a:p>
            <a:pPr defTabSz="685128"/>
            <a:r>
              <a:rPr lang="en-US" sz="2400" i="1" dirty="0" err="1">
                <a:solidFill>
                  <a:prstClr val="black"/>
                </a:solidFill>
                <a:latin typeface="Times New Roman" pitchFamily="18" charset="0"/>
                <a:cs typeface="Times New Roman" pitchFamily="18" charset="0"/>
              </a:rPr>
              <a:t>Mùa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xuân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cầm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súng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Lộc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giắt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đầy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trên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lưng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Mùa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xuân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ra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đồng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Lộc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trải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dài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nương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a:t>
            </a:r>
            <a:endParaRPr lang="en-US" sz="2400" i="1" dirty="0">
              <a:solidFill>
                <a:prstClr val="black"/>
              </a:solidFill>
              <a:latin typeface="Times New Roman" pitchFamily="18" charset="0"/>
              <a:cs typeface="Times New Roman" pitchFamily="18" charset="0"/>
            </a:endParaRPr>
          </a:p>
        </p:txBody>
      </p:sp>
      <p:sp>
        <p:nvSpPr>
          <p:cNvPr id="14" name="Title 1"/>
          <p:cNvSpPr txBox="1">
            <a:spLocks/>
          </p:cNvSpPr>
          <p:nvPr/>
        </p:nvSpPr>
        <p:spPr>
          <a:xfrm>
            <a:off x="517282" y="2342094"/>
            <a:ext cx="936748" cy="1852520"/>
          </a:xfrm>
          <a:prstGeom prst="rect">
            <a:avLst/>
          </a:prstGeom>
          <a:solidFill>
            <a:schemeClr val="accent4">
              <a:lumMod val="75000"/>
            </a:schemeClr>
          </a:solidFill>
          <a:ln w="28575">
            <a:solidFill>
              <a:schemeClr val="accent5">
                <a:lumMod val="75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a:solidFill>
                  <a:prstClr val="white"/>
                </a:solidFill>
                <a:latin typeface="Times New Roman" pitchFamily="18" charset="0"/>
                <a:cs typeface="Times New Roman" pitchFamily="18" charset="0"/>
              </a:rPr>
              <a:t> Hình ảnh con người</a:t>
            </a:r>
            <a:endParaRPr lang="en-US" sz="2100" b="1" dirty="0">
              <a:solidFill>
                <a:prstClr val="white"/>
              </a:solidFill>
              <a:latin typeface="Times New Roman" pitchFamily="18" charset="0"/>
              <a:cs typeface="Times New Roman" pitchFamily="18" charset="0"/>
            </a:endParaRPr>
          </a:p>
        </p:txBody>
      </p:sp>
      <p:sp>
        <p:nvSpPr>
          <p:cNvPr id="15" name="TextBox 14"/>
          <p:cNvSpPr txBox="1"/>
          <p:nvPr/>
        </p:nvSpPr>
        <p:spPr>
          <a:xfrm>
            <a:off x="2110178" y="2342094"/>
            <a:ext cx="1216058" cy="725874"/>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dirty="0" err="1">
                <a:solidFill>
                  <a:schemeClr val="bg1"/>
                </a:solidFill>
                <a:latin typeface="Times New Roman" pitchFamily="18" charset="0"/>
                <a:cs typeface="Times New Roman" pitchFamily="18" charset="0"/>
              </a:rPr>
              <a:t>người</a:t>
            </a:r>
            <a:r>
              <a:rPr lang="en-US" sz="2100" b="1" i="1" dirty="0">
                <a:solidFill>
                  <a:schemeClr val="bg1"/>
                </a:solidFill>
                <a:latin typeface="Times New Roman" pitchFamily="18" charset="0"/>
                <a:cs typeface="Times New Roman" pitchFamily="18" charset="0"/>
              </a:rPr>
              <a:t> </a:t>
            </a:r>
          </a:p>
          <a:p>
            <a:pPr algn="ctr" defTabSz="685128"/>
            <a:r>
              <a:rPr lang="en-US" sz="2100" b="1" i="1" dirty="0" err="1">
                <a:solidFill>
                  <a:schemeClr val="bg1"/>
                </a:solidFill>
                <a:latin typeface="Times New Roman" pitchFamily="18" charset="0"/>
                <a:cs typeface="Times New Roman" pitchFamily="18" charset="0"/>
              </a:rPr>
              <a:t>cầm</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súng</a:t>
            </a:r>
            <a:endParaRPr lang="en-US" sz="2100" b="1" i="1" dirty="0">
              <a:solidFill>
                <a:schemeClr val="bg1"/>
              </a:solidFill>
              <a:latin typeface="Times New Roman" pitchFamily="18" charset="0"/>
              <a:cs typeface="Times New Roman" pitchFamily="18" charset="0"/>
            </a:endParaRPr>
          </a:p>
        </p:txBody>
      </p:sp>
      <p:sp>
        <p:nvSpPr>
          <p:cNvPr id="16" name="TextBox 15"/>
          <p:cNvSpPr txBox="1"/>
          <p:nvPr/>
        </p:nvSpPr>
        <p:spPr>
          <a:xfrm>
            <a:off x="2110178" y="3432918"/>
            <a:ext cx="1216058" cy="725874"/>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dirty="0" err="1">
                <a:solidFill>
                  <a:schemeClr val="bg1"/>
                </a:solidFill>
                <a:latin typeface="Times New Roman" pitchFamily="18" charset="0"/>
                <a:cs typeface="Times New Roman" pitchFamily="18" charset="0"/>
              </a:rPr>
              <a:t>người</a:t>
            </a:r>
            <a:r>
              <a:rPr lang="en-US" sz="2100" b="1" i="1" dirty="0">
                <a:solidFill>
                  <a:schemeClr val="bg1"/>
                </a:solidFill>
                <a:latin typeface="Times New Roman" pitchFamily="18" charset="0"/>
                <a:cs typeface="Times New Roman" pitchFamily="18" charset="0"/>
              </a:rPr>
              <a:t> </a:t>
            </a:r>
          </a:p>
          <a:p>
            <a:pPr algn="ctr" defTabSz="685128"/>
            <a:r>
              <a:rPr lang="en-US" sz="2100" b="1" i="1" dirty="0" err="1">
                <a:solidFill>
                  <a:schemeClr val="bg1"/>
                </a:solidFill>
                <a:latin typeface="Times New Roman" pitchFamily="18" charset="0"/>
                <a:cs typeface="Times New Roman" pitchFamily="18" charset="0"/>
              </a:rPr>
              <a:t>ra</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đồng</a:t>
            </a:r>
            <a:endParaRPr lang="en-US" sz="2100" b="1" i="1" dirty="0">
              <a:solidFill>
                <a:schemeClr val="bg1"/>
              </a:solidFill>
              <a:latin typeface="Times New Roman" pitchFamily="18" charset="0"/>
              <a:cs typeface="Times New Roman" pitchFamily="18" charset="0"/>
            </a:endParaRPr>
          </a:p>
        </p:txBody>
      </p:sp>
      <p:sp>
        <p:nvSpPr>
          <p:cNvPr id="17" name="TextBox 16"/>
          <p:cNvSpPr txBox="1"/>
          <p:nvPr/>
        </p:nvSpPr>
        <p:spPr>
          <a:xfrm>
            <a:off x="275175" y="4286849"/>
            <a:ext cx="1561677" cy="438580"/>
          </a:xfrm>
          <a:prstGeom prst="rect">
            <a:avLst/>
          </a:prstGeom>
          <a:noFill/>
          <a:ln w="28575">
            <a:noFill/>
          </a:ln>
        </p:spPr>
        <p:txBody>
          <a:bodyPr wrap="square" lIns="68519" tIns="34274" rIns="68519" bIns="34274" rtlCol="0">
            <a:spAutoFit/>
          </a:bodyPr>
          <a:lstStyle/>
          <a:p>
            <a:pPr algn="ctr" defTabSz="685128"/>
            <a:r>
              <a:rPr lang="en-US" sz="2400" b="1" i="1" dirty="0" err="1">
                <a:solidFill>
                  <a:srgbClr val="FF0000"/>
                </a:solidFill>
                <a:latin typeface="Times New Roman" pitchFamily="18" charset="0"/>
                <a:cs typeface="Times New Roman" pitchFamily="18" charset="0"/>
              </a:rPr>
              <a:t>Hoán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dụ</a:t>
            </a:r>
            <a:endParaRPr lang="en-US" sz="2400" b="1" i="1" dirty="0">
              <a:solidFill>
                <a:srgbClr val="FF0000"/>
              </a:solidFill>
              <a:latin typeface="Times New Roman" pitchFamily="18" charset="0"/>
              <a:cs typeface="Times New Roman" pitchFamily="18" charset="0"/>
            </a:endParaRPr>
          </a:p>
        </p:txBody>
      </p:sp>
      <p:cxnSp>
        <p:nvCxnSpPr>
          <p:cNvPr id="18" name="Straight Arrow Connector 17"/>
          <p:cNvCxnSpPr/>
          <p:nvPr/>
        </p:nvCxnSpPr>
        <p:spPr>
          <a:xfrm flipV="1">
            <a:off x="123146" y="4718358"/>
            <a:ext cx="1800200" cy="7070"/>
          </a:xfrm>
          <a:prstGeom prst="straightConnector1">
            <a:avLst/>
          </a:prstGeom>
          <a:ln w="28575">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3"/>
            <a:endCxn id="15" idx="1"/>
          </p:cNvCxnSpPr>
          <p:nvPr/>
        </p:nvCxnSpPr>
        <p:spPr>
          <a:xfrm flipV="1">
            <a:off x="1454030" y="2705052"/>
            <a:ext cx="656150" cy="5633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3"/>
            <a:endCxn id="16" idx="1"/>
          </p:cNvCxnSpPr>
          <p:nvPr/>
        </p:nvCxnSpPr>
        <p:spPr>
          <a:xfrm>
            <a:off x="1454030" y="3268374"/>
            <a:ext cx="656150" cy="527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86277" y="3449795"/>
            <a:ext cx="2361414" cy="692498"/>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000" b="1" i="1" dirty="0" err="1">
                <a:latin typeface="Times New Roman" pitchFamily="18" charset="0"/>
                <a:cs typeface="Times New Roman" pitchFamily="18" charset="0"/>
              </a:rPr>
              <a:t>người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nông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dân</a:t>
            </a:r>
            <a:r>
              <a:rPr lang="en-US" sz="2000" b="1" i="1" dirty="0">
                <a:latin typeface="Times New Roman" pitchFamily="18" charset="0"/>
                <a:cs typeface="Times New Roman" pitchFamily="18" charset="0"/>
              </a:rPr>
              <a:t> </a:t>
            </a:r>
          </a:p>
          <a:p>
            <a:pPr algn="ctr" defTabSz="685128"/>
            <a:r>
              <a:rPr lang="en-US" sz="2000" b="1" i="1" dirty="0" err="1">
                <a:latin typeface="Times New Roman" pitchFamily="18" charset="0"/>
                <a:cs typeface="Times New Roman" pitchFamily="18" charset="0"/>
              </a:rPr>
              <a:t>lao</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động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sản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xuất</a:t>
            </a:r>
            <a:endParaRPr lang="en-US" sz="2000" b="1" i="1" dirty="0">
              <a:latin typeface="Times New Roman" pitchFamily="18" charset="0"/>
              <a:cs typeface="Times New Roman" pitchFamily="18" charset="0"/>
            </a:endParaRPr>
          </a:p>
        </p:txBody>
      </p:sp>
      <p:sp>
        <p:nvSpPr>
          <p:cNvPr id="24" name="Rectangle 23"/>
          <p:cNvSpPr/>
          <p:nvPr/>
        </p:nvSpPr>
        <p:spPr>
          <a:xfrm>
            <a:off x="3686298" y="2355726"/>
            <a:ext cx="2361415" cy="725874"/>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100" b="1" i="1" dirty="0" err="1">
                <a:latin typeface="Times New Roman" pitchFamily="18" charset="0"/>
                <a:cs typeface="Times New Roman" pitchFamily="18" charset="0"/>
              </a:rPr>
              <a:t>người</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chiến</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sĩ</a:t>
            </a:r>
            <a:r>
              <a:rPr lang="en-US" sz="2100" b="1" i="1" dirty="0">
                <a:latin typeface="Times New Roman" pitchFamily="18" charset="0"/>
                <a:cs typeface="Times New Roman" pitchFamily="18" charset="0"/>
              </a:rPr>
              <a:t> </a:t>
            </a:r>
          </a:p>
          <a:p>
            <a:pPr algn="ctr" defTabSz="685128"/>
            <a:r>
              <a:rPr lang="en-US" sz="2100" b="1" i="1" dirty="0" err="1">
                <a:latin typeface="Times New Roman" pitchFamily="18" charset="0"/>
                <a:cs typeface="Times New Roman" pitchFamily="18" charset="0"/>
              </a:rPr>
              <a:t>bảo</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vệ</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quê</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hương</a:t>
            </a:r>
            <a:r>
              <a:rPr lang="en-US" sz="2100" b="1" i="1" dirty="0">
                <a:latin typeface="Times New Roman" pitchFamily="18" charset="0"/>
                <a:cs typeface="Times New Roman" pitchFamily="18" charset="0"/>
              </a:rPr>
              <a:t>.</a:t>
            </a:r>
          </a:p>
        </p:txBody>
      </p:sp>
      <p:cxnSp>
        <p:nvCxnSpPr>
          <p:cNvPr id="26" name="Straight Arrow Connector 25"/>
          <p:cNvCxnSpPr>
            <a:stCxn id="15" idx="3"/>
            <a:endCxn id="24" idx="1"/>
          </p:cNvCxnSpPr>
          <p:nvPr/>
        </p:nvCxnSpPr>
        <p:spPr>
          <a:xfrm>
            <a:off x="3326256" y="2705051"/>
            <a:ext cx="360041" cy="136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6" idx="3"/>
            <a:endCxn id="23" idx="1"/>
          </p:cNvCxnSpPr>
          <p:nvPr/>
        </p:nvCxnSpPr>
        <p:spPr>
          <a:xfrm>
            <a:off x="3326256" y="3795856"/>
            <a:ext cx="360041" cy="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22304" y="2278737"/>
            <a:ext cx="2442184" cy="1915877"/>
          </a:xfrm>
          <a:prstGeom prst="rect">
            <a:avLst/>
          </a:prstGeom>
          <a:noFill/>
          <a:ln w="28575">
            <a:solidFill>
              <a:schemeClr val="accent4">
                <a:lumMod val="60000"/>
                <a:lumOff val="40000"/>
              </a:schemeClr>
            </a:solidFill>
            <a:prstDash val="sysDash"/>
          </a:ln>
        </p:spPr>
        <p:txBody>
          <a:bodyPr wrap="square" lIns="68519" tIns="34274" rIns="68519" bIns="34274" rtlCol="0">
            <a:spAutoFit/>
          </a:bodyPr>
          <a:lstStyle/>
          <a:p>
            <a:pPr algn="just" defTabSz="685128"/>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Hai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lượng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tiêu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biểu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hai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nhiệm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vụ</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quan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trọng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tiếp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ảnh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hưởng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quyết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định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con </a:t>
            </a:r>
            <a:r>
              <a:rPr lang="en-US" sz="2000" b="1" dirty="0" err="1">
                <a:solidFill>
                  <a:srgbClr val="FF0000"/>
                </a:solidFill>
                <a:latin typeface="Times New Roman" pitchFamily="18" charset="0"/>
                <a:cs typeface="Times New Roman" pitchFamily="18" charset="0"/>
              </a:rPr>
              <a:t>người</a:t>
            </a:r>
            <a:endParaRPr lang="en-US" sz="2000" b="1" dirty="0">
              <a:solidFill>
                <a:srgbClr val="FF0000"/>
              </a:solidFill>
              <a:latin typeface="Times New Roman" pitchFamily="18" charset="0"/>
              <a:cs typeface="Times New Roman" pitchFamily="18" charset="0"/>
            </a:endParaRPr>
          </a:p>
        </p:txBody>
      </p:sp>
      <p:sp>
        <p:nvSpPr>
          <p:cNvPr id="30" name="Freeform 5"/>
          <p:cNvSpPr>
            <a:spLocks/>
          </p:cNvSpPr>
          <p:nvPr/>
        </p:nvSpPr>
        <p:spPr bwMode="auto">
          <a:xfrm>
            <a:off x="6114816" y="2630125"/>
            <a:ext cx="340385" cy="114125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60000"/>
              <a:lumOff val="4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3" name="Picture 3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85" r="89825"/>
                    </a14:imgEffect>
                  </a14:imgLayer>
                </a14:imgProps>
              </a:ext>
              <a:ext uri="{28A0092B-C50C-407E-A947-70E740481C1C}">
                <a14:useLocalDpi xmlns:a14="http://schemas.microsoft.com/office/drawing/2010/main" val="0"/>
              </a:ext>
            </a:extLst>
          </a:blip>
          <a:stretch>
            <a:fillRect/>
          </a:stretch>
        </p:blipFill>
        <p:spPr>
          <a:xfrm>
            <a:off x="3814652" y="549742"/>
            <a:ext cx="2050050" cy="1201700"/>
          </a:xfrm>
          <a:prstGeom prst="rect">
            <a:avLst/>
          </a:prstGeom>
        </p:spPr>
      </p:pic>
      <p:grpSp>
        <p:nvGrpSpPr>
          <p:cNvPr id="25" name="Group 24"/>
          <p:cNvGrpSpPr/>
          <p:nvPr/>
        </p:nvGrpSpPr>
        <p:grpSpPr>
          <a:xfrm>
            <a:off x="-66907" y="148476"/>
            <a:ext cx="3753205" cy="369332"/>
            <a:chOff x="-178462" y="1828800"/>
            <a:chExt cx="10009850" cy="98483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1" name="TextBox 30"/>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4726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circle(in)">
                                      <p:cBhvr>
                                        <p:cTn id="76" dur="2000"/>
                                        <p:tgtEl>
                                          <p:spTgt spid="30"/>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circle(in)">
                                      <p:cBhvr>
                                        <p:cTn id="7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p:bldP spid="23" grpId="0" animBg="1"/>
      <p:bldP spid="24"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9952" y="519996"/>
            <a:ext cx="4332065" cy="395616"/>
            <a:chOff x="644526" y="2766774"/>
            <a:chExt cx="11553677" cy="1054962"/>
          </a:xfrm>
        </p:grpSpPr>
        <p:sp>
          <p:nvSpPr>
            <p:cNvPr id="10" name="TextBox 9"/>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2" name="TextBox 11"/>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TextBox 12"/>
          <p:cNvSpPr txBox="1"/>
          <p:nvPr/>
        </p:nvSpPr>
        <p:spPr>
          <a:xfrm>
            <a:off x="5724128" y="417778"/>
            <a:ext cx="3257520" cy="1382501"/>
          </a:xfrm>
          <a:prstGeom prst="rect">
            <a:avLst/>
          </a:prstGeom>
          <a:noFill/>
        </p:spPr>
        <p:txBody>
          <a:bodyPr wrap="square" lIns="68519" tIns="34274" rIns="68519" bIns="34274" rtlCol="0">
            <a:spAutoFit/>
          </a:bodyPr>
          <a:lstStyle/>
          <a:p>
            <a:pPr defTabSz="685128"/>
            <a:r>
              <a:rPr lang="en-US" sz="2100" b="1" i="1" dirty="0" err="1">
                <a:solidFill>
                  <a:prstClr val="black"/>
                </a:solidFill>
                <a:latin typeface="Times New Roman" pitchFamily="18" charset="0"/>
                <a:cs typeface="Times New Roman" pitchFamily="18" charset="0"/>
              </a:rPr>
              <a:t>Mùa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xuân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người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cầm</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súng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Lộc</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giắt</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đầy</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trên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lưng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Mùa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xuân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người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ra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đồng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Lộc</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trải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dài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nương</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mạ</a:t>
            </a:r>
            <a:endParaRPr lang="en-US" sz="2100" b="1" i="1" dirty="0">
              <a:solidFill>
                <a:prstClr val="black"/>
              </a:solidFill>
              <a:latin typeface="Times New Roman" pitchFamily="18" charset="0"/>
              <a:cs typeface="Times New Roman" pitchFamily="18" charset="0"/>
            </a:endParaRPr>
          </a:p>
        </p:txBody>
      </p:sp>
      <p:sp>
        <p:nvSpPr>
          <p:cNvPr id="14" name="Title 1"/>
          <p:cNvSpPr txBox="1">
            <a:spLocks/>
          </p:cNvSpPr>
          <p:nvPr/>
        </p:nvSpPr>
        <p:spPr>
          <a:xfrm>
            <a:off x="645657" y="2139703"/>
            <a:ext cx="936748" cy="1852520"/>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a:solidFill>
                  <a:prstClr val="white"/>
                </a:solidFill>
                <a:latin typeface="Times New Roman" pitchFamily="18" charset="0"/>
                <a:cs typeface="Times New Roman" pitchFamily="18" charset="0"/>
              </a:rPr>
              <a:t>“Lộc”</a:t>
            </a:r>
            <a:endParaRPr lang="en-US" sz="2100" b="1" dirty="0">
              <a:solidFill>
                <a:prstClr val="white"/>
              </a:solidFill>
              <a:latin typeface="Times New Roman" pitchFamily="18" charset="0"/>
              <a:cs typeface="Times New Roman" pitchFamily="18" charset="0"/>
            </a:endParaRPr>
          </a:p>
        </p:txBody>
      </p:sp>
      <p:sp>
        <p:nvSpPr>
          <p:cNvPr id="15" name="TextBox 14"/>
          <p:cNvSpPr txBox="1"/>
          <p:nvPr/>
        </p:nvSpPr>
        <p:spPr>
          <a:xfrm>
            <a:off x="2051721" y="2139723"/>
            <a:ext cx="1447744" cy="725857"/>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a:solidFill>
                  <a:schemeClr val="bg1"/>
                </a:solidFill>
                <a:latin typeface="Times New Roman" pitchFamily="18" charset="0"/>
                <a:cs typeface="Times New Roman" pitchFamily="18" charset="0"/>
              </a:rPr>
              <a:t>giắt đầy trên lưng</a:t>
            </a:r>
            <a:endParaRPr lang="en-US" sz="2100" b="1" i="1" dirty="0">
              <a:solidFill>
                <a:schemeClr val="bg1"/>
              </a:solidFill>
              <a:latin typeface="Times New Roman" pitchFamily="18" charset="0"/>
              <a:cs typeface="Times New Roman" pitchFamily="18" charset="0"/>
            </a:endParaRPr>
          </a:p>
        </p:txBody>
      </p:sp>
      <p:sp>
        <p:nvSpPr>
          <p:cNvPr id="16" name="TextBox 15"/>
          <p:cNvSpPr txBox="1"/>
          <p:nvPr/>
        </p:nvSpPr>
        <p:spPr>
          <a:xfrm>
            <a:off x="2051744" y="3230547"/>
            <a:ext cx="1447745" cy="725857"/>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a:solidFill>
                  <a:schemeClr val="bg1"/>
                </a:solidFill>
                <a:latin typeface="Times New Roman" pitchFamily="18" charset="0"/>
                <a:cs typeface="Times New Roman" pitchFamily="18" charset="0"/>
              </a:rPr>
              <a:t>trải dài nương mạ</a:t>
            </a:r>
            <a:endParaRPr lang="en-US" sz="2100" b="1" i="1" dirty="0">
              <a:solidFill>
                <a:schemeClr val="bg1"/>
              </a:solidFill>
              <a:latin typeface="Times New Roman" pitchFamily="18" charset="0"/>
              <a:cs typeface="Times New Roman" pitchFamily="18" charset="0"/>
            </a:endParaRPr>
          </a:p>
        </p:txBody>
      </p:sp>
      <p:cxnSp>
        <p:nvCxnSpPr>
          <p:cNvPr id="17" name="Straight Arrow Connector 16"/>
          <p:cNvCxnSpPr>
            <a:stCxn id="14" idx="3"/>
            <a:endCxn id="15" idx="1"/>
          </p:cNvCxnSpPr>
          <p:nvPr/>
        </p:nvCxnSpPr>
        <p:spPr>
          <a:xfrm flipV="1">
            <a:off x="1582404" y="2502634"/>
            <a:ext cx="469318" cy="5633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3"/>
            <a:endCxn id="16" idx="1"/>
          </p:cNvCxnSpPr>
          <p:nvPr/>
        </p:nvCxnSpPr>
        <p:spPr>
          <a:xfrm>
            <a:off x="1582404" y="3065966"/>
            <a:ext cx="469318" cy="5274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3550" y="4084458"/>
            <a:ext cx="1561677" cy="438580"/>
          </a:xfrm>
          <a:prstGeom prst="rect">
            <a:avLst/>
          </a:prstGeom>
          <a:noFill/>
          <a:ln w="28575">
            <a:noFill/>
          </a:ln>
        </p:spPr>
        <p:txBody>
          <a:bodyPr wrap="square" lIns="68519" tIns="34274" rIns="68519" bIns="34274" rtlCol="0">
            <a:spAutoFit/>
          </a:bodyPr>
          <a:lstStyle/>
          <a:p>
            <a:pPr algn="ctr" defTabSz="685128"/>
            <a:r>
              <a:rPr lang="en-US" sz="2400" b="1" i="1" dirty="0" err="1">
                <a:solidFill>
                  <a:srgbClr val="FF0000"/>
                </a:solidFill>
                <a:latin typeface="Times New Roman" pitchFamily="18" charset="0"/>
                <a:cs typeface="Times New Roman" pitchFamily="18" charset="0"/>
              </a:rPr>
              <a:t>Hoán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dụ</a:t>
            </a:r>
            <a:endParaRPr lang="en-US" sz="2400" b="1" i="1" dirty="0">
              <a:solidFill>
                <a:srgbClr val="FF0000"/>
              </a:solidFill>
              <a:latin typeface="Times New Roman" pitchFamily="18" charset="0"/>
              <a:cs typeface="Times New Roman" pitchFamily="18" charset="0"/>
            </a:endParaRPr>
          </a:p>
        </p:txBody>
      </p:sp>
      <p:cxnSp>
        <p:nvCxnSpPr>
          <p:cNvPr id="22" name="Straight Arrow Connector 21"/>
          <p:cNvCxnSpPr/>
          <p:nvPr/>
        </p:nvCxnSpPr>
        <p:spPr>
          <a:xfrm flipV="1">
            <a:off x="251521" y="4515967"/>
            <a:ext cx="1800200" cy="7070"/>
          </a:xfrm>
          <a:prstGeom prst="straightConnector1">
            <a:avLst/>
          </a:prstGeom>
          <a:ln w="28575">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14652" y="3247410"/>
            <a:ext cx="2361414" cy="692464"/>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000" b="1" i="1">
                <a:latin typeface="Times New Roman" pitchFamily="18" charset="0"/>
                <a:cs typeface="Times New Roman" pitchFamily="18" charset="0"/>
              </a:rPr>
              <a:t>Thành quả của lao động sản xuất</a:t>
            </a:r>
            <a:endParaRPr lang="en-US" sz="2000" b="1" i="1" dirty="0">
              <a:latin typeface="Times New Roman" pitchFamily="18" charset="0"/>
              <a:cs typeface="Times New Roman" pitchFamily="18" charset="0"/>
            </a:endParaRPr>
          </a:p>
        </p:txBody>
      </p:sp>
      <p:sp>
        <p:nvSpPr>
          <p:cNvPr id="26" name="Rectangle 25"/>
          <p:cNvSpPr/>
          <p:nvPr/>
        </p:nvSpPr>
        <p:spPr>
          <a:xfrm>
            <a:off x="3814673" y="2153355"/>
            <a:ext cx="2361415" cy="725857"/>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100" b="1" i="1" dirty="0" err="1">
                <a:latin typeface="Times New Roman" pitchFamily="18" charset="0"/>
                <a:cs typeface="Times New Roman" pitchFamily="18" charset="0"/>
              </a:rPr>
              <a:t>Lá</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ngụy</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trang</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của</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người</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chiến</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sĩ</a:t>
            </a:r>
            <a:endParaRPr lang="en-US" sz="2100" b="1" i="1" dirty="0">
              <a:latin typeface="Times New Roman" pitchFamily="18" charset="0"/>
              <a:cs typeface="Times New Roman" pitchFamily="18" charset="0"/>
            </a:endParaRPr>
          </a:p>
        </p:txBody>
      </p:sp>
      <p:cxnSp>
        <p:nvCxnSpPr>
          <p:cNvPr id="27" name="Straight Arrow Connector 26"/>
          <p:cNvCxnSpPr>
            <a:endCxn id="26" idx="1"/>
          </p:cNvCxnSpPr>
          <p:nvPr/>
        </p:nvCxnSpPr>
        <p:spPr>
          <a:xfrm>
            <a:off x="3454612" y="2502644"/>
            <a:ext cx="360042" cy="13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5" idx="1"/>
          </p:cNvCxnSpPr>
          <p:nvPr/>
        </p:nvCxnSpPr>
        <p:spPr>
          <a:xfrm>
            <a:off x="3454631" y="3593473"/>
            <a:ext cx="360041" cy="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641877" y="2090327"/>
            <a:ext cx="2341525" cy="1915877"/>
          </a:xfrm>
          <a:prstGeom prst="rect">
            <a:avLst/>
          </a:prstGeom>
          <a:noFill/>
          <a:ln w="28575">
            <a:solidFill>
              <a:schemeClr val="accent4">
                <a:lumMod val="60000"/>
                <a:lumOff val="40000"/>
              </a:schemeClr>
            </a:solidFill>
            <a:prstDash val="sysDash"/>
          </a:ln>
        </p:spPr>
        <p:txBody>
          <a:bodyPr wrap="square" lIns="68519" tIns="34274" rIns="68519" bIns="34274" rtlCol="0">
            <a:spAutoFit/>
          </a:bodyPr>
          <a:lstStyle/>
          <a:p>
            <a:pPr algn="just" defTabSz="685128"/>
            <a:r>
              <a:rPr lang="en-US" sz="2400" dirty="0" err="1">
                <a:solidFill>
                  <a:srgbClr val="FF0000"/>
                </a:solidFill>
                <a:latin typeface="Times New Roman" pitchFamily="18" charset="0"/>
                <a:cs typeface="Times New Roman" pitchFamily="18" charset="0"/>
              </a:rPr>
              <a:t>Sức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mạnh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mẽ</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tươi</a:t>
            </a:r>
            <a:r>
              <a:rPr lang="en-US" sz="2400" dirty="0">
                <a:solidFill>
                  <a:srgbClr val="FF0000"/>
                </a:solidFill>
                <a:latin typeface="Times New Roman" pitchFamily="18" charset="0"/>
                <a:cs typeface="Times New Roman" pitchFamily="18" charset="0"/>
              </a:rPr>
              <a:t> non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mùa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xuân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mọi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miền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Tổ</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quốc</a:t>
            </a:r>
            <a:endParaRPr lang="en-US" sz="2400" dirty="0">
              <a:solidFill>
                <a:srgbClr val="FF0000"/>
              </a:solidFill>
              <a:latin typeface="Times New Roman" pitchFamily="18" charset="0"/>
              <a:cs typeface="Times New Roman" pitchFamily="18" charset="0"/>
            </a:endParaRPr>
          </a:p>
        </p:txBody>
      </p:sp>
      <p:sp>
        <p:nvSpPr>
          <p:cNvPr id="31" name="Freeform 5"/>
          <p:cNvSpPr>
            <a:spLocks/>
          </p:cNvSpPr>
          <p:nvPr/>
        </p:nvSpPr>
        <p:spPr bwMode="auto">
          <a:xfrm>
            <a:off x="6243191" y="2427734"/>
            <a:ext cx="340385" cy="114125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60000"/>
              <a:lumOff val="4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2" name="Picture 10"/>
          <p:cNvPicPr>
            <a:picLocks noChangeAspect="1" noChangeArrowheads="1"/>
          </p:cNvPicPr>
          <p:nvPr/>
        </p:nvPicPr>
        <p:blipFill>
          <a:blip r:embed="rId3"/>
          <a:srcRect/>
          <a:stretch>
            <a:fillRect/>
          </a:stretch>
        </p:blipFill>
        <p:spPr bwMode="auto">
          <a:xfrm>
            <a:off x="3995937" y="500496"/>
            <a:ext cx="1457038" cy="1259748"/>
          </a:xfrm>
          <a:prstGeom prst="rect">
            <a:avLst/>
          </a:prstGeom>
          <a:ln>
            <a:noFill/>
          </a:ln>
          <a:effectLst>
            <a:outerShdw blurRad="190500" algn="tl" rotWithShape="0">
              <a:srgbClr val="000000">
                <a:alpha val="70000"/>
              </a:srgbClr>
            </a:outerShdw>
          </a:effectLst>
        </p:spPr>
      </p:pic>
      <p:grpSp>
        <p:nvGrpSpPr>
          <p:cNvPr id="29" name="Group 28"/>
          <p:cNvGrpSpPr/>
          <p:nvPr/>
        </p:nvGrpSpPr>
        <p:grpSpPr>
          <a:xfrm>
            <a:off x="-66907" y="148476"/>
            <a:ext cx="3753205" cy="369332"/>
            <a:chOff x="-178462" y="1828800"/>
            <a:chExt cx="10009850" cy="984836"/>
          </a:xfrm>
        </p:grpSpPr>
        <p:sp>
          <p:nvSpPr>
            <p:cNvPr id="33" name="Round Same Side Corner Rectangle 3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4" name="TextBox 33"/>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5368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heel(1)">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circle(in)">
                                      <p:cBhvr>
                                        <p:cTn id="68" dur="2000"/>
                                        <p:tgtEl>
                                          <p:spTgt spid="31"/>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circle(in)">
                                      <p:cBhvr>
                                        <p:cTn id="7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21" grpId="0"/>
      <p:bldP spid="25" grpId="0" animBg="1"/>
      <p:bldP spid="26"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1765674"/>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3568" y="328163"/>
            <a:ext cx="4572000" cy="1200268"/>
          </a:xfrm>
          <a:prstGeom prst="rect">
            <a:avLst/>
          </a:prstGeom>
        </p:spPr>
        <p:txBody>
          <a:bodyPr lIns="91380" tIns="45690" rIns="91380" bIns="45690">
            <a:spAutoFit/>
          </a:bodyPr>
          <a:lstStyle/>
          <a:p>
            <a:pPr>
              <a:lnSpc>
                <a:spcPct val="150000"/>
              </a:lnSpc>
            </a:pPr>
            <a:r>
              <a:rPr lang="en-US" sz="2400" b="1" i="1" dirty="0" err="1">
                <a:latin typeface="Times New Roman" pitchFamily="18" charset="0"/>
                <a:cs typeface="Times New Roman" pitchFamily="18" charset="0"/>
              </a:rPr>
              <a:t>Tất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như</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hối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hả</a:t>
            </a:r>
            <a:endParaRPr lang="en-US" sz="2400" b="1" i="1" dirty="0">
              <a:latin typeface="Times New Roman" pitchFamily="18" charset="0"/>
              <a:cs typeface="Times New Roman" pitchFamily="18" charset="0"/>
            </a:endParaRPr>
          </a:p>
          <a:p>
            <a:pPr>
              <a:lnSpc>
                <a:spcPct val="150000"/>
              </a:lnSpc>
            </a:pPr>
            <a:r>
              <a:rPr lang="en-US" sz="2400" b="1" i="1" dirty="0" err="1">
                <a:latin typeface="Times New Roman" pitchFamily="18" charset="0"/>
                <a:cs typeface="Times New Roman" pitchFamily="18" charset="0"/>
              </a:rPr>
              <a:t>Tất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như</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xôn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xao</a:t>
            </a:r>
            <a:endParaRPr lang="en-US" sz="2400" b="1" i="1" dirty="0">
              <a:latin typeface="Times New Roman" pitchFamily="18" charset="0"/>
              <a:cs typeface="Times New Roman" pitchFamily="18" charset="0"/>
            </a:endParaRPr>
          </a:p>
        </p:txBody>
      </p:sp>
      <p:pic>
        <p:nvPicPr>
          <p:cNvPr id="14" name="Picture 1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265886" y="519151"/>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a:extLst>
              <a:ext uri="{FF2B5EF4-FFF2-40B4-BE49-F238E27FC236}">
                <a16:creationId xmlns="" xmlns:a16="http://schemas.microsoft.com/office/drawing/2014/main" id="{B839D876-9D01-4869-9EBC-FEA66CFD9B17}"/>
              </a:ext>
            </a:extLst>
          </p:cNvPr>
          <p:cNvPicPr>
            <a:picLocks noChangeAspect="1"/>
          </p:cNvPicPr>
          <p:nvPr/>
        </p:nvPicPr>
        <p:blipFill>
          <a:blip r:embed="rId4"/>
          <a:stretch>
            <a:fillRect/>
          </a:stretch>
        </p:blipFill>
        <p:spPr>
          <a:xfrm rot="6181573">
            <a:off x="7529631" y="3411584"/>
            <a:ext cx="1724423" cy="1529730"/>
          </a:xfrm>
          <a:prstGeom prst="rect">
            <a:avLst/>
          </a:prstGeom>
        </p:spPr>
      </p:pic>
      <p:sp>
        <p:nvSpPr>
          <p:cNvPr id="16" name="Title 1"/>
          <p:cNvSpPr txBox="1">
            <a:spLocks/>
          </p:cNvSpPr>
          <p:nvPr/>
        </p:nvSpPr>
        <p:spPr>
          <a:xfrm>
            <a:off x="1547664" y="2519431"/>
            <a:ext cx="1094968" cy="1852520"/>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prstClr val="white"/>
                </a:solidFill>
                <a:latin typeface="Times New Roman" pitchFamily="18" charset="0"/>
                <a:cs typeface="Times New Roman" pitchFamily="18" charset="0"/>
              </a:rPr>
              <a:t>Con </a:t>
            </a:r>
            <a:r>
              <a:rPr lang="en-US" sz="2400" b="1" dirty="0" err="1">
                <a:solidFill>
                  <a:prstClr val="white"/>
                </a:solidFill>
                <a:latin typeface="Times New Roman" pitchFamily="18" charset="0"/>
                <a:cs typeface="Times New Roman" pitchFamily="18" charset="0"/>
              </a:rPr>
              <a:t>người</a:t>
            </a:r>
            <a:endParaRPr lang="en-US" sz="2400" b="1" dirty="0">
              <a:solidFill>
                <a:prstClr val="white"/>
              </a:solidFill>
              <a:latin typeface="Times New Roman" pitchFamily="18" charset="0"/>
              <a:cs typeface="Times New Roman" pitchFamily="18" charset="0"/>
            </a:endParaRPr>
          </a:p>
        </p:txBody>
      </p:sp>
      <p:sp>
        <p:nvSpPr>
          <p:cNvPr id="17" name="TextBox 16"/>
          <p:cNvSpPr txBox="1"/>
          <p:nvPr/>
        </p:nvSpPr>
        <p:spPr>
          <a:xfrm>
            <a:off x="3298783" y="2519438"/>
            <a:ext cx="1216058" cy="807881"/>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solidFill>
                  <a:schemeClr val="bg1"/>
                </a:solidFill>
                <a:latin typeface="Times New Roman" pitchFamily="18" charset="0"/>
                <a:cs typeface="Times New Roman" pitchFamily="18" charset="0"/>
              </a:rPr>
              <a:t>Tinh </a:t>
            </a:r>
          </a:p>
          <a:p>
            <a:pPr algn="ctr" defTabSz="685128"/>
            <a:r>
              <a:rPr lang="en-US" sz="2400" b="1" i="1">
                <a:solidFill>
                  <a:schemeClr val="bg1"/>
                </a:solidFill>
                <a:latin typeface="Times New Roman" pitchFamily="18" charset="0"/>
                <a:cs typeface="Times New Roman" pitchFamily="18" charset="0"/>
              </a:rPr>
              <a:t>thần</a:t>
            </a:r>
            <a:endParaRPr lang="en-US" sz="2400" b="1" i="1" dirty="0">
              <a:solidFill>
                <a:schemeClr val="bg1"/>
              </a:solidFill>
              <a:latin typeface="Times New Roman" pitchFamily="18" charset="0"/>
              <a:cs typeface="Times New Roman" pitchFamily="18" charset="0"/>
            </a:endParaRPr>
          </a:p>
        </p:txBody>
      </p:sp>
      <p:sp>
        <p:nvSpPr>
          <p:cNvPr id="18" name="TextBox 17"/>
          <p:cNvSpPr txBox="1"/>
          <p:nvPr/>
        </p:nvSpPr>
        <p:spPr>
          <a:xfrm>
            <a:off x="3298783" y="3610277"/>
            <a:ext cx="1216058" cy="807881"/>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solidFill>
                  <a:schemeClr val="bg1"/>
                </a:solidFill>
                <a:latin typeface="Times New Roman" pitchFamily="18" charset="0"/>
                <a:cs typeface="Times New Roman" pitchFamily="18" charset="0"/>
              </a:rPr>
              <a:t>Khí </a:t>
            </a:r>
          </a:p>
          <a:p>
            <a:pPr algn="ctr" defTabSz="685128"/>
            <a:r>
              <a:rPr lang="en-US" sz="2400" b="1" i="1">
                <a:solidFill>
                  <a:schemeClr val="bg1"/>
                </a:solidFill>
                <a:latin typeface="Times New Roman" pitchFamily="18" charset="0"/>
                <a:cs typeface="Times New Roman" pitchFamily="18" charset="0"/>
              </a:rPr>
              <a:t>thế</a:t>
            </a:r>
            <a:endParaRPr lang="en-US" sz="2400" b="1" i="1" dirty="0">
              <a:solidFill>
                <a:schemeClr val="bg1"/>
              </a:solidFill>
              <a:latin typeface="Times New Roman" pitchFamily="18" charset="0"/>
              <a:cs typeface="Times New Roman" pitchFamily="18" charset="0"/>
            </a:endParaRPr>
          </a:p>
        </p:txBody>
      </p:sp>
      <p:cxnSp>
        <p:nvCxnSpPr>
          <p:cNvPr id="19" name="Straight Arrow Connector 18"/>
          <p:cNvCxnSpPr>
            <a:stCxn id="16" idx="3"/>
            <a:endCxn id="17" idx="1"/>
          </p:cNvCxnSpPr>
          <p:nvPr/>
        </p:nvCxnSpPr>
        <p:spPr>
          <a:xfrm flipV="1">
            <a:off x="2642632" y="2923379"/>
            <a:ext cx="656151" cy="52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3"/>
            <a:endCxn id="18" idx="1"/>
          </p:cNvCxnSpPr>
          <p:nvPr/>
        </p:nvCxnSpPr>
        <p:spPr>
          <a:xfrm>
            <a:off x="2642632" y="3445691"/>
            <a:ext cx="656151" cy="5685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4880" y="3627137"/>
            <a:ext cx="2793464" cy="807881"/>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latin typeface="Times New Roman" pitchFamily="18" charset="0"/>
                <a:cs typeface="Times New Roman" pitchFamily="18" charset="0"/>
              </a:rPr>
              <a:t>Khẩn trương</a:t>
            </a:r>
          </a:p>
          <a:p>
            <a:pPr algn="ctr" defTabSz="685128"/>
            <a:r>
              <a:rPr lang="en-US" sz="2400" b="1" i="1">
                <a:latin typeface="Times New Roman" pitchFamily="18" charset="0"/>
                <a:cs typeface="Times New Roman" pitchFamily="18" charset="0"/>
              </a:rPr>
              <a:t>hăng say</a:t>
            </a:r>
            <a:endParaRPr lang="en-US" sz="2400" b="1" i="1" dirty="0">
              <a:latin typeface="Times New Roman" pitchFamily="18" charset="0"/>
              <a:cs typeface="Times New Roman" pitchFamily="18" charset="0"/>
            </a:endParaRPr>
          </a:p>
        </p:txBody>
      </p:sp>
      <p:sp>
        <p:nvSpPr>
          <p:cNvPr id="22" name="Rectangle 21"/>
          <p:cNvSpPr/>
          <p:nvPr/>
        </p:nvSpPr>
        <p:spPr>
          <a:xfrm>
            <a:off x="4874900" y="2533083"/>
            <a:ext cx="2793465" cy="807881"/>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400" b="1" i="1" dirty="0" err="1">
                <a:latin typeface="Times New Roman" pitchFamily="18" charset="0"/>
                <a:cs typeface="Times New Roman" pitchFamily="18" charset="0"/>
              </a:rPr>
              <a:t>Phấn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chấn</a:t>
            </a:r>
            <a:r>
              <a:rPr lang="en-US" sz="2400" b="1" i="1" dirty="0">
                <a:latin typeface="Times New Roman" pitchFamily="18" charset="0"/>
                <a:cs typeface="Times New Roman" pitchFamily="18" charset="0"/>
              </a:rPr>
              <a:t>, </a:t>
            </a:r>
          </a:p>
          <a:p>
            <a:pPr algn="ctr" defTabSz="685128"/>
            <a:r>
              <a:rPr lang="en-US" sz="2400" b="1" i="1" dirty="0" err="1">
                <a:latin typeface="Times New Roman" pitchFamily="18" charset="0"/>
                <a:cs typeface="Times New Roman" pitchFamily="18" charset="0"/>
              </a:rPr>
              <a:t>hồ</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hởi</a:t>
            </a:r>
            <a:endParaRPr lang="en-US" sz="2400" b="1" i="1" dirty="0">
              <a:latin typeface="Times New Roman" pitchFamily="18" charset="0"/>
              <a:cs typeface="Times New Roman" pitchFamily="18" charset="0"/>
            </a:endParaRPr>
          </a:p>
        </p:txBody>
      </p:sp>
      <p:cxnSp>
        <p:nvCxnSpPr>
          <p:cNvPr id="23" name="Straight Arrow Connector 22"/>
          <p:cNvCxnSpPr>
            <a:stCxn id="17" idx="3"/>
            <a:endCxn id="22" idx="1"/>
          </p:cNvCxnSpPr>
          <p:nvPr/>
        </p:nvCxnSpPr>
        <p:spPr>
          <a:xfrm>
            <a:off x="4514841" y="2923379"/>
            <a:ext cx="360059" cy="13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21" idx="1"/>
          </p:cNvCxnSpPr>
          <p:nvPr/>
        </p:nvCxnSpPr>
        <p:spPr>
          <a:xfrm>
            <a:off x="4514841" y="4014218"/>
            <a:ext cx="360039" cy="16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39952" y="373890"/>
            <a:ext cx="4608512" cy="1084892"/>
          </a:xfrm>
          <a:prstGeom prst="rect">
            <a:avLst/>
          </a:prstGeom>
          <a:noFill/>
        </p:spPr>
        <p:txBody>
          <a:bodyPr wrap="square" lIns="68535" tIns="34280" rIns="68535" bIns="34280" rtlCol="0">
            <a:spAutoFit/>
          </a:bodyPr>
          <a:lstStyle/>
          <a:p>
            <a:pPr algn="just" defTabSz="685303">
              <a:lnSpc>
                <a:spcPct val="150000"/>
              </a:lnSpc>
            </a:pPr>
            <a:r>
              <a:rPr lang="en-US" sz="2200" b="1" i="1" dirty="0">
                <a:latin typeface="Times New Roman" pitchFamily="18" charset="0"/>
                <a:cs typeface="Times New Roman" pitchFamily="18" charset="0"/>
                <a:sym typeface="Wingdings" pitchFamily="2" charset="2"/>
              </a:rPr>
              <a:t> </a:t>
            </a:r>
            <a:r>
              <a:rPr lang="en-US" sz="2200" b="1" i="1" dirty="0" err="1">
                <a:latin typeface="Times New Roman" pitchFamily="18" charset="0"/>
                <a:cs typeface="Times New Roman" pitchFamily="18" charset="0"/>
              </a:rPr>
              <a:t>Nghệ</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thuật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Điệp</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ngữ</a:t>
            </a:r>
            <a:r>
              <a:rPr lang="en-US" sz="2200" b="1" i="1" dirty="0">
                <a:latin typeface="Times New Roman" pitchFamily="18" charset="0"/>
                <a:cs typeface="Times New Roman" pitchFamily="18" charset="0"/>
              </a:rPr>
              <a:t>, so </a:t>
            </a:r>
            <a:r>
              <a:rPr lang="en-US" sz="2200" b="1" i="1" dirty="0" err="1">
                <a:latin typeface="Times New Roman" pitchFamily="18" charset="0"/>
                <a:cs typeface="Times New Roman" pitchFamily="18" charset="0"/>
              </a:rPr>
              <a:t>sánh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từ</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láy</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tạo</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nhịp</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điệu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thơ</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tươi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vui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rộn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rã</a:t>
            </a:r>
            <a:r>
              <a:rPr lang="en-US" sz="2200" b="1" i="1" dirty="0">
                <a:latin typeface="Times New Roman" pitchFamily="18" charset="0"/>
                <a:cs typeface="Times New Roman" pitchFamily="18" charset="0"/>
              </a:rPr>
              <a:t>.</a:t>
            </a:r>
          </a:p>
        </p:txBody>
      </p:sp>
    </p:spTree>
    <p:extLst>
      <p:ext uri="{BB962C8B-B14F-4D97-AF65-F5344CB8AC3E}">
        <p14:creationId xmlns:p14="http://schemas.microsoft.com/office/powerpoint/2010/main" val="41979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P spid="18" grpId="0" animBg="1"/>
      <p:bldP spid="21" grpId="0" animBg="1"/>
      <p:bldP spid="2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51920" y="411510"/>
            <a:ext cx="4896544" cy="1440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542757" y="595095"/>
            <a:ext cx="5602710" cy="1072989"/>
          </a:xfrm>
          <a:prstGeom prst="rect">
            <a:avLst/>
          </a:prstGeom>
        </p:spPr>
      </p:pic>
      <p:sp>
        <p:nvSpPr>
          <p:cNvPr id="8" name="TextBox 7"/>
          <p:cNvSpPr txBox="1"/>
          <p:nvPr/>
        </p:nvSpPr>
        <p:spPr>
          <a:xfrm>
            <a:off x="6300192" y="1312531"/>
            <a:ext cx="2376264" cy="484748"/>
          </a:xfrm>
          <a:prstGeom prst="rect">
            <a:avLst/>
          </a:prstGeom>
          <a:noFill/>
        </p:spPr>
        <p:txBody>
          <a:bodyPr wrap="square" lIns="68475" tIns="34256" rIns="68475" bIns="34256" rtlCol="0">
            <a:spAutoFit/>
          </a:bodyPr>
          <a:lstStyle/>
          <a:p>
            <a:pPr defTabSz="684670"/>
            <a:r>
              <a:rPr lang="en-US" sz="2700" b="1" dirty="0">
                <a:solidFill>
                  <a:prstClr val="black"/>
                </a:solidFill>
                <a:latin typeface="Times New Roman" pitchFamily="18" charset="0"/>
                <a:cs typeface="Times New Roman" pitchFamily="18" charset="0"/>
              </a:rPr>
              <a:t>-</a:t>
            </a:r>
            <a:r>
              <a:rPr lang="en-US" sz="2700" b="1" dirty="0" err="1">
                <a:solidFill>
                  <a:prstClr val="black"/>
                </a:solidFill>
                <a:latin typeface="Times New Roman" pitchFamily="18" charset="0"/>
                <a:cs typeface="Times New Roman" pitchFamily="18" charset="0"/>
              </a:rPr>
              <a:t>Thanh</a:t>
            </a:r>
            <a:r>
              <a:rPr lang="en-US" sz="2700" b="1"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Hải</a:t>
            </a:r>
            <a:r>
              <a:rPr lang="en-US" sz="27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339460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194488" y="494311"/>
            <a:ext cx="5725144" cy="4154877"/>
          </a:xfrm>
          <a:prstGeom prst="rect">
            <a:avLst/>
          </a:prstGeom>
          <a:noFill/>
          <a:ln w="28575">
            <a:solidFill>
              <a:schemeClr val="accent4">
                <a:lumMod val="60000"/>
                <a:lumOff val="40000"/>
              </a:schemeClr>
            </a:solidFill>
            <a:prstDash val="sysDash"/>
          </a:ln>
        </p:spPr>
        <p:txBody>
          <a:bodyPr wrap="square" lIns="91336" tIns="45667" rIns="91336" bIns="45667" rtlCol="0">
            <a:spAutoFit/>
          </a:bodyPr>
          <a:lstStyle/>
          <a:p>
            <a:pPr algn="just"/>
            <a:r>
              <a:rPr lang="en-US" sz="2400" i="1" dirty="0" smtClean="0">
                <a:latin typeface="Times New Roman" pitchFamily="18" charset="0"/>
                <a:cs typeface="Times New Roman" pitchFamily="18" charset="0"/>
              </a:rPr>
              <a:t>- BPNT </a:t>
            </a:r>
            <a:r>
              <a:rPr lang="en-US" sz="2400" i="1" dirty="0" err="1">
                <a:latin typeface="Times New Roman" pitchFamily="18" charset="0"/>
                <a:cs typeface="Times New Roman" pitchFamily="18" charset="0"/>
              </a:rPr>
              <a:t>được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dụng</a:t>
            </a: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a:t>
            </a:r>
          </a:p>
          <a:p>
            <a:pPr algn="just"/>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a:p>
            <a:pPr algn="just"/>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Hình</a:t>
            </a:r>
            <a:r>
              <a:rPr lang="en-US" sz="2400" i="1" dirty="0" smtClean="0">
                <a:latin typeface="Times New Roman" pitchFamily="18" charset="0"/>
                <a:cs typeface="Times New Roman" pitchFamily="18" charset="0"/>
              </a:rPr>
              <a:t> </a:t>
            </a:r>
            <a:r>
              <a:rPr lang="en-US" sz="2400" i="1" dirty="0" err="1">
                <a:latin typeface="Times New Roman" pitchFamily="18" charset="0"/>
                <a:cs typeface="Times New Roman" pitchFamily="18" charset="0"/>
              </a:rPr>
              <a:t>ảnh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hiện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lai</a:t>
            </a:r>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a:p>
            <a:pPr algn="just"/>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a:p>
            <a:pPr algn="just"/>
            <a:r>
              <a:rPr lang="en-US" sz="2400" i="1" dirty="0" smtClean="0">
                <a:latin typeface="Times New Roman" pitchFamily="18" charset="0"/>
                <a:cs typeface="Times New Roman" pitchFamily="18" charset="0"/>
              </a:rPr>
              <a:t>........................................................................ </a:t>
            </a:r>
            <a:r>
              <a:rPr lang="en-US" sz="2400" i="1" dirty="0" smtClean="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Tình</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cảm</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của</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tác</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giả</a:t>
            </a:r>
            <a:r>
              <a:rPr lang="en-US" sz="2400" i="1" dirty="0" smtClean="0">
                <a:latin typeface="Times New Roman" pitchFamily="18" charset="0"/>
                <a:cs typeface="Times New Roman" pitchFamily="18" charset="0"/>
                <a:sym typeface="Wingdings" pitchFamily="2" charset="2"/>
              </a:rPr>
              <a:t>:.................... ................................................................................................................................................</a:t>
            </a:r>
            <a:endParaRPr lang="en-US" sz="2400" i="1" dirty="0">
              <a:latin typeface="Times New Roman" pitchFamily="18" charset="0"/>
              <a:cs typeface="Times New Roman" pitchFamily="18" charset="0"/>
              <a:sym typeface="Wingdings" pitchFamily="2" charset="2"/>
            </a:endParaRPr>
          </a:p>
        </p:txBody>
      </p:sp>
      <p:sp>
        <p:nvSpPr>
          <p:cNvPr id="27" name="Rectangle 26"/>
          <p:cNvSpPr/>
          <p:nvPr/>
        </p:nvSpPr>
        <p:spPr>
          <a:xfrm>
            <a:off x="0" y="0"/>
            <a:ext cx="2987824"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5"/>
          <p:cNvSpPr txBox="1"/>
          <p:nvPr/>
        </p:nvSpPr>
        <p:spPr>
          <a:xfrm>
            <a:off x="107505" y="2139702"/>
            <a:ext cx="3131840" cy="2708434"/>
          </a:xfrm>
          <a:prstGeom prst="rect">
            <a:avLst/>
          </a:prstGeom>
          <a:noFill/>
        </p:spPr>
        <p:txBody>
          <a:bodyPr wrap="square" lIns="0" tIns="0" rIns="0" bIns="0" rtlCol="0">
            <a:spAutoFit/>
          </a:bodyPr>
          <a:lstStyle/>
          <a:p>
            <a:pPr>
              <a:lnSpc>
                <a:spcPct val="200000"/>
              </a:lnSpc>
            </a:pPr>
            <a:r>
              <a:rPr lang="en-US" sz="2200" b="1" i="1" dirty="0" err="1">
                <a:latin typeface="Times New Roman" pitchFamily="18" charset="0"/>
                <a:cs typeface="Times New Roman" pitchFamily="18" charset="0"/>
              </a:rPr>
              <a:t>Đất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bốn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ngàn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năm</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Vất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vả</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và</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gian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lao</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Đất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như</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vì</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sao</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Cứ</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lên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phía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trước</a:t>
            </a:r>
            <a:r>
              <a:rPr lang="en-US" sz="2200" b="1" i="1" dirty="0">
                <a:latin typeface="Times New Roman" pitchFamily="18" charset="0"/>
                <a:cs typeface="Times New Roman" pitchFamily="18" charset="0"/>
              </a:rPr>
              <a:t>.</a:t>
            </a:r>
          </a:p>
        </p:txBody>
      </p:sp>
      <p:pic>
        <p:nvPicPr>
          <p:cNvPr id="2" name="Picture 1"/>
          <p:cNvPicPr>
            <a:picLocks noChangeAspect="1"/>
          </p:cNvPicPr>
          <p:nvPr/>
        </p:nvPicPr>
        <p:blipFill>
          <a:blip r:embed="rId3"/>
          <a:stretch>
            <a:fillRect/>
          </a:stretch>
        </p:blipFill>
        <p:spPr>
          <a:xfrm>
            <a:off x="-171168" y="730492"/>
            <a:ext cx="3365656" cy="1595999"/>
          </a:xfrm>
          <a:prstGeom prst="rect">
            <a:avLst/>
          </a:prstGeom>
        </p:spPr>
      </p:pic>
    </p:spTree>
    <p:extLst>
      <p:ext uri="{BB962C8B-B14F-4D97-AF65-F5344CB8AC3E}">
        <p14:creationId xmlns:p14="http://schemas.microsoft.com/office/powerpoint/2010/main" val="329045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itle 1"/>
          <p:cNvSpPr txBox="1">
            <a:spLocks/>
          </p:cNvSpPr>
          <p:nvPr/>
        </p:nvSpPr>
        <p:spPr>
          <a:xfrm>
            <a:off x="2707438" y="1011940"/>
            <a:ext cx="3158544" cy="580675"/>
          </a:xfrm>
          <a:prstGeom prst="rect">
            <a:avLst/>
          </a:prstGeom>
          <a:solidFill>
            <a:schemeClr val="accent4">
              <a:lumMod val="75000"/>
            </a:schemeClr>
          </a:solidFill>
          <a:ln w="19050">
            <a:solidFill>
              <a:schemeClr val="accent4">
                <a:lumMod val="60000"/>
                <a:lumOff val="40000"/>
              </a:schemeClr>
            </a:solidFill>
          </a:ln>
        </p:spPr>
        <p:txBody>
          <a:bodyPr vert="horz" lIns="68535" tIns="34280" rIns="68535" bIns="342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Đất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nước</a:t>
            </a:r>
            <a:endParaRPr lang="en-US" sz="2100" b="1" dirty="0">
              <a:solidFill>
                <a:prstClr val="white"/>
              </a:solidFill>
              <a:latin typeface="Times New Roman" pitchFamily="18" charset="0"/>
              <a:cs typeface="Times New Roman" pitchFamily="18" charset="0"/>
            </a:endParaRPr>
          </a:p>
        </p:txBody>
      </p:sp>
      <p:sp>
        <p:nvSpPr>
          <p:cNvPr id="13" name="TextBox 12"/>
          <p:cNvSpPr txBox="1"/>
          <p:nvPr/>
        </p:nvSpPr>
        <p:spPr>
          <a:xfrm>
            <a:off x="2671697" y="3968008"/>
            <a:ext cx="3638751" cy="397562"/>
          </a:xfrm>
          <a:prstGeom prst="rect">
            <a:avLst/>
          </a:prstGeom>
          <a:noFill/>
          <a:ln w="19050">
            <a:solidFill>
              <a:schemeClr val="accent4">
                <a:lumMod val="60000"/>
                <a:lumOff val="40000"/>
              </a:schemeClr>
            </a:solidFill>
          </a:ln>
        </p:spPr>
        <p:txBody>
          <a:bodyPr wrap="square" lIns="68535" tIns="34280" rIns="68535" bIns="34280" rtlCol="0">
            <a:spAutoFit/>
          </a:bodyPr>
          <a:lstStyle/>
          <a:p>
            <a:pPr defTabSz="685303"/>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Niềm</a:t>
            </a:r>
            <a:r>
              <a:rPr lang="en-US" sz="2100" b="1" i="1" dirty="0">
                <a:solidFill>
                  <a:srgbClr val="FF0000"/>
                </a:solidFill>
                <a:latin typeface="Times New Roman" pitchFamily="18" charset="0"/>
                <a:cs typeface="Times New Roman" pitchFamily="18" charset="0"/>
              </a:rPr>
              <a:t> tin </a:t>
            </a:r>
            <a:r>
              <a:rPr lang="en-US" sz="2100" b="1" i="1" dirty="0" err="1">
                <a:solidFill>
                  <a:srgbClr val="FF0000"/>
                </a:solidFill>
                <a:latin typeface="Times New Roman" pitchFamily="18" charset="0"/>
                <a:cs typeface="Times New Roman" pitchFamily="18" charset="0"/>
              </a:rPr>
              <a:t>yêu</a:t>
            </a:r>
            <a:r>
              <a:rPr lang="en-US" sz="2100" b="1" i="1" dirty="0">
                <a:solidFill>
                  <a:srgbClr val="FF0000"/>
                </a:solidFill>
                <a:latin typeface="Times New Roman" pitchFamily="18" charset="0"/>
                <a:cs typeface="Times New Roman" pitchFamily="18" charset="0"/>
              </a:rPr>
              <a:t>, hi </a:t>
            </a:r>
            <a:r>
              <a:rPr lang="en-US" sz="2100" b="1" i="1" dirty="0" err="1">
                <a:solidFill>
                  <a:srgbClr val="FF0000"/>
                </a:solidFill>
                <a:latin typeface="Times New Roman" pitchFamily="18" charset="0"/>
                <a:cs typeface="Times New Roman" pitchFamily="18" charset="0"/>
              </a:rPr>
              <a:t>vọng</a:t>
            </a:r>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tự</a:t>
            </a:r>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hào</a:t>
            </a:r>
            <a:endParaRPr lang="en-US" sz="2100" b="1" i="1" dirty="0">
              <a:solidFill>
                <a:srgbClr val="FF0000"/>
              </a:solidFill>
              <a:latin typeface="Times New Roman" pitchFamily="18" charset="0"/>
              <a:cs typeface="Times New Roman" pitchFamily="18" charset="0"/>
            </a:endParaRPr>
          </a:p>
        </p:txBody>
      </p:sp>
      <p:cxnSp>
        <p:nvCxnSpPr>
          <p:cNvPr id="14" name="Straight Arrow Connector 13"/>
          <p:cNvCxnSpPr>
            <a:stCxn id="12" idx="2"/>
          </p:cNvCxnSpPr>
          <p:nvPr/>
        </p:nvCxnSpPr>
        <p:spPr>
          <a:xfrm flipH="1">
            <a:off x="2294148" y="1592615"/>
            <a:ext cx="1992562" cy="716257"/>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53520" y="2384463"/>
            <a:ext cx="2184677" cy="725874"/>
          </a:xfrm>
          <a:prstGeom prst="rect">
            <a:avLst/>
          </a:prstGeom>
          <a:solidFill>
            <a:schemeClr val="accent4">
              <a:lumMod val="60000"/>
              <a:lumOff val="40000"/>
            </a:schemeClr>
          </a:solidFill>
          <a:ln w="19050">
            <a:solidFill>
              <a:schemeClr val="accent4">
                <a:lumMod val="60000"/>
                <a:lumOff val="40000"/>
              </a:schemeClr>
            </a:solidFill>
          </a:ln>
        </p:spPr>
        <p:txBody>
          <a:bodyPr wrap="square" lIns="68535" tIns="34280" rIns="68535" bIns="34280" rtlCol="0">
            <a:spAutoFit/>
          </a:bodyPr>
          <a:lstStyle/>
          <a:p>
            <a:pPr algn="ctr" defTabSz="685303"/>
            <a:r>
              <a:rPr lang="en-US" sz="2100" b="1" i="1" dirty="0" err="1">
                <a:solidFill>
                  <a:schemeClr val="bg1"/>
                </a:solidFill>
                <a:latin typeface="Times New Roman" pitchFamily="18" charset="0"/>
                <a:cs typeface="Times New Roman" pitchFamily="18" charset="0"/>
              </a:rPr>
              <a:t>Trong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quá</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khứ</a:t>
            </a:r>
            <a:endParaRPr lang="en-US" sz="2100" b="1" i="1" dirty="0">
              <a:solidFill>
                <a:schemeClr val="bg1"/>
              </a:solidFill>
              <a:latin typeface="Times New Roman" pitchFamily="18" charset="0"/>
              <a:cs typeface="Times New Roman" pitchFamily="18" charset="0"/>
            </a:endParaRPr>
          </a:p>
          <a:p>
            <a:pPr algn="ctr" defTabSz="685303"/>
            <a:endParaRPr lang="en-US" sz="2100" b="1" i="1" dirty="0">
              <a:solidFill>
                <a:schemeClr val="bg1"/>
              </a:solidFill>
              <a:latin typeface="Times New Roman" pitchFamily="18" charset="0"/>
              <a:cs typeface="Times New Roman" pitchFamily="18" charset="0"/>
            </a:endParaRPr>
          </a:p>
        </p:txBody>
      </p:sp>
      <p:cxnSp>
        <p:nvCxnSpPr>
          <p:cNvPr id="16" name="Straight Arrow Connector 15"/>
          <p:cNvCxnSpPr>
            <a:stCxn id="12" idx="2"/>
          </p:cNvCxnSpPr>
          <p:nvPr/>
        </p:nvCxnSpPr>
        <p:spPr>
          <a:xfrm>
            <a:off x="4286710" y="1592615"/>
            <a:ext cx="2248918" cy="703620"/>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668249" y="2336151"/>
            <a:ext cx="2455682" cy="725874"/>
          </a:xfrm>
          <a:prstGeom prst="rect">
            <a:avLst/>
          </a:prstGeom>
          <a:solidFill>
            <a:schemeClr val="accent4">
              <a:lumMod val="60000"/>
              <a:lumOff val="40000"/>
            </a:schemeClr>
          </a:solidFill>
          <a:ln w="19050">
            <a:solidFill>
              <a:schemeClr val="accent4">
                <a:lumMod val="60000"/>
                <a:lumOff val="40000"/>
              </a:schemeClr>
            </a:solidFill>
          </a:ln>
        </p:spPr>
        <p:txBody>
          <a:bodyPr wrap="square" lIns="68535" tIns="34280" rIns="68535" bIns="34280" rtlCol="0">
            <a:spAutoFit/>
          </a:bodyPr>
          <a:lstStyle/>
          <a:p>
            <a:pPr algn="ctr" defTabSz="685303"/>
            <a:r>
              <a:rPr lang="en-US" sz="2100" b="1" i="1" dirty="0" err="1">
                <a:solidFill>
                  <a:schemeClr val="bg1"/>
                </a:solidFill>
                <a:latin typeface="Times New Roman" pitchFamily="18" charset="0"/>
                <a:cs typeface="Times New Roman" pitchFamily="18" charset="0"/>
              </a:rPr>
              <a:t>Trong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hiện</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tại</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và</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tương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lai</a:t>
            </a:r>
            <a:endParaRPr lang="en-US" sz="2100" b="1" i="1" dirty="0">
              <a:solidFill>
                <a:schemeClr val="bg1"/>
              </a:solidFill>
              <a:latin typeface="Times New Roman" pitchFamily="18" charset="0"/>
              <a:cs typeface="Times New Roman" pitchFamily="18" charset="0"/>
            </a:endParaRPr>
          </a:p>
        </p:txBody>
      </p:sp>
      <p:sp>
        <p:nvSpPr>
          <p:cNvPr id="18" name="TextBox 17"/>
          <p:cNvSpPr txBox="1"/>
          <p:nvPr/>
        </p:nvSpPr>
        <p:spPr>
          <a:xfrm rot="20419940">
            <a:off x="1968482" y="1684125"/>
            <a:ext cx="1536719" cy="438580"/>
          </a:xfrm>
          <a:prstGeom prst="rect">
            <a:avLst/>
          </a:prstGeom>
          <a:noFill/>
          <a:ln w="19050">
            <a:noFill/>
          </a:ln>
        </p:spPr>
        <p:txBody>
          <a:bodyPr wrap="square" lIns="68535" tIns="34280" rIns="68535" bIns="34280" rtlCol="0">
            <a:spAutoFit/>
          </a:bodyPr>
          <a:lstStyle/>
          <a:p>
            <a:pPr algn="ctr" defTabSz="685303"/>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hóa</a:t>
            </a:r>
            <a:endParaRPr lang="en-US" sz="2400" b="1" dirty="0">
              <a:solidFill>
                <a:srgbClr val="FF0000"/>
              </a:solidFill>
              <a:latin typeface="Times New Roman" pitchFamily="18" charset="0"/>
              <a:cs typeface="Times New Roman" pitchFamily="18" charset="0"/>
            </a:endParaRPr>
          </a:p>
        </p:txBody>
      </p:sp>
      <p:cxnSp>
        <p:nvCxnSpPr>
          <p:cNvPr id="19" name="Straight Arrow Connector 18"/>
          <p:cNvCxnSpPr/>
          <p:nvPr/>
        </p:nvCxnSpPr>
        <p:spPr>
          <a:xfrm>
            <a:off x="7075198" y="3077357"/>
            <a:ext cx="7070" cy="401999"/>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938767" y="3117874"/>
            <a:ext cx="7071" cy="366649"/>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836183">
            <a:off x="4848050" y="1593000"/>
            <a:ext cx="1493335" cy="438580"/>
          </a:xfrm>
          <a:prstGeom prst="rect">
            <a:avLst/>
          </a:prstGeom>
          <a:noFill/>
          <a:ln w="19050">
            <a:noFill/>
          </a:ln>
        </p:spPr>
        <p:txBody>
          <a:bodyPr wrap="square" lIns="68535" tIns="34280" rIns="68535" bIns="34280" rtlCol="0">
            <a:spAutoFit/>
          </a:bodyPr>
          <a:lstStyle/>
          <a:p>
            <a:pPr algn="ctr" defTabSz="685303"/>
            <a:r>
              <a:rPr lang="en-US" sz="2400" b="1" dirty="0">
                <a:solidFill>
                  <a:srgbClr val="FF0000"/>
                </a:solidFill>
                <a:latin typeface="Times New Roman" pitchFamily="18" charset="0"/>
                <a:cs typeface="Times New Roman" pitchFamily="18" charset="0"/>
              </a:rPr>
              <a:t>So </a:t>
            </a:r>
            <a:r>
              <a:rPr lang="en-US" sz="2400" b="1" dirty="0" err="1">
                <a:solidFill>
                  <a:srgbClr val="FF0000"/>
                </a:solidFill>
                <a:latin typeface="Times New Roman" pitchFamily="18" charset="0"/>
                <a:cs typeface="Times New Roman" pitchFamily="18" charset="0"/>
              </a:rPr>
              <a:t>sánh</a:t>
            </a:r>
            <a:endParaRPr lang="en-US" sz="2400" b="1" dirty="0">
              <a:solidFill>
                <a:srgbClr val="FF0000"/>
              </a:solidFill>
              <a:latin typeface="Times New Roman" pitchFamily="18" charset="0"/>
              <a:cs typeface="Times New Roman" pitchFamily="18" charset="0"/>
            </a:endParaRPr>
          </a:p>
        </p:txBody>
      </p:sp>
      <p:sp>
        <p:nvSpPr>
          <p:cNvPr id="22" name="Oval 21"/>
          <p:cNvSpPr/>
          <p:nvPr/>
        </p:nvSpPr>
        <p:spPr>
          <a:xfrm>
            <a:off x="827584" y="3484508"/>
            <a:ext cx="1817010" cy="1463511"/>
          </a:xfrm>
          <a:prstGeom prst="ellipse">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35" tIns="34280" rIns="68535" bIns="34280" rtlCol="0" anchor="ctr"/>
          <a:lstStyle/>
          <a:p>
            <a:pPr algn="ctr" defTabSz="685303"/>
            <a:r>
              <a:rPr lang="en-US" sz="2100" b="1" i="1" dirty="0" err="1">
                <a:solidFill>
                  <a:schemeClr val="tx1"/>
                </a:solidFill>
                <a:latin typeface="Times New Roman" pitchFamily="18" charset="0"/>
                <a:cs typeface="Times New Roman" pitchFamily="18" charset="0"/>
              </a:rPr>
              <a:t>Vất</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vả</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gian</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lao</a:t>
            </a:r>
            <a:endParaRPr lang="en-US" sz="2100" b="1" i="1" dirty="0">
              <a:solidFill>
                <a:schemeClr val="tx1"/>
              </a:solidFill>
              <a:latin typeface="Times New Roman" pitchFamily="18" charset="0"/>
              <a:cs typeface="Times New Roman" pitchFamily="18" charset="0"/>
            </a:endParaRPr>
          </a:p>
        </p:txBody>
      </p:sp>
      <p:sp>
        <p:nvSpPr>
          <p:cNvPr id="23" name="Oval 22"/>
          <p:cNvSpPr/>
          <p:nvPr/>
        </p:nvSpPr>
        <p:spPr>
          <a:xfrm>
            <a:off x="6337913" y="3511625"/>
            <a:ext cx="1827622" cy="1436411"/>
          </a:xfrm>
          <a:prstGeom prst="ellipse">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35" tIns="34280" rIns="68535" bIns="34280" rtlCol="0" anchor="ctr"/>
          <a:lstStyle/>
          <a:p>
            <a:pPr algn="ctr" defTabSz="685303"/>
            <a:r>
              <a:rPr lang="en-US" sz="2100" b="1" i="1" dirty="0" err="1">
                <a:solidFill>
                  <a:schemeClr val="tx1"/>
                </a:solidFill>
                <a:latin typeface="Times New Roman" pitchFamily="18" charset="0"/>
                <a:cs typeface="Times New Roman" pitchFamily="18" charset="0"/>
              </a:rPr>
              <a:t>Đẹp</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đẽ</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mạnh</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mẽ</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trường</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tồn</a:t>
            </a:r>
            <a:endParaRPr lang="en-US" sz="2100" b="1" i="1" dirty="0">
              <a:solidFill>
                <a:schemeClr val="tx1"/>
              </a:solidFill>
              <a:latin typeface="Times New Roman" pitchFamily="18" charset="0"/>
              <a:cs typeface="Times New Roman" pitchFamily="18" charset="0"/>
            </a:endParaRPr>
          </a:p>
        </p:txBody>
      </p:sp>
      <p:cxnSp>
        <p:nvCxnSpPr>
          <p:cNvPr id="24" name="Straight Connector 23"/>
          <p:cNvCxnSpPr>
            <a:stCxn id="15" idx="3"/>
            <a:endCxn id="17" idx="1"/>
          </p:cNvCxnSpPr>
          <p:nvPr/>
        </p:nvCxnSpPr>
        <p:spPr>
          <a:xfrm flipV="1">
            <a:off x="3038201" y="2699088"/>
            <a:ext cx="2630071" cy="48312"/>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图片 7">
            <a:extLst>
              <a:ext uri="{FF2B5EF4-FFF2-40B4-BE49-F238E27FC236}">
                <a16:creationId xmlns="" xmlns:a16="http://schemas.microsoft.com/office/drawing/2014/main" id="{B839D876-9D01-4869-9EBC-FEA66CFD9B17}"/>
              </a:ext>
            </a:extLst>
          </p:cNvPr>
          <p:cNvPicPr>
            <a:picLocks noChangeAspect="1"/>
          </p:cNvPicPr>
          <p:nvPr/>
        </p:nvPicPr>
        <p:blipFill>
          <a:blip r:embed="rId3"/>
          <a:stretch>
            <a:fillRect/>
          </a:stretch>
        </p:blipFill>
        <p:spPr>
          <a:xfrm>
            <a:off x="7596356" y="-110108"/>
            <a:ext cx="1724423" cy="1529730"/>
          </a:xfrm>
          <a:prstGeom prst="rect">
            <a:avLst/>
          </a:prstGeom>
        </p:spPr>
      </p:pic>
      <p:grpSp>
        <p:nvGrpSpPr>
          <p:cNvPr id="26" name="Group 25"/>
          <p:cNvGrpSpPr/>
          <p:nvPr/>
        </p:nvGrpSpPr>
        <p:grpSpPr>
          <a:xfrm>
            <a:off x="-66907" y="148476"/>
            <a:ext cx="3753205" cy="369332"/>
            <a:chOff x="-178462" y="1828800"/>
            <a:chExt cx="10009850" cy="98483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7557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18" grpId="0"/>
      <p:bldP spid="21" grpId="0"/>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Line 27"/>
          <p:cNvSpPr>
            <a:spLocks noChangeShapeType="1"/>
          </p:cNvSpPr>
          <p:nvPr/>
        </p:nvSpPr>
        <p:spPr bwMode="auto">
          <a:xfrm flipH="1">
            <a:off x="4495801" y="1669257"/>
            <a:ext cx="762000" cy="514350"/>
          </a:xfrm>
          <a:prstGeom prst="line">
            <a:avLst/>
          </a:prstGeom>
          <a:noFill/>
          <a:ln w="38100">
            <a:solidFill>
              <a:schemeClr val="bg1"/>
            </a:solidFill>
            <a:round/>
            <a:headEnd/>
            <a:tailEnd type="triangle" w="med" len="me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7" name="Line 28"/>
          <p:cNvSpPr>
            <a:spLocks noChangeShapeType="1"/>
          </p:cNvSpPr>
          <p:nvPr/>
        </p:nvSpPr>
        <p:spPr bwMode="auto">
          <a:xfrm>
            <a:off x="5257800" y="1669256"/>
            <a:ext cx="1143000" cy="457200"/>
          </a:xfrm>
          <a:prstGeom prst="line">
            <a:avLst/>
          </a:prstGeom>
          <a:noFill/>
          <a:ln w="38100">
            <a:solidFill>
              <a:schemeClr val="bg1"/>
            </a:solidFill>
            <a:round/>
            <a:headEnd/>
            <a:tailEnd type="triangle" w="med" len="me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8" name="Line 7"/>
          <p:cNvSpPr>
            <a:spLocks noChangeShapeType="1"/>
          </p:cNvSpPr>
          <p:nvPr/>
        </p:nvSpPr>
        <p:spPr bwMode="auto">
          <a:xfrm>
            <a:off x="0" y="514350"/>
            <a:ext cx="9144000" cy="0"/>
          </a:xfrm>
          <a:prstGeom prst="line">
            <a:avLst/>
          </a:prstGeom>
          <a:noFill/>
          <a:ln w="38100">
            <a:solidFill>
              <a:srgbClr val="FFFFFF"/>
            </a:solidFill>
            <a:round/>
            <a:headEnd/>
            <a:tailEn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9" name="Line 9"/>
          <p:cNvSpPr>
            <a:spLocks noChangeShapeType="1"/>
          </p:cNvSpPr>
          <p:nvPr/>
        </p:nvSpPr>
        <p:spPr bwMode="auto">
          <a:xfrm>
            <a:off x="4267200" y="742950"/>
            <a:ext cx="0" cy="4400550"/>
          </a:xfrm>
          <a:prstGeom prst="line">
            <a:avLst/>
          </a:prstGeom>
          <a:noFill/>
          <a:ln w="38100">
            <a:solidFill>
              <a:srgbClr val="FFFFFF"/>
            </a:solidFill>
            <a:round/>
            <a:headEnd/>
            <a:tailEn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117771" name="TextBox 11"/>
          <p:cNvSpPr txBox="1">
            <a:spLocks noChangeArrowheads="1"/>
          </p:cNvSpPr>
          <p:nvPr/>
        </p:nvSpPr>
        <p:spPr bwMode="auto">
          <a:xfrm>
            <a:off x="762000" y="3429000"/>
            <a:ext cx="7391400" cy="410752"/>
          </a:xfrm>
          <a:prstGeom prst="rect">
            <a:avLst/>
          </a:prstGeom>
          <a:noFill/>
          <a:ln w="38100">
            <a:noFill/>
            <a:miter lim="800000"/>
            <a:headEnd/>
            <a:tailEnd/>
          </a:ln>
        </p:spPr>
        <p:txBody>
          <a:bodyPr lIns="81592" tIns="40796" rIns="81592" bIns="40796">
            <a:spAutoFit/>
          </a:bodyPr>
          <a:lstStyle/>
          <a:p>
            <a:pPr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 </a:t>
            </a:r>
            <a:r>
              <a:rPr lang="en-US" sz="2100" dirty="0" err="1">
                <a:solidFill>
                  <a:srgbClr val="7030A0"/>
                </a:solidFill>
                <a:latin typeface="Times New Roman" pitchFamily="18" charset="0"/>
                <a:ea typeface="宋体" panose="02010600030101010101" pitchFamily="2" charset="-122"/>
                <a:cs typeface="Times New Roman" pitchFamily="18" charset="0"/>
              </a:rPr>
              <a:t>Đất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nước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vừa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ra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khỏi</a:t>
            </a:r>
            <a:r>
              <a:rPr lang="en-US" sz="2100" dirty="0">
                <a:solidFill>
                  <a:srgbClr val="7030A0"/>
                </a:solidFill>
                <a:latin typeface="Times New Roman" pitchFamily="18" charset="0"/>
                <a:ea typeface="宋体" panose="02010600030101010101" pitchFamily="2" charset="-122"/>
                <a:cs typeface="Times New Roman" pitchFamily="18" charset="0"/>
              </a:rPr>
              <a:t> 2 </a:t>
            </a:r>
            <a:r>
              <a:rPr lang="en-US" sz="2100" dirty="0" err="1">
                <a:solidFill>
                  <a:srgbClr val="7030A0"/>
                </a:solidFill>
                <a:latin typeface="Times New Roman" pitchFamily="18" charset="0"/>
                <a:ea typeface="宋体" panose="02010600030101010101" pitchFamily="2" charset="-122"/>
                <a:cs typeface="Times New Roman" pitchFamily="18" charset="0"/>
              </a:rPr>
              <a:t>cuộc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tranh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biên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giới</a:t>
            </a:r>
            <a:r>
              <a:rPr lang="en-US" sz="2100" dirty="0">
                <a:solidFill>
                  <a:srgbClr val="7030A0"/>
                </a:solidFill>
                <a:latin typeface="Times New Roman" pitchFamily="18" charset="0"/>
                <a:ea typeface="宋体" panose="02010600030101010101" pitchFamily="2" charset="-122"/>
                <a:cs typeface="Times New Roman" pitchFamily="18" charset="0"/>
              </a:rPr>
              <a:t>.</a:t>
            </a:r>
          </a:p>
        </p:txBody>
      </p:sp>
      <p:sp>
        <p:nvSpPr>
          <p:cNvPr id="117772" name="TextBox 11"/>
          <p:cNvSpPr txBox="1">
            <a:spLocks noChangeArrowheads="1"/>
          </p:cNvSpPr>
          <p:nvPr/>
        </p:nvSpPr>
        <p:spPr bwMode="auto">
          <a:xfrm>
            <a:off x="833120" y="3834527"/>
            <a:ext cx="8153400" cy="410752"/>
          </a:xfrm>
          <a:prstGeom prst="rect">
            <a:avLst/>
          </a:prstGeom>
          <a:noFill/>
          <a:ln w="38100">
            <a:noFill/>
            <a:miter lim="800000"/>
            <a:headEnd/>
            <a:tailEnd/>
          </a:ln>
        </p:spPr>
        <p:txBody>
          <a:bodyPr lIns="81592" tIns="40796" rIns="81592" bIns="40796">
            <a:spAutoFit/>
          </a:bodyPr>
          <a:lstStyle/>
          <a:p>
            <a:pPr algn="just"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Nền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bao</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cấp</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còn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bộc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lộ</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nhiều</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hạn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yếu</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kém</a:t>
            </a:r>
            <a:r>
              <a:rPr lang="en-US" sz="2100" dirty="0">
                <a:solidFill>
                  <a:srgbClr val="7030A0"/>
                </a:solidFill>
                <a:latin typeface="Times New Roman" pitchFamily="18" charset="0"/>
                <a:ea typeface="宋体" panose="02010600030101010101" pitchFamily="2" charset="-122"/>
                <a:cs typeface="Times New Roman" pitchFamily="18" charset="0"/>
              </a:rPr>
              <a:t>.  </a:t>
            </a:r>
          </a:p>
        </p:txBody>
      </p:sp>
      <p:pic>
        <p:nvPicPr>
          <p:cNvPr id="117773" name="Picture 13" descr="Redsvn-Philip-Jones-Griffiths-Vietnam-1980-46"/>
          <p:cNvPicPr>
            <a:picLocks noChangeAspect="1" noChangeArrowheads="1"/>
          </p:cNvPicPr>
          <p:nvPr/>
        </p:nvPicPr>
        <p:blipFill>
          <a:blip r:embed="rId3"/>
          <a:srcRect/>
          <a:stretch>
            <a:fillRect/>
          </a:stretch>
        </p:blipFill>
        <p:spPr bwMode="auto">
          <a:xfrm>
            <a:off x="2209800" y="171451"/>
            <a:ext cx="4876800" cy="2743200"/>
          </a:xfrm>
          <a:prstGeom prst="rect">
            <a:avLst/>
          </a:prstGeom>
          <a:noFill/>
          <a:ln w="9525">
            <a:noFill/>
            <a:miter lim="800000"/>
            <a:headEnd/>
            <a:tailEnd/>
          </a:ln>
        </p:spPr>
      </p:pic>
      <p:pic>
        <p:nvPicPr>
          <p:cNvPr id="117774" name="Picture 14" descr="Redsvn-Philip-Jones-Griffiths-Vietnam-1980-55"/>
          <p:cNvPicPr>
            <a:picLocks noChangeAspect="1" noChangeArrowheads="1"/>
          </p:cNvPicPr>
          <p:nvPr/>
        </p:nvPicPr>
        <p:blipFill>
          <a:blip r:embed="rId4"/>
          <a:srcRect/>
          <a:stretch>
            <a:fillRect/>
          </a:stretch>
        </p:blipFill>
        <p:spPr bwMode="auto">
          <a:xfrm>
            <a:off x="4572000" y="228600"/>
            <a:ext cx="4343400" cy="2686050"/>
          </a:xfrm>
          <a:prstGeom prst="rect">
            <a:avLst/>
          </a:prstGeom>
          <a:noFill/>
          <a:ln w="9525">
            <a:noFill/>
            <a:miter lim="800000"/>
            <a:headEnd/>
            <a:tailEnd/>
          </a:ln>
        </p:spPr>
      </p:pic>
      <p:pic>
        <p:nvPicPr>
          <p:cNvPr id="117775" name="Picture 15" descr="Redsvn-Philip-Jones-Griffiths-Vietnam-1980-09"/>
          <p:cNvPicPr>
            <a:picLocks noChangeAspect="1" noChangeArrowheads="1"/>
          </p:cNvPicPr>
          <p:nvPr/>
        </p:nvPicPr>
        <p:blipFill>
          <a:blip r:embed="rId5"/>
          <a:srcRect/>
          <a:stretch>
            <a:fillRect/>
          </a:stretch>
        </p:blipFill>
        <p:spPr bwMode="auto">
          <a:xfrm>
            <a:off x="304801" y="171451"/>
            <a:ext cx="3810000" cy="2743200"/>
          </a:xfrm>
          <a:prstGeom prst="rect">
            <a:avLst/>
          </a:prstGeom>
          <a:noFill/>
          <a:ln w="9525">
            <a:noFill/>
            <a:miter lim="800000"/>
            <a:headEnd/>
            <a:tailEnd/>
          </a:ln>
        </p:spPr>
      </p:pic>
      <p:sp>
        <p:nvSpPr>
          <p:cNvPr id="117778" name="Text Box 18"/>
          <p:cNvSpPr txBox="1">
            <a:spLocks noChangeArrowheads="1"/>
          </p:cNvSpPr>
          <p:nvPr/>
        </p:nvSpPr>
        <p:spPr bwMode="auto">
          <a:xfrm>
            <a:off x="3505220" y="3005270"/>
            <a:ext cx="1538465" cy="465471"/>
          </a:xfrm>
          <a:prstGeom prst="rect">
            <a:avLst/>
          </a:prstGeom>
          <a:solidFill>
            <a:srgbClr val="7030A0"/>
          </a:solidFill>
          <a:ln w="9525">
            <a:noFill/>
            <a:miter lim="800000"/>
            <a:headEnd/>
            <a:tailEnd/>
          </a:ln>
        </p:spPr>
        <p:txBody>
          <a:bodyPr wrap="none" lIns="81592" tIns="40796" rIns="81592" bIns="40796">
            <a:spAutoFit/>
          </a:bodyPr>
          <a:lstStyle/>
          <a:p>
            <a:pPr defTabSz="649910" fontAlgn="base">
              <a:spcBef>
                <a:spcPct val="0"/>
              </a:spcBef>
              <a:spcAft>
                <a:spcPct val="0"/>
              </a:spcAft>
            </a:pPr>
            <a:r>
              <a:rPr lang="en-US" sz="2500" b="1" dirty="0" err="1">
                <a:solidFill>
                  <a:schemeClr val="bg1"/>
                </a:solidFill>
                <a:latin typeface="Times New Roman" pitchFamily="18" charset="0"/>
                <a:ea typeface="宋体" panose="02010600030101010101" pitchFamily="2" charset="-122"/>
                <a:cs typeface="Times New Roman" pitchFamily="18" charset="0"/>
              </a:rPr>
              <a:t>Năm</a:t>
            </a:r>
            <a:r>
              <a:rPr lang="en-US" sz="2500" b="1" dirty="0">
                <a:solidFill>
                  <a:schemeClr val="bg1"/>
                </a:solidFill>
                <a:latin typeface="Times New Roman" pitchFamily="18" charset="0"/>
                <a:ea typeface="宋体" panose="02010600030101010101" pitchFamily="2" charset="-122"/>
                <a:cs typeface="Times New Roman" pitchFamily="18" charset="0"/>
              </a:rPr>
              <a:t> 1980</a:t>
            </a:r>
          </a:p>
        </p:txBody>
      </p:sp>
      <p:sp>
        <p:nvSpPr>
          <p:cNvPr id="13" name="TextBox 11"/>
          <p:cNvSpPr txBox="1">
            <a:spLocks noChangeArrowheads="1"/>
          </p:cNvSpPr>
          <p:nvPr/>
        </p:nvSpPr>
        <p:spPr bwMode="auto">
          <a:xfrm>
            <a:off x="833123" y="4251632"/>
            <a:ext cx="7531947" cy="739065"/>
          </a:xfrm>
          <a:prstGeom prst="rect">
            <a:avLst/>
          </a:prstGeom>
          <a:noFill/>
          <a:ln w="38100">
            <a:noFill/>
            <a:miter lim="800000"/>
            <a:headEnd/>
            <a:tailEnd/>
          </a:ln>
        </p:spPr>
        <p:txBody>
          <a:bodyPr wrap="square" lIns="81592" tIns="40796" rIns="81592" bIns="40796">
            <a:spAutoFit/>
          </a:bodyPr>
          <a:lstStyle/>
          <a:p>
            <a:pPr algn="just"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tranh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cho</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cơ</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sở</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vật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chất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bị</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phá</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hủy</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nền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kiệt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quệ</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đời</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sống</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nhân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dân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vô</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cùng</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đói</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khổ</a:t>
            </a:r>
            <a:r>
              <a:rPr lang="en-US" sz="2100" dirty="0">
                <a:solidFill>
                  <a:srgbClr val="7030A0"/>
                </a:solidFill>
                <a:latin typeface="Times New Roman" pitchFamily="18" charset="0"/>
                <a:ea typeface="宋体" panose="02010600030101010101" pitchFamily="2" charset="-122"/>
                <a:cs typeface="Times New Roman" pitchFamily="18" charset="0"/>
              </a:rPr>
              <a:t>.</a:t>
            </a:r>
          </a:p>
        </p:txBody>
      </p:sp>
    </p:spTree>
    <p:extLst>
      <p:ext uri="{BB962C8B-B14F-4D97-AF65-F5344CB8AC3E}">
        <p14:creationId xmlns:p14="http://schemas.microsoft.com/office/powerpoint/2010/main" val="3207955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7778"/>
                                        </p:tgtEl>
                                        <p:attrNameLst>
                                          <p:attrName>style.visibility</p:attrName>
                                        </p:attrNameLst>
                                      </p:cBhvr>
                                      <p:to>
                                        <p:strVal val="visible"/>
                                      </p:to>
                                    </p:set>
                                    <p:anim calcmode="lin" valueType="num">
                                      <p:cBhvr>
                                        <p:cTn id="7" dur="1000" fill="hold"/>
                                        <p:tgtEl>
                                          <p:spTgt spid="117778"/>
                                        </p:tgtEl>
                                        <p:attrNameLst>
                                          <p:attrName>ppt_w</p:attrName>
                                        </p:attrNameLst>
                                      </p:cBhvr>
                                      <p:tavLst>
                                        <p:tav tm="0">
                                          <p:val>
                                            <p:strVal val="#ppt_w*0.70"/>
                                          </p:val>
                                        </p:tav>
                                        <p:tav tm="100000">
                                          <p:val>
                                            <p:strVal val="#ppt_w"/>
                                          </p:val>
                                        </p:tav>
                                      </p:tavLst>
                                    </p:anim>
                                    <p:anim calcmode="lin" valueType="num">
                                      <p:cBhvr>
                                        <p:cTn id="8" dur="1000" fill="hold"/>
                                        <p:tgtEl>
                                          <p:spTgt spid="117778"/>
                                        </p:tgtEl>
                                        <p:attrNameLst>
                                          <p:attrName>ppt_h</p:attrName>
                                        </p:attrNameLst>
                                      </p:cBhvr>
                                      <p:tavLst>
                                        <p:tav tm="0">
                                          <p:val>
                                            <p:strVal val="#ppt_h"/>
                                          </p:val>
                                        </p:tav>
                                        <p:tav tm="100000">
                                          <p:val>
                                            <p:strVal val="#ppt_h"/>
                                          </p:val>
                                        </p:tav>
                                      </p:tavLst>
                                    </p:anim>
                                    <p:animEffect transition="in" filter="fade">
                                      <p:cBhvr>
                                        <p:cTn id="9" dur="1000"/>
                                        <p:tgtEl>
                                          <p:spTgt spid="117778"/>
                                        </p:tgtEl>
                                      </p:cBhvr>
                                    </p:animEffect>
                                  </p:childTnLst>
                                </p:cTn>
                              </p:par>
                              <p:par>
                                <p:cTn id="10" presetID="55" presetClass="entr" presetSubtype="0" fill="hold" nodeType="withEffect">
                                  <p:stCondLst>
                                    <p:cond delay="0"/>
                                  </p:stCondLst>
                                  <p:childTnLst>
                                    <p:set>
                                      <p:cBhvr>
                                        <p:cTn id="11" dur="1" fill="hold">
                                          <p:stCondLst>
                                            <p:cond delay="0"/>
                                          </p:stCondLst>
                                        </p:cTn>
                                        <p:tgtEl>
                                          <p:spTgt spid="117773"/>
                                        </p:tgtEl>
                                        <p:attrNameLst>
                                          <p:attrName>style.visibility</p:attrName>
                                        </p:attrNameLst>
                                      </p:cBhvr>
                                      <p:to>
                                        <p:strVal val="visible"/>
                                      </p:to>
                                    </p:set>
                                    <p:anim calcmode="lin" valueType="num">
                                      <p:cBhvr>
                                        <p:cTn id="12" dur="1000" fill="hold"/>
                                        <p:tgtEl>
                                          <p:spTgt spid="117773"/>
                                        </p:tgtEl>
                                        <p:attrNameLst>
                                          <p:attrName>ppt_w</p:attrName>
                                        </p:attrNameLst>
                                      </p:cBhvr>
                                      <p:tavLst>
                                        <p:tav tm="0">
                                          <p:val>
                                            <p:strVal val="#ppt_w*0.70"/>
                                          </p:val>
                                        </p:tav>
                                        <p:tav tm="100000">
                                          <p:val>
                                            <p:strVal val="#ppt_w"/>
                                          </p:val>
                                        </p:tav>
                                      </p:tavLst>
                                    </p:anim>
                                    <p:anim calcmode="lin" valueType="num">
                                      <p:cBhvr>
                                        <p:cTn id="13" dur="1000" fill="hold"/>
                                        <p:tgtEl>
                                          <p:spTgt spid="117773"/>
                                        </p:tgtEl>
                                        <p:attrNameLst>
                                          <p:attrName>ppt_h</p:attrName>
                                        </p:attrNameLst>
                                      </p:cBhvr>
                                      <p:tavLst>
                                        <p:tav tm="0">
                                          <p:val>
                                            <p:strVal val="#ppt_h"/>
                                          </p:val>
                                        </p:tav>
                                        <p:tav tm="100000">
                                          <p:val>
                                            <p:strVal val="#ppt_h"/>
                                          </p:val>
                                        </p:tav>
                                      </p:tavLst>
                                    </p:anim>
                                    <p:animEffect transition="in" filter="fade">
                                      <p:cBhvr>
                                        <p:cTn id="14" dur="1000"/>
                                        <p:tgtEl>
                                          <p:spTgt spid="11777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7771"/>
                                        </p:tgtEl>
                                        <p:attrNameLst>
                                          <p:attrName>style.visibility</p:attrName>
                                        </p:attrNameLst>
                                      </p:cBhvr>
                                      <p:to>
                                        <p:strVal val="visible"/>
                                      </p:to>
                                    </p:set>
                                    <p:anim calcmode="lin" valueType="num">
                                      <p:cBhvr>
                                        <p:cTn id="19" dur="1000" fill="hold"/>
                                        <p:tgtEl>
                                          <p:spTgt spid="117771"/>
                                        </p:tgtEl>
                                        <p:attrNameLst>
                                          <p:attrName>ppt_w</p:attrName>
                                        </p:attrNameLst>
                                      </p:cBhvr>
                                      <p:tavLst>
                                        <p:tav tm="0">
                                          <p:val>
                                            <p:strVal val="#ppt_w*0.70"/>
                                          </p:val>
                                        </p:tav>
                                        <p:tav tm="100000">
                                          <p:val>
                                            <p:strVal val="#ppt_w"/>
                                          </p:val>
                                        </p:tav>
                                      </p:tavLst>
                                    </p:anim>
                                    <p:anim calcmode="lin" valueType="num">
                                      <p:cBhvr>
                                        <p:cTn id="20" dur="1000" fill="hold"/>
                                        <p:tgtEl>
                                          <p:spTgt spid="117771"/>
                                        </p:tgtEl>
                                        <p:attrNameLst>
                                          <p:attrName>ppt_h</p:attrName>
                                        </p:attrNameLst>
                                      </p:cBhvr>
                                      <p:tavLst>
                                        <p:tav tm="0">
                                          <p:val>
                                            <p:strVal val="#ppt_h"/>
                                          </p:val>
                                        </p:tav>
                                        <p:tav tm="100000">
                                          <p:val>
                                            <p:strVal val="#ppt_h"/>
                                          </p:val>
                                        </p:tav>
                                      </p:tavLst>
                                    </p:anim>
                                    <p:animEffect transition="in" filter="fade">
                                      <p:cBhvr>
                                        <p:cTn id="21" dur="1000"/>
                                        <p:tgtEl>
                                          <p:spTgt spid="117771"/>
                                        </p:tgtEl>
                                      </p:cBhvr>
                                    </p:animEffect>
                                  </p:childTnLst>
                                </p:cTn>
                              </p:par>
                            </p:childTnLst>
                          </p:cTn>
                        </p:par>
                        <p:par>
                          <p:cTn id="22" fill="hold" nodeType="afterGroup">
                            <p:stCondLst>
                              <p:cond delay="1000"/>
                            </p:stCondLst>
                            <p:childTnLst>
                              <p:par>
                                <p:cTn id="23" presetID="5" presetClass="exit" presetSubtype="10" fill="hold" nodeType="afterEffect">
                                  <p:stCondLst>
                                    <p:cond delay="2000"/>
                                  </p:stCondLst>
                                  <p:childTnLst>
                                    <p:animEffect transition="out" filter="checkerboard(across)">
                                      <p:cBhvr>
                                        <p:cTn id="24" dur="1000"/>
                                        <p:tgtEl>
                                          <p:spTgt spid="117773"/>
                                        </p:tgtEl>
                                      </p:cBhvr>
                                    </p:animEffect>
                                    <p:set>
                                      <p:cBhvr>
                                        <p:cTn id="25" dur="1" fill="hold">
                                          <p:stCondLst>
                                            <p:cond delay="999"/>
                                          </p:stCondLst>
                                        </p:cTn>
                                        <p:tgtEl>
                                          <p:spTgt spid="117773"/>
                                        </p:tgtEl>
                                        <p:attrNameLst>
                                          <p:attrName>style.visibility</p:attrName>
                                        </p:attrNameLst>
                                      </p:cBhvr>
                                      <p:to>
                                        <p:strVal val="hidden"/>
                                      </p:to>
                                    </p:set>
                                  </p:childTnLst>
                                </p:cTn>
                              </p:par>
                              <p:par>
                                <p:cTn id="26" presetID="55" presetClass="entr" presetSubtype="0" fill="hold" nodeType="withEffect">
                                  <p:stCondLst>
                                    <p:cond delay="2000"/>
                                  </p:stCondLst>
                                  <p:childTnLst>
                                    <p:set>
                                      <p:cBhvr>
                                        <p:cTn id="27" dur="1" fill="hold">
                                          <p:stCondLst>
                                            <p:cond delay="0"/>
                                          </p:stCondLst>
                                        </p:cTn>
                                        <p:tgtEl>
                                          <p:spTgt spid="117775"/>
                                        </p:tgtEl>
                                        <p:attrNameLst>
                                          <p:attrName>style.visibility</p:attrName>
                                        </p:attrNameLst>
                                      </p:cBhvr>
                                      <p:to>
                                        <p:strVal val="visible"/>
                                      </p:to>
                                    </p:set>
                                    <p:anim calcmode="lin" valueType="num">
                                      <p:cBhvr>
                                        <p:cTn id="28" dur="1000" fill="hold"/>
                                        <p:tgtEl>
                                          <p:spTgt spid="117775"/>
                                        </p:tgtEl>
                                        <p:attrNameLst>
                                          <p:attrName>ppt_w</p:attrName>
                                        </p:attrNameLst>
                                      </p:cBhvr>
                                      <p:tavLst>
                                        <p:tav tm="0">
                                          <p:val>
                                            <p:strVal val="#ppt_w*0.70"/>
                                          </p:val>
                                        </p:tav>
                                        <p:tav tm="100000">
                                          <p:val>
                                            <p:strVal val="#ppt_w"/>
                                          </p:val>
                                        </p:tav>
                                      </p:tavLst>
                                    </p:anim>
                                    <p:anim calcmode="lin" valueType="num">
                                      <p:cBhvr>
                                        <p:cTn id="29" dur="1000" fill="hold"/>
                                        <p:tgtEl>
                                          <p:spTgt spid="117775"/>
                                        </p:tgtEl>
                                        <p:attrNameLst>
                                          <p:attrName>ppt_h</p:attrName>
                                        </p:attrNameLst>
                                      </p:cBhvr>
                                      <p:tavLst>
                                        <p:tav tm="0">
                                          <p:val>
                                            <p:strVal val="#ppt_h"/>
                                          </p:val>
                                        </p:tav>
                                        <p:tav tm="100000">
                                          <p:val>
                                            <p:strVal val="#ppt_h"/>
                                          </p:val>
                                        </p:tav>
                                      </p:tavLst>
                                    </p:anim>
                                    <p:animEffect transition="in" filter="fade">
                                      <p:cBhvr>
                                        <p:cTn id="30" dur="1000"/>
                                        <p:tgtEl>
                                          <p:spTgt spid="117775"/>
                                        </p:tgtEl>
                                      </p:cBhvr>
                                    </p:animEffect>
                                  </p:childTnLst>
                                </p:cTn>
                              </p:par>
                              <p:par>
                                <p:cTn id="31" presetID="55" presetClass="entr" presetSubtype="0" fill="hold" nodeType="withEffect">
                                  <p:stCondLst>
                                    <p:cond delay="2000"/>
                                  </p:stCondLst>
                                  <p:childTnLst>
                                    <p:set>
                                      <p:cBhvr>
                                        <p:cTn id="32" dur="1" fill="hold">
                                          <p:stCondLst>
                                            <p:cond delay="0"/>
                                          </p:stCondLst>
                                        </p:cTn>
                                        <p:tgtEl>
                                          <p:spTgt spid="117774"/>
                                        </p:tgtEl>
                                        <p:attrNameLst>
                                          <p:attrName>style.visibility</p:attrName>
                                        </p:attrNameLst>
                                      </p:cBhvr>
                                      <p:to>
                                        <p:strVal val="visible"/>
                                      </p:to>
                                    </p:set>
                                    <p:anim calcmode="lin" valueType="num">
                                      <p:cBhvr>
                                        <p:cTn id="33" dur="1000" fill="hold"/>
                                        <p:tgtEl>
                                          <p:spTgt spid="117774"/>
                                        </p:tgtEl>
                                        <p:attrNameLst>
                                          <p:attrName>ppt_w</p:attrName>
                                        </p:attrNameLst>
                                      </p:cBhvr>
                                      <p:tavLst>
                                        <p:tav tm="0">
                                          <p:val>
                                            <p:strVal val="#ppt_w*0.70"/>
                                          </p:val>
                                        </p:tav>
                                        <p:tav tm="100000">
                                          <p:val>
                                            <p:strVal val="#ppt_w"/>
                                          </p:val>
                                        </p:tav>
                                      </p:tavLst>
                                    </p:anim>
                                    <p:anim calcmode="lin" valueType="num">
                                      <p:cBhvr>
                                        <p:cTn id="34" dur="1000" fill="hold"/>
                                        <p:tgtEl>
                                          <p:spTgt spid="117774"/>
                                        </p:tgtEl>
                                        <p:attrNameLst>
                                          <p:attrName>ppt_h</p:attrName>
                                        </p:attrNameLst>
                                      </p:cBhvr>
                                      <p:tavLst>
                                        <p:tav tm="0">
                                          <p:val>
                                            <p:strVal val="#ppt_h"/>
                                          </p:val>
                                        </p:tav>
                                        <p:tav tm="100000">
                                          <p:val>
                                            <p:strVal val="#ppt_h"/>
                                          </p:val>
                                        </p:tav>
                                      </p:tavLst>
                                    </p:anim>
                                    <p:animEffect transition="in" filter="fade">
                                      <p:cBhvr>
                                        <p:cTn id="35" dur="1000"/>
                                        <p:tgtEl>
                                          <p:spTgt spid="11777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7772"/>
                                        </p:tgtEl>
                                        <p:attrNameLst>
                                          <p:attrName>style.visibility</p:attrName>
                                        </p:attrNameLst>
                                      </p:cBhvr>
                                      <p:to>
                                        <p:strVal val="visible"/>
                                      </p:to>
                                    </p:set>
                                    <p:anim calcmode="lin" valueType="num">
                                      <p:cBhvr>
                                        <p:cTn id="40" dur="1000" fill="hold"/>
                                        <p:tgtEl>
                                          <p:spTgt spid="117772"/>
                                        </p:tgtEl>
                                        <p:attrNameLst>
                                          <p:attrName>ppt_w</p:attrName>
                                        </p:attrNameLst>
                                      </p:cBhvr>
                                      <p:tavLst>
                                        <p:tav tm="0">
                                          <p:val>
                                            <p:strVal val="#ppt_w*0.70"/>
                                          </p:val>
                                        </p:tav>
                                        <p:tav tm="100000">
                                          <p:val>
                                            <p:strVal val="#ppt_w"/>
                                          </p:val>
                                        </p:tav>
                                      </p:tavLst>
                                    </p:anim>
                                    <p:anim calcmode="lin" valueType="num">
                                      <p:cBhvr>
                                        <p:cTn id="41" dur="1000" fill="hold"/>
                                        <p:tgtEl>
                                          <p:spTgt spid="117772"/>
                                        </p:tgtEl>
                                        <p:attrNameLst>
                                          <p:attrName>ppt_h</p:attrName>
                                        </p:attrNameLst>
                                      </p:cBhvr>
                                      <p:tavLst>
                                        <p:tav tm="0">
                                          <p:val>
                                            <p:strVal val="#ppt_h"/>
                                          </p:val>
                                        </p:tav>
                                        <p:tav tm="100000">
                                          <p:val>
                                            <p:strVal val="#ppt_h"/>
                                          </p:val>
                                        </p:tav>
                                      </p:tavLst>
                                    </p:anim>
                                    <p:animEffect transition="in" filter="fade">
                                      <p:cBhvr>
                                        <p:cTn id="42" dur="1000"/>
                                        <p:tgtEl>
                                          <p:spTgt spid="11777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0.7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p:bldP spid="117772" grpId="0"/>
      <p:bldP spid="117778"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72" y="519996"/>
            <a:ext cx="6924335" cy="395616"/>
            <a:chOff x="644526" y="2766774"/>
            <a:chExt cx="18467297" cy="1054962"/>
          </a:xfrm>
        </p:grpSpPr>
        <p:sp>
          <p:nvSpPr>
            <p:cNvPr id="9" name="TextBox 8"/>
            <p:cNvSpPr txBox="1"/>
            <p:nvPr/>
          </p:nvSpPr>
          <p:spPr>
            <a:xfrm>
              <a:off x="1906584" y="2766774"/>
              <a:ext cx="17205239"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và ước nguyện chân thành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AutoShape 11"/>
          <p:cNvSpPr>
            <a:spLocks noChangeArrowheads="1"/>
          </p:cNvSpPr>
          <p:nvPr/>
        </p:nvSpPr>
        <p:spPr bwMode="auto">
          <a:xfrm>
            <a:off x="561976" y="843558"/>
            <a:ext cx="4343400" cy="4407112"/>
          </a:xfrm>
          <a:prstGeom prst="roundRect">
            <a:avLst>
              <a:gd name="adj" fmla="val 16667"/>
            </a:avLst>
          </a:prstGeom>
          <a:noFill/>
          <a:ln w="9525">
            <a:noFill/>
            <a:round/>
            <a:headEnd/>
            <a:tailEnd/>
          </a:ln>
        </p:spPr>
        <p:txBody>
          <a:bodyPr wrap="none" lIns="114743" tIns="57371" rIns="114743" bIns="57371" anchor="ctr"/>
          <a:lstStyle/>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con </a:t>
            </a:r>
            <a:r>
              <a:rPr lang="en-US" sz="2400" i="1" dirty="0" err="1">
                <a:solidFill>
                  <a:schemeClr val="tx1">
                    <a:lumMod val="95000"/>
                    <a:lumOff val="5000"/>
                  </a:schemeClr>
                </a:solidFill>
                <a:latin typeface="Times New Roman" pitchFamily="18" charset="0"/>
                <a:cs typeface="Times New Roman" pitchFamily="18" charset="0"/>
              </a:rPr>
              <a:t>chim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hót</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cành</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hoa</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nhập</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vào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hoà</a:t>
            </a:r>
            <a:r>
              <a:rPr lang="en-US" sz="2400" i="1" dirty="0">
                <a:solidFill>
                  <a:schemeClr val="tx1">
                    <a:lumMod val="95000"/>
                    <a:lumOff val="5000"/>
                  </a:schemeClr>
                </a:solidFill>
                <a:latin typeface="Times New Roman" pitchFamily="18" charset="0"/>
                <a:cs typeface="Times New Roman" pitchFamily="18" charset="0"/>
              </a:rPr>
              <a:t> ca</a:t>
            </a:r>
          </a:p>
          <a:p>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nốt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trầm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xao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xuyến</a:t>
            </a:r>
            <a:r>
              <a:rPr lang="en-US" sz="2400" i="1" dirty="0">
                <a:solidFill>
                  <a:schemeClr val="tx1">
                    <a:lumMod val="95000"/>
                    <a:lumOff val="5000"/>
                  </a:schemeClr>
                </a:solidFill>
                <a:latin typeface="Times New Roman" pitchFamily="18" charset="0"/>
                <a:cs typeface="Times New Roman" pitchFamily="18" charset="0"/>
              </a:rPr>
              <a:t>.</a:t>
            </a:r>
          </a:p>
          <a:p>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mùa</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xuân</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nho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nhỏ</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Lặng</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lẽ</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dâng</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cho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đời</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Dù</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là</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tuổi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hai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mươi</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Dù</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là</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khi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tóc</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bạc</a:t>
            </a:r>
            <a:r>
              <a:rPr lang="en-US" sz="2400" i="1" dirty="0">
                <a:solidFill>
                  <a:schemeClr val="tx1">
                    <a:lumMod val="95000"/>
                    <a:lumOff val="5000"/>
                  </a:schemeClr>
                </a:solidFill>
                <a:latin typeface="Times New Roman" pitchFamily="18" charset="0"/>
                <a:cs typeface="Times New Roman" pitchFamily="18" charset="0"/>
              </a:rPr>
              <a:t>.</a:t>
            </a:r>
          </a:p>
        </p:txBody>
      </p:sp>
      <p:pic>
        <p:nvPicPr>
          <p:cNvPr id="15" name="Picture 14"/>
          <p:cNvPicPr>
            <a:picLocks noChangeAspect="1"/>
          </p:cNvPicPr>
          <p:nvPr/>
        </p:nvPicPr>
        <p:blipFill>
          <a:blip r:embed="rId3"/>
          <a:stretch>
            <a:fillRect/>
          </a:stretch>
        </p:blipFill>
        <p:spPr>
          <a:xfrm>
            <a:off x="4283968" y="953903"/>
            <a:ext cx="2621382" cy="185558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2809488"/>
            <a:ext cx="2762968" cy="2119715"/>
          </a:xfrm>
          <a:prstGeom prst="rect">
            <a:avLst/>
          </a:prstGeom>
        </p:spPr>
      </p:pic>
      <p:grpSp>
        <p:nvGrpSpPr>
          <p:cNvPr id="13" name="Group 12"/>
          <p:cNvGrpSpPr/>
          <p:nvPr/>
        </p:nvGrpSpPr>
        <p:grpSpPr>
          <a:xfrm>
            <a:off x="-66907" y="148476"/>
            <a:ext cx="3753205" cy="369332"/>
            <a:chOff x="-178462" y="1828800"/>
            <a:chExt cx="10009850" cy="98483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7" name="TextBox 16"/>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667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56296" l="0" r="38750"/>
                    </a14:imgEffect>
                  </a14:imgLayer>
                </a14:imgProps>
              </a:ext>
            </a:extLst>
          </a:blip>
          <a:stretch>
            <a:fillRect/>
          </a:stretch>
        </p:blipFill>
        <p:spPr>
          <a:xfrm>
            <a:off x="0" y="14106"/>
            <a:ext cx="6595150" cy="3709772"/>
          </a:xfrm>
          <a:prstGeom prst="rect">
            <a:avLst/>
          </a:prstGeom>
        </p:spPr>
      </p:pic>
      <p:sp>
        <p:nvSpPr>
          <p:cNvPr id="12" name="TextBox 11"/>
          <p:cNvSpPr txBox="1"/>
          <p:nvPr/>
        </p:nvSpPr>
        <p:spPr>
          <a:xfrm>
            <a:off x="3851920" y="2514344"/>
            <a:ext cx="2078681"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a:latin typeface="Times New Roman" pitchFamily="18" charset="0"/>
                <a:cs typeface="Times New Roman" pitchFamily="18" charset="0"/>
              </a:rPr>
              <a:t>con </a:t>
            </a:r>
            <a:r>
              <a:rPr lang="en-US" sz="2400" b="1" i="1" dirty="0" err="1">
                <a:latin typeface="Times New Roman" pitchFamily="18" charset="0"/>
                <a:cs typeface="Times New Roman" pitchFamily="18" charset="0"/>
              </a:rPr>
              <a:t>chim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hót</a:t>
            </a:r>
            <a:endParaRPr lang="en-US" sz="2400" b="1" i="1" dirty="0">
              <a:latin typeface="Times New Roman" pitchFamily="18" charset="0"/>
              <a:cs typeface="Times New Roman" pitchFamily="18" charset="0"/>
            </a:endParaRPr>
          </a:p>
        </p:txBody>
      </p:sp>
      <p:sp>
        <p:nvSpPr>
          <p:cNvPr id="13" name="TextBox 12"/>
          <p:cNvSpPr txBox="1"/>
          <p:nvPr/>
        </p:nvSpPr>
        <p:spPr>
          <a:xfrm>
            <a:off x="3842369" y="3691503"/>
            <a:ext cx="2092751"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nốt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trầm</a:t>
            </a:r>
            <a:endParaRPr lang="en-US" sz="2400" b="1" i="1" dirty="0">
              <a:latin typeface="Times New Roman" pitchFamily="18" charset="0"/>
              <a:cs typeface="Times New Roman" pitchFamily="18" charset="0"/>
            </a:endParaRPr>
          </a:p>
        </p:txBody>
      </p:sp>
      <p:sp>
        <p:nvSpPr>
          <p:cNvPr id="14" name="TextBox 13"/>
          <p:cNvSpPr txBox="1"/>
          <p:nvPr/>
        </p:nvSpPr>
        <p:spPr>
          <a:xfrm>
            <a:off x="3841769" y="3079050"/>
            <a:ext cx="2093332"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cành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hoa</a:t>
            </a:r>
            <a:endParaRPr lang="en-US" sz="2400" b="1" i="1" dirty="0">
              <a:latin typeface="Times New Roman" pitchFamily="18" charset="0"/>
              <a:cs typeface="Times New Roman" pitchFamily="18" charset="0"/>
            </a:endParaRPr>
          </a:p>
        </p:txBody>
      </p:sp>
      <p:sp>
        <p:nvSpPr>
          <p:cNvPr id="15" name="TextBox 14"/>
          <p:cNvSpPr txBox="1"/>
          <p:nvPr/>
        </p:nvSpPr>
        <p:spPr>
          <a:xfrm>
            <a:off x="1748533" y="2632979"/>
            <a:ext cx="1445745" cy="402427"/>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schemeClr val="bg1"/>
                </a:solidFill>
                <a:latin typeface="Times New Roman" pitchFamily="18" charset="0"/>
                <a:cs typeface="Times New Roman" pitchFamily="18" charset="0"/>
              </a:rPr>
              <a:t>Điệp</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ngữ</a:t>
            </a:r>
            <a:endParaRPr lang="en-US" sz="2100" b="1" dirty="0">
              <a:solidFill>
                <a:schemeClr val="bg1"/>
              </a:solidFill>
              <a:latin typeface="Times New Roman" pitchFamily="18" charset="0"/>
              <a:cs typeface="Times New Roman" pitchFamily="18" charset="0"/>
            </a:endParaRPr>
          </a:p>
        </p:txBody>
      </p:sp>
      <p:sp>
        <p:nvSpPr>
          <p:cNvPr id="16" name="Right Brace 15"/>
          <p:cNvSpPr/>
          <p:nvPr/>
        </p:nvSpPr>
        <p:spPr>
          <a:xfrm>
            <a:off x="5933252" y="2499742"/>
            <a:ext cx="375305" cy="1536968"/>
          </a:xfrm>
          <a:prstGeom prst="rightBrac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lIns="68549" tIns="34289" rIns="68549" bIns="34289" rtlCol="0" anchor="ctr"/>
          <a:lstStyle/>
          <a:p>
            <a:pPr algn="ctr" defTabSz="685443"/>
            <a:endParaRPr lang="en-US" sz="1400">
              <a:solidFill>
                <a:prstClr val="black"/>
              </a:solidFill>
            </a:endParaRPr>
          </a:p>
        </p:txBody>
      </p:sp>
      <p:sp>
        <p:nvSpPr>
          <p:cNvPr id="17" name="TextBox 16"/>
          <p:cNvSpPr txBox="1"/>
          <p:nvPr/>
        </p:nvSpPr>
        <p:spPr>
          <a:xfrm>
            <a:off x="6387298" y="3386683"/>
            <a:ext cx="2567639" cy="715580"/>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prstClr val="white"/>
                </a:solidFill>
                <a:latin typeface="Times New Roman" pitchFamily="18" charset="0"/>
                <a:cs typeface="Times New Roman" pitchFamily="18" charset="0"/>
              </a:rPr>
              <a:t>tha</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thiết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mãnh</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liệt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cháy</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bỏng</a:t>
            </a:r>
            <a:endParaRPr lang="en-US" sz="2100" b="1" dirty="0">
              <a:solidFill>
                <a:prstClr val="white"/>
              </a:solidFill>
              <a:latin typeface="Times New Roman" pitchFamily="18" charset="0"/>
              <a:cs typeface="Times New Roman" pitchFamily="18" charset="0"/>
            </a:endParaRPr>
          </a:p>
        </p:txBody>
      </p:sp>
      <p:sp>
        <p:nvSpPr>
          <p:cNvPr id="18" name="TextBox 17"/>
          <p:cNvSpPr txBox="1"/>
          <p:nvPr/>
        </p:nvSpPr>
        <p:spPr>
          <a:xfrm>
            <a:off x="6387278" y="2552647"/>
            <a:ext cx="2533650" cy="715580"/>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prstClr val="white"/>
                </a:solidFill>
                <a:latin typeface="Times New Roman" pitchFamily="18" charset="0"/>
                <a:cs typeface="Times New Roman" pitchFamily="18" charset="0"/>
              </a:rPr>
              <a:t>Khao</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khát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hòa</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nhập</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cống</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hiến</a:t>
            </a:r>
            <a:endParaRPr lang="en-US" sz="2100" b="1" dirty="0">
              <a:solidFill>
                <a:prstClr val="white"/>
              </a:solidFill>
              <a:latin typeface="Times New Roman" pitchFamily="18" charset="0"/>
              <a:cs typeface="Times New Roman" pitchFamily="18" charset="0"/>
            </a:endParaRPr>
          </a:p>
        </p:txBody>
      </p:sp>
      <p:sp>
        <p:nvSpPr>
          <p:cNvPr id="19" name="TextBox 18"/>
          <p:cNvSpPr txBox="1"/>
          <p:nvPr/>
        </p:nvSpPr>
        <p:spPr>
          <a:xfrm>
            <a:off x="1742952" y="3194412"/>
            <a:ext cx="1451345" cy="392415"/>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i="1" dirty="0">
                <a:solidFill>
                  <a:schemeClr val="bg1"/>
                </a:solidFill>
                <a:latin typeface="Times New Roman" pitchFamily="18" charset="0"/>
                <a:cs typeface="Times New Roman" pitchFamily="18" charset="0"/>
              </a:rPr>
              <a:t>Ta </a:t>
            </a:r>
            <a:r>
              <a:rPr lang="en-US" sz="2100" b="1" i="1" dirty="0" err="1">
                <a:solidFill>
                  <a:schemeClr val="bg1"/>
                </a:solidFill>
                <a:latin typeface="Times New Roman" pitchFamily="18" charset="0"/>
                <a:cs typeface="Times New Roman" pitchFamily="18" charset="0"/>
              </a:rPr>
              <a:t>làm</a:t>
            </a:r>
            <a:endParaRPr lang="en-US" sz="2100" b="1" i="1" dirty="0">
              <a:solidFill>
                <a:schemeClr val="bg1"/>
              </a:solidFill>
              <a:latin typeface="Times New Roman" pitchFamily="18" charset="0"/>
              <a:cs typeface="Times New Roman" pitchFamily="18" charset="0"/>
            </a:endParaRPr>
          </a:p>
        </p:txBody>
      </p:sp>
      <p:cxnSp>
        <p:nvCxnSpPr>
          <p:cNvPr id="20" name="Straight Arrow Connector 19"/>
          <p:cNvCxnSpPr>
            <a:stCxn id="19" idx="3"/>
            <a:endCxn id="12" idx="1"/>
          </p:cNvCxnSpPr>
          <p:nvPr/>
        </p:nvCxnSpPr>
        <p:spPr>
          <a:xfrm flipV="1">
            <a:off x="3194297" y="2733634"/>
            <a:ext cx="657623" cy="656986"/>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13" idx="1"/>
          </p:cNvCxnSpPr>
          <p:nvPr/>
        </p:nvCxnSpPr>
        <p:spPr>
          <a:xfrm>
            <a:off x="3194297" y="3390620"/>
            <a:ext cx="648072" cy="520173"/>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3"/>
            <a:endCxn id="14" idx="1"/>
          </p:cNvCxnSpPr>
          <p:nvPr/>
        </p:nvCxnSpPr>
        <p:spPr>
          <a:xfrm flipV="1">
            <a:off x="3194297" y="3298340"/>
            <a:ext cx="647472" cy="92280"/>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Line Callout 1 22"/>
          <p:cNvSpPr/>
          <p:nvPr/>
        </p:nvSpPr>
        <p:spPr>
          <a:xfrm>
            <a:off x="192244" y="2514344"/>
            <a:ext cx="1386528" cy="1217889"/>
          </a:xfrm>
          <a:prstGeom prst="borderCallout1">
            <a:avLst>
              <a:gd name="adj1" fmla="val 47426"/>
              <a:gd name="adj2" fmla="val 195807"/>
              <a:gd name="adj3" fmla="val 50095"/>
              <a:gd name="adj4" fmla="val 101485"/>
            </a:avLst>
          </a:prstGeom>
          <a:solidFill>
            <a:schemeClr val="accent4">
              <a:lumMod val="75000"/>
            </a:schemeClr>
          </a:solid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r>
              <a:rPr lang="en-US" sz="4000" b="1" i="1" dirty="0">
                <a:solidFill>
                  <a:schemeClr val="bg1"/>
                </a:solidFill>
                <a:latin typeface="Times New Roman" pitchFamily="18" charset="0"/>
                <a:cs typeface="Times New Roman" pitchFamily="18" charset="0"/>
              </a:rPr>
              <a:t>Ta</a:t>
            </a:r>
          </a:p>
        </p:txBody>
      </p:sp>
      <p:sp>
        <p:nvSpPr>
          <p:cNvPr id="24" name="TextBox 23"/>
          <p:cNvSpPr txBox="1"/>
          <p:nvPr/>
        </p:nvSpPr>
        <p:spPr>
          <a:xfrm>
            <a:off x="97934" y="3874743"/>
            <a:ext cx="1976938" cy="1038744"/>
          </a:xfrm>
          <a:prstGeom prst="rect">
            <a:avLst/>
          </a:prstGeom>
          <a:noFill/>
          <a:ln w="19050">
            <a:noFill/>
          </a:ln>
        </p:spPr>
        <p:txBody>
          <a:bodyPr wrap="square" lIns="68549" tIns="34289" rIns="68549" bIns="34289" rtlCol="0">
            <a:spAutoFit/>
          </a:bodyPr>
          <a:lstStyle/>
          <a:p>
            <a:pPr algn="ctr" defTabSz="685443"/>
            <a:r>
              <a:rPr lang="en-US" sz="2100" b="1" dirty="0" err="1">
                <a:solidFill>
                  <a:srgbClr val="FF0000"/>
                </a:solidFill>
                <a:latin typeface="Times New Roman" pitchFamily="18" charset="0"/>
                <a:cs typeface="Times New Roman" pitchFamily="18" charset="0"/>
              </a:rPr>
              <a:t>Đại</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từ</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Tôi</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khổ</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trên</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thay</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bằng</a:t>
            </a:r>
            <a:r>
              <a:rPr lang="en-US" sz="2100" b="1" dirty="0">
                <a:solidFill>
                  <a:srgbClr val="FF0000"/>
                </a:solidFill>
                <a:latin typeface="Times New Roman" pitchFamily="18" charset="0"/>
                <a:cs typeface="Times New Roman" pitchFamily="18" charset="0"/>
              </a:rPr>
              <a:t> “Ta”</a:t>
            </a:r>
          </a:p>
        </p:txBody>
      </p:sp>
      <p:pic>
        <p:nvPicPr>
          <p:cNvPr id="29" name="图片 13">
            <a:extLst>
              <a:ext uri="{FF2B5EF4-FFF2-40B4-BE49-F238E27FC236}">
                <a16:creationId xmlns="" xmlns:a16="http://schemas.microsoft.com/office/drawing/2014/main" id="{08CF7C09-0298-4545-94E0-2C726FA6A64B}"/>
              </a:ext>
            </a:extLst>
          </p:cNvPr>
          <p:cNvPicPr>
            <a:picLocks noChangeAspect="1"/>
          </p:cNvPicPr>
          <p:nvPr/>
        </p:nvPicPr>
        <p:blipFill>
          <a:blip r:embed="rId5"/>
          <a:stretch>
            <a:fillRect/>
          </a:stretch>
        </p:blipFill>
        <p:spPr>
          <a:xfrm rot="15364573">
            <a:off x="7198028" y="-317298"/>
            <a:ext cx="1906333" cy="2006083"/>
          </a:xfrm>
          <a:prstGeom prst="rect">
            <a:avLst/>
          </a:prstGeom>
        </p:spPr>
      </p:pic>
      <p:sp>
        <p:nvSpPr>
          <p:cNvPr id="30" name="Rectangle 29"/>
          <p:cNvSpPr/>
          <p:nvPr/>
        </p:nvSpPr>
        <p:spPr>
          <a:xfrm>
            <a:off x="3243990" y="102715"/>
            <a:ext cx="4572000" cy="1569620"/>
          </a:xfrm>
          <a:prstGeom prst="rect">
            <a:avLst/>
          </a:prstGeom>
        </p:spPr>
        <p:txBody>
          <a:bodyPr lIns="91400" tIns="45700" rIns="91400" bIns="45700">
            <a:spAutoFit/>
          </a:bodyPr>
          <a:lstStyle/>
          <a:p>
            <a:r>
              <a:rPr lang="en-US" sz="2400" i="1" dirty="0" smtClean="0">
                <a:solidFill>
                  <a:schemeClr val="tx1">
                    <a:lumMod val="95000"/>
                    <a:lumOff val="5000"/>
                  </a:schemeClr>
                </a:solidFill>
                <a:latin typeface="Times New Roman" pitchFamily="18" charset="0"/>
                <a:cs typeface="Times New Roman" pitchFamily="18" charset="0"/>
              </a:rPr>
              <a:t>Ta </a:t>
            </a:r>
            <a:r>
              <a:rPr lang="en-US" sz="2400" i="1" dirty="0" err="1" smtClean="0">
                <a:solidFill>
                  <a:schemeClr val="tx1">
                    <a:lumMod val="95000"/>
                    <a:lumOff val="5000"/>
                  </a:schemeClr>
                </a:solidFill>
                <a:latin typeface="Times New Roman" pitchFamily="18" charset="0"/>
                <a:cs typeface="Times New Roman" pitchFamily="18" charset="0"/>
              </a:rPr>
              <a:t>làm</a:t>
            </a:r>
            <a:r>
              <a:rPr lang="en-US" sz="2400" i="1" dirty="0" smtClean="0">
                <a:solidFill>
                  <a:schemeClr val="tx1">
                    <a:lumMod val="95000"/>
                    <a:lumOff val="5000"/>
                  </a:schemeClr>
                </a:solidFill>
                <a:latin typeface="Times New Roman" pitchFamily="18" charset="0"/>
                <a:cs typeface="Times New Roman" pitchFamily="18" charset="0"/>
              </a:rPr>
              <a:t> con </a:t>
            </a:r>
            <a:r>
              <a:rPr lang="en-US" sz="2400" i="1" dirty="0" err="1" smtClean="0">
                <a:solidFill>
                  <a:schemeClr val="tx1">
                    <a:lumMod val="95000"/>
                    <a:lumOff val="5000"/>
                  </a:schemeClr>
                </a:solidFill>
                <a:latin typeface="Times New Roman" pitchFamily="18" charset="0"/>
                <a:cs typeface="Times New Roman" pitchFamily="18" charset="0"/>
              </a:rPr>
              <a:t>chim</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hót</a:t>
            </a:r>
            <a:endParaRPr lang="en-US" sz="2400" i="1" dirty="0" smtClean="0">
              <a:solidFill>
                <a:schemeClr val="tx1">
                  <a:lumMod val="95000"/>
                  <a:lumOff val="5000"/>
                </a:schemeClr>
              </a:solidFill>
              <a:latin typeface="Times New Roman" pitchFamily="18" charset="0"/>
              <a:cs typeface="Times New Roman" pitchFamily="18" charset="0"/>
            </a:endParaRPr>
          </a:p>
          <a:p>
            <a:r>
              <a:rPr lang="en-US" sz="2400" i="1" dirty="0" smtClean="0">
                <a:solidFill>
                  <a:schemeClr val="tx1">
                    <a:lumMod val="95000"/>
                    <a:lumOff val="5000"/>
                  </a:schemeClr>
                </a:solidFill>
                <a:latin typeface="Times New Roman" pitchFamily="18" charset="0"/>
                <a:cs typeface="Times New Roman" pitchFamily="18" charset="0"/>
              </a:rPr>
              <a:t>Ta </a:t>
            </a:r>
            <a:r>
              <a:rPr lang="en-US" sz="2400" i="1" dirty="0" err="1" smtClean="0">
                <a:solidFill>
                  <a:schemeClr val="tx1">
                    <a:lumMod val="95000"/>
                    <a:lumOff val="5000"/>
                  </a:schemeClr>
                </a:solidFill>
                <a:latin typeface="Times New Roman" pitchFamily="18" charset="0"/>
                <a:cs typeface="Times New Roman" pitchFamily="18" charset="0"/>
              </a:rPr>
              <a:t>làm</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một</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cành</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hoa</a:t>
            </a:r>
            <a:endParaRPr lang="en-US" sz="2400" i="1" dirty="0" smtClean="0">
              <a:solidFill>
                <a:schemeClr val="tx1">
                  <a:lumMod val="95000"/>
                  <a:lumOff val="5000"/>
                </a:schemeClr>
              </a:solidFill>
              <a:latin typeface="Times New Roman" pitchFamily="18" charset="0"/>
              <a:cs typeface="Times New Roman" pitchFamily="18" charset="0"/>
            </a:endParaRPr>
          </a:p>
          <a:p>
            <a:r>
              <a:rPr lang="en-US" sz="2400" i="1" dirty="0" smtClean="0">
                <a:solidFill>
                  <a:schemeClr val="tx1">
                    <a:lumMod val="95000"/>
                    <a:lumOff val="5000"/>
                  </a:schemeClr>
                </a:solidFill>
                <a:latin typeface="Times New Roman" pitchFamily="18" charset="0"/>
                <a:cs typeface="Times New Roman" pitchFamily="18" charset="0"/>
              </a:rPr>
              <a:t>Ta </a:t>
            </a:r>
            <a:r>
              <a:rPr lang="en-US" sz="2400" i="1" dirty="0" err="1" smtClean="0">
                <a:solidFill>
                  <a:schemeClr val="tx1">
                    <a:lumMod val="95000"/>
                    <a:lumOff val="5000"/>
                  </a:schemeClr>
                </a:solidFill>
                <a:latin typeface="Times New Roman" pitchFamily="18" charset="0"/>
                <a:cs typeface="Times New Roman" pitchFamily="18" charset="0"/>
              </a:rPr>
              <a:t>nhập</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vào</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hoà</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ca</a:t>
            </a:r>
            <a:endParaRPr lang="en-US" sz="2400" i="1" dirty="0" smtClean="0">
              <a:solidFill>
                <a:schemeClr val="tx1">
                  <a:lumMod val="95000"/>
                  <a:lumOff val="5000"/>
                </a:schemeClr>
              </a:solidFill>
              <a:latin typeface="Times New Roman" pitchFamily="18" charset="0"/>
              <a:cs typeface="Times New Roman" pitchFamily="18" charset="0"/>
            </a:endParaRPr>
          </a:p>
          <a:p>
            <a:r>
              <a:rPr lang="en-US" sz="2400" i="1" dirty="0" err="1" smtClean="0">
                <a:solidFill>
                  <a:schemeClr val="tx1">
                    <a:lumMod val="95000"/>
                    <a:lumOff val="5000"/>
                  </a:schemeClr>
                </a:solidFill>
                <a:latin typeface="Times New Roman" pitchFamily="18" charset="0"/>
                <a:cs typeface="Times New Roman" pitchFamily="18" charset="0"/>
              </a:rPr>
              <a:t>Một</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nốt</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trầm</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xao</a:t>
            </a:r>
            <a:r>
              <a:rPr lang="en-US" sz="2400" i="1" dirty="0" smtClean="0">
                <a:solidFill>
                  <a:schemeClr val="tx1">
                    <a:lumMod val="95000"/>
                    <a:lumOff val="5000"/>
                  </a:schemeClr>
                </a:solidFill>
                <a:latin typeface="Times New Roman" pitchFamily="18" charset="0"/>
                <a:cs typeface="Times New Roman" pitchFamily="18" charset="0"/>
              </a:rPr>
              <a:t> </a:t>
            </a:r>
            <a:r>
              <a:rPr lang="en-US" sz="2400" i="1" dirty="0" err="1" smtClean="0">
                <a:solidFill>
                  <a:schemeClr val="tx1">
                    <a:lumMod val="95000"/>
                    <a:lumOff val="5000"/>
                  </a:schemeClr>
                </a:solidFill>
                <a:latin typeface="Times New Roman" pitchFamily="18" charset="0"/>
                <a:cs typeface="Times New Roman" pitchFamily="18" charset="0"/>
              </a:rPr>
              <a:t>xuyến</a:t>
            </a:r>
            <a:r>
              <a:rPr lang="en-US" sz="2400" i="1" dirty="0" smtClean="0">
                <a:solidFill>
                  <a:schemeClr val="tx1">
                    <a:lumMod val="95000"/>
                    <a:lumOff val="5000"/>
                  </a:schemeClr>
                </a:solidFill>
                <a:latin typeface="Times New Roman" pitchFamily="18" charset="0"/>
                <a:cs typeface="Times New Roman" pitchFamily="18" charset="0"/>
              </a:rPr>
              <a:t>.</a:t>
            </a:r>
            <a:endParaRPr lang="en-US" sz="2400" i="1"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31636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circle(in)">
                                      <p:cBhvr>
                                        <p:cTn id="50" dur="2000"/>
                                        <p:tgtEl>
                                          <p:spTgt spid="1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in)">
                                      <p:cBhvr>
                                        <p:cTn id="53" dur="2000"/>
                                        <p:tgtEl>
                                          <p:spTgt spid="1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20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3"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72" y="519996"/>
            <a:ext cx="6924335" cy="395616"/>
            <a:chOff x="644526" y="2766774"/>
            <a:chExt cx="18467297" cy="1054962"/>
          </a:xfrm>
        </p:grpSpPr>
        <p:sp>
          <p:nvSpPr>
            <p:cNvPr id="9" name="TextBox 8"/>
            <p:cNvSpPr txBox="1"/>
            <p:nvPr/>
          </p:nvSpPr>
          <p:spPr>
            <a:xfrm>
              <a:off x="1906584" y="2766774"/>
              <a:ext cx="17205239"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và ước nguyện chân thành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4" name="Title 1"/>
          <p:cNvSpPr txBox="1">
            <a:spLocks/>
          </p:cNvSpPr>
          <p:nvPr/>
        </p:nvSpPr>
        <p:spPr>
          <a:xfrm>
            <a:off x="2915816" y="1419622"/>
            <a:ext cx="1262050" cy="2428584"/>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a:solidFill>
                  <a:prstClr val="white"/>
                </a:solidFill>
                <a:latin typeface="Times New Roman" pitchFamily="18" charset="0"/>
                <a:cs typeface="Times New Roman" pitchFamily="18" charset="0"/>
              </a:rPr>
              <a:t>Ước nguyện cống hiến</a:t>
            </a:r>
            <a:endParaRPr lang="en-US" sz="2800" b="1" i="1" dirty="0">
              <a:solidFill>
                <a:prstClr val="white"/>
              </a:solidFill>
              <a:latin typeface="Times New Roman" pitchFamily="18" charset="0"/>
              <a:cs typeface="Times New Roman" pitchFamily="18" charset="0"/>
            </a:endParaRPr>
          </a:p>
        </p:txBody>
      </p:sp>
      <p:sp>
        <p:nvSpPr>
          <p:cNvPr id="16" name="TextBox 15"/>
          <p:cNvSpPr txBox="1"/>
          <p:nvPr/>
        </p:nvSpPr>
        <p:spPr>
          <a:xfrm>
            <a:off x="4355976" y="1307847"/>
            <a:ext cx="4648174" cy="3046988"/>
          </a:xfrm>
          <a:prstGeom prst="rect">
            <a:avLst/>
          </a:prstGeom>
          <a:noFill/>
        </p:spPr>
        <p:txBody>
          <a:bodyPr wrap="square" lIns="91400" tIns="45700" rIns="91400" bIns="45700" rtlCol="0">
            <a:spAutoFit/>
          </a:bodyPr>
          <a:lstStyle/>
          <a:p>
            <a:pPr marL="456962" indent="-456962" algn="just">
              <a:buFont typeface="Wingdings" pitchFamily="2" charset="2"/>
              <a:buChar char="§"/>
            </a:pPr>
            <a:r>
              <a:rPr lang="en-US" sz="2400" i="1" dirty="0" err="1">
                <a:latin typeface="Times New Roman" pitchFamily="18" charset="0"/>
                <a:cs typeface="Times New Roman" pitchFamily="18" charset="0"/>
              </a:rPr>
              <a:t>Ẩn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nhỏ</a:t>
            </a:r>
            <a:r>
              <a:rPr lang="en-US" sz="2400" i="1" dirty="0">
                <a:latin typeface="Times New Roman" pitchFamily="18" charset="0"/>
                <a:cs typeface="Times New Roman" pitchFamily="18" charset="0"/>
              </a:rPr>
              <a:t>” </a:t>
            </a:r>
            <a:endParaRPr lang="en-US" sz="2400" i="1" dirty="0" smtClean="0">
              <a:latin typeface="Times New Roman" pitchFamily="18" charset="0"/>
              <a:cs typeface="Times New Roman" pitchFamily="18" charset="0"/>
            </a:endParaRPr>
          </a:p>
          <a:p>
            <a:pPr algn="just"/>
            <a:r>
              <a:rPr lang="en-US" sz="2400" i="1" dirty="0" smtClean="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Nhỏ</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bé</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khiêm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nhường</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r>
              <a:rPr lang="en-US" sz="2400" i="1" dirty="0" err="1">
                <a:latin typeface="Times New Roman" pitchFamily="18" charset="0"/>
                <a:cs typeface="Times New Roman" pitchFamily="18" charset="0"/>
                <a:sym typeface="Wingdings" pitchFamily="2" charset="2"/>
              </a:rPr>
              <a:t>Từ</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láy</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Nho</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nhỏ</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lặng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lẽ</a:t>
            </a:r>
            <a:r>
              <a:rPr lang="en-US" sz="2400" i="1" dirty="0">
                <a:latin typeface="Times New Roman" pitchFamily="18" charset="0"/>
                <a:cs typeface="Times New Roman" pitchFamily="18" charset="0"/>
                <a:sym typeface="Wingdings" pitchFamily="2" charset="2"/>
              </a:rPr>
              <a:t>” </a:t>
            </a:r>
            <a:endParaRPr lang="en-US" sz="2400" i="1" dirty="0" smtClean="0">
              <a:latin typeface="Times New Roman" pitchFamily="18" charset="0"/>
              <a:cs typeface="Times New Roman" pitchFamily="18" charset="0"/>
              <a:sym typeface="Wingdings" pitchFamily="2" charset="2"/>
            </a:endParaRPr>
          </a:p>
          <a:p>
            <a:pPr algn="just"/>
            <a:r>
              <a:rPr lang="en-US" sz="2400" i="1" dirty="0" smtClean="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Âm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thầm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tự</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nguyện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cống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hiến</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r>
              <a:rPr lang="en-US" sz="2400" i="1" dirty="0" err="1">
                <a:latin typeface="Times New Roman" pitchFamily="18" charset="0"/>
                <a:cs typeface="Times New Roman" pitchFamily="18" charset="0"/>
                <a:sym typeface="Wingdings" pitchFamily="2" charset="2"/>
              </a:rPr>
              <a:t>Điệp</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ngữ</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Dù</a:t>
            </a:r>
            <a:r>
              <a:rPr lang="en-US" sz="2400" i="1" dirty="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là</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Liệt</a:t>
            </a:r>
            <a:r>
              <a:rPr lang="en-US" sz="2400" i="1" dirty="0" smtClean="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kê</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hoán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dụ</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tuổi</a:t>
            </a:r>
            <a:r>
              <a:rPr lang="en-US" sz="2400" i="1" dirty="0">
                <a:latin typeface="Times New Roman" pitchFamily="18" charset="0"/>
                <a:cs typeface="Times New Roman" pitchFamily="18" charset="0"/>
                <a:sym typeface="Wingdings" pitchFamily="2" charset="2"/>
              </a:rPr>
              <a:t> 20, </a:t>
            </a:r>
            <a:r>
              <a:rPr lang="en-US" sz="2400" i="1" dirty="0" err="1">
                <a:latin typeface="Times New Roman" pitchFamily="18" charset="0"/>
                <a:cs typeface="Times New Roman" pitchFamily="18" charset="0"/>
                <a:sym typeface="Wingdings" pitchFamily="2" charset="2"/>
              </a:rPr>
              <a:t>khi</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tóc</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bạc</a:t>
            </a:r>
            <a:r>
              <a:rPr lang="en-US" sz="2400" i="1" dirty="0">
                <a:latin typeface="Times New Roman" pitchFamily="18" charset="0"/>
                <a:cs typeface="Times New Roman" pitchFamily="18" charset="0"/>
                <a:sym typeface="Wingdings" pitchFamily="2" charset="2"/>
              </a:rPr>
              <a:t>” </a:t>
            </a:r>
            <a:endParaRPr lang="en-US" sz="2400" i="1" dirty="0" smtClean="0">
              <a:latin typeface="Times New Roman" pitchFamily="18" charset="0"/>
              <a:cs typeface="Times New Roman" pitchFamily="18" charset="0"/>
              <a:sym typeface="Wingdings" pitchFamily="2" charset="2"/>
            </a:endParaRPr>
          </a:p>
          <a:p>
            <a:pPr algn="just"/>
            <a:r>
              <a:rPr lang="en-US" sz="2400" i="1" dirty="0" smtClean="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Cống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hiến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suốt</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cuộc</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đời</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endParaRPr lang="en-US" sz="2400" i="1" dirty="0">
              <a:latin typeface="Times New Roman" pitchFamily="18" charset="0"/>
              <a:cs typeface="Times New Roman" pitchFamily="18" charset="0"/>
            </a:endParaRPr>
          </a:p>
        </p:txBody>
      </p:sp>
      <p:sp>
        <p:nvSpPr>
          <p:cNvPr id="17" name="Rectangle 16"/>
          <p:cNvSpPr/>
          <p:nvPr/>
        </p:nvSpPr>
        <p:spPr>
          <a:xfrm>
            <a:off x="107507" y="1350427"/>
            <a:ext cx="4572000" cy="2554505"/>
          </a:xfrm>
          <a:prstGeom prst="rect">
            <a:avLst/>
          </a:prstGeom>
        </p:spPr>
        <p:txBody>
          <a:bodyPr lIns="91400" tIns="45700" rIns="91400" bIns="45700">
            <a:spAutoFit/>
          </a:bodyPr>
          <a:lstStyle/>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Một</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mùa</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xuân</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nho</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nhỏ</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Lặng</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lẽ</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dâng</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cho</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đời</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Dù</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là</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tuổi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hai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mươi</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Dù</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là</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khi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tóc</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bạc</a:t>
            </a:r>
            <a:r>
              <a:rPr lang="en-US" sz="2000" b="1" i="1" dirty="0">
                <a:solidFill>
                  <a:schemeClr val="tx1">
                    <a:lumMod val="95000"/>
                    <a:lumOff val="5000"/>
                  </a:schemeClr>
                </a:solidFill>
                <a:latin typeface="Times New Roman" pitchFamily="18" charset="0"/>
                <a:cs typeface="Times New Roman" pitchFamily="18" charset="0"/>
              </a:rPr>
              <a:t>.</a:t>
            </a:r>
          </a:p>
        </p:txBody>
      </p:sp>
      <p:pic>
        <p:nvPicPr>
          <p:cNvPr id="18" name="图片 11">
            <a:extLst>
              <a:ext uri="{FF2B5EF4-FFF2-40B4-BE49-F238E27FC236}">
                <a16:creationId xmlns="" xmlns:a16="http://schemas.microsoft.com/office/drawing/2014/main" id="{1A0F75C6-591A-46DA-8A27-D84C55AADDCE}"/>
              </a:ext>
            </a:extLst>
          </p:cNvPr>
          <p:cNvPicPr>
            <a:picLocks noChangeAspect="1"/>
          </p:cNvPicPr>
          <p:nvPr/>
        </p:nvPicPr>
        <p:blipFill>
          <a:blip r:embed="rId3"/>
          <a:stretch>
            <a:fillRect/>
          </a:stretch>
        </p:blipFill>
        <p:spPr>
          <a:xfrm>
            <a:off x="-28797" y="3579862"/>
            <a:ext cx="1432457" cy="1549946"/>
          </a:xfrm>
          <a:prstGeom prst="rect">
            <a:avLst/>
          </a:prstGeom>
        </p:spPr>
      </p:pic>
      <p:grpSp>
        <p:nvGrpSpPr>
          <p:cNvPr id="15" name="Group 14"/>
          <p:cNvGrpSpPr/>
          <p:nvPr/>
        </p:nvGrpSpPr>
        <p:grpSpPr>
          <a:xfrm>
            <a:off x="-66907" y="148476"/>
            <a:ext cx="3753205" cy="369332"/>
            <a:chOff x="-178462" y="1828800"/>
            <a:chExt cx="10009850" cy="984836"/>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0" name="TextBox 19"/>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0192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circle(in)">
                                      <p:cBhvr>
                                        <p:cTn id="23" dur="20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circle(in)">
                                      <p:cBhvr>
                                        <p:cTn id="28" dur="20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circle(in)">
                                      <p:cBhvr>
                                        <p:cTn id="33" dur="20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5" end="5"/>
                                            </p:txEl>
                                          </p:spTgt>
                                        </p:tgtEl>
                                        <p:attrNameLst>
                                          <p:attrName>style.visibility</p:attrName>
                                        </p:attrNameLst>
                                      </p:cBhvr>
                                      <p:to>
                                        <p:strVal val="visible"/>
                                      </p:to>
                                    </p:set>
                                    <p:animEffect transition="in" filter="wipe(down)">
                                      <p:cBhvr>
                                        <p:cTn id="43"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0"/>
            <a:ext cx="4499993" cy="5143500"/>
          </a:xfrm>
          <a:prstGeom prst="rect">
            <a:avLst/>
          </a:prstGeom>
        </p:spPr>
      </p:pic>
      <p:pic>
        <p:nvPicPr>
          <p:cNvPr id="6" name="Picture 5"/>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grpSp>
        <p:nvGrpSpPr>
          <p:cNvPr id="11" name="Group 10"/>
          <p:cNvGrpSpPr/>
          <p:nvPr/>
        </p:nvGrpSpPr>
        <p:grpSpPr>
          <a:xfrm>
            <a:off x="239972" y="519996"/>
            <a:ext cx="6924335" cy="395616"/>
            <a:chOff x="644526" y="2766774"/>
            <a:chExt cx="18467297" cy="1054962"/>
          </a:xfrm>
        </p:grpSpPr>
        <p:sp>
          <p:nvSpPr>
            <p:cNvPr id="12" name="TextBox 11"/>
            <p:cNvSpPr txBox="1"/>
            <p:nvPr/>
          </p:nvSpPr>
          <p:spPr>
            <a:xfrm>
              <a:off x="1906584" y="2766774"/>
              <a:ext cx="17205239" cy="984872"/>
            </a:xfrm>
            <a:prstGeom prst="rect">
              <a:avLst/>
            </a:prstGeom>
            <a:noFill/>
          </p:spPr>
          <p:txBody>
            <a:bodyPr wrap="square" rtlCol="0">
              <a:spAutoFit/>
            </a:bodyPr>
            <a:lstStyle/>
            <a:p>
              <a:pPr defTabSz="805478"/>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Lời ca ngợi quê hương,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4" name="TextBox 13"/>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grpSp>
      <p:sp>
        <p:nvSpPr>
          <p:cNvPr id="15" name="Rectangle 14"/>
          <p:cNvSpPr/>
          <p:nvPr/>
        </p:nvSpPr>
        <p:spPr>
          <a:xfrm>
            <a:off x="-1" y="1037804"/>
            <a:ext cx="4572000" cy="3657218"/>
          </a:xfrm>
          <a:prstGeom prst="rect">
            <a:avLst/>
          </a:prstGeom>
        </p:spPr>
        <p:txBody>
          <a:bodyPr lIns="68558" tIns="34289" rIns="68558" bIns="34289">
            <a:spAutoFit/>
          </a:bodyPr>
          <a:lstStyle/>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Mùa xuân ta xin hát</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Câu Nam ai, Nam bình </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Nước non ngàn dặm mình</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Nước non ngàn dặm tình</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Nhịp phách tiền đất Huế "</a:t>
            </a:r>
            <a:endParaRPr lang="en-US" sz="2400" b="1" i="1" dirty="0">
              <a:latin typeface="+mj-lt"/>
            </a:endParaRPr>
          </a:p>
        </p:txBody>
      </p:sp>
      <p:grpSp>
        <p:nvGrpSpPr>
          <p:cNvPr id="16" name="Group 15"/>
          <p:cNvGrpSpPr/>
          <p:nvPr/>
        </p:nvGrpSpPr>
        <p:grpSpPr>
          <a:xfrm>
            <a:off x="-66907" y="148476"/>
            <a:ext cx="3753205" cy="369332"/>
            <a:chOff x="-178462" y="1828800"/>
            <a:chExt cx="10009850" cy="98483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8" name="TextBox 17"/>
            <p:cNvSpPr txBox="1"/>
            <p:nvPr/>
          </p:nvSpPr>
          <p:spPr>
            <a:xfrm>
              <a:off x="286703" y="1828800"/>
              <a:ext cx="1430226" cy="984836"/>
            </a:xfrm>
            <a:prstGeom prst="rect">
              <a:avLst/>
            </a:prstGeom>
            <a:noFill/>
          </p:spPr>
          <p:txBody>
            <a:bodyPr wrap="square" rtlCol="0">
              <a:spAutoFit/>
            </a:bodyPr>
            <a:lstStyle/>
            <a:p>
              <a:pPr algn="ctr" defTabSz="805478"/>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681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3512160"/>
            <a:ext cx="9144000" cy="1631339"/>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9588" y="705092"/>
            <a:ext cx="2421771" cy="2413864"/>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khúc nhạc buồn thương, da diết để gợi con đường đầy hy sinh, gian khổ mà đất nước đã đi qua.</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55918" y="343597"/>
            <a:ext cx="202843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Nam ai""</a:t>
            </a:r>
            <a:endPar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377986" y="689268"/>
            <a:ext cx="2405199" cy="2413672"/>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khúc nhạc êm ái , dịu ngọt để gợi mùa xuân hiện tại với cuộc sống thanh bình, no ấm.</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3248328" y="356713"/>
            <a:ext cx="217270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Nam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p:cNvSpPr/>
          <p:nvPr/>
        </p:nvSpPr>
        <p:spPr>
          <a:xfrm>
            <a:off x="6300192" y="705092"/>
            <a:ext cx="2621847" cy="2413672"/>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điệu nhạc rộn ràng để khép lại bài thơ, đó là giai điệu của cuộc sống mới, sức Sống mới của dân tộc.</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6143268" y="369832"/>
            <a:ext cx="217270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phách</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Rectangle 9"/>
          <p:cNvSpPr/>
          <p:nvPr/>
        </p:nvSpPr>
        <p:spPr>
          <a:xfrm>
            <a:off x="827584" y="3693300"/>
            <a:ext cx="7881077" cy="1228155"/>
          </a:xfrm>
          <a:prstGeom prst="rect">
            <a:avLst/>
          </a:prstGeom>
          <a:noFill/>
        </p:spPr>
        <p:txBody>
          <a:bodyPr wrap="square" lIns="68558" tIns="34289" rIns="68558" bIns="34289">
            <a:spAutoFit/>
          </a:bodyPr>
          <a:lstStyle/>
          <a:p>
            <a:pPr algn="just" defTabSz="685545">
              <a:lnSpc>
                <a:spcPct val="107000"/>
              </a:lnSpc>
            </a:pP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 yêu đời, yêu cuộc sống trỗi dậy thật mãnh liệt, trở thành khúc hát tâm tình trong những dòng thơ cuối. Khúc hát đó thật cảm động, cao quý và đáng trân trọng biết bao.</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722377">
            <a:off x="65141" y="3756546"/>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5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0"/>
            <a:ext cx="4499993" cy="5143500"/>
          </a:xfrm>
          <a:prstGeom prst="rect">
            <a:avLst/>
          </a:prstGeom>
        </p:spPr>
      </p:pic>
      <p:pic>
        <p:nvPicPr>
          <p:cNvPr id="6" name="Picture 5"/>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16" name="Rectangle 15">
            <a:hlinkClick r:id="rId4" action="ppaction://hlinkfile"/>
          </p:cNvPr>
          <p:cNvSpPr/>
          <p:nvPr/>
        </p:nvSpPr>
        <p:spPr>
          <a:xfrm>
            <a:off x="395536" y="2067694"/>
            <a:ext cx="36004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spcCol="0" rtlCol="0" anchor="ctr"/>
          <a:lstStyle/>
          <a:p>
            <a:pPr algn="ctr"/>
            <a:r>
              <a:rPr lang="en-US" b="1" i="1" smtClean="0"/>
              <a:t>Video Câu hát xứ Huế</a:t>
            </a:r>
          </a:p>
          <a:p>
            <a:pPr algn="ctr"/>
            <a:r>
              <a:rPr lang="en-US" b="1" i="1" smtClean="0"/>
              <a:t>(Bấm vào)</a:t>
            </a:r>
            <a:endParaRPr lang="en-US" b="1" i="1"/>
          </a:p>
        </p:txBody>
      </p:sp>
    </p:spTree>
    <p:extLst>
      <p:ext uri="{BB962C8B-B14F-4D97-AF65-F5344CB8AC3E}">
        <p14:creationId xmlns:p14="http://schemas.microsoft.com/office/powerpoint/2010/main" val="131446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7814"/>
            <a:ext cx="2915816" cy="196979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66"/>
            <a:ext cx="3286883" cy="273733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031690"/>
            <a:ext cx="2974019" cy="2232248"/>
          </a:xfrm>
          <a:prstGeom prst="rect">
            <a:avLst/>
          </a:prstGeom>
          <a:ln>
            <a:noFill/>
          </a:ln>
          <a:effectLst>
            <a:softEdge rad="112500"/>
          </a:effectLst>
        </p:spPr>
      </p:pic>
      <p:pic>
        <p:nvPicPr>
          <p:cNvPr id="20"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16" name="Rectangle 15"/>
          <p:cNvSpPr/>
          <p:nvPr/>
        </p:nvSpPr>
        <p:spPr>
          <a:xfrm>
            <a:off x="4788024" y="0"/>
            <a:ext cx="4355976" cy="5143499"/>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stretch>
            <a:fillRect/>
          </a:stretch>
        </p:blipFill>
        <p:spPr>
          <a:xfrm>
            <a:off x="4572000" y="339502"/>
            <a:ext cx="4899017" cy="938223"/>
          </a:xfrm>
          <a:prstGeom prst="rect">
            <a:avLst/>
          </a:prstGeom>
        </p:spPr>
      </p:pic>
      <p:sp>
        <p:nvSpPr>
          <p:cNvPr id="2" name="Rectangle 1"/>
          <p:cNvSpPr/>
          <p:nvPr/>
        </p:nvSpPr>
        <p:spPr>
          <a:xfrm>
            <a:off x="5177198" y="1270164"/>
            <a:ext cx="3688620" cy="3539430"/>
          </a:xfrm>
          <a:prstGeom prst="rect">
            <a:avLst/>
          </a:prstGeom>
          <a:solidFill>
            <a:schemeClr val="bg1"/>
          </a:solidFill>
          <a:ln w="28575">
            <a:solidFill>
              <a:schemeClr val="accent4">
                <a:lumMod val="60000"/>
                <a:lumOff val="40000"/>
              </a:schemeClr>
            </a:solidFill>
            <a:prstDash val="sysDash"/>
          </a:ln>
        </p:spPr>
        <p:txBody>
          <a:bodyPr wrap="square">
            <a:spAutoFit/>
          </a:bodyPr>
          <a:lstStyle/>
          <a:p>
            <a:pPr algn="just" defTabSz="685647"/>
            <a:r>
              <a:rPr lang="en-US" sz="2800" i="1" dirty="0" err="1">
                <a:solidFill>
                  <a:srgbClr val="000000"/>
                </a:solidFill>
                <a:latin typeface="Times New Roman" pitchFamily="18" charset="0"/>
                <a:cs typeface="Times New Roman" pitchFamily="18" charset="0"/>
              </a:rPr>
              <a:t>Bài</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thể</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hiện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những</a:t>
            </a:r>
            <a:r>
              <a:rPr lang="en-US" sz="2800" i="1" dirty="0">
                <a:solidFill>
                  <a:srgbClr val="000000"/>
                </a:solidFill>
                <a:latin typeface="Times New Roman" pitchFamily="18" charset="0"/>
                <a:cs typeface="Times New Roman" pitchFamily="18" charset="0"/>
              </a:rPr>
              <a:t> rung </a:t>
            </a:r>
            <a:r>
              <a:rPr lang="en-US" sz="2800" i="1" dirty="0" err="1">
                <a:solidFill>
                  <a:srgbClr val="000000"/>
                </a:solidFill>
                <a:latin typeface="Times New Roman" pitchFamily="18" charset="0"/>
                <a:cs typeface="Times New Roman" pitchFamily="18" charset="0"/>
              </a:rPr>
              <a:t>cảm</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tinh</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tế</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của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nhà</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trước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vẻ</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đẹp</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của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mùa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xuân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thiên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thiên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đất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và</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khát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vọng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được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cống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hiến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cho</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đất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cho</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cuộc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đời</a:t>
            </a:r>
            <a:r>
              <a:rPr lang="en-US" sz="2800" i="1" dirty="0">
                <a:solidFill>
                  <a:srgbClr val="000000"/>
                </a:solidFill>
                <a:latin typeface="Times New Roman" pitchFamily="18" charset="0"/>
                <a:cs typeface="Times New Roman" pitchFamily="18" charset="0"/>
              </a:rPr>
              <a:t>.</a:t>
            </a:r>
            <a:endParaRPr lang="en-US"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5626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602403" y="1052192"/>
            <a:ext cx="7425982" cy="3823855"/>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504"/>
            <a:endParaRPr lang="en-US" i="1">
              <a:solidFill>
                <a:prstClr val="white"/>
              </a:solidFill>
              <a:latin typeface="Times New Roman" pitchFamily="18" charset="0"/>
              <a:cs typeface="Times New Roman" pitchFamily="18" charset="0"/>
            </a:endParaRPr>
          </a:p>
        </p:txBody>
      </p:sp>
      <p:grpSp>
        <p:nvGrpSpPr>
          <p:cNvPr id="30" name="Group 29"/>
          <p:cNvGrpSpPr/>
          <p:nvPr/>
        </p:nvGrpSpPr>
        <p:grpSpPr>
          <a:xfrm>
            <a:off x="539591" y="1169117"/>
            <a:ext cx="3331291" cy="396451"/>
            <a:chOff x="2840539" y="3818711"/>
            <a:chExt cx="8884600" cy="1057202"/>
          </a:xfrm>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sz="1400" i="1">
                <a:solidFill>
                  <a:prstClr val="white"/>
                </a:solidFill>
                <a:latin typeface="Times New Roman" pitchFamily="18" charset="0"/>
                <a:cs typeface="Times New Roman" pitchFamily="18" charset="0"/>
              </a:endParaRPr>
            </a:p>
          </p:txBody>
        </p:sp>
        <p:grpSp>
          <p:nvGrpSpPr>
            <p:cNvPr id="33" name="Group 32"/>
            <p:cNvGrpSpPr/>
            <p:nvPr/>
          </p:nvGrpSpPr>
          <p:grpSpPr>
            <a:xfrm>
              <a:off x="2840539" y="3886200"/>
              <a:ext cx="8884600" cy="989713"/>
              <a:chOff x="2840539" y="3733800"/>
              <a:chExt cx="8884600" cy="989713"/>
            </a:xfrm>
          </p:grpSpPr>
          <p:sp>
            <p:nvSpPr>
              <p:cNvPr id="34" name="Round Same Side Corner Rectangle 33"/>
              <p:cNvSpPr/>
              <p:nvPr/>
            </p:nvSpPr>
            <p:spPr>
              <a:xfrm rot="5400000">
                <a:off x="6919494" y="-275198"/>
                <a:ext cx="731519" cy="88797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35" name="Rectangle 34"/>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36" name="Rectangle 35"/>
              <p:cNvSpPr/>
              <p:nvPr/>
            </p:nvSpPr>
            <p:spPr>
              <a:xfrm>
                <a:off x="4460662" y="3738629"/>
                <a:ext cx="7264474" cy="984884"/>
              </a:xfrm>
              <a:prstGeom prst="rect">
                <a:avLst/>
              </a:prstGeom>
            </p:spPr>
            <p:txBody>
              <a:bodyPr wrap="none">
                <a:spAutoFit/>
              </a:bodyPr>
              <a:lstStyle/>
              <a:p>
                <a:pPr defTabSz="341714">
                  <a:spcBef>
                    <a:spcPts val="450"/>
                  </a:spcBef>
                  <a:defRPr/>
                </a:pPr>
                <a:r>
                  <a:rPr lang="en-US" b="1" i="1" kern="0" dirty="0" smtClean="0">
                    <a:solidFill>
                      <a:prstClr val="white"/>
                    </a:solidFill>
                    <a:latin typeface="Times New Roman" pitchFamily="18" charset="0"/>
                    <a:cs typeface="Times New Roman" pitchFamily="18" charset="0"/>
                  </a:rPr>
                  <a:t>ĐỌC-</a:t>
                </a:r>
                <a:r>
                  <a:rPr lang="en-US" b="1" i="1" kern="0" dirty="0" smtClean="0">
                    <a:solidFill>
                      <a:prstClr val="white"/>
                    </a:solidFill>
                    <a:latin typeface="Times New Roman" pitchFamily="18" charset="0"/>
                    <a:cs typeface="Times New Roman" pitchFamily="18" charset="0"/>
                  </a:rPr>
                  <a:t>TÌM </a:t>
                </a:r>
                <a:r>
                  <a:rPr lang="en-US" b="1" i="1" kern="0" dirty="0">
                    <a:solidFill>
                      <a:prstClr val="white"/>
                    </a:solidFill>
                    <a:latin typeface="Times New Roman" pitchFamily="18" charset="0"/>
                    <a:cs typeface="Times New Roman" pitchFamily="18" charset="0"/>
                  </a:rPr>
                  <a:t>HIỂU CHUNG</a:t>
                </a:r>
                <a:endParaRPr lang="en-US" i="1" kern="0" dirty="0">
                  <a:solidFill>
                    <a:prstClr val="white"/>
                  </a:solidFill>
                  <a:latin typeface="Times New Roman" pitchFamily="18" charset="0"/>
                  <a:cs typeface="Times New Roman" pitchFamily="18" charset="0"/>
                </a:endParaRPr>
              </a:p>
            </p:txBody>
          </p:sp>
          <p:sp>
            <p:nvSpPr>
              <p:cNvPr id="37" name="TextBox 36"/>
              <p:cNvSpPr txBox="1"/>
              <p:nvPr/>
            </p:nvSpPr>
            <p:spPr>
              <a:xfrm>
                <a:off x="3233739" y="3733800"/>
                <a:ext cx="731919" cy="984884"/>
              </a:xfrm>
              <a:prstGeom prst="rect">
                <a:avLst/>
              </a:prstGeom>
              <a:noFill/>
            </p:spPr>
            <p:txBody>
              <a:bodyPr wrap="none" rtlCol="0">
                <a:spAutoFit/>
              </a:bodyPr>
              <a:lstStyle/>
              <a:p>
                <a:pPr algn="ctr" defTabSz="81350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38" name="Group 37"/>
          <p:cNvGrpSpPr/>
          <p:nvPr/>
        </p:nvGrpSpPr>
        <p:grpSpPr>
          <a:xfrm>
            <a:off x="539578" y="2159536"/>
            <a:ext cx="3331303" cy="404871"/>
            <a:chOff x="2840539" y="3818711"/>
            <a:chExt cx="8884632" cy="1079615"/>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sz="1400" i="1">
                <a:solidFill>
                  <a:prstClr val="white"/>
                </a:solidFill>
                <a:latin typeface="Times New Roman" pitchFamily="18" charset="0"/>
                <a:cs typeface="Times New Roman" pitchFamily="18" charset="0"/>
              </a:endParaRPr>
            </a:p>
          </p:txBody>
        </p:sp>
        <p:grpSp>
          <p:nvGrpSpPr>
            <p:cNvPr id="40" name="Group 39"/>
            <p:cNvGrpSpPr/>
            <p:nvPr/>
          </p:nvGrpSpPr>
          <p:grpSpPr>
            <a:xfrm>
              <a:off x="2840539" y="3886200"/>
              <a:ext cx="8884632" cy="1012126"/>
              <a:chOff x="2840539" y="3733800"/>
              <a:chExt cx="8884632" cy="1012126"/>
            </a:xfrm>
          </p:grpSpPr>
          <p:sp>
            <p:nvSpPr>
              <p:cNvPr id="41" name="Round Same Side Corner Rectangle 40"/>
              <p:cNvSpPr/>
              <p:nvPr/>
            </p:nvSpPr>
            <p:spPr>
              <a:xfrm rot="5400000">
                <a:off x="6919512" y="-275217"/>
                <a:ext cx="731518" cy="8879801"/>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43" name="Rectangle 42"/>
              <p:cNvSpPr/>
              <p:nvPr/>
            </p:nvSpPr>
            <p:spPr>
              <a:xfrm>
                <a:off x="4460662" y="3761079"/>
                <a:ext cx="6597538" cy="984847"/>
              </a:xfrm>
              <a:prstGeom prst="rect">
                <a:avLst/>
              </a:prstGeom>
            </p:spPr>
            <p:txBody>
              <a:bodyPr wrap="none">
                <a:spAutoFit/>
              </a:bodyPr>
              <a:lstStyle/>
              <a:p>
                <a:pPr defTabSz="341714">
                  <a:spcBef>
                    <a:spcPts val="450"/>
                  </a:spcBef>
                  <a:defRPr/>
                </a:pPr>
                <a:r>
                  <a:rPr lang="en-US" b="1" i="1" kern="0" dirty="0" smtClean="0">
                    <a:solidFill>
                      <a:prstClr val="white"/>
                    </a:solidFill>
                    <a:latin typeface="Times New Roman" pitchFamily="18" charset="0"/>
                    <a:cs typeface="Times New Roman" pitchFamily="18" charset="0"/>
                  </a:rPr>
                  <a:t>KHÁM PHÁ </a:t>
                </a:r>
                <a:r>
                  <a:rPr lang="en-US" b="1" i="1" kern="0" dirty="0" smtClean="0">
                    <a:solidFill>
                      <a:prstClr val="white"/>
                    </a:solidFill>
                    <a:latin typeface="Times New Roman" pitchFamily="18" charset="0"/>
                    <a:cs typeface="Times New Roman" pitchFamily="18" charset="0"/>
                  </a:rPr>
                  <a:t>VĂN </a:t>
                </a:r>
                <a:r>
                  <a:rPr lang="en-US" b="1" i="1" kern="0" dirty="0">
                    <a:solidFill>
                      <a:prstClr val="white"/>
                    </a:solidFill>
                    <a:latin typeface="Times New Roman" pitchFamily="18" charset="0"/>
                    <a:cs typeface="Times New Roman" pitchFamily="18" charset="0"/>
                  </a:rPr>
                  <a:t>BẢN</a:t>
                </a:r>
                <a:endParaRPr lang="en-US" i="1" kern="0" dirty="0">
                  <a:solidFill>
                    <a:prstClr val="white"/>
                  </a:solidFill>
                  <a:latin typeface="Times New Roman" pitchFamily="18" charset="0"/>
                  <a:cs typeface="Times New Roman" pitchFamily="18" charset="0"/>
                </a:endParaRPr>
              </a:p>
            </p:txBody>
          </p:sp>
          <p:sp>
            <p:nvSpPr>
              <p:cNvPr id="44" name="TextBox 43"/>
              <p:cNvSpPr txBox="1"/>
              <p:nvPr/>
            </p:nvSpPr>
            <p:spPr>
              <a:xfrm>
                <a:off x="3114028" y="3733800"/>
                <a:ext cx="971335" cy="984847"/>
              </a:xfrm>
              <a:prstGeom prst="rect">
                <a:avLst/>
              </a:prstGeom>
              <a:noFill/>
            </p:spPr>
            <p:txBody>
              <a:bodyPr wrap="none" rtlCol="0">
                <a:spAutoFit/>
              </a:bodyPr>
              <a:lstStyle/>
              <a:p>
                <a:pPr algn="ctr" defTabSz="81350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45" name="Group 44"/>
          <p:cNvGrpSpPr/>
          <p:nvPr/>
        </p:nvGrpSpPr>
        <p:grpSpPr>
          <a:xfrm>
            <a:off x="539632" y="3723883"/>
            <a:ext cx="3331249" cy="455055"/>
            <a:chOff x="2840539" y="3818711"/>
            <a:chExt cx="8884485" cy="1061391"/>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sz="1400" i="1">
                <a:solidFill>
                  <a:prstClr val="white"/>
                </a:solidFill>
                <a:latin typeface="Times New Roman" pitchFamily="18" charset="0"/>
                <a:cs typeface="Times New Roman" pitchFamily="18" charset="0"/>
              </a:endParaRPr>
            </a:p>
          </p:txBody>
        </p:sp>
        <p:grpSp>
          <p:nvGrpSpPr>
            <p:cNvPr id="47" name="Group 46"/>
            <p:cNvGrpSpPr/>
            <p:nvPr/>
          </p:nvGrpSpPr>
          <p:grpSpPr>
            <a:xfrm>
              <a:off x="2840539" y="3951329"/>
              <a:ext cx="8884485" cy="928773"/>
              <a:chOff x="2840539" y="3798929"/>
              <a:chExt cx="8884485" cy="928773"/>
            </a:xfrm>
          </p:grpSpPr>
          <p:sp>
            <p:nvSpPr>
              <p:cNvPr id="48" name="Round Same Side Corner Rectangle 47"/>
              <p:cNvSpPr/>
              <p:nvPr/>
            </p:nvSpPr>
            <p:spPr>
              <a:xfrm rot="5400000">
                <a:off x="6919439" y="-275136"/>
                <a:ext cx="731520" cy="887965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504"/>
                <a:endParaRPr lang="en-US" i="1">
                  <a:solidFill>
                    <a:prstClr val="white"/>
                  </a:solidFill>
                  <a:latin typeface="Times New Roman" pitchFamily="18" charset="0"/>
                  <a:cs typeface="Times New Roman" pitchFamily="18" charset="0"/>
                </a:endParaRPr>
              </a:p>
            </p:txBody>
          </p:sp>
          <p:sp>
            <p:nvSpPr>
              <p:cNvPr id="50" name="Rectangle 49"/>
              <p:cNvSpPr/>
              <p:nvPr/>
            </p:nvSpPr>
            <p:spPr>
              <a:xfrm>
                <a:off x="4460662" y="3866255"/>
                <a:ext cx="3553571" cy="861447"/>
              </a:xfrm>
              <a:prstGeom prst="rect">
                <a:avLst/>
              </a:prstGeom>
            </p:spPr>
            <p:txBody>
              <a:bodyPr wrap="none">
                <a:spAutoFit/>
              </a:bodyPr>
              <a:lstStyle/>
              <a:p>
                <a:pPr defTabSz="341714">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51" name="TextBox 50"/>
              <p:cNvSpPr txBox="1"/>
              <p:nvPr/>
            </p:nvSpPr>
            <p:spPr>
              <a:xfrm>
                <a:off x="2994340" y="3829962"/>
                <a:ext cx="1210747" cy="861447"/>
              </a:xfrm>
              <a:prstGeom prst="rect">
                <a:avLst/>
              </a:prstGeom>
              <a:noFill/>
            </p:spPr>
            <p:txBody>
              <a:bodyPr wrap="none" rtlCol="0">
                <a:spAutoFit/>
              </a:bodyPr>
              <a:lstStyle/>
              <a:p>
                <a:pPr algn="ctr" defTabSz="81350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4" name="Rectangle 3"/>
          <p:cNvSpPr/>
          <p:nvPr/>
        </p:nvSpPr>
        <p:spPr>
          <a:xfrm>
            <a:off x="850923" y="1540509"/>
            <a:ext cx="3945779" cy="588574"/>
          </a:xfrm>
          <a:prstGeom prst="rect">
            <a:avLst/>
          </a:prstGeom>
        </p:spPr>
        <p:txBody>
          <a:bodyPr wrap="square" lIns="34208" tIns="17101" rIns="34208" bIns="17101">
            <a:spAutoFit/>
          </a:bodyPr>
          <a:lstStyle/>
          <a:p>
            <a:pPr marL="277650" indent="-277650" defTabSz="813504">
              <a:buFont typeface="+mj-lt"/>
              <a:buAutoNum type="arabicPeriod"/>
            </a:pPr>
            <a:r>
              <a:rPr lang="en-US" b="1" i="1" dirty="0" err="1" smtClean="0">
                <a:solidFill>
                  <a:prstClr val="black"/>
                </a:solidFill>
                <a:latin typeface="Times New Roman" pitchFamily="18" charset="0"/>
                <a:cs typeface="Times New Roman" pitchFamily="18" charset="0"/>
              </a:rPr>
              <a:t>Đọc</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chú</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thích</a:t>
            </a:r>
            <a:r>
              <a:rPr lang="en-US" b="1" i="1" dirty="0" smtClean="0">
                <a:solidFill>
                  <a:prstClr val="black"/>
                </a:solidFill>
                <a:latin typeface="Times New Roman" pitchFamily="18" charset="0"/>
                <a:cs typeface="Times New Roman" pitchFamily="18" charset="0"/>
              </a:rPr>
              <a:t> </a:t>
            </a:r>
            <a:endParaRPr lang="vi-VN" b="1" i="1" dirty="0">
              <a:solidFill>
                <a:prstClr val="black"/>
              </a:solidFill>
              <a:latin typeface="Times New Roman" pitchFamily="18" charset="0"/>
              <a:cs typeface="Times New Roman" pitchFamily="18" charset="0"/>
            </a:endParaRPr>
          </a:p>
          <a:p>
            <a:pPr marL="277650" indent="-277650" defTabSz="813504">
              <a:buFont typeface="+mj-lt"/>
              <a:buAutoNum type="arabicPeriod"/>
            </a:pPr>
            <a:r>
              <a:rPr lang="en-US" b="1" i="1" dirty="0" err="1" smtClean="0">
                <a:solidFill>
                  <a:prstClr val="black"/>
                </a:solidFill>
                <a:latin typeface="Times New Roman" pitchFamily="18" charset="0"/>
                <a:cs typeface="Times New Roman" pitchFamily="18" charset="0"/>
              </a:rPr>
              <a:t>Tìm</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hiểu</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52" name="Rectangle 51"/>
          <p:cNvSpPr/>
          <p:nvPr/>
        </p:nvSpPr>
        <p:spPr>
          <a:xfrm>
            <a:off x="796738" y="4152507"/>
            <a:ext cx="2021959" cy="842449"/>
          </a:xfrm>
          <a:prstGeom prst="rect">
            <a:avLst/>
          </a:prstGeom>
        </p:spPr>
        <p:txBody>
          <a:bodyPr wrap="square" lIns="34208" tIns="17101" rIns="34208" bIns="17101">
            <a:spAutoFit/>
          </a:bodyPr>
          <a:lstStyle/>
          <a:p>
            <a:pPr marL="0" lvl="1" indent="-277650" defTabSz="813504">
              <a:lnSpc>
                <a:spcPts val="2057"/>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Nghệ</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thuật</a:t>
            </a:r>
            <a:endParaRPr lang="en-US" b="1" i="1" dirty="0" smtClean="0">
              <a:solidFill>
                <a:prstClr val="black">
                  <a:lumMod val="95000"/>
                  <a:lumOff val="5000"/>
                </a:prstClr>
              </a:solidFill>
              <a:latin typeface="Times New Roman" pitchFamily="18" charset="0"/>
              <a:cs typeface="Times New Roman" pitchFamily="18" charset="0"/>
            </a:endParaRPr>
          </a:p>
          <a:p>
            <a:pPr marL="0" lvl="1" indent="-277650" defTabSz="813504">
              <a:lnSpc>
                <a:spcPts val="2057"/>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a:p>
            <a:pPr marL="0" lvl="1" indent="-277650" defTabSz="813504">
              <a:lnSpc>
                <a:spcPts val="2057"/>
              </a:lnSpc>
              <a:buFont typeface="+mj-lt"/>
              <a:buAutoNum type="arabicPeriod"/>
            </a:pPr>
            <a:endParaRPr lang="en-US" b="1" i="1" dirty="0">
              <a:solidFill>
                <a:prstClr val="black">
                  <a:lumMod val="95000"/>
                  <a:lumOff val="5000"/>
                </a:prstClr>
              </a:solidFill>
              <a:latin typeface="Times New Roman" pitchFamily="18" charset="0"/>
              <a:cs typeface="Times New Roman" pitchFamily="18" charset="0"/>
            </a:endParaRPr>
          </a:p>
        </p:txBody>
      </p:sp>
      <p:sp>
        <p:nvSpPr>
          <p:cNvPr id="55" name="Rectangle 54"/>
          <p:cNvSpPr/>
          <p:nvPr/>
        </p:nvSpPr>
        <p:spPr>
          <a:xfrm>
            <a:off x="768120" y="2854995"/>
            <a:ext cx="5432646" cy="278225"/>
          </a:xfrm>
          <a:prstGeom prst="rect">
            <a:avLst/>
          </a:prstGeom>
        </p:spPr>
        <p:txBody>
          <a:bodyPr wrap="square" lIns="34208" tIns="17101" rIns="34208" bIns="17101">
            <a:spAutoFit/>
          </a:bodyPr>
          <a:lstStyle/>
          <a:p>
            <a:pPr marL="0" lvl="1" indent="-277650" defTabSz="813504">
              <a:lnSpc>
                <a:spcPts val="1875"/>
              </a:lnSpc>
            </a:pPr>
            <a:r>
              <a:rPr lang="en-US" b="1" i="1" smtClean="0">
                <a:solidFill>
                  <a:prstClr val="black">
                    <a:lumMod val="95000"/>
                    <a:lumOff val="5000"/>
                  </a:prstClr>
                </a:solidFill>
                <a:latin typeface="Times New Roman" pitchFamily="18" charset="0"/>
                <a:cs typeface="Times New Roman" pitchFamily="18" charset="0"/>
              </a:rPr>
              <a:t>2. Mùa xuân của đất nước</a:t>
            </a:r>
            <a:endParaRPr lang="en-US" b="1" i="1">
              <a:solidFill>
                <a:prstClr val="black">
                  <a:lumMod val="95000"/>
                  <a:lumOff val="5000"/>
                </a:prstClr>
              </a:solidFill>
              <a:latin typeface="Times New Roman" pitchFamily="18" charset="0"/>
              <a:cs typeface="Times New Roman" pitchFamily="18" charset="0"/>
            </a:endParaRPr>
          </a:p>
        </p:txBody>
      </p:sp>
      <p:sp>
        <p:nvSpPr>
          <p:cNvPr id="26" name="Rectangle 25"/>
          <p:cNvSpPr/>
          <p:nvPr/>
        </p:nvSpPr>
        <p:spPr>
          <a:xfrm>
            <a:off x="768120" y="2540670"/>
            <a:ext cx="5432646" cy="278225"/>
          </a:xfrm>
          <a:prstGeom prst="rect">
            <a:avLst/>
          </a:prstGeom>
        </p:spPr>
        <p:txBody>
          <a:bodyPr wrap="square" lIns="34208" tIns="17101" rIns="34208" bIns="17101">
            <a:spAutoFit/>
          </a:bodyPr>
          <a:lstStyle/>
          <a:p>
            <a:pPr marL="0" lvl="1" indent="-277650" defTabSz="813504">
              <a:lnSpc>
                <a:spcPts val="1875"/>
              </a:lnSpc>
              <a:buFont typeface="+mj-lt"/>
              <a:buAutoNum type="arabicPeriod"/>
            </a:pPr>
            <a:r>
              <a:rPr lang="en-US" b="1" i="1" smtClean="0">
                <a:solidFill>
                  <a:prstClr val="black">
                    <a:lumMod val="95000"/>
                    <a:lumOff val="5000"/>
                  </a:prstClr>
                </a:solidFill>
                <a:latin typeface="Times New Roman" pitchFamily="18" charset="0"/>
                <a:cs typeface="Times New Roman" pitchFamily="18" charset="0"/>
              </a:rPr>
              <a:t>Mùa xuân của thiên nhiên</a:t>
            </a:r>
            <a:endParaRPr lang="en-US" b="1" i="1" dirty="0">
              <a:solidFill>
                <a:prstClr val="black">
                  <a:lumMod val="95000"/>
                  <a:lumOff val="5000"/>
                </a:prstClr>
              </a:solidFill>
              <a:latin typeface="Times New Roman" pitchFamily="18" charset="0"/>
              <a:cs typeface="Times New Roman" pitchFamily="18" charset="0"/>
            </a:endParaRPr>
          </a:p>
        </p:txBody>
      </p:sp>
      <p:sp>
        <p:nvSpPr>
          <p:cNvPr id="56" name="Rectangle 55"/>
          <p:cNvSpPr/>
          <p:nvPr/>
        </p:nvSpPr>
        <p:spPr>
          <a:xfrm>
            <a:off x="768163" y="3169319"/>
            <a:ext cx="5954029" cy="278225"/>
          </a:xfrm>
          <a:prstGeom prst="rect">
            <a:avLst/>
          </a:prstGeom>
        </p:spPr>
        <p:txBody>
          <a:bodyPr wrap="square" lIns="34208" tIns="17101" rIns="34208" bIns="17101">
            <a:spAutoFit/>
          </a:bodyPr>
          <a:lstStyle/>
          <a:p>
            <a:pPr marL="0" lvl="1" indent="-277650" defTabSz="813504">
              <a:lnSpc>
                <a:spcPts val="1875"/>
              </a:lnSpc>
            </a:pPr>
            <a:r>
              <a:rPr lang="en-US" b="1" i="1" smtClean="0">
                <a:solidFill>
                  <a:prstClr val="black">
                    <a:lumMod val="95000"/>
                    <a:lumOff val="5000"/>
                  </a:prstClr>
                </a:solidFill>
                <a:latin typeface="Times New Roman" pitchFamily="18" charset="0"/>
                <a:cs typeface="Times New Roman" pitchFamily="18" charset="0"/>
              </a:rPr>
              <a:t>3. Suy ngẫm và ước nguyện chân thành của tác giả</a:t>
            </a:r>
            <a:endParaRPr lang="en-US" b="1" i="1" dirty="0">
              <a:solidFill>
                <a:prstClr val="black">
                  <a:lumMod val="95000"/>
                  <a:lumOff val="5000"/>
                </a:prstClr>
              </a:solidFill>
              <a:latin typeface="Times New Roman" pitchFamily="18" charset="0"/>
              <a:cs typeface="Times New Roman" pitchFamily="18" charset="0"/>
            </a:endParaRPr>
          </a:p>
        </p:txBody>
      </p:sp>
      <p:sp>
        <p:nvSpPr>
          <p:cNvPr id="32" name="Rectangle 31"/>
          <p:cNvSpPr/>
          <p:nvPr/>
        </p:nvSpPr>
        <p:spPr>
          <a:xfrm>
            <a:off x="762253" y="3464211"/>
            <a:ext cx="5954029" cy="278225"/>
          </a:xfrm>
          <a:prstGeom prst="rect">
            <a:avLst/>
          </a:prstGeom>
        </p:spPr>
        <p:txBody>
          <a:bodyPr wrap="square" lIns="34208" tIns="17101" rIns="34208" bIns="17101">
            <a:spAutoFit/>
          </a:bodyPr>
          <a:lstStyle/>
          <a:p>
            <a:pPr marL="0" lvl="1" indent="-277650" defTabSz="813504">
              <a:lnSpc>
                <a:spcPts val="1875"/>
              </a:lnSpc>
            </a:pPr>
            <a:r>
              <a:rPr lang="en-US" b="1" i="1" smtClean="0">
                <a:solidFill>
                  <a:prstClr val="black">
                    <a:lumMod val="95000"/>
                    <a:lumOff val="5000"/>
                  </a:prstClr>
                </a:solidFill>
                <a:latin typeface="Times New Roman" pitchFamily="18" charset="0"/>
                <a:cs typeface="Times New Roman" pitchFamily="18" charset="0"/>
              </a:rPr>
              <a:t>4. Lời ca ngợi quê hương, đất nước</a:t>
            </a:r>
            <a:endParaRPr lang="en-US" b="1" i="1" dirty="0">
              <a:solidFill>
                <a:prstClr val="black">
                  <a:lumMod val="95000"/>
                  <a:lumOff val="5000"/>
                </a:prstClr>
              </a:solidFill>
              <a:latin typeface="Times New Roman" pitchFamily="18" charset="0"/>
              <a:cs typeface="Times New Roman" pitchFamily="18" charset="0"/>
            </a:endParaRPr>
          </a:p>
        </p:txBody>
      </p:sp>
      <p:pic>
        <p:nvPicPr>
          <p:cNvPr id="6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876604">
            <a:off x="4804328" y="2416028"/>
            <a:ext cx="3444460" cy="156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p:cNvPicPr>
            <a:picLocks noChangeAspect="1"/>
          </p:cNvPicPr>
          <p:nvPr/>
        </p:nvPicPr>
        <p:blipFill>
          <a:blip r:embed="rId4"/>
          <a:stretch>
            <a:fillRect/>
          </a:stretch>
        </p:blipFill>
        <p:spPr>
          <a:xfrm>
            <a:off x="1656315" y="189227"/>
            <a:ext cx="5602710" cy="1072989"/>
          </a:xfrm>
          <a:prstGeom prst="rect">
            <a:avLst/>
          </a:prstGeom>
        </p:spPr>
      </p:pic>
    </p:spTree>
    <p:extLst>
      <p:ext uri="{BB962C8B-B14F-4D97-AF65-F5344CB8AC3E}">
        <p14:creationId xmlns:p14="http://schemas.microsoft.com/office/powerpoint/2010/main" val="317574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inVertical)">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barn(inVertical)">
                                      <p:cBhvr>
                                        <p:cTn id="35" dur="5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barn(inVertical)">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barn(inVertical)">
                                      <p:cBhvr>
                                        <p:cTn id="5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 grpId="0"/>
      <p:bldP spid="52" grpId="0"/>
      <p:bldP spid="55" grpId="0"/>
      <p:bldP spid="26" grpId="0"/>
      <p:bldP spid="56"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TỔNG KẾT</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491630"/>
            <a:ext cx="4878288" cy="3349956"/>
          </a:xfrm>
          <a:prstGeom prst="rect">
            <a:avLst/>
          </a:prstGeom>
        </p:spPr>
        <p:txBody>
          <a:bodyPr wrap="square">
            <a:spAutoFit/>
          </a:bodyPr>
          <a:lstStyle/>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5 </a:t>
            </a:r>
            <a:r>
              <a:rPr lang="en-US" sz="2400" dirty="0" err="1">
                <a:solidFill>
                  <a:prstClr val="black"/>
                </a:solidFill>
                <a:latin typeface="Times New Roman" pitchFamily="18" charset="0"/>
                <a:cs typeface="Times New Roman" pitchFamily="18" charset="0"/>
              </a:rPr>
              <a:t>chữ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điệu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thiết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gũi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ca</a:t>
            </a:r>
            <a:endParaRPr lang="en-US" sz="2400" dirty="0">
              <a:solidFill>
                <a:prstClr val="black"/>
              </a:solidFill>
              <a:latin typeface="Times New Roman" pitchFamily="18" charset="0"/>
              <a:cs typeface="Times New Roman" pitchFamily="18" charset="0"/>
            </a:endParaRPr>
          </a:p>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Ngôn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hình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ảnh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đẹp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giản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dị</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a:t>
            </a:r>
          </a:p>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Sử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BPNT</a:t>
            </a:r>
            <a:endParaRPr lang="vi-VN" sz="2400" dirty="0">
              <a:solidFill>
                <a:prstClr val="black"/>
              </a:solidFill>
              <a:latin typeface="Times New Roman" pitchFamily="18" charset="0"/>
              <a:cs typeface="Times New Roman"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614" y="1168687"/>
            <a:ext cx="3286883" cy="3059247"/>
          </a:xfrm>
          <a:prstGeom prst="rect">
            <a:avLst/>
          </a:prstGeom>
        </p:spPr>
      </p:pic>
    </p:spTree>
    <p:extLst>
      <p:ext uri="{BB962C8B-B14F-4D97-AF65-F5344CB8AC3E}">
        <p14:creationId xmlns:p14="http://schemas.microsoft.com/office/powerpoint/2010/main" val="38703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TỔNG KẾT</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1078763" y="771550"/>
            <a:ext cx="3298811" cy="1207803"/>
          </a:xfrm>
          <a:prstGeom prst="rect">
            <a:avLst/>
          </a:prstGeom>
        </p:spPr>
      </p:pic>
      <p:sp>
        <p:nvSpPr>
          <p:cNvPr id="16" name="Rectangle 15"/>
          <p:cNvSpPr/>
          <p:nvPr/>
        </p:nvSpPr>
        <p:spPr>
          <a:xfrm>
            <a:off x="567929" y="1808649"/>
            <a:ext cx="4320480" cy="2677656"/>
          </a:xfrm>
          <a:prstGeom prst="rect">
            <a:avLst/>
          </a:prstGeom>
        </p:spPr>
        <p:txBody>
          <a:bodyPr wrap="square">
            <a:spAutoFit/>
          </a:bodyPr>
          <a:lstStyle/>
          <a:p>
            <a:pPr marL="285414" indent="-285414" algn="just" defTabSz="911412">
              <a:buFont typeface="Wingdings" pitchFamily="2" charset="2"/>
              <a:buChar char="§"/>
            </a:pPr>
            <a:r>
              <a:rPr lang="en-US" sz="2800" dirty="0" err="1">
                <a:solidFill>
                  <a:prstClr val="black"/>
                </a:solidFill>
                <a:latin typeface="Times New Roman"/>
              </a:rPr>
              <a:t>Cảm</a:t>
            </a:r>
            <a:r>
              <a:rPr lang="en-US" sz="2800" dirty="0">
                <a:solidFill>
                  <a:prstClr val="black"/>
                </a:solidFill>
                <a:latin typeface="Times New Roman"/>
              </a:rPr>
              <a:t> </a:t>
            </a:r>
            <a:r>
              <a:rPr lang="en-US" sz="2800" dirty="0" err="1">
                <a:solidFill>
                  <a:prstClr val="black"/>
                </a:solidFill>
                <a:latin typeface="Times New Roman"/>
              </a:rPr>
              <a:t>xúc</a:t>
            </a:r>
            <a:r>
              <a:rPr lang="en-US" sz="2800" dirty="0">
                <a:solidFill>
                  <a:prstClr val="black"/>
                </a:solidFill>
                <a:latin typeface="Times New Roman"/>
              </a:rPr>
              <a:t> </a:t>
            </a:r>
            <a:r>
              <a:rPr lang="en-US" sz="2800" dirty="0" err="1">
                <a:solidFill>
                  <a:prstClr val="black"/>
                </a:solidFill>
                <a:latin typeface="Times New Roman"/>
              </a:rPr>
              <a:t>về</a:t>
            </a:r>
            <a:r>
              <a:rPr lang="en-US" sz="2800" dirty="0">
                <a:solidFill>
                  <a:prstClr val="black"/>
                </a:solidFill>
                <a:latin typeface="Times New Roman"/>
              </a:rPr>
              <a:t> </a:t>
            </a:r>
            <a:r>
              <a:rPr lang="en-US" sz="2800" dirty="0" err="1">
                <a:solidFill>
                  <a:prstClr val="black"/>
                </a:solidFill>
                <a:latin typeface="Times New Roman"/>
              </a:rPr>
              <a:t>mùa</a:t>
            </a:r>
            <a:r>
              <a:rPr lang="en-US" sz="2800" dirty="0">
                <a:solidFill>
                  <a:prstClr val="black"/>
                </a:solidFill>
                <a:latin typeface="Times New Roman"/>
              </a:rPr>
              <a:t> </a:t>
            </a:r>
            <a:r>
              <a:rPr lang="en-US" sz="2800" dirty="0" err="1">
                <a:solidFill>
                  <a:prstClr val="black"/>
                </a:solidFill>
                <a:latin typeface="Times New Roman"/>
              </a:rPr>
              <a:t>xuân</a:t>
            </a:r>
            <a:r>
              <a:rPr lang="en-US" sz="2800" dirty="0">
                <a:solidFill>
                  <a:prstClr val="black"/>
                </a:solidFill>
                <a:latin typeface="Times New Roman"/>
              </a:rPr>
              <a:t> </a:t>
            </a:r>
            <a:r>
              <a:rPr lang="en-US" sz="2800" dirty="0" err="1">
                <a:solidFill>
                  <a:prstClr val="black"/>
                </a:solidFill>
                <a:latin typeface="Times New Roman"/>
              </a:rPr>
              <a:t>thiên</a:t>
            </a:r>
            <a:r>
              <a:rPr lang="en-US" sz="2800" dirty="0">
                <a:solidFill>
                  <a:prstClr val="black"/>
                </a:solidFill>
                <a:latin typeface="Times New Roman"/>
              </a:rPr>
              <a:t> </a:t>
            </a:r>
            <a:r>
              <a:rPr lang="en-US" sz="2800" dirty="0" err="1">
                <a:solidFill>
                  <a:prstClr val="black"/>
                </a:solidFill>
                <a:latin typeface="Times New Roman"/>
              </a:rPr>
              <a:t>nhiên</a:t>
            </a:r>
            <a:r>
              <a:rPr lang="en-US" sz="2800" dirty="0">
                <a:solidFill>
                  <a:prstClr val="black"/>
                </a:solidFill>
                <a:latin typeface="Times New Roman"/>
              </a:rPr>
              <a:t> </a:t>
            </a:r>
            <a:r>
              <a:rPr lang="en-US" sz="2800" dirty="0" err="1">
                <a:solidFill>
                  <a:prstClr val="black"/>
                </a:solidFill>
                <a:latin typeface="Times New Roman"/>
              </a:rPr>
              <a:t>và</a:t>
            </a:r>
            <a:r>
              <a:rPr lang="en-US" sz="2800" dirty="0">
                <a:solidFill>
                  <a:prstClr val="black"/>
                </a:solidFill>
                <a:latin typeface="Times New Roman"/>
              </a:rPr>
              <a:t> </a:t>
            </a:r>
            <a:r>
              <a:rPr lang="en-US" sz="2800" dirty="0" err="1">
                <a:solidFill>
                  <a:prstClr val="black"/>
                </a:solidFill>
                <a:latin typeface="Times New Roman"/>
              </a:rPr>
              <a:t>mùa</a:t>
            </a:r>
            <a:r>
              <a:rPr lang="en-US" sz="2800" dirty="0">
                <a:solidFill>
                  <a:prstClr val="black"/>
                </a:solidFill>
                <a:latin typeface="Times New Roman"/>
              </a:rPr>
              <a:t> </a:t>
            </a:r>
            <a:r>
              <a:rPr lang="en-US" sz="2800" dirty="0" err="1">
                <a:solidFill>
                  <a:prstClr val="black"/>
                </a:solidFill>
                <a:latin typeface="Times New Roman"/>
              </a:rPr>
              <a:t>xuân</a:t>
            </a:r>
            <a:r>
              <a:rPr lang="en-US" sz="2800" dirty="0">
                <a:solidFill>
                  <a:prstClr val="black"/>
                </a:solidFill>
                <a:latin typeface="Times New Roman"/>
              </a:rPr>
              <a:t> </a:t>
            </a:r>
            <a:r>
              <a:rPr lang="en-US" sz="2800" dirty="0" err="1">
                <a:solidFill>
                  <a:prstClr val="black"/>
                </a:solidFill>
                <a:latin typeface="Times New Roman"/>
              </a:rPr>
              <a:t>đất</a:t>
            </a:r>
            <a:r>
              <a:rPr lang="en-US" sz="2800" dirty="0">
                <a:solidFill>
                  <a:prstClr val="black"/>
                </a:solidFill>
                <a:latin typeface="Times New Roman"/>
              </a:rPr>
              <a:t> </a:t>
            </a:r>
            <a:r>
              <a:rPr lang="en-US" sz="2800" dirty="0" err="1">
                <a:solidFill>
                  <a:prstClr val="black"/>
                </a:solidFill>
                <a:latin typeface="Times New Roman"/>
              </a:rPr>
              <a:t>nước</a:t>
            </a:r>
            <a:endParaRPr lang="en-US" sz="2800" dirty="0">
              <a:solidFill>
                <a:prstClr val="black"/>
              </a:solidFill>
              <a:latin typeface="Times New Roman"/>
            </a:endParaRPr>
          </a:p>
          <a:p>
            <a:pPr marL="285414" indent="-285414" algn="just" defTabSz="911412">
              <a:buFont typeface="Wingdings" pitchFamily="2" charset="2"/>
              <a:buChar char="§"/>
            </a:pPr>
            <a:r>
              <a:rPr lang="en-US" altLang="en-US" sz="2800" kern="0" dirty="0" err="1">
                <a:solidFill>
                  <a:prstClr val="black"/>
                </a:solidFill>
                <a:latin typeface="Times New Roman"/>
                <a:cs typeface="Itim" panose="020B0604020202020204" charset="-34"/>
                <a:sym typeface="Arial"/>
              </a:rPr>
              <a:t>Ước</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nguyện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chân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thành</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của</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nhà</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thơ</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được</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cống</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hiến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cho</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đời</a:t>
            </a:r>
            <a:endParaRPr lang="vi-VN" altLang="en-US" sz="2800" kern="0" dirty="0">
              <a:solidFill>
                <a:prstClr val="black"/>
              </a:solidFill>
              <a:latin typeface="Times New Roman"/>
              <a:cs typeface="Itim" panose="020B0604020202020204" charset="-34"/>
              <a:sym typeface="Aria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614" y="1168687"/>
            <a:ext cx="3286883" cy="3059247"/>
          </a:xfrm>
          <a:prstGeom prst="rect">
            <a:avLst/>
          </a:prstGeom>
        </p:spPr>
      </p:pic>
    </p:spTree>
    <p:extLst>
      <p:ext uri="{BB962C8B-B14F-4D97-AF65-F5344CB8AC3E}">
        <p14:creationId xmlns:p14="http://schemas.microsoft.com/office/powerpoint/2010/main" val="250701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51920" y="411510"/>
            <a:ext cx="4896544" cy="30476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4211960" y="862020"/>
            <a:ext cx="4320480" cy="2146673"/>
          </a:xfrm>
          <a:prstGeom prst="rect">
            <a:avLst/>
          </a:prstGeom>
          <a:noFill/>
        </p:spPr>
        <p:txBody>
          <a:bodyPr wrap="square" lIns="68475" tIns="34256" rIns="68475" bIns="34256" rtlCol="0">
            <a:spAutoFit/>
          </a:bodyPr>
          <a:lstStyle/>
          <a:p>
            <a:pPr algn="just" defTabSz="684670"/>
            <a:r>
              <a:rPr lang="en-US" sz="2700" dirty="0" err="1" smtClean="0">
                <a:solidFill>
                  <a:prstClr val="black"/>
                </a:solidFill>
                <a:latin typeface="Times New Roman" pitchFamily="18" charset="0"/>
                <a:cs typeface="Times New Roman" pitchFamily="18" charset="0"/>
              </a:rPr>
              <a:t>Viết</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đoạn</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văn</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khoảng</a:t>
            </a:r>
            <a:r>
              <a:rPr lang="en-US" sz="2700" dirty="0" smtClean="0">
                <a:solidFill>
                  <a:prstClr val="black"/>
                </a:solidFill>
                <a:latin typeface="Times New Roman" pitchFamily="18" charset="0"/>
                <a:cs typeface="Times New Roman" pitchFamily="18" charset="0"/>
              </a:rPr>
              <a:t> 5-7 </a:t>
            </a:r>
            <a:r>
              <a:rPr lang="en-US" sz="2700" dirty="0" err="1" smtClean="0">
                <a:solidFill>
                  <a:prstClr val="black"/>
                </a:solidFill>
                <a:latin typeface="Times New Roman" pitchFamily="18" charset="0"/>
                <a:cs typeface="Times New Roman" pitchFamily="18" charset="0"/>
              </a:rPr>
              <a:t>câu</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nêu</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cảm</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nhận</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của</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em</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về</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một</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đoạn</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thơ</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mà</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em</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thích</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trong</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bài</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thơ</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Mùa</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xuân</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nho</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nhỏ</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Thanh</a:t>
            </a:r>
            <a:r>
              <a:rPr lang="en-US" sz="2700" dirty="0" smtClean="0">
                <a:solidFill>
                  <a:prstClr val="black"/>
                </a:solidFill>
                <a:latin typeface="Times New Roman" pitchFamily="18" charset="0"/>
                <a:cs typeface="Times New Roman" pitchFamily="18" charset="0"/>
              </a:rPr>
              <a:t> </a:t>
            </a:r>
            <a:r>
              <a:rPr lang="en-US" sz="2700" dirty="0" err="1" smtClean="0">
                <a:solidFill>
                  <a:prstClr val="black"/>
                </a:solidFill>
                <a:latin typeface="Times New Roman" pitchFamily="18" charset="0"/>
                <a:cs typeface="Times New Roman" pitchFamily="18" charset="0"/>
              </a:rPr>
              <a:t>Hải</a:t>
            </a:r>
            <a:endParaRPr lang="en-US" sz="27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71726678"/>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205911" y="-186824"/>
            <a:ext cx="9412359" cy="5498657"/>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6"/>
              <a:ext cx="2616563" cy="1743403"/>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685800"/>
              <a:r>
                <a:rPr lang="en-US" sz="2700" b="1" dirty="0">
                  <a:ln/>
                  <a:solidFill>
                    <a:srgbClr val="FF0000"/>
                  </a:solidFill>
                </a:rPr>
                <a:t>THU HOẠCH</a:t>
              </a:r>
            </a:p>
            <a:p>
              <a:pPr algn="ctr" defTabSz="685800"/>
              <a:r>
                <a:rPr lang="en-US" sz="2700" b="1" dirty="0">
                  <a:ln/>
                  <a:solidFill>
                    <a:srgbClr val="FF0000"/>
                  </a:solidFill>
                </a:rPr>
                <a:t> LÚA</a:t>
              </a: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87" name="Picture 9" descr="001[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a:xfrm>
            <a:off x="8090594" y="1683363"/>
            <a:ext cx="1102519" cy="1102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 name="Picture 7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6072906" y="-552281"/>
            <a:ext cx="561435" cy="5633901"/>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618" y="1371175"/>
            <a:ext cx="1379599" cy="854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75208" y="1163875"/>
            <a:ext cx="523737" cy="4888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16258" y="3358767"/>
            <a:ext cx="1970548" cy="885637"/>
          </a:xfrm>
          <a:prstGeom prst="rect">
            <a:avLst/>
          </a:prstGeom>
        </p:spPr>
      </p:pic>
      <p:grpSp>
        <p:nvGrpSpPr>
          <p:cNvPr id="84" name="Group 83"/>
          <p:cNvGrpSpPr/>
          <p:nvPr/>
        </p:nvGrpSpPr>
        <p:grpSpPr>
          <a:xfrm>
            <a:off x="3503009" y="2951189"/>
            <a:ext cx="5264384" cy="903245"/>
            <a:chOff x="4600835" y="5399468"/>
            <a:chExt cx="7019179" cy="1204326"/>
          </a:xfrm>
        </p:grpSpPr>
        <p:pic>
          <p:nvPicPr>
            <p:cNvPr id="85" name="Picture 8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3543354" y="3584196"/>
            <a:ext cx="5264384" cy="903245"/>
            <a:chOff x="4600835" y="5399468"/>
            <a:chExt cx="7019179" cy="1204326"/>
          </a:xfrm>
        </p:grpSpPr>
        <p:pic>
          <p:nvPicPr>
            <p:cNvPr id="96" name="Picture 95"/>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479954" y="1991978"/>
            <a:ext cx="1035844" cy="514350"/>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p:nvGrpSpPr>
        <p:grpSpPr>
          <a:xfrm>
            <a:off x="3493364" y="1940542"/>
            <a:ext cx="5264384" cy="903245"/>
            <a:chOff x="4600835" y="5399468"/>
            <a:chExt cx="7019179" cy="1204326"/>
          </a:xfrm>
        </p:grpSpPr>
        <p:pic>
          <p:nvPicPr>
            <p:cNvPr id="73" name="Picture 7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3501255" y="2503195"/>
            <a:ext cx="5264384" cy="903245"/>
            <a:chOff x="4600835" y="5399468"/>
            <a:chExt cx="7019179" cy="1204326"/>
          </a:xfrm>
        </p:grpSpPr>
        <p:pic>
          <p:nvPicPr>
            <p:cNvPr id="62" name="Picture 6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48479" y="1104840"/>
            <a:ext cx="1027296" cy="951583"/>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99098" y="1136677"/>
            <a:ext cx="944634" cy="875013"/>
          </a:xfrm>
          <a:prstGeom prst="rect">
            <a:avLst/>
          </a:prstGeom>
        </p:spPr>
      </p:pic>
      <p:pic>
        <p:nvPicPr>
          <p:cNvPr id="15" name="Picture 14">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248493" y="1169113"/>
            <a:ext cx="933503" cy="864703"/>
          </a:xfrm>
          <a:prstGeom prst="rect">
            <a:avLst/>
          </a:prstGeom>
        </p:spPr>
      </p:pic>
    </p:spTree>
    <p:extLst>
      <p:ext uri="{BB962C8B-B14F-4D97-AF65-F5344CB8AC3E}">
        <p14:creationId xmlns:p14="http://schemas.microsoft.com/office/powerpoint/2010/main" val="32985173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1132" y="29455"/>
            <a:ext cx="2789960" cy="6717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1">
            <a:schemeClr val="lt2"/>
          </a:fillRef>
          <a:effectRef idx="0">
            <a:scrgbClr r="0" g="0" b="0"/>
          </a:effectRef>
          <a:fontRef idx="major"/>
        </p:style>
        <p:txBody>
          <a:bodyPr wrap="none" lIns="68580" tIns="34290" rIns="68580" bIns="34290" numCol="1">
            <a:prstTxWarp prst="textChevron">
              <a:avLst/>
            </a:prstTxWarp>
            <a:spAutoFit/>
          </a:bodyPr>
          <a:lstStyle/>
          <a:p>
            <a:pPr algn="ctr" defTabSz="685800"/>
            <a:r>
              <a:rPr lang="en-US" sz="4050" b="1" spc="38" dirty="0">
                <a:ln w="0"/>
                <a:solidFill>
                  <a:srgbClr val="FF0000"/>
                </a:solidFill>
                <a:effectLst>
                  <a:innerShdw blurRad="63500" dist="50800" dir="13500000">
                    <a:srgbClr val="000000">
                      <a:alpha val="50000"/>
                    </a:srgbClr>
                  </a:innerShdw>
                </a:effectLst>
              </a:rPr>
              <a:t>HƯỚNG DẪN</a:t>
            </a:r>
          </a:p>
        </p:txBody>
      </p:sp>
      <p:sp>
        <p:nvSpPr>
          <p:cNvPr id="6" name="Rectangle 5"/>
          <p:cNvSpPr/>
          <p:nvPr/>
        </p:nvSpPr>
        <p:spPr>
          <a:xfrm>
            <a:off x="23524" y="3597381"/>
            <a:ext cx="9026390" cy="1038746"/>
          </a:xfrm>
          <a:prstGeom prst="rect">
            <a:avLst/>
          </a:prstGeom>
          <a:noFill/>
        </p:spPr>
        <p:txBody>
          <a:bodyPr wrap="square" lIns="68580" tIns="34290" rIns="68580" bIns="34290">
            <a:spAutoFit/>
          </a:bodyPr>
          <a:lstStyle/>
          <a:p>
            <a:pPr defTabSz="685800"/>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Các</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em</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hãy</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giúp</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bác</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nông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dân</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của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chúng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ta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thu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hoạch</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lúa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đi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nào</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Bằng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cách</a:t>
            </a:r>
            <a:endPar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endParaRPr>
          </a:p>
          <a:p>
            <a:pPr defTabSz="685800"/>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Trả</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lời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1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câu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hỏi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ứng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với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thu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hoạch</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1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dãy</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lúa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a:t>
            </a:r>
          </a:p>
          <a:p>
            <a:pPr defTabSz="685800"/>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ĐỢI GÌ NỮA CHÚNG TA CÙNG THỰC HIỆN NÀO CÁC EM!!!!!!!!!!!</a:t>
            </a:r>
          </a:p>
        </p:txBody>
      </p:sp>
      <p:pic>
        <p:nvPicPr>
          <p:cNvPr id="9" name="Picture 4" descr="https://lh3.googleusercontent.com/-O_jOpzs4cB4/WsHO0F0eYmI/AAAAAAAACAw/-RG37oWVKt4jSXj_JppqbSv5XgA9hzUCwCHMYCw/h136/6-mau_slide_powerpoint_dep_ctu.vn_(123).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56241" y="4590659"/>
            <a:ext cx="1187759" cy="4873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603" y="824156"/>
            <a:ext cx="8908777" cy="461665"/>
          </a:xfrm>
          <a:prstGeom prst="rect">
            <a:avLst/>
          </a:prstGeom>
        </p:spPr>
        <p:txBody>
          <a:bodyPr wrap="square">
            <a:spAutoFit/>
          </a:bodyPr>
          <a:lstStyle/>
          <a:p>
            <a:pPr marL="342900" indent="-342900" defTabSz="685800">
              <a:buFont typeface="Wingdings" panose="05000000000000000000" pitchFamily="2" charset="2"/>
              <a:buChar char="Ø"/>
            </a:pPr>
            <a:endParaRPr lang="en-US" sz="2400" dirty="0">
              <a:ln w="0"/>
              <a:solidFill>
                <a:srgbClr val="000000"/>
              </a:solidFill>
              <a:effectLst>
                <a:outerShdw blurRad="38100" dist="19050" dir="2700000" algn="tl" rotWithShape="0">
                  <a:srgbClr val="000000">
                    <a:alpha val="40000"/>
                  </a:srgbClr>
                </a:outerShdw>
              </a:effectLst>
            </a:endParaRPr>
          </a:p>
        </p:txBody>
      </p:sp>
      <p:sp>
        <p:nvSpPr>
          <p:cNvPr id="2" name="Rectangle 1"/>
          <p:cNvSpPr>
            <a:spLocks noChangeArrowheads="1"/>
          </p:cNvSpPr>
          <p:nvPr/>
        </p:nvSpPr>
        <p:spPr bwMode="auto">
          <a:xfrm>
            <a:off x="144066" y="781306"/>
            <a:ext cx="8905848" cy="3178488"/>
          </a:xfrm>
          <a:prstGeom prst="rect">
            <a:avLst/>
          </a:prstGeom>
          <a:noFill/>
          <a:ln>
            <a:noFill/>
          </a:ln>
          <a:effectLst/>
        </p:spPr>
        <p:txBody>
          <a:bodyPr vert="horz" wrap="square" lIns="0" tIns="0" rIns="0" bIns="845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5763" indent="-385763" defTabSz="685800">
              <a:buFontTx/>
              <a:buAutoNum type="arabicPeriod"/>
            </a:pP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Cứ</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mỗi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vụ</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người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nông</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dân</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phải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thu</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hoạch</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lúa</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p>
          <a:p>
            <a:pPr defTabSz="685800"/>
            <a:r>
              <a:rPr lang="vi-VN"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Lúa mạch còn được gọi với cái tên mầm lúa, mầm mạch, có tên khoa học là Hordeum vulgare L thuộc họ Lúa. Lúa mạch thuộc dạng cây thảo, rễ dạng sợi. Thân cây to, mọc đứng cao 50 – 100 cm. Lá cây phẳng, ráp, có lưỡi bẹ ngắn. Hoa của lúa mạch nhỏ, đều sinh sản xếp trên 4 dãy. Các mày hình dải, thon hẹp thành râu. Các mày nhỏ gần bằng nhau và đều có râu mọc đứng.</a:t>
            </a:r>
          </a:p>
          <a:p>
            <a:pPr defTabSz="685800"/>
            <a:r>
              <a:rPr lang="vi-VN"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Theo nhiều nghiên cứu cho thấy lúa mạch chứa nhiều vitamin nhóm B, sắt và chất xơ có tác dụng rất tốt đối với sức khỏe. Sử dụng lúa mạch mỗi ngày giúp cơ thể khỏe mạnh hơn chính vì vậy lúa mạch được trồng để lấy hạt ăn và làm bánh, mầm được dùng để làm kẹo, chế rượu bia, làm mạch nha.</a:t>
            </a:r>
          </a:p>
          <a:p>
            <a:pPr defTabSz="685800"/>
            <a:endParaRPr lang="en-US" altLang="en-US"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endParaRPr>
          </a:p>
        </p:txBody>
      </p:sp>
      <p:pic>
        <p:nvPicPr>
          <p:cNvPr id="1026" name="Picture 2" descr="tác dụng của táo đỏ">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66" y="-1610612736"/>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ác dụng của táo đỏ">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66" y="-1610612736"/>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c dụng của táo đỏ">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66" y="1610612735"/>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ác dụng của táo đỏ">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66" y="1610612735"/>
            <a:ext cx="5357813"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6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5911" y="-186824"/>
            <a:ext cx="9412359" cy="5498657"/>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6"/>
              <a:ext cx="2616563" cy="1743403"/>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685800"/>
              <a:r>
                <a:rPr lang="en-US" sz="2700" b="1" dirty="0">
                  <a:ln/>
                  <a:solidFill>
                    <a:srgbClr val="FF0000"/>
                  </a:solidFill>
                </a:rPr>
                <a:t>THU HOẠCH</a:t>
              </a:r>
            </a:p>
            <a:p>
              <a:pPr algn="ctr" defTabSz="685800"/>
              <a:r>
                <a:rPr lang="en-US" sz="2700" b="1" dirty="0">
                  <a:ln/>
                  <a:solidFill>
                    <a:srgbClr val="FF0000"/>
                  </a:solidFill>
                </a:rPr>
                <a:t> LÚA</a:t>
              </a: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71" name="Picture 7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6054119" y="-423320"/>
            <a:ext cx="561435" cy="5633901"/>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618" y="1371175"/>
            <a:ext cx="1379599" cy="854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75208" y="1163875"/>
            <a:ext cx="523737" cy="4888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016258" y="3358767"/>
            <a:ext cx="1970548" cy="885637"/>
          </a:xfrm>
          <a:prstGeom prst="rect">
            <a:avLst/>
          </a:prstGeom>
        </p:spPr>
      </p:pic>
      <p:grpSp>
        <p:nvGrpSpPr>
          <p:cNvPr id="84" name="Group 83"/>
          <p:cNvGrpSpPr/>
          <p:nvPr/>
        </p:nvGrpSpPr>
        <p:grpSpPr>
          <a:xfrm>
            <a:off x="3503009" y="2951189"/>
            <a:ext cx="5264384" cy="903245"/>
            <a:chOff x="4600835" y="5399468"/>
            <a:chExt cx="7019179" cy="1204326"/>
          </a:xfrm>
        </p:grpSpPr>
        <p:pic>
          <p:nvPicPr>
            <p:cNvPr id="85" name="Picture 8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3543354" y="3584196"/>
            <a:ext cx="5264384" cy="903245"/>
            <a:chOff x="4600835" y="5399468"/>
            <a:chExt cx="7019179" cy="1204326"/>
          </a:xfrm>
        </p:grpSpPr>
        <p:pic>
          <p:nvPicPr>
            <p:cNvPr id="96" name="Picture 95"/>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757397" y="1662113"/>
            <a:ext cx="1035844" cy="5143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24174">
            <a:off x="9142311" y="2904373"/>
            <a:ext cx="1970548" cy="885637"/>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24174">
            <a:off x="9267320" y="2012771"/>
            <a:ext cx="1970548" cy="885637"/>
          </a:xfrm>
          <a:prstGeom prst="rect">
            <a:avLst/>
          </a:prstGeom>
        </p:spPr>
      </p:pic>
      <p:grpSp>
        <p:nvGrpSpPr>
          <p:cNvPr id="72" name="Group 71"/>
          <p:cNvGrpSpPr/>
          <p:nvPr/>
        </p:nvGrpSpPr>
        <p:grpSpPr>
          <a:xfrm>
            <a:off x="3572876" y="1940542"/>
            <a:ext cx="5264384" cy="903245"/>
            <a:chOff x="4600835" y="5399468"/>
            <a:chExt cx="7019179" cy="1204326"/>
          </a:xfrm>
        </p:grpSpPr>
        <p:pic>
          <p:nvPicPr>
            <p:cNvPr id="73" name="Picture 7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3501255" y="2503195"/>
            <a:ext cx="5264384" cy="903245"/>
            <a:chOff x="4600835" y="5399468"/>
            <a:chExt cx="7019179" cy="1204326"/>
          </a:xfrm>
        </p:grpSpPr>
        <p:pic>
          <p:nvPicPr>
            <p:cNvPr id="62" name="Picture 6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4" name="Picture 3">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65491" y="1164038"/>
            <a:ext cx="887828" cy="822393"/>
          </a:xfrm>
          <a:prstGeom prst="rect">
            <a:avLst/>
          </a:prstGeom>
        </p:spPr>
      </p:pic>
      <p:pic>
        <p:nvPicPr>
          <p:cNvPr id="5" name="Picture 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49511" y="1164016"/>
            <a:ext cx="887828" cy="822393"/>
          </a:xfrm>
          <a:prstGeom prst="rect">
            <a:avLst/>
          </a:prstGeom>
        </p:spPr>
      </p:pic>
      <p:pic>
        <p:nvPicPr>
          <p:cNvPr id="9" name="Picture 8">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10513" y="1194232"/>
            <a:ext cx="887828" cy="822393"/>
          </a:xfrm>
          <a:prstGeom prst="rect">
            <a:avLst/>
          </a:prstGeom>
        </p:spPr>
      </p:pic>
      <p:pic>
        <p:nvPicPr>
          <p:cNvPr id="11" name="Picture 10">
            <a:hlinkClick r:id="rId28" action="ppaction://hlinksldjump"/>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205645" y="1203128"/>
            <a:ext cx="887828" cy="822393"/>
          </a:xfrm>
          <a:prstGeom prst="rect">
            <a:avLst/>
          </a:prstGeom>
        </p:spPr>
      </p:pic>
      <p:pic>
        <p:nvPicPr>
          <p:cNvPr id="75" name="Picture 7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397692" y="2690338"/>
            <a:ext cx="1970548" cy="885637"/>
          </a:xfrm>
          <a:prstGeom prst="rect">
            <a:avLst/>
          </a:prstGeom>
        </p:spPr>
      </p:pic>
      <p:pic>
        <p:nvPicPr>
          <p:cNvPr id="76" name="Picture 75">
            <a:hlinkClick r:id="rId30" action="ppaction://hlinksldjump"/>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88388" y="1179549"/>
            <a:ext cx="938105" cy="868965"/>
          </a:xfrm>
          <a:prstGeom prst="rect">
            <a:avLst/>
          </a:prstGeom>
        </p:spPr>
      </p:pic>
      <p:pic>
        <p:nvPicPr>
          <p:cNvPr id="87" name="Picture 9" descr="001[1]"/>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a:xfrm>
            <a:off x="8090594" y="1683363"/>
            <a:ext cx="1102519" cy="1102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5758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3" presetClass="exit" presetSubtype="32" fill="hold" nodeType="after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0.01563 0.02361 L 0.89479 0.09722 " pathEditMode="relative" rAng="0" ptsTypes="AA">
                                      <p:cBhvr>
                                        <p:cTn id="18" dur="5000" fill="hold"/>
                                        <p:tgtEl>
                                          <p:spTgt spid="100"/>
                                        </p:tgtEl>
                                        <p:attrNameLst>
                                          <p:attrName>ppt_x</p:attrName>
                                          <p:attrName>ppt_y</p:attrName>
                                        </p:attrNameLst>
                                      </p:cBhvr>
                                      <p:rCtr x="43958" y="3681"/>
                                    </p:animMotion>
                                  </p:childTnLst>
                                </p:cTn>
                              </p:par>
                              <p:par>
                                <p:cTn id="19" presetID="18" presetClass="exit" presetSubtype="12" fill="hold" nodeType="withEffect">
                                  <p:stCondLst>
                                    <p:cond delay="250"/>
                                  </p:stCondLst>
                                  <p:childTnLst>
                                    <p:animEffect transition="out" filter="strips(downLeft)">
                                      <p:cBhvr>
                                        <p:cTn id="20" dur="5000"/>
                                        <p:tgtEl>
                                          <p:spTgt spid="95"/>
                                        </p:tgtEl>
                                      </p:cBhvr>
                                    </p:animEffect>
                                    <p:set>
                                      <p:cBhvr>
                                        <p:cTn id="21" dur="1" fill="hold">
                                          <p:stCondLst>
                                            <p:cond delay="4999"/>
                                          </p:stCondLst>
                                        </p:cTn>
                                        <p:tgtEl>
                                          <p:spTgt spid="95"/>
                                        </p:tgtEl>
                                        <p:attrNameLst>
                                          <p:attrName>style.visibility</p:attrName>
                                        </p:attrNameLst>
                                      </p:cBhvr>
                                      <p:to>
                                        <p:strVal val="hidden"/>
                                      </p:to>
                                    </p:set>
                                  </p:childTnLst>
                                </p:cTn>
                              </p:par>
                            </p:childTnLst>
                          </p:cTn>
                        </p:par>
                        <p:par>
                          <p:cTn id="22" fill="hold">
                            <p:stCondLst>
                              <p:cond delay="6750"/>
                            </p:stCondLst>
                            <p:childTnLst>
                              <p:par>
                                <p:cTn id="23" presetID="1" presetClass="exit" presetSubtype="0" fill="hold" nodeType="afterEffect">
                                  <p:stCondLst>
                                    <p:cond delay="0"/>
                                  </p:stCondLst>
                                  <p:childTnLst>
                                    <p:set>
                                      <p:cBhvr>
                                        <p:cTn id="24"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par>
                          <p:cTn id="34" fill="hold">
                            <p:stCondLst>
                              <p:cond delay="1000"/>
                            </p:stCondLst>
                            <p:childTnLst>
                              <p:par>
                                <p:cTn id="35" presetID="23" presetClass="exit" presetSubtype="32" fill="hold" nodeType="afterEffect">
                                  <p:stCondLst>
                                    <p:cond delay="0"/>
                                  </p:stCondLst>
                                  <p:childTnLst>
                                    <p:anim calcmode="lin" valueType="num">
                                      <p:cBhvr>
                                        <p:cTn id="36" dur="500"/>
                                        <p:tgtEl>
                                          <p:spTgt spid="9"/>
                                        </p:tgtEl>
                                        <p:attrNameLst>
                                          <p:attrName>ppt_w</p:attrName>
                                        </p:attrNameLst>
                                      </p:cBhvr>
                                      <p:tavLst>
                                        <p:tav tm="0">
                                          <p:val>
                                            <p:strVal val="ppt_w"/>
                                          </p:val>
                                        </p:tav>
                                        <p:tav tm="100000">
                                          <p:val>
                                            <p:fltVal val="0"/>
                                          </p:val>
                                        </p:tav>
                                      </p:tavLst>
                                    </p:anim>
                                    <p:anim calcmode="lin" valueType="num">
                                      <p:cBhvr>
                                        <p:cTn id="37" dur="500"/>
                                        <p:tgtEl>
                                          <p:spTgt spid="9"/>
                                        </p:tgtEl>
                                        <p:attrNameLst>
                                          <p:attrName>ppt_h</p:attrName>
                                        </p:attrNameLst>
                                      </p:cBhvr>
                                      <p:tavLst>
                                        <p:tav tm="0">
                                          <p:val>
                                            <p:strVal val="ppt_h"/>
                                          </p:val>
                                        </p:tav>
                                        <p:tav tm="100000">
                                          <p:val>
                                            <p:fltVal val="0"/>
                                          </p:val>
                                        </p:tav>
                                      </p:tavLst>
                                    </p:anim>
                                    <p:set>
                                      <p:cBhvr>
                                        <p:cTn id="38" dur="1" fill="hold">
                                          <p:stCondLst>
                                            <p:cond delay="499"/>
                                          </p:stCondLst>
                                        </p:cTn>
                                        <p:tgtEl>
                                          <p:spTgt spid="9"/>
                                        </p:tgtEl>
                                        <p:attrNameLst>
                                          <p:attrName>style.visibility</p:attrName>
                                        </p:attrNameLst>
                                      </p:cBhvr>
                                      <p:to>
                                        <p:strVal val="hidden"/>
                                      </p:to>
                                    </p:set>
                                  </p:childTnLst>
                                </p:cTn>
                              </p:par>
                              <p:par>
                                <p:cTn id="39" presetID="18" presetClass="exit" presetSubtype="6" fill="hold" nodeType="withEffect">
                                  <p:stCondLst>
                                    <p:cond delay="250"/>
                                  </p:stCondLst>
                                  <p:childTnLst>
                                    <p:animEffect transition="out" filter="strips(downRight)">
                                      <p:cBhvr>
                                        <p:cTn id="40" dur="5000"/>
                                        <p:tgtEl>
                                          <p:spTgt spid="72"/>
                                        </p:tgtEl>
                                      </p:cBhvr>
                                    </p:animEffect>
                                    <p:set>
                                      <p:cBhvr>
                                        <p:cTn id="41" dur="1" fill="hold">
                                          <p:stCondLst>
                                            <p:cond delay="4999"/>
                                          </p:stCondLst>
                                        </p:cTn>
                                        <p:tgtEl>
                                          <p:spTgt spid="72"/>
                                        </p:tgtEl>
                                        <p:attrNameLst>
                                          <p:attrName>style.visibility</p:attrName>
                                        </p:attrNameLst>
                                      </p:cBhvr>
                                      <p:to>
                                        <p:strVal val="hidden"/>
                                      </p:to>
                                    </p:set>
                                  </p:childTnLst>
                                </p:cTn>
                              </p:par>
                              <p:par>
                                <p:cTn id="42" presetID="35" presetClass="path" presetSubtype="0" accel="50000" decel="50000" fill="hold" nodeType="withEffect">
                                  <p:stCondLst>
                                    <p:cond delay="0"/>
                                  </p:stCondLst>
                                  <p:childTnLst>
                                    <p:animMotion origin="layout" path="M -3.95833E-6 -4.81481E-6 L -0.85104 -0.0449 " pathEditMode="relative" rAng="0" ptsTypes="AA">
                                      <p:cBhvr>
                                        <p:cTn id="43" dur="5000" fill="hold"/>
                                        <p:tgtEl>
                                          <p:spTgt spid="60"/>
                                        </p:tgtEl>
                                        <p:attrNameLst>
                                          <p:attrName>ppt_x</p:attrName>
                                          <p:attrName>ppt_y</p:attrName>
                                        </p:attrNameLst>
                                      </p:cBhvr>
                                      <p:rCtr x="-42552" y="-2245"/>
                                    </p:animMotion>
                                  </p:childTnLst>
                                </p:cTn>
                              </p:par>
                            </p:childTnLst>
                          </p:cTn>
                        </p:par>
                        <p:par>
                          <p:cTn id="44" fill="hold">
                            <p:stCondLst>
                              <p:cond delay="6250"/>
                            </p:stCondLst>
                            <p:childTnLst>
                              <p:par>
                                <p:cTn id="45" presetID="1" presetClass="exit" presetSubtype="0" fill="hold" nodeType="after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par>
                          <p:cTn id="56" fill="hold">
                            <p:stCondLst>
                              <p:cond delay="1000"/>
                            </p:stCondLst>
                            <p:childTnLst>
                              <p:par>
                                <p:cTn id="57" presetID="23" presetClass="exit" presetSubtype="32" fill="hold" nodeType="afterEffect">
                                  <p:stCondLst>
                                    <p:cond delay="0"/>
                                  </p:stCondLst>
                                  <p:childTnLst>
                                    <p:anim calcmode="lin" valueType="num">
                                      <p:cBhvr>
                                        <p:cTn id="58" dur="500"/>
                                        <p:tgtEl>
                                          <p:spTgt spid="11"/>
                                        </p:tgtEl>
                                        <p:attrNameLst>
                                          <p:attrName>ppt_w</p:attrName>
                                        </p:attrNameLst>
                                      </p:cBhvr>
                                      <p:tavLst>
                                        <p:tav tm="0">
                                          <p:val>
                                            <p:strVal val="ppt_w"/>
                                          </p:val>
                                        </p:tav>
                                        <p:tav tm="100000">
                                          <p:val>
                                            <p:fltVal val="0"/>
                                          </p:val>
                                        </p:tav>
                                      </p:tavLst>
                                    </p:anim>
                                    <p:anim calcmode="lin" valueType="num">
                                      <p:cBhvr>
                                        <p:cTn id="59" dur="500"/>
                                        <p:tgtEl>
                                          <p:spTgt spid="11"/>
                                        </p:tgtEl>
                                        <p:attrNameLst>
                                          <p:attrName>ppt_h</p:attrName>
                                        </p:attrNameLst>
                                      </p:cBhvr>
                                      <p:tavLst>
                                        <p:tav tm="0">
                                          <p:val>
                                            <p:strVal val="ppt_h"/>
                                          </p:val>
                                        </p:tav>
                                        <p:tav tm="100000">
                                          <p:val>
                                            <p:fltVal val="0"/>
                                          </p:val>
                                        </p:tav>
                                      </p:tavLst>
                                    </p:anim>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1500"/>
                            </p:stCondLst>
                            <p:childTnLst>
                              <p:par>
                                <p:cTn id="62" presetID="1" presetClass="entr" presetSubtype="0"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childTnLst>
                          </p:cTn>
                        </p:par>
                        <p:par>
                          <p:cTn id="64" fill="hold">
                            <p:stCondLst>
                              <p:cond delay="1500"/>
                            </p:stCondLst>
                            <p:childTnLst>
                              <p:par>
                                <p:cTn id="65" presetID="42" presetClass="path" presetSubtype="0" accel="50000" decel="50000" fill="hold" nodeType="afterEffect">
                                  <p:stCondLst>
                                    <p:cond delay="0"/>
                                  </p:stCondLst>
                                  <p:childTnLst>
                                    <p:animMotion origin="layout" path="M 0.02083 0.03588 L 0.9 0.10949 " pathEditMode="relative" rAng="0" ptsTypes="AA">
                                      <p:cBhvr>
                                        <p:cTn id="66" dur="5000" fill="hold"/>
                                        <p:tgtEl>
                                          <p:spTgt spid="75"/>
                                        </p:tgtEl>
                                        <p:attrNameLst>
                                          <p:attrName>ppt_x</p:attrName>
                                          <p:attrName>ppt_y</p:attrName>
                                        </p:attrNameLst>
                                      </p:cBhvr>
                                      <p:rCtr x="43958" y="3681"/>
                                    </p:animMotion>
                                  </p:childTnLst>
                                </p:cTn>
                              </p:par>
                              <p:par>
                                <p:cTn id="67" presetID="18" presetClass="exit" presetSubtype="12" fill="hold" nodeType="withEffect">
                                  <p:stCondLst>
                                    <p:cond delay="250"/>
                                  </p:stCondLst>
                                  <p:childTnLst>
                                    <p:animEffect transition="out" filter="strips(downLeft)">
                                      <p:cBhvr>
                                        <p:cTn id="68" dur="5000"/>
                                        <p:tgtEl>
                                          <p:spTgt spid="61"/>
                                        </p:tgtEl>
                                      </p:cBhvr>
                                    </p:animEffect>
                                    <p:set>
                                      <p:cBhvr>
                                        <p:cTn id="69" dur="1" fill="hold">
                                          <p:stCondLst>
                                            <p:cond delay="4999"/>
                                          </p:stCondLst>
                                        </p:cTn>
                                        <p:tgtEl>
                                          <p:spTgt spid="61"/>
                                        </p:tgtEl>
                                        <p:attrNameLst>
                                          <p:attrName>style.visibility</p:attrName>
                                        </p:attrNameLst>
                                      </p:cBhvr>
                                      <p:to>
                                        <p:strVal val="hidden"/>
                                      </p:to>
                                    </p:set>
                                  </p:childTnLst>
                                </p:cTn>
                              </p:par>
                            </p:childTnLst>
                          </p:cTn>
                        </p:par>
                        <p:par>
                          <p:cTn id="70" fill="hold">
                            <p:stCondLst>
                              <p:cond delay="6750"/>
                            </p:stCondLst>
                            <p:childTnLst>
                              <p:par>
                                <p:cTn id="71" presetID="1" presetClass="exit" presetSubtype="0" fill="hold" nodeType="afterEffect">
                                  <p:stCondLst>
                                    <p:cond delay="0"/>
                                  </p:stCondLst>
                                  <p:childTnLst>
                                    <p:set>
                                      <p:cBhvr>
                                        <p:cTn id="72"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par>
                          <p:cTn id="82" fill="hold">
                            <p:stCondLst>
                              <p:cond delay="1000"/>
                            </p:stCondLst>
                            <p:childTnLst>
                              <p:par>
                                <p:cTn id="83" presetID="23" presetClass="exit" presetSubtype="32" fill="hold" nodeType="afterEffect">
                                  <p:stCondLst>
                                    <p:cond delay="0"/>
                                  </p:stCondLst>
                                  <p:childTnLst>
                                    <p:anim calcmode="lin" valueType="num">
                                      <p:cBhvr>
                                        <p:cTn id="84" dur="500"/>
                                        <p:tgtEl>
                                          <p:spTgt spid="5"/>
                                        </p:tgtEl>
                                        <p:attrNameLst>
                                          <p:attrName>ppt_w</p:attrName>
                                        </p:attrNameLst>
                                      </p:cBhvr>
                                      <p:tavLst>
                                        <p:tav tm="0">
                                          <p:val>
                                            <p:strVal val="ppt_w"/>
                                          </p:val>
                                        </p:tav>
                                        <p:tav tm="100000">
                                          <p:val>
                                            <p:fltVal val="0"/>
                                          </p:val>
                                        </p:tav>
                                      </p:tavLst>
                                    </p:anim>
                                    <p:anim calcmode="lin" valueType="num">
                                      <p:cBhvr>
                                        <p:cTn id="85" dur="500"/>
                                        <p:tgtEl>
                                          <p:spTgt spid="5"/>
                                        </p:tgtEl>
                                        <p:attrNameLst>
                                          <p:attrName>ppt_h</p:attrName>
                                        </p:attrNameLst>
                                      </p:cBhvr>
                                      <p:tavLst>
                                        <p:tav tm="0">
                                          <p:val>
                                            <p:strVal val="ppt_h"/>
                                          </p:val>
                                        </p:tav>
                                        <p:tav tm="100000">
                                          <p:val>
                                            <p:fltVal val="0"/>
                                          </p:val>
                                        </p:tav>
                                      </p:tavLst>
                                    </p:anim>
                                    <p:set>
                                      <p:cBhvr>
                                        <p:cTn id="86" dur="1" fill="hold">
                                          <p:stCondLst>
                                            <p:cond delay="499"/>
                                          </p:stCondLst>
                                        </p:cTn>
                                        <p:tgtEl>
                                          <p:spTgt spid="5"/>
                                        </p:tgtEl>
                                        <p:attrNameLst>
                                          <p:attrName>style.visibility</p:attrName>
                                        </p:attrNameLst>
                                      </p:cBhvr>
                                      <p:to>
                                        <p:strVal val="hidden"/>
                                      </p:to>
                                    </p:set>
                                  </p:childTnLst>
                                </p:cTn>
                              </p:par>
                            </p:childTnLst>
                          </p:cTn>
                        </p:par>
                        <p:par>
                          <p:cTn id="87" fill="hold">
                            <p:stCondLst>
                              <p:cond delay="1500"/>
                            </p:stCondLst>
                            <p:childTnLst>
                              <p:par>
                                <p:cTn id="88" presetID="35" presetClass="path" presetSubtype="0" accel="50000" decel="50000" fill="hold" nodeType="afterEffect">
                                  <p:stCondLst>
                                    <p:cond delay="0"/>
                                  </p:stCondLst>
                                  <p:childTnLst>
                                    <p:animMotion origin="layout" path="M -2.08333E-6 -4.44444E-6 L -0.85104 -0.0449 " pathEditMode="relative" rAng="0" ptsTypes="AA">
                                      <p:cBhvr>
                                        <p:cTn id="89" dur="5000" fill="hold"/>
                                        <p:tgtEl>
                                          <p:spTgt spid="57"/>
                                        </p:tgtEl>
                                        <p:attrNameLst>
                                          <p:attrName>ppt_x</p:attrName>
                                          <p:attrName>ppt_y</p:attrName>
                                        </p:attrNameLst>
                                      </p:cBhvr>
                                      <p:rCtr x="-42552" y="-2245"/>
                                    </p:animMotion>
                                  </p:childTnLst>
                                </p:cTn>
                              </p:par>
                              <p:par>
                                <p:cTn id="90" presetID="18" presetClass="exit" presetSubtype="6" fill="hold" nodeType="withEffect">
                                  <p:stCondLst>
                                    <p:cond delay="250"/>
                                  </p:stCondLst>
                                  <p:childTnLst>
                                    <p:animEffect transition="out" filter="strips(downRight)">
                                      <p:cBhvr>
                                        <p:cTn id="91" dur="5000"/>
                                        <p:tgtEl>
                                          <p:spTgt spid="84"/>
                                        </p:tgtEl>
                                      </p:cBhvr>
                                    </p:animEffect>
                                    <p:set>
                                      <p:cBhvr>
                                        <p:cTn id="92" dur="1" fill="hold">
                                          <p:stCondLst>
                                            <p:cond delay="4999"/>
                                          </p:stCondLst>
                                        </p:cTn>
                                        <p:tgtEl>
                                          <p:spTgt spid="84"/>
                                        </p:tgtEl>
                                        <p:attrNameLst>
                                          <p:attrName>style.visibility</p:attrName>
                                        </p:attrNameLst>
                                      </p:cBhvr>
                                      <p:to>
                                        <p:strVal val="hidden"/>
                                      </p:to>
                                    </p:set>
                                  </p:childTnLst>
                                </p:cTn>
                              </p:par>
                            </p:childTnLst>
                          </p:cTn>
                        </p:par>
                        <p:par>
                          <p:cTn id="93" fill="hold">
                            <p:stCondLst>
                              <p:cond delay="6750"/>
                            </p:stCondLst>
                            <p:childTnLst>
                              <p:par>
                                <p:cTn id="94" presetID="1" presetClass="exit" presetSubtype="0" fill="hold" nodeType="afterEffect">
                                  <p:stCondLst>
                                    <p:cond delay="0"/>
                                  </p:stCondLst>
                                  <p:childTnLst>
                                    <p:set>
                                      <p:cBhvr>
                                        <p:cTn id="95"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3"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1834391" y="1205353"/>
              <a:ext cx="7679004" cy="1569660"/>
            </a:xfrm>
            <a:prstGeom prst="rect">
              <a:avLst/>
            </a:prstGeom>
            <a:noFill/>
          </p:spPr>
          <p:txBody>
            <a:bodyPr wrap="square" lIns="68580" tIns="34290" rIns="68580" bIns="34290">
              <a:spAutoFit/>
            </a:bodyPr>
            <a:lstStyle/>
            <a:p>
              <a:pPr algn="ctr" defTabSz="685783"/>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giả</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2352603" y="4874154"/>
              <a:ext cx="7966710" cy="923329"/>
            </a:xfrm>
            <a:prstGeom prst="rect">
              <a:avLst/>
            </a:prstGeom>
            <a:noFill/>
          </p:spPr>
          <p:txBody>
            <a:bodyPr wrap="none" lIns="68580" tIns="34290" rIns="68580" bIns="34290">
              <a:spAutoFit/>
            </a:bodyPr>
            <a:lstStyle/>
            <a:p>
              <a:pPr algn="ctr" defTabSz="685800"/>
              <a:r>
                <a:rPr lang="en-US" sz="4050" dirty="0" err="1" smtClean="0">
                  <a:ln w="6600">
                    <a:solidFill>
                      <a:srgbClr val="BD582C"/>
                    </a:solidFill>
                    <a:prstDash val="solid"/>
                  </a:ln>
                  <a:latin typeface="Times New Roman" panose="02020603050405020304" pitchFamily="18" charset="0"/>
                  <a:cs typeface="Times New Roman" panose="02020603050405020304" pitchFamily="18" charset="0"/>
                </a:rPr>
                <a:t>Đang</a:t>
              </a:r>
              <a:r>
                <a:rPr lang="en-US" sz="4050" dirty="0" smtClean="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smtClean="0">
                  <a:ln w="6600">
                    <a:solidFill>
                      <a:srgbClr val="BD582C"/>
                    </a:solidFill>
                    <a:prstDash val="solid"/>
                  </a:ln>
                  <a:latin typeface="Times New Roman" panose="02020603050405020304" pitchFamily="18" charset="0"/>
                  <a:cs typeface="Times New Roman" panose="02020603050405020304" pitchFamily="18" charset="0"/>
                </a:rPr>
                <a:t>nằm</a:t>
              </a:r>
              <a:r>
                <a:rPr lang="en-US" sz="4050" dirty="0" smtClean="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smtClean="0">
                  <a:ln w="6600">
                    <a:solidFill>
                      <a:srgbClr val="BD582C"/>
                    </a:solidFill>
                    <a:prstDash val="solid"/>
                  </a:ln>
                  <a:latin typeface="Times New Roman" panose="02020603050405020304" pitchFamily="18" charset="0"/>
                  <a:cs typeface="Times New Roman" panose="02020603050405020304" pitchFamily="18" charset="0"/>
                </a:rPr>
                <a:t>trên</a:t>
              </a:r>
              <a:r>
                <a:rPr lang="en-US" sz="4050" dirty="0" smtClean="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smtClean="0">
                  <a:ln w="6600">
                    <a:solidFill>
                      <a:srgbClr val="BD582C"/>
                    </a:solidFill>
                    <a:prstDash val="solid"/>
                  </a:ln>
                  <a:latin typeface="Times New Roman" panose="02020603050405020304" pitchFamily="18" charset="0"/>
                  <a:cs typeface="Times New Roman" panose="02020603050405020304" pitchFamily="18" charset="0"/>
                </a:rPr>
                <a:t>giường</a:t>
              </a:r>
              <a:r>
                <a:rPr lang="en-US" sz="4050" dirty="0" smtClean="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smtClean="0">
                  <a:ln w="6600">
                    <a:solidFill>
                      <a:srgbClr val="BD582C"/>
                    </a:solidFill>
                    <a:prstDash val="solid"/>
                  </a:ln>
                  <a:latin typeface="Times New Roman" panose="02020603050405020304" pitchFamily="18" charset="0"/>
                  <a:cs typeface="Times New Roman" panose="02020603050405020304" pitchFamily="18" charset="0"/>
                </a:rPr>
                <a:t>bệnh</a:t>
              </a:r>
              <a:endParaRPr lang="en-US" sz="4050" dirty="0">
                <a:ln w="6600">
                  <a:solidFill>
                    <a:srgbClr val="BD582C"/>
                  </a:solidFill>
                  <a:prstDash val="solid"/>
                </a:ln>
                <a:latin typeface="Times New Roman" panose="02020603050405020304" pitchFamily="18" charset="0"/>
                <a:cs typeface="Times New Roman" panose="02020603050405020304" pitchFamily="18" charset="0"/>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3076"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1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5"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2082937" y="1744015"/>
              <a:ext cx="7991782" cy="1241365"/>
            </a:xfrm>
            <a:prstGeom prst="rect">
              <a:avLst/>
            </a:prstGeom>
            <a:noFill/>
          </p:spPr>
          <p:txBody>
            <a:bodyPr wrap="square" lIns="68580" tIns="34290" rIns="68580" bIns="34290">
              <a:spAutoFit/>
            </a:bodyPr>
            <a:lstStyle/>
            <a:p>
              <a:pPr algn="ctr" defTabSz="685800"/>
              <a:r>
                <a:rPr lang="en-US" sz="2800" dirty="0" err="1" smtClean="0">
                  <a:ln w="6600">
                    <a:solidFill>
                      <a:srgbClr val="BD582C"/>
                    </a:solidFill>
                    <a:prstDash val="solid"/>
                  </a:ln>
                </a:rPr>
                <a:t>Khổ</a:t>
              </a:r>
              <a:r>
                <a:rPr lang="en-US" sz="2800" dirty="0" smtClean="0">
                  <a:ln w="6600">
                    <a:solidFill>
                      <a:srgbClr val="BD582C"/>
                    </a:solidFill>
                    <a:prstDash val="solid"/>
                  </a:ln>
                </a:rPr>
                <a:t> </a:t>
              </a:r>
              <a:r>
                <a:rPr lang="en-US" sz="2800" dirty="0" err="1" smtClean="0">
                  <a:ln w="6600">
                    <a:solidFill>
                      <a:srgbClr val="BD582C"/>
                    </a:solidFill>
                    <a:prstDash val="solid"/>
                  </a:ln>
                </a:rPr>
                <a:t>thơ</a:t>
              </a:r>
              <a:r>
                <a:rPr lang="en-US" sz="2800" dirty="0" smtClean="0">
                  <a:ln w="6600">
                    <a:solidFill>
                      <a:srgbClr val="BD582C"/>
                    </a:solidFill>
                    <a:prstDash val="solid"/>
                  </a:ln>
                </a:rPr>
                <a:t> 1 </a:t>
              </a:r>
              <a:r>
                <a:rPr lang="en-US" sz="2800" dirty="0" err="1" smtClean="0">
                  <a:ln w="6600">
                    <a:solidFill>
                      <a:srgbClr val="BD582C"/>
                    </a:solidFill>
                    <a:prstDash val="solid"/>
                  </a:ln>
                </a:rPr>
                <a:t>của</a:t>
              </a:r>
              <a:r>
                <a:rPr lang="en-US" sz="2800" dirty="0" smtClean="0">
                  <a:ln w="6600">
                    <a:solidFill>
                      <a:srgbClr val="BD582C"/>
                    </a:solidFill>
                    <a:prstDash val="solid"/>
                  </a:ln>
                </a:rPr>
                <a:t> </a:t>
              </a:r>
              <a:r>
                <a:rPr lang="en-US" sz="2800" dirty="0" err="1" smtClean="0">
                  <a:ln w="6600">
                    <a:solidFill>
                      <a:srgbClr val="BD582C"/>
                    </a:solidFill>
                    <a:prstDash val="solid"/>
                  </a:ln>
                </a:rPr>
                <a:t>bài</a:t>
              </a:r>
              <a:r>
                <a:rPr lang="en-US" sz="2800" dirty="0" smtClean="0">
                  <a:ln w="6600">
                    <a:solidFill>
                      <a:srgbClr val="BD582C"/>
                    </a:solidFill>
                    <a:prstDash val="solid"/>
                  </a:ln>
                </a:rPr>
                <a:t> </a:t>
              </a:r>
              <a:r>
                <a:rPr lang="en-US" sz="2800" dirty="0" err="1" smtClean="0">
                  <a:ln w="6600">
                    <a:solidFill>
                      <a:srgbClr val="BD582C"/>
                    </a:solidFill>
                    <a:prstDash val="solid"/>
                  </a:ln>
                </a:rPr>
                <a:t>thơ</a:t>
              </a:r>
              <a:r>
                <a:rPr lang="en-US" sz="2800" dirty="0" smtClean="0">
                  <a:ln w="6600">
                    <a:solidFill>
                      <a:srgbClr val="BD582C"/>
                    </a:solidFill>
                    <a:prstDash val="solid"/>
                  </a:ln>
                </a:rPr>
                <a:t> </a:t>
              </a:r>
              <a:r>
                <a:rPr lang="en-US" sz="2800" dirty="0" err="1" smtClean="0">
                  <a:ln w="6600">
                    <a:solidFill>
                      <a:srgbClr val="BD582C"/>
                    </a:solidFill>
                    <a:prstDash val="solid"/>
                  </a:ln>
                </a:rPr>
                <a:t>viết</a:t>
              </a:r>
              <a:r>
                <a:rPr lang="en-US" sz="2800" dirty="0" smtClean="0">
                  <a:ln w="6600">
                    <a:solidFill>
                      <a:srgbClr val="BD582C"/>
                    </a:solidFill>
                    <a:prstDash val="solid"/>
                  </a:ln>
                </a:rPr>
                <a:t> </a:t>
              </a:r>
              <a:r>
                <a:rPr lang="en-US" sz="2800" dirty="0" err="1" smtClean="0">
                  <a:ln w="6600">
                    <a:solidFill>
                      <a:srgbClr val="BD582C"/>
                    </a:solidFill>
                    <a:prstDash val="solid"/>
                  </a:ln>
                </a:rPr>
                <a:t>về</a:t>
              </a:r>
              <a:r>
                <a:rPr lang="en-US" sz="2800" dirty="0" smtClean="0">
                  <a:ln w="6600">
                    <a:solidFill>
                      <a:srgbClr val="BD582C"/>
                    </a:solidFill>
                    <a:prstDash val="solid"/>
                  </a:ln>
                </a:rPr>
                <a:t> </a:t>
              </a:r>
              <a:r>
                <a:rPr lang="en-US" sz="2800" dirty="0" err="1" smtClean="0">
                  <a:ln w="6600">
                    <a:solidFill>
                      <a:srgbClr val="BD582C"/>
                    </a:solidFill>
                    <a:prstDash val="solid"/>
                  </a:ln>
                </a:rPr>
                <a:t>nội</a:t>
              </a:r>
              <a:r>
                <a:rPr lang="en-US" sz="2800" dirty="0" smtClean="0">
                  <a:ln w="6600">
                    <a:solidFill>
                      <a:srgbClr val="BD582C"/>
                    </a:solidFill>
                    <a:prstDash val="solid"/>
                  </a:ln>
                </a:rPr>
                <a:t> dung </a:t>
              </a:r>
              <a:r>
                <a:rPr lang="en-US" sz="2800" dirty="0" err="1" smtClean="0">
                  <a:ln w="6600">
                    <a:solidFill>
                      <a:srgbClr val="BD582C"/>
                    </a:solidFill>
                    <a:prstDash val="solid"/>
                  </a:ln>
                </a:rPr>
                <a:t>gì</a:t>
              </a:r>
              <a:r>
                <a:rPr lang="en-US" sz="2800" dirty="0" smtClean="0">
                  <a:ln w="6600">
                    <a:solidFill>
                      <a:srgbClr val="BD582C"/>
                    </a:solidFill>
                    <a:prstDash val="solid"/>
                  </a:ln>
                </a:rPr>
                <a:t>?</a:t>
              </a:r>
              <a:endParaRPr lang="en-US" sz="2800" dirty="0">
                <a:ln w="6600">
                  <a:solidFill>
                    <a:srgbClr val="BD582C"/>
                  </a:solidFill>
                  <a:prstDash val="solid"/>
                </a:ln>
              </a:endParaRP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2831365" y="4874154"/>
              <a:ext cx="7009184" cy="748923"/>
            </a:xfrm>
            <a:prstGeom prst="rect">
              <a:avLst/>
            </a:prstGeom>
            <a:noFill/>
          </p:spPr>
          <p:txBody>
            <a:bodyPr wrap="none" lIns="68580" tIns="34290" rIns="68580" bIns="34290">
              <a:spAutoFit/>
            </a:bodyPr>
            <a:lstStyle/>
            <a:p>
              <a:pPr algn="ctr" defTabSz="685800"/>
              <a:r>
                <a:rPr lang="en-US" sz="3200" dirty="0" err="1" smtClean="0">
                  <a:ln w="6600">
                    <a:solidFill>
                      <a:srgbClr val="BD582C"/>
                    </a:solidFill>
                    <a:prstDash val="solid"/>
                  </a:ln>
                </a:rPr>
                <a:t>Mùa</a:t>
              </a:r>
              <a:r>
                <a:rPr lang="en-US" sz="3200" dirty="0" smtClean="0">
                  <a:ln w="6600">
                    <a:solidFill>
                      <a:srgbClr val="BD582C"/>
                    </a:solidFill>
                    <a:prstDash val="solid"/>
                  </a:ln>
                </a:rPr>
                <a:t> </a:t>
              </a:r>
              <a:r>
                <a:rPr lang="en-US" sz="3200" dirty="0" err="1" smtClean="0">
                  <a:ln w="6600">
                    <a:solidFill>
                      <a:srgbClr val="BD582C"/>
                    </a:solidFill>
                    <a:prstDash val="solid"/>
                  </a:ln>
                </a:rPr>
                <a:t>xuân</a:t>
              </a:r>
              <a:r>
                <a:rPr lang="en-US" sz="3200" dirty="0" smtClean="0">
                  <a:ln w="6600">
                    <a:solidFill>
                      <a:srgbClr val="BD582C"/>
                    </a:solidFill>
                    <a:prstDash val="solid"/>
                  </a:ln>
                </a:rPr>
                <a:t> </a:t>
              </a:r>
              <a:r>
                <a:rPr lang="en-US" sz="3200" dirty="0" err="1" smtClean="0">
                  <a:ln w="6600">
                    <a:solidFill>
                      <a:srgbClr val="BD582C"/>
                    </a:solidFill>
                    <a:prstDash val="solid"/>
                  </a:ln>
                </a:rPr>
                <a:t>của</a:t>
              </a:r>
              <a:r>
                <a:rPr lang="en-US" sz="3200" dirty="0" smtClean="0">
                  <a:ln w="6600">
                    <a:solidFill>
                      <a:srgbClr val="BD582C"/>
                    </a:solidFill>
                    <a:prstDash val="solid"/>
                  </a:ln>
                </a:rPr>
                <a:t> </a:t>
              </a:r>
              <a:r>
                <a:rPr lang="en-US" sz="3200" dirty="0" err="1" smtClean="0">
                  <a:ln w="6600">
                    <a:solidFill>
                      <a:srgbClr val="BD582C"/>
                    </a:solidFill>
                    <a:prstDash val="solid"/>
                  </a:ln>
                </a:rPr>
                <a:t>thiên</a:t>
              </a:r>
              <a:r>
                <a:rPr lang="en-US" sz="3200" dirty="0" smtClean="0">
                  <a:ln w="6600">
                    <a:solidFill>
                      <a:srgbClr val="BD582C"/>
                    </a:solidFill>
                    <a:prstDash val="solid"/>
                  </a:ln>
                </a:rPr>
                <a:t> </a:t>
              </a:r>
              <a:r>
                <a:rPr lang="en-US" sz="3200" dirty="0" err="1" smtClean="0">
                  <a:ln w="6600">
                    <a:solidFill>
                      <a:srgbClr val="BD582C"/>
                    </a:solidFill>
                    <a:prstDash val="solid"/>
                  </a:ln>
                </a:rPr>
                <a:t>nhiên</a:t>
              </a:r>
              <a:endParaRPr lang="en-US" sz="3200" dirty="0">
                <a:ln w="6600">
                  <a:solidFill>
                    <a:srgbClr val="BD582C"/>
                  </a:solidFill>
                  <a:prstDash val="solid"/>
                </a:ln>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25"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11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4"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1964012" y="1516829"/>
              <a:ext cx="7797363" cy="1569660"/>
            </a:xfrm>
            <a:prstGeom prst="rect">
              <a:avLst/>
            </a:prstGeom>
            <a:noFill/>
          </p:spPr>
          <p:txBody>
            <a:bodyPr wrap="square" lIns="68580" tIns="34290" rIns="68580" bIns="34290">
              <a:spAutoFit/>
            </a:bodyPr>
            <a:lstStyle/>
            <a:p>
              <a:pPr algn="ctr" defTabSz="685783"/>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biếc</a:t>
              </a:r>
              <a:endParaRPr lang="en-US" sz="2400" dirty="0">
                <a:latin typeface="Times New Roman" panose="02020603050405020304" pitchFamily="18" charset="0"/>
                <a:cs typeface="Times New Roman" panose="02020603050405020304" pitchFamily="18" charset="0"/>
              </a:endParaRPr>
            </a:p>
            <a:p>
              <a:pPr algn="ctr" defTabSz="685783"/>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4835112" y="4874154"/>
              <a:ext cx="3001677" cy="923329"/>
            </a:xfrm>
            <a:prstGeom prst="rect">
              <a:avLst/>
            </a:prstGeom>
            <a:noFill/>
          </p:spPr>
          <p:txBody>
            <a:bodyPr wrap="none" lIns="68580" tIns="34290" rIns="68580" bIns="34290">
              <a:spAutoFit/>
            </a:bodyPr>
            <a:lstStyle/>
            <a:p>
              <a:pPr algn="ctr" defTabSz="685800"/>
              <a:r>
                <a:rPr lang="en-US" sz="4050" dirty="0" err="1" smtClean="0">
                  <a:ln w="6600">
                    <a:solidFill>
                      <a:srgbClr val="BD582C"/>
                    </a:solidFill>
                    <a:prstDash val="solid"/>
                  </a:ln>
                </a:rPr>
                <a:t>Đảo</a:t>
              </a:r>
              <a:r>
                <a:rPr lang="en-US" sz="4050" dirty="0" smtClean="0">
                  <a:ln w="6600">
                    <a:solidFill>
                      <a:srgbClr val="BD582C"/>
                    </a:solidFill>
                    <a:prstDash val="solid"/>
                  </a:ln>
                </a:rPr>
                <a:t> </a:t>
              </a:r>
              <a:r>
                <a:rPr lang="en-US" sz="4050" dirty="0" err="1" smtClean="0">
                  <a:ln w="6600">
                    <a:solidFill>
                      <a:srgbClr val="BD582C"/>
                    </a:solidFill>
                    <a:prstDash val="solid"/>
                  </a:ln>
                </a:rPr>
                <a:t>ngữ</a:t>
              </a:r>
              <a:endParaRPr lang="en-US" sz="4050" dirty="0">
                <a:ln w="6600">
                  <a:solidFill>
                    <a:srgbClr val="BD582C"/>
                  </a:solidFill>
                  <a:prstDash val="solid"/>
                </a:ln>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25"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753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0" y="176084"/>
            <a:ext cx="8244664"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1460065" y="1574685"/>
              <a:ext cx="9173282" cy="1569660"/>
            </a:xfrm>
            <a:prstGeom prst="rect">
              <a:avLst/>
            </a:prstGeom>
            <a:noFill/>
          </p:spPr>
          <p:txBody>
            <a:bodyPr wrap="none" lIns="68580" tIns="34290" rIns="68580" bIns="34290">
              <a:spAutoFit/>
            </a:bodyPr>
            <a:lstStyle/>
            <a:p>
              <a:pPr algn="ctr" defTabSz="685783"/>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p>
            <a:p>
              <a:pPr algn="ctr" defTabSz="685783"/>
              <a:r>
                <a:rPr lang="en-US" sz="3600" b="1" i="1" dirty="0" err="1">
                  <a:latin typeface="Times New Roman" panose="02020603050405020304" pitchFamily="18" charset="0"/>
                  <a:cs typeface="Times New Roman" panose="02020603050405020304" pitchFamily="18" charset="0"/>
                </a:rPr>
                <a:t>giọt</a:t>
              </a:r>
              <a:r>
                <a:rPr lang="en-US" sz="3600" b="1" i="1" dirty="0">
                  <a:latin typeface="Times New Roman" panose="02020603050405020304" pitchFamily="18" charset="0"/>
                  <a:cs typeface="Times New Roman" panose="02020603050405020304" pitchFamily="18" charset="0"/>
                </a:rPr>
                <a:t> long </a:t>
              </a:r>
              <a:r>
                <a:rPr lang="en-US" sz="3600" b="1" i="1" dirty="0" err="1">
                  <a:latin typeface="Times New Roman" panose="02020603050405020304" pitchFamily="18" charset="0"/>
                  <a:cs typeface="Times New Roman" panose="02020603050405020304" pitchFamily="18" charset="0"/>
                </a:rPr>
                <a:t>lanh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rơi</a:t>
              </a:r>
              <a:r>
                <a:rPr lang="en-US" sz="3600" dirty="0">
                  <a:latin typeface="Times New Roman" panose="02020603050405020304" pitchFamily="18" charset="0"/>
                  <a:cs typeface="Times New Roman" panose="02020603050405020304" pitchFamily="18" charset="0"/>
                </a:rPr>
                <a:t>? </a:t>
              </a: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3755759" y="4874154"/>
              <a:ext cx="5160386" cy="923329"/>
            </a:xfrm>
            <a:prstGeom prst="rect">
              <a:avLst/>
            </a:prstGeom>
            <a:noFill/>
          </p:spPr>
          <p:txBody>
            <a:bodyPr wrap="none" lIns="68580" tIns="34290" rIns="68580" bIns="34290">
              <a:spAutoFit/>
            </a:bodyPr>
            <a:lstStyle/>
            <a:p>
              <a:pPr algn="ctr" defTabSz="685800"/>
              <a:r>
                <a:rPr lang="en-US" sz="4050" dirty="0" err="1" smtClean="0">
                  <a:ln w="6600">
                    <a:solidFill>
                      <a:srgbClr val="BD582C"/>
                    </a:solidFill>
                    <a:prstDash val="solid"/>
                  </a:ln>
                </a:rPr>
                <a:t>Giọt</a:t>
              </a:r>
              <a:r>
                <a:rPr lang="en-US" sz="4050" dirty="0" smtClean="0">
                  <a:ln w="6600">
                    <a:solidFill>
                      <a:srgbClr val="BD582C"/>
                    </a:solidFill>
                    <a:prstDash val="solid"/>
                  </a:ln>
                </a:rPr>
                <a:t> </a:t>
              </a:r>
              <a:r>
                <a:rPr lang="en-US" sz="4050" dirty="0" err="1" smtClean="0">
                  <a:ln w="6600">
                    <a:solidFill>
                      <a:srgbClr val="BD582C"/>
                    </a:solidFill>
                    <a:prstDash val="solid"/>
                  </a:ln>
                </a:rPr>
                <a:t>mưa</a:t>
              </a:r>
              <a:r>
                <a:rPr lang="en-US" sz="4050" dirty="0" smtClean="0">
                  <a:ln w="6600">
                    <a:solidFill>
                      <a:srgbClr val="BD582C"/>
                    </a:solidFill>
                    <a:prstDash val="solid"/>
                  </a:ln>
                </a:rPr>
                <a:t> </a:t>
              </a:r>
              <a:r>
                <a:rPr lang="en-US" sz="4050" dirty="0" err="1" smtClean="0">
                  <a:ln w="6600">
                    <a:solidFill>
                      <a:srgbClr val="BD582C"/>
                    </a:solidFill>
                    <a:prstDash val="solid"/>
                  </a:ln>
                </a:rPr>
                <a:t>xuân</a:t>
              </a:r>
              <a:endParaRPr lang="en-US" sz="4050" dirty="0">
                <a:ln w="6600">
                  <a:solidFill>
                    <a:srgbClr val="BD582C"/>
                  </a:solidFill>
                  <a:prstDash val="solid"/>
                </a:ln>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25"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977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07" y="148476"/>
            <a:ext cx="3753205" cy="369332"/>
            <a:chOff x="-178462" y="1828800"/>
            <a:chExt cx="10009850" cy="98483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6" name="TextBox 5"/>
            <p:cNvSpPr txBox="1"/>
            <p:nvPr/>
          </p:nvSpPr>
          <p:spPr>
            <a:xfrm>
              <a:off x="802530" y="1828800"/>
              <a:ext cx="914399"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36"/>
            </a:xfrm>
            <a:prstGeom prst="rect">
              <a:avLst/>
            </a:prstGeom>
            <a:noFill/>
          </p:spPr>
          <p:txBody>
            <a:bodyPr wrap="square" rtlCol="0">
              <a:spAutoFit/>
            </a:bodyPr>
            <a:lstStyle/>
            <a:p>
              <a:pPr defTabSz="805478"/>
              <a:r>
                <a:rPr lang="en-US" b="1" dirty="0" smtClean="0">
                  <a:solidFill>
                    <a:srgbClr val="31859C"/>
                  </a:solidFill>
                  <a:latin typeface="Tahoma" panose="020B0604030504040204" pitchFamily="34" charset="0"/>
                  <a:cs typeface="Tahoma" panose="020B0604030504040204" pitchFamily="34" charset="0"/>
                </a:rPr>
                <a:t>ĐỌC- TÌM </a:t>
              </a:r>
              <a:r>
                <a:rPr lang="en-US" b="1" dirty="0">
                  <a:solidFill>
                    <a:srgbClr val="31859C"/>
                  </a:solidFill>
                  <a:latin typeface="Tahoma" panose="020B0604030504040204" pitchFamily="34" charset="0"/>
                  <a:cs typeface="Tahoma" panose="020B0604030504040204" pitchFamily="34" charset="0"/>
                </a:rPr>
                <a:t>HIỂU CHUNG</a:t>
              </a:r>
            </a:p>
          </p:txBody>
        </p:sp>
      </p:grpSp>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2" name="Picture 21"/>
          <p:cNvPicPr>
            <a:picLocks noChangeAspect="1"/>
          </p:cNvPicPr>
          <p:nvPr/>
        </p:nvPicPr>
        <p:blipFill>
          <a:blip r:embed="rId3"/>
          <a:stretch>
            <a:fillRect/>
          </a:stretch>
        </p:blipFill>
        <p:spPr>
          <a:xfrm>
            <a:off x="643772" y="1275606"/>
            <a:ext cx="3286029" cy="3060457"/>
          </a:xfrm>
          <a:prstGeom prst="rect">
            <a:avLst/>
          </a:prstGeom>
        </p:spPr>
      </p:pic>
      <p:sp>
        <p:nvSpPr>
          <p:cNvPr id="23" name="Rectangle 22"/>
          <p:cNvSpPr/>
          <p:nvPr/>
        </p:nvSpPr>
        <p:spPr>
          <a:xfrm>
            <a:off x="4355976" y="1707654"/>
            <a:ext cx="4044733" cy="2004593"/>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Gv</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gọi</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luân</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phiên</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đọc</a:t>
            </a:r>
            <a:endParaRPr lang="en-US" sz="2800" dirty="0" smtClean="0">
              <a:solidFill>
                <a:prstClr val="black"/>
              </a:solidFill>
              <a:latin typeface="Times New Roman" pitchFamily="18" charset="0"/>
              <a:ea typeface="宋体" panose="02010600030101010101" pitchFamily="2" charset="-122"/>
              <a:cs typeface="Times New Roman" pitchFamily="18" charset="0"/>
            </a:endParaRPr>
          </a:p>
          <a:p>
            <a:pPr algn="just" defTabSz="649375" fontAlgn="base">
              <a:lnSpc>
                <a:spcPct val="150000"/>
              </a:lnSpc>
              <a:spcBef>
                <a:spcPct val="0"/>
              </a:spcBef>
              <a:spcAft>
                <a:spcPct val="0"/>
              </a:spcAft>
            </a:pPr>
            <a:r>
              <a:rPr lang="en-US" sz="2800" b="1" dirty="0" smtClean="0">
                <a:solidFill>
                  <a:prstClr val="black"/>
                </a:solidFill>
                <a:latin typeface="Times New Roman" pitchFamily="18" charset="0"/>
                <a:ea typeface="宋体" panose="02010600030101010101" pitchFamily="2" charset="-122"/>
                <a:cs typeface="Times New Roman" pitchFamily="18" charset="0"/>
              </a:rPr>
              <a:t>- </a:t>
            </a:r>
            <a:r>
              <a:rPr lang="en-US" sz="2800" b="1" dirty="0" err="1" smtClean="0">
                <a:solidFill>
                  <a:prstClr val="black"/>
                </a:solidFill>
                <a:latin typeface="Times New Roman" pitchFamily="18" charset="0"/>
                <a:ea typeface="宋体" panose="02010600030101010101" pitchFamily="2" charset="-122"/>
                <a:cs typeface="Times New Roman" pitchFamily="18" charset="0"/>
              </a:rPr>
              <a:t>Giọng</a:t>
            </a:r>
            <a:r>
              <a:rPr lang="en-US" sz="2800" b="1" dirty="0" smtClean="0">
                <a:solidFill>
                  <a:prstClr val="black"/>
                </a:solidFill>
                <a:latin typeface="Times New Roman" pitchFamily="18" charset="0"/>
                <a:ea typeface="宋体" panose="02010600030101010101" pitchFamily="2" charset="-122"/>
                <a:cs typeface="Times New Roman" pitchFamily="18" charset="0"/>
              </a:rPr>
              <a:t> </a:t>
            </a:r>
            <a:r>
              <a:rPr lang="en-US" sz="2800" b="1" dirty="0" err="1" smtClean="0">
                <a:solidFill>
                  <a:prstClr val="black"/>
                </a:solidFill>
                <a:latin typeface="Times New Roman" pitchFamily="18" charset="0"/>
                <a:ea typeface="宋体" panose="02010600030101010101" pitchFamily="2" charset="-122"/>
                <a:cs typeface="Times New Roman" pitchFamily="18" charset="0"/>
              </a:rPr>
              <a:t>đọc</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thiết</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tha</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trìu</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mến</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nhẹ</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nhàng</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sâu</a:t>
            </a:r>
            <a:r>
              <a:rPr lang="en-US" sz="2800" dirty="0" smtClean="0">
                <a:solidFill>
                  <a:prstClr val="black"/>
                </a:solidFill>
                <a:latin typeface="Times New Roman" pitchFamily="18" charset="0"/>
                <a:ea typeface="宋体" panose="02010600030101010101" pitchFamily="2" charset="-122"/>
                <a:cs typeface="Times New Roman" pitchFamily="18" charset="0"/>
              </a:rPr>
              <a:t> </a:t>
            </a:r>
            <a:r>
              <a:rPr lang="en-US" sz="2800" dirty="0" err="1" smtClean="0">
                <a:solidFill>
                  <a:prstClr val="black"/>
                </a:solidFill>
                <a:latin typeface="Times New Roman" pitchFamily="18" charset="0"/>
                <a:ea typeface="宋体" panose="02010600030101010101" pitchFamily="2" charset="-122"/>
                <a:cs typeface="Times New Roman" pitchFamily="18" charset="0"/>
              </a:rPr>
              <a:t>lắng</a:t>
            </a:r>
            <a:endParaRPr lang="vi-VN" sz="2800" dirty="0">
              <a:solidFill>
                <a:prstClr val="black"/>
              </a:solidFill>
              <a:latin typeface="Times New Roman"/>
              <a:ea typeface="宋体" panose="02010600030101010101" pitchFamily="2" charset="-122"/>
            </a:endParaRPr>
          </a:p>
        </p:txBody>
      </p:sp>
    </p:spTree>
    <p:extLst>
      <p:ext uri="{BB962C8B-B14F-4D97-AF65-F5344CB8AC3E}">
        <p14:creationId xmlns:p14="http://schemas.microsoft.com/office/powerpoint/2010/main" val="7143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3184" y="236323"/>
            <a:ext cx="6891951"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defTabSz="685800"/>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T</a:t>
            </a:r>
            <a:r>
              <a:rPr lang="en-US" sz="12450" b="1" dirty="0">
                <a:ln w="22225">
                  <a:solidFill>
                    <a:srgbClr val="BD582C"/>
                  </a:solidFill>
                  <a:prstDash val="solid"/>
                </a:ln>
                <a:solidFill>
                  <a:srgbClr val="00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H</a:t>
            </a:r>
            <a:r>
              <a:rPr lang="en-US" sz="12450" b="1" dirty="0">
                <a:ln w="22225">
                  <a:solidFill>
                    <a:srgbClr val="BD582C"/>
                  </a:solidFill>
                  <a:prstDash val="solid"/>
                </a:ln>
                <a:solidFill>
                  <a:srgbClr val="00B0F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 </a:t>
            </a:r>
            <a:r>
              <a:rPr lang="en-US" sz="12450" b="1" dirty="0">
                <a:ln w="22225">
                  <a:solidFill>
                    <a:srgbClr val="BD582C"/>
                  </a:solidFill>
                  <a:prstDash val="solid"/>
                </a:ln>
                <a:solidFill>
                  <a:srgbClr val="CCFF33"/>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12450" b="1" dirty="0">
                <a:ln w="22225">
                  <a:solidFill>
                    <a:srgbClr val="BD582C"/>
                  </a:solidFill>
                  <a:prstDash val="solid"/>
                </a:ln>
                <a:solidFill>
                  <a:srgbClr val="0070C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N</a:t>
            </a:r>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D</a:t>
            </a:r>
          </a:p>
        </p:txBody>
      </p:sp>
      <p:sp>
        <p:nvSpPr>
          <p:cNvPr id="3" name="Oval 2"/>
          <p:cNvSpPr/>
          <p:nvPr/>
        </p:nvSpPr>
        <p:spPr>
          <a:xfrm rot="21363347">
            <a:off x="489419" y="-2684"/>
            <a:ext cx="8401050" cy="7409671"/>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 name="Oval 3"/>
          <p:cNvSpPr/>
          <p:nvPr/>
        </p:nvSpPr>
        <p:spPr>
          <a:xfrm rot="21363347">
            <a:off x="1029227" y="289085"/>
            <a:ext cx="7303770" cy="6569909"/>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 name="Oval 4"/>
          <p:cNvSpPr/>
          <p:nvPr/>
        </p:nvSpPr>
        <p:spPr>
          <a:xfrm rot="21363347">
            <a:off x="1631877" y="858321"/>
            <a:ext cx="6064003" cy="4931548"/>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 name="Oval 5"/>
          <p:cNvSpPr/>
          <p:nvPr/>
        </p:nvSpPr>
        <p:spPr>
          <a:xfrm rot="21363347">
            <a:off x="2344903" y="1403155"/>
            <a:ext cx="4604960" cy="3363422"/>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Tree>
    <p:extLst>
      <p:ext uri="{BB962C8B-B14F-4D97-AF65-F5344CB8AC3E}">
        <p14:creationId xmlns:p14="http://schemas.microsoft.com/office/powerpoint/2010/main" val="3493576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KẾT THÚC TIẾT HỌ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1"/>
            <a:ext cx="9144000" cy="5452070"/>
          </a:xfrm>
          <a:prstGeom prst="rect">
            <a:avLst/>
          </a:prstGeom>
        </p:spPr>
      </p:pic>
      <p:sp>
        <p:nvSpPr>
          <p:cNvPr id="13" name="Text Box 5"/>
          <p:cNvSpPr txBox="1">
            <a:spLocks noChangeArrowheads="1"/>
          </p:cNvSpPr>
          <p:nvPr/>
        </p:nvSpPr>
        <p:spPr bwMode="auto">
          <a:xfrm>
            <a:off x="3344869" y="1527574"/>
            <a:ext cx="2744390" cy="1454176"/>
          </a:xfrm>
          <a:prstGeom prst="rect">
            <a:avLst/>
          </a:prstGeom>
          <a:noFill/>
          <a:ln w="9525">
            <a:noFill/>
            <a:miter lim="800000"/>
            <a:headEnd/>
            <a:tailEnd/>
          </a:ln>
          <a:effectLst/>
        </p:spPr>
        <p:txBody>
          <a:bodyPr wrap="square" lIns="68484" tIns="34256" rIns="68484" bIns="34256">
            <a:spAutoFit/>
          </a:bodyPr>
          <a:lstStyle/>
          <a:p>
            <a:pPr defTabSz="684772"/>
            <a:r>
              <a:rPr lang="vi-VN" b="1" dirty="0">
                <a:solidFill>
                  <a:prstClr val="white"/>
                </a:solidFill>
                <a:latin typeface="Times New Roman" panose="02020603050405020304" pitchFamily="18" charset="0"/>
              </a:rPr>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Ðất nước bốn nghìn năm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Vất vả và gian lao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Ðất nước như vì sao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Cứ đi lên phía trước. </a:t>
            </a:r>
          </a:p>
        </p:txBody>
      </p:sp>
      <p:sp>
        <p:nvSpPr>
          <p:cNvPr id="14" name="Text Box 6"/>
          <p:cNvSpPr txBox="1">
            <a:spLocks noChangeArrowheads="1"/>
          </p:cNvSpPr>
          <p:nvPr/>
        </p:nvSpPr>
        <p:spPr bwMode="auto">
          <a:xfrm>
            <a:off x="6237103" y="1274512"/>
            <a:ext cx="3067050" cy="3670167"/>
          </a:xfrm>
          <a:prstGeom prst="rect">
            <a:avLst/>
          </a:prstGeom>
          <a:noFill/>
          <a:ln w="9525">
            <a:noFill/>
            <a:miter lim="800000"/>
            <a:headEnd/>
            <a:tailEnd/>
          </a:ln>
          <a:effectLst/>
        </p:spPr>
        <p:txBody>
          <a:bodyPr lIns="68484" tIns="34256" rIns="68484" bIns="34256">
            <a:spAutoFit/>
          </a:bodyPr>
          <a:lstStyle/>
          <a:p>
            <a:pPr marL="134347" lvl="1" defTabSz="684772"/>
            <a:r>
              <a:rPr lang="vi-VN" b="1" dirty="0">
                <a:solidFill>
                  <a:prstClr val="white"/>
                </a:solidFill>
                <a:latin typeface="Times New Roman" panose="02020603050405020304" pitchFamily="18" charset="0"/>
              </a:rPr>
              <a:t>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Một mùa xuân nho nhỏ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Lặng lẽ dâng cho đời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Dù là tuổi hai mươi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Dù là khi tóc bạc. </a:t>
            </a:r>
            <a:br>
              <a:rPr lang="vi-VN" b="1" dirty="0">
                <a:solidFill>
                  <a:prstClr val="white"/>
                </a:solidFill>
                <a:latin typeface="Times New Roman" panose="02020603050405020304" pitchFamily="18" charset="0"/>
              </a:rPr>
            </a:br>
            <a:endParaRPr lang="en-US" b="1" dirty="0" smtClean="0">
              <a:solidFill>
                <a:prstClr val="white"/>
              </a:solidFill>
              <a:latin typeface="Times New Roman" panose="02020603050405020304" pitchFamily="18" charset="0"/>
            </a:endParaRPr>
          </a:p>
          <a:p>
            <a:pPr marL="134347" lvl="1" defTabSz="684772"/>
            <a:r>
              <a:rPr lang="vi-VN" b="1" dirty="0">
                <a:solidFill>
                  <a:prstClr val="white"/>
                </a:solidFill>
                <a:latin typeface="Times New Roman" panose="02020603050405020304" pitchFamily="18" charset="0"/>
              </a:rPr>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Mùa xuân ta xin hát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Câu Nam ai, Nam bình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Nước non ngàn dặm mình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Nước non ngàn dặm tình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Nhịp phách tiền đất Huế... </a:t>
            </a:r>
          </a:p>
        </p:txBody>
      </p:sp>
      <p:sp>
        <p:nvSpPr>
          <p:cNvPr id="15" name="Rectangle 14"/>
          <p:cNvSpPr/>
          <p:nvPr/>
        </p:nvSpPr>
        <p:spPr>
          <a:xfrm>
            <a:off x="179512" y="1196266"/>
            <a:ext cx="3101729" cy="4378053"/>
          </a:xfrm>
          <a:prstGeom prst="rect">
            <a:avLst/>
          </a:prstGeom>
        </p:spPr>
        <p:txBody>
          <a:bodyPr wrap="square" lIns="68484" tIns="34256" rIns="68484" bIns="34256">
            <a:spAutoFit/>
          </a:bodyPr>
          <a:lstStyle/>
          <a:p>
            <a:pPr defTabSz="684772"/>
            <a:r>
              <a:rPr lang="vi-VN" sz="2000" b="1" dirty="0">
                <a:solidFill>
                  <a:prstClr val="white"/>
                </a:solidFill>
                <a:latin typeface="Times New Roman" panose="02020603050405020304" pitchFamily="18" charset="0"/>
              </a:rPr>
              <a:t>Mọc giữa dòng sông xanh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Một bông hoa tím biếc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Ơi con chim chiền chiện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Hót chi mà vang trời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Từng giọt long lanh rơi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Tôi đưa tay tôi hứng.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Mùa xuân người cầm súng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Lộc giắt đầy quanh lưng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Mùa xuân người ra đồng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Lộc trải dài nương mạ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Tất cả như hối hả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Tất cả như xôn xao </a:t>
            </a:r>
            <a:br>
              <a:rPr lang="vi-VN" sz="2000" b="1" dirty="0">
                <a:solidFill>
                  <a:prstClr val="white"/>
                </a:solidFill>
                <a:latin typeface="Times New Roman" panose="02020603050405020304" pitchFamily="18" charset="0"/>
              </a:rPr>
            </a:br>
            <a:endParaRPr lang="en-US" sz="2000" b="1" dirty="0">
              <a:solidFill>
                <a:prstClr val="black"/>
              </a:solidFill>
            </a:endParaRPr>
          </a:p>
        </p:txBody>
      </p:sp>
      <p:sp>
        <p:nvSpPr>
          <p:cNvPr id="16" name="Rectangle 15"/>
          <p:cNvSpPr/>
          <p:nvPr/>
        </p:nvSpPr>
        <p:spPr>
          <a:xfrm>
            <a:off x="3344869" y="3524885"/>
            <a:ext cx="4572000" cy="1300287"/>
          </a:xfrm>
          <a:prstGeom prst="rect">
            <a:avLst/>
          </a:prstGeom>
        </p:spPr>
        <p:txBody>
          <a:bodyPr lIns="68484" tIns="34256" rIns="68484" bIns="34256">
            <a:spAutoFit/>
          </a:bodyPr>
          <a:lstStyle/>
          <a:p>
            <a:pPr defTabSz="684772"/>
            <a:r>
              <a:rPr lang="vi-VN" sz="2000" b="1" dirty="0">
                <a:solidFill>
                  <a:prstClr val="white"/>
                </a:solidFill>
                <a:latin typeface="Times New Roman" panose="02020603050405020304" pitchFamily="18" charset="0"/>
              </a:rPr>
              <a:t>Ta làm con chim hót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Ta làm một cành hoa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Ta nhập vào hoà ca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Một nốt trầm xao xuyến.</a:t>
            </a:r>
            <a:endParaRPr lang="en-US" sz="2000" b="1" dirty="0">
              <a:solidFill>
                <a:prstClr val="black"/>
              </a:solidFill>
            </a:endParaRPr>
          </a:p>
        </p:txBody>
      </p:sp>
      <p:sp>
        <p:nvSpPr>
          <p:cNvPr id="18" name="Rounded Rectangle 17"/>
          <p:cNvSpPr/>
          <p:nvPr/>
        </p:nvSpPr>
        <p:spPr>
          <a:xfrm>
            <a:off x="3412915" y="368806"/>
            <a:ext cx="4896544" cy="7583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stretch>
            <a:fillRect/>
          </a:stretch>
        </p:blipFill>
        <p:spPr>
          <a:xfrm>
            <a:off x="3059832" y="414250"/>
            <a:ext cx="5602710" cy="1072989"/>
          </a:xfrm>
          <a:prstGeom prst="rect">
            <a:avLst/>
          </a:prstGeom>
        </p:spPr>
      </p:pic>
    </p:spTree>
    <p:extLst>
      <p:ext uri="{BB962C8B-B14F-4D97-AF65-F5344CB8AC3E}">
        <p14:creationId xmlns:p14="http://schemas.microsoft.com/office/powerpoint/2010/main" val="1496405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7180" y="0"/>
            <a:ext cx="5556820"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51520" y="168698"/>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7" descr="Nhà thơ Thanh Hải và Mùa xuân nho nhỏ"/>
          <p:cNvPicPr>
            <a:picLocks noChangeAspect="1" noChangeArrowheads="1"/>
          </p:cNvPicPr>
          <p:nvPr/>
        </p:nvPicPr>
        <p:blipFill>
          <a:blip r:embed="rId3"/>
          <a:srcRect/>
          <a:stretch>
            <a:fillRect/>
          </a:stretch>
        </p:blipFill>
        <p:spPr bwMode="auto">
          <a:xfrm>
            <a:off x="437663" y="1166410"/>
            <a:ext cx="2608050" cy="3094639"/>
          </a:xfrm>
          <a:prstGeom prst="rect">
            <a:avLst/>
          </a:prstGeom>
          <a:noFill/>
        </p:spPr>
      </p:pic>
      <p:sp>
        <p:nvSpPr>
          <p:cNvPr id="13" name="Rectangle 12"/>
          <p:cNvSpPr/>
          <p:nvPr/>
        </p:nvSpPr>
        <p:spPr>
          <a:xfrm>
            <a:off x="3754750" y="1128628"/>
            <a:ext cx="5029200" cy="438581"/>
          </a:xfrm>
          <a:prstGeom prst="rect">
            <a:avLst/>
          </a:prstGeom>
          <a:solidFill>
            <a:schemeClr val="bg1"/>
          </a:solidFill>
          <a:ln>
            <a:noFill/>
          </a:ln>
        </p:spPr>
        <p:txBody>
          <a:bodyPr wrap="square" lIns="68480" tIns="34256" rIns="68480" bIns="34256">
            <a:spAutoFit/>
          </a:bodyPr>
          <a:lstStyle/>
          <a:p>
            <a:pPr algn="just" defTabSz="684721"/>
            <a:r>
              <a:rPr lang="vi-VN" sz="2400" i="1" dirty="0">
                <a:solidFill>
                  <a:prstClr val="black"/>
                </a:solidFill>
                <a:latin typeface="Times New Roman" panose="02020603050405020304" pitchFamily="18" charset="0"/>
              </a:rPr>
              <a:t>Thanh Hải tên thật là Phạm Bá Ngoãn</a:t>
            </a:r>
          </a:p>
        </p:txBody>
      </p:sp>
      <p:sp>
        <p:nvSpPr>
          <p:cNvPr id="14" name="Rectangle 13"/>
          <p:cNvSpPr/>
          <p:nvPr/>
        </p:nvSpPr>
        <p:spPr>
          <a:xfrm>
            <a:off x="3780264" y="1704659"/>
            <a:ext cx="5003703" cy="438580"/>
          </a:xfrm>
          <a:prstGeom prst="rect">
            <a:avLst/>
          </a:prstGeom>
          <a:solidFill>
            <a:schemeClr val="bg1"/>
          </a:solidFill>
          <a:ln>
            <a:noFill/>
          </a:ln>
        </p:spPr>
        <p:txBody>
          <a:bodyPr wrap="square" lIns="68480" tIns="34256" rIns="68480" bIns="34256">
            <a:spAutoFit/>
          </a:bodyPr>
          <a:lstStyle/>
          <a:p>
            <a:pPr algn="just" defTabSz="684721"/>
            <a:r>
              <a:rPr lang="en-US" sz="2400" i="1">
                <a:solidFill>
                  <a:prstClr val="black"/>
                </a:solidFill>
                <a:latin typeface="Times New Roman" pitchFamily="18" charset="0"/>
                <a:cs typeface="Times New Roman" pitchFamily="18" charset="0"/>
              </a:rPr>
              <a:t> </a:t>
            </a:r>
            <a:r>
              <a:rPr lang="en-US" sz="2400" i="1" dirty="0">
                <a:solidFill>
                  <a:prstClr val="black"/>
                </a:solidFill>
                <a:latin typeface="Times New Roman" pitchFamily="18" charset="0"/>
                <a:cs typeface="Times New Roman" pitchFamily="18" charset="0"/>
              </a:rPr>
              <a:t>Q</a:t>
            </a:r>
            <a:r>
              <a:rPr lang="vi-VN" sz="2400" i="1">
                <a:solidFill>
                  <a:prstClr val="black"/>
                </a:solidFill>
                <a:latin typeface="Times New Roman" pitchFamily="18" charset="0"/>
                <a:cs typeface="Times New Roman" pitchFamily="18" charset="0"/>
              </a:rPr>
              <a:t>uê </a:t>
            </a:r>
            <a:r>
              <a:rPr lang="vi-VN" sz="2400" i="1" dirty="0">
                <a:solidFill>
                  <a:prstClr val="black"/>
                </a:solidFill>
                <a:latin typeface="Times New Roman" pitchFamily="18" charset="0"/>
                <a:cs typeface="Times New Roman" pitchFamily="18" charset="0"/>
              </a:rPr>
              <a:t>ở Phong Điền, </a:t>
            </a:r>
            <a:r>
              <a:rPr lang="vi-VN" sz="2400" i="1">
                <a:solidFill>
                  <a:prstClr val="black"/>
                </a:solidFill>
                <a:latin typeface="Times New Roman" pitchFamily="18" charset="0"/>
                <a:cs typeface="Times New Roman" pitchFamily="18" charset="0"/>
              </a:rPr>
              <a:t>Thừa Thiên</a:t>
            </a:r>
            <a:r>
              <a:rPr lang="en-US" sz="2400" i="1">
                <a:solidFill>
                  <a:prstClr val="black"/>
                </a:solidFill>
                <a:latin typeface="Times New Roman" pitchFamily="18" charset="0"/>
                <a:cs typeface="Times New Roman" pitchFamily="18" charset="0"/>
              </a:rPr>
              <a:t> Huế</a:t>
            </a:r>
            <a:r>
              <a:rPr lang="vi-VN" sz="2400" i="1">
                <a:solidFill>
                  <a:prstClr val="black"/>
                </a:solidFill>
                <a:latin typeface="Times New Roman" pitchFamily="18" charset="0"/>
                <a:cs typeface="Times New Roman" pitchFamily="18" charset="0"/>
              </a:rPr>
              <a:t> </a:t>
            </a:r>
            <a:endParaRPr lang="vi-VN" sz="2400" i="1" dirty="0">
              <a:solidFill>
                <a:prstClr val="black"/>
              </a:solidFill>
              <a:latin typeface="Times New Roman" pitchFamily="18" charset="0"/>
              <a:cs typeface="Times New Roman" pitchFamily="18" charset="0"/>
            </a:endParaRPr>
          </a:p>
        </p:txBody>
      </p:sp>
      <p:sp>
        <p:nvSpPr>
          <p:cNvPr id="15" name="Rectangle 14"/>
          <p:cNvSpPr/>
          <p:nvPr/>
        </p:nvSpPr>
        <p:spPr>
          <a:xfrm>
            <a:off x="3780264" y="2280721"/>
            <a:ext cx="5003703" cy="807914"/>
          </a:xfrm>
          <a:prstGeom prst="rect">
            <a:avLst/>
          </a:prstGeom>
          <a:solidFill>
            <a:schemeClr val="bg1"/>
          </a:solidFill>
          <a:ln>
            <a:noFill/>
          </a:ln>
        </p:spPr>
        <p:txBody>
          <a:bodyPr wrap="square" lIns="68480" tIns="34256" rIns="68480" bIns="34256">
            <a:spAutoFit/>
          </a:bodyPr>
          <a:lstStyle/>
          <a:p>
            <a:pPr algn="just" defTabSz="684721"/>
            <a:r>
              <a:rPr lang="en-US" sz="2400" i="1" dirty="0" err="1">
                <a:solidFill>
                  <a:prstClr val="black"/>
                </a:solidFill>
                <a:latin typeface="Times New Roman" pitchFamily="18" charset="0"/>
                <a:cs typeface="Times New Roman" pitchFamily="18" charset="0"/>
              </a:rPr>
              <a:t>Nhà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thơ</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trưởng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thành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trong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cuộc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kháng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chiến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chống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Pháp</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Mỹ</a:t>
            </a:r>
            <a:endParaRPr lang="en-US" sz="2400" i="1" dirty="0">
              <a:solidFill>
                <a:prstClr val="black"/>
              </a:solidFill>
              <a:latin typeface="Times New Roman" pitchFamily="18" charset="0"/>
              <a:cs typeface="Times New Roman" pitchFamily="18" charset="0"/>
            </a:endParaRPr>
          </a:p>
        </p:txBody>
      </p:sp>
      <p:sp>
        <p:nvSpPr>
          <p:cNvPr id="16" name="4-Point Star 15"/>
          <p:cNvSpPr/>
          <p:nvPr/>
        </p:nvSpPr>
        <p:spPr>
          <a:xfrm>
            <a:off x="3347864" y="1200929"/>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7" name="4-Point Star 16"/>
          <p:cNvSpPr/>
          <p:nvPr/>
        </p:nvSpPr>
        <p:spPr>
          <a:xfrm>
            <a:off x="3347864" y="1779662"/>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8" name="4-Point Star 17"/>
          <p:cNvSpPr/>
          <p:nvPr/>
        </p:nvSpPr>
        <p:spPr>
          <a:xfrm>
            <a:off x="3347864" y="2449177"/>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9" name="Rectangle 18"/>
          <p:cNvSpPr/>
          <p:nvPr/>
        </p:nvSpPr>
        <p:spPr>
          <a:xfrm>
            <a:off x="3789054" y="3191713"/>
            <a:ext cx="5003703" cy="1177245"/>
          </a:xfrm>
          <a:prstGeom prst="rect">
            <a:avLst/>
          </a:prstGeom>
          <a:solidFill>
            <a:schemeClr val="bg1"/>
          </a:solidFill>
          <a:ln>
            <a:noFill/>
          </a:ln>
        </p:spPr>
        <p:txBody>
          <a:bodyPr wrap="square" lIns="68480" tIns="34256" rIns="68480" bIns="34256">
            <a:spAutoFit/>
          </a:bodyPr>
          <a:lstStyle/>
          <a:p>
            <a:pPr algn="just" defTabSz="684721"/>
            <a:r>
              <a:rPr lang="en-US" sz="2400" i="1" dirty="0" err="1">
                <a:solidFill>
                  <a:prstClr val="black"/>
                </a:solidFill>
                <a:latin typeface="Times New Roman" pitchFamily="18" charset="0"/>
                <a:cs typeface="Times New Roman" pitchFamily="18" charset="0"/>
              </a:rPr>
              <a:t>Là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cây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bút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có</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công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trong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nền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xây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dựng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văn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học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Cách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miền</a:t>
            </a:r>
            <a:r>
              <a:rPr lang="en-US" sz="2400" i="1" dirty="0">
                <a:solidFill>
                  <a:prstClr val="black"/>
                </a:solidFill>
                <a:latin typeface="Times New Roman" pitchFamily="18" charset="0"/>
                <a:cs typeface="Times New Roman" pitchFamily="18" charset="0"/>
              </a:rPr>
              <a:t> Nam </a:t>
            </a:r>
            <a:r>
              <a:rPr lang="en-US" sz="2400" i="1" dirty="0" err="1">
                <a:solidFill>
                  <a:prstClr val="black"/>
                </a:solidFill>
                <a:latin typeface="Times New Roman" pitchFamily="18" charset="0"/>
                <a:cs typeface="Times New Roman" pitchFamily="18" charset="0"/>
              </a:rPr>
              <a:t>ngay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những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ngày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đầu</a:t>
            </a:r>
            <a:r>
              <a:rPr lang="en-US" sz="2400" i="1" dirty="0">
                <a:solidFill>
                  <a:prstClr val="black"/>
                </a:solidFill>
                <a:latin typeface="Times New Roman" pitchFamily="18" charset="0"/>
                <a:cs typeface="Times New Roman" pitchFamily="18" charset="0"/>
              </a:rPr>
              <a:t>.</a:t>
            </a:r>
          </a:p>
        </p:txBody>
      </p:sp>
      <p:sp>
        <p:nvSpPr>
          <p:cNvPr id="20" name="4-Point Star 19"/>
          <p:cNvSpPr/>
          <p:nvPr/>
        </p:nvSpPr>
        <p:spPr>
          <a:xfrm>
            <a:off x="3349172" y="3494585"/>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21" name="Rectangle 20"/>
          <p:cNvSpPr/>
          <p:nvPr/>
        </p:nvSpPr>
        <p:spPr>
          <a:xfrm>
            <a:off x="966402" y="4261049"/>
            <a:ext cx="1877437" cy="830997"/>
          </a:xfrm>
          <a:prstGeom prst="rect">
            <a:avLst/>
          </a:prstGeom>
        </p:spPr>
        <p:txBody>
          <a:bodyPr wrap="none" lIns="91302" tIns="45653" rIns="91302" bIns="45653">
            <a:spAutoFit/>
          </a:bodyPr>
          <a:lstStyle/>
          <a:p>
            <a:pPr algn="ctr"/>
            <a:r>
              <a:rPr lang="en-US" sz="2400" b="1">
                <a:latin typeface="Times New Roman" pitchFamily="18" charset="0"/>
                <a:cs typeface="Times New Roman" pitchFamily="18" charset="0"/>
              </a:rPr>
              <a:t>Thanh Hải</a:t>
            </a:r>
          </a:p>
          <a:p>
            <a:pPr algn="ctr"/>
            <a:r>
              <a:rPr lang="en-US" sz="2400" b="1">
                <a:latin typeface="Times New Roman" pitchFamily="18" charset="0"/>
                <a:cs typeface="Times New Roman" pitchFamily="18" charset="0"/>
              </a:rPr>
              <a:t> (1930-1980) </a:t>
            </a:r>
            <a:endParaRPr lang="en-US" sz="2400"/>
          </a:p>
        </p:txBody>
      </p:sp>
      <p:sp>
        <p:nvSpPr>
          <p:cNvPr id="22" name="Rectangle 21"/>
          <p:cNvSpPr/>
          <p:nvPr/>
        </p:nvSpPr>
        <p:spPr>
          <a:xfrm>
            <a:off x="345445" y="510098"/>
            <a:ext cx="4044733" cy="553234"/>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smtClean="0">
                <a:solidFill>
                  <a:srgbClr val="FF0000"/>
                </a:solidFill>
                <a:latin typeface="Times New Roman" pitchFamily="18" charset="0"/>
                <a:ea typeface="宋体" panose="02010600030101010101" pitchFamily="2" charset="-122"/>
                <a:cs typeface="Times New Roman" pitchFamily="18" charset="0"/>
              </a:rPr>
              <a:t>a. </a:t>
            </a:r>
            <a:r>
              <a:rPr lang="en-US" sz="2400" i="1" dirty="0" err="1" smtClean="0">
                <a:solidFill>
                  <a:srgbClr val="FF0000"/>
                </a:solidFill>
                <a:latin typeface="Times New Roman" pitchFamily="18" charset="0"/>
                <a:ea typeface="宋体" panose="02010600030101010101" pitchFamily="2" charset="-122"/>
                <a:cs typeface="Times New Roman" pitchFamily="18" charset="0"/>
              </a:rPr>
              <a:t>Tác</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giả</a:t>
            </a:r>
            <a:endParaRPr lang="vi-VN" sz="2400" i="1" dirty="0">
              <a:solidFill>
                <a:srgbClr val="FF0000"/>
              </a:solidFill>
              <a:latin typeface="Times New Roman"/>
              <a:ea typeface="宋体" panose="02010600030101010101" pitchFamily="2" charset="-122"/>
            </a:endParaRPr>
          </a:p>
        </p:txBody>
      </p:sp>
    </p:spTree>
    <p:extLst>
      <p:ext uri="{BB962C8B-B14F-4D97-AF65-F5344CB8AC3E}">
        <p14:creationId xmlns:p14="http://schemas.microsoft.com/office/powerpoint/2010/main" val="248102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005093"/>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3" descr="5"/>
          <p:cNvPicPr>
            <a:picLocks noChangeAspect="1" noChangeArrowheads="1"/>
          </p:cNvPicPr>
          <p:nvPr/>
        </p:nvPicPr>
        <p:blipFill>
          <a:blip r:embed="rId3"/>
          <a:srcRect/>
          <a:stretch>
            <a:fillRect/>
          </a:stretch>
        </p:blipFill>
        <p:spPr bwMode="auto">
          <a:xfrm rot="21348283">
            <a:off x="418686" y="1500053"/>
            <a:ext cx="1847886" cy="266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44"/>
          <p:cNvSpPr>
            <a:spLocks noChangeArrowheads="1"/>
          </p:cNvSpPr>
          <p:nvPr/>
        </p:nvSpPr>
        <p:spPr bwMode="auto">
          <a:xfrm>
            <a:off x="719875" y="4233238"/>
            <a:ext cx="1017985" cy="56105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1962</a:t>
            </a:r>
          </a:p>
        </p:txBody>
      </p:sp>
      <p:pic>
        <p:nvPicPr>
          <p:cNvPr id="14" name="Picture 45" descr="3"/>
          <p:cNvPicPr>
            <a:picLocks noChangeAspect="1" noChangeArrowheads="1"/>
          </p:cNvPicPr>
          <p:nvPr/>
        </p:nvPicPr>
        <p:blipFill>
          <a:blip r:embed="rId4"/>
          <a:srcRect/>
          <a:stretch>
            <a:fillRect/>
          </a:stretch>
        </p:blipFill>
        <p:spPr bwMode="auto">
          <a:xfrm rot="184846">
            <a:off x="2506299" y="1793082"/>
            <a:ext cx="1950547" cy="2669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47"/>
          <p:cNvSpPr txBox="1">
            <a:spLocks noChangeArrowheads="1"/>
          </p:cNvSpPr>
          <p:nvPr/>
        </p:nvSpPr>
        <p:spPr bwMode="auto">
          <a:xfrm>
            <a:off x="2655277" y="4510172"/>
            <a:ext cx="1577579" cy="725874"/>
          </a:xfrm>
          <a:prstGeom prst="rect">
            <a:avLst/>
          </a:prstGeom>
          <a:noFill/>
          <a:ln w="9525">
            <a:noFill/>
            <a:miter lim="800000"/>
            <a:headEnd/>
            <a:tailEnd/>
          </a:ln>
        </p:spPr>
        <p:txBody>
          <a:bodyPr wrap="square" lIns="68484" tIns="34256" rIns="68484" bIns="34256">
            <a:spAutoFit/>
          </a:bodyPr>
          <a:lstStyle/>
          <a:p>
            <a:pPr defTabSz="684772"/>
            <a:r>
              <a:rPr lang="en-US" sz="2100" b="1" dirty="0" err="1">
                <a:latin typeface="Times New Roman" pitchFamily="18" charset="0"/>
                <a:cs typeface="Times New Roman" pitchFamily="18" charset="0"/>
              </a:rPr>
              <a:t>Tập</a:t>
            </a:r>
            <a:r>
              <a:rPr lang="en-US" sz="2100" b="1" dirty="0">
                <a:latin typeface="Times New Roman" pitchFamily="18" charset="0"/>
                <a:cs typeface="Times New Roman" pitchFamily="18" charset="0"/>
              </a:rPr>
              <a:t> 1: 1970</a:t>
            </a:r>
          </a:p>
          <a:p>
            <a:pPr defTabSz="684772"/>
            <a:r>
              <a:rPr lang="en-US" sz="2100" b="1" dirty="0" err="1">
                <a:latin typeface="Times New Roman" pitchFamily="18" charset="0"/>
                <a:cs typeface="Times New Roman" pitchFamily="18" charset="0"/>
              </a:rPr>
              <a:t>Tập</a:t>
            </a:r>
            <a:r>
              <a:rPr lang="en-US" sz="2100" b="1" dirty="0">
                <a:latin typeface="Times New Roman" pitchFamily="18" charset="0"/>
                <a:cs typeface="Times New Roman" pitchFamily="18" charset="0"/>
              </a:rPr>
              <a:t> 2: 1975</a:t>
            </a:r>
          </a:p>
        </p:txBody>
      </p:sp>
      <p:pic>
        <p:nvPicPr>
          <p:cNvPr id="16" name="Picture 48" descr="2"/>
          <p:cNvPicPr>
            <a:picLocks noChangeAspect="1" noChangeArrowheads="1"/>
          </p:cNvPicPr>
          <p:nvPr/>
        </p:nvPicPr>
        <p:blipFill>
          <a:blip r:embed="rId5"/>
          <a:srcRect/>
          <a:stretch>
            <a:fillRect/>
          </a:stretch>
        </p:blipFill>
        <p:spPr bwMode="auto">
          <a:xfrm rot="21407670">
            <a:off x="4667549" y="1390972"/>
            <a:ext cx="1923103" cy="2605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9" descr="4"/>
          <p:cNvPicPr>
            <a:picLocks noChangeAspect="1" noChangeArrowheads="1"/>
          </p:cNvPicPr>
          <p:nvPr/>
        </p:nvPicPr>
        <p:blipFill>
          <a:blip r:embed="rId6"/>
          <a:srcRect/>
          <a:stretch>
            <a:fillRect/>
          </a:stretch>
        </p:blipFill>
        <p:spPr bwMode="auto">
          <a:xfrm rot="235887">
            <a:off x="6770226" y="1739216"/>
            <a:ext cx="1847886" cy="2566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Oval 50"/>
          <p:cNvSpPr>
            <a:spLocks noChangeArrowheads="1"/>
          </p:cNvSpPr>
          <p:nvPr/>
        </p:nvSpPr>
        <p:spPr bwMode="auto">
          <a:xfrm>
            <a:off x="4887498" y="3905281"/>
            <a:ext cx="1603058" cy="74807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1977</a:t>
            </a:r>
          </a:p>
        </p:txBody>
      </p:sp>
      <p:sp>
        <p:nvSpPr>
          <p:cNvPr id="19" name="Oval 51"/>
          <p:cNvSpPr>
            <a:spLocks noChangeArrowheads="1"/>
          </p:cNvSpPr>
          <p:nvPr/>
        </p:nvSpPr>
        <p:spPr bwMode="auto">
          <a:xfrm>
            <a:off x="6975769" y="4234237"/>
            <a:ext cx="1357313" cy="74807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1982</a:t>
            </a:r>
          </a:p>
        </p:txBody>
      </p:sp>
      <p:pic>
        <p:nvPicPr>
          <p:cNvPr id="2" name="Picture 1"/>
          <p:cNvPicPr>
            <a:picLocks noChangeAspect="1"/>
          </p:cNvPicPr>
          <p:nvPr/>
        </p:nvPicPr>
        <p:blipFill>
          <a:blip r:embed="rId7"/>
          <a:stretch>
            <a:fillRect/>
          </a:stretch>
        </p:blipFill>
        <p:spPr>
          <a:xfrm>
            <a:off x="796606" y="114662"/>
            <a:ext cx="7688298" cy="1118298"/>
          </a:xfrm>
          <a:prstGeom prst="rect">
            <a:avLst/>
          </a:prstGeom>
        </p:spPr>
      </p:pic>
    </p:spTree>
    <p:extLst>
      <p:ext uri="{BB962C8B-B14F-4D97-AF65-F5344CB8AC3E}">
        <p14:creationId xmlns:p14="http://schemas.microsoft.com/office/powerpoint/2010/main" val="331878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1000"/>
                                        <p:tgtEl>
                                          <p:spTgt spid="13"/>
                                        </p:tgtEl>
                                      </p:cBhvr>
                                    </p:animEffect>
                                  </p:childTnLst>
                                </p:cTn>
                              </p:par>
                              <p:par>
                                <p:cTn id="11" presetID="16" presetClass="entr" presetSubtype="2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Horizontal)">
                                      <p:cBhvr>
                                        <p:cTn id="13" dur="1000"/>
                                        <p:tgtEl>
                                          <p:spTgt spid="1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1000"/>
                                        <p:tgtEl>
                                          <p:spTgt spid="15"/>
                                        </p:tgtEl>
                                      </p:cBhvr>
                                    </p:animEffect>
                                  </p:childTnLst>
                                </p:cTn>
                              </p:par>
                              <p:par>
                                <p:cTn id="17" presetID="55"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1000"/>
                                        <p:tgtEl>
                                          <p:spTgt spid="18"/>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7814"/>
            <a:ext cx="2915816" cy="196979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66"/>
            <a:ext cx="3286883" cy="273733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031690"/>
            <a:ext cx="2974019" cy="2232248"/>
          </a:xfrm>
          <a:prstGeom prst="rect">
            <a:avLst/>
          </a:prstGeom>
          <a:ln>
            <a:noFill/>
          </a:ln>
          <a:effectLst>
            <a:softEdge rad="112500"/>
          </a:effectLst>
        </p:spPr>
      </p:pic>
      <p:pic>
        <p:nvPicPr>
          <p:cNvPr id="20"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21" name="Rectangle 20"/>
          <p:cNvSpPr/>
          <p:nvPr/>
        </p:nvSpPr>
        <p:spPr>
          <a:xfrm>
            <a:off x="4827062" y="1486447"/>
            <a:ext cx="4044733" cy="1496812"/>
          </a:xfrm>
          <a:prstGeom prst="rect">
            <a:avLst/>
          </a:prstGeom>
        </p:spPr>
        <p:txBody>
          <a:bodyPr wrap="square" lIns="64936" tIns="32483" rIns="64936" bIns="32483">
            <a:spAutoFit/>
          </a:bodyPr>
          <a:lstStyle/>
          <a:p>
            <a:pPr algn="just" defTabSz="649375" fontAlgn="base">
              <a:spcBef>
                <a:spcPct val="0"/>
              </a:spcBef>
              <a:spcAft>
                <a:spcPct val="0"/>
              </a:spcAft>
            </a:pPr>
            <a:r>
              <a:rPr lang="en-US" sz="2300" b="1" dirty="0" smtClean="0">
                <a:solidFill>
                  <a:prstClr val="black"/>
                </a:solidFill>
                <a:latin typeface="Times New Roman" pitchFamily="18" charset="0"/>
                <a:ea typeface="宋体" panose="02010600030101010101" pitchFamily="2" charset="-122"/>
                <a:cs typeface="Times New Roman" pitchFamily="18" charset="0"/>
              </a:rPr>
              <a:t>- </a:t>
            </a:r>
            <a:r>
              <a:rPr lang="en-US" sz="2300" b="1" dirty="0" err="1" smtClean="0">
                <a:solidFill>
                  <a:prstClr val="black"/>
                </a:solidFill>
                <a:latin typeface="Times New Roman" pitchFamily="18" charset="0"/>
                <a:ea typeface="宋体" panose="02010600030101010101" pitchFamily="2" charset="-122"/>
                <a:cs typeface="Times New Roman" pitchFamily="18" charset="0"/>
              </a:rPr>
              <a:t>Hoàn</a:t>
            </a:r>
            <a:r>
              <a:rPr lang="en-US" sz="2300" b="1" dirty="0" smtClean="0">
                <a:solidFill>
                  <a:prstClr val="black"/>
                </a:solidFill>
                <a:latin typeface="Times New Roman" pitchFamily="18" charset="0"/>
                <a:ea typeface="宋体" panose="02010600030101010101" pitchFamily="2" charset="-122"/>
                <a:cs typeface="Times New Roman" pitchFamily="18" charset="0"/>
              </a:rPr>
              <a:t> </a:t>
            </a:r>
            <a:r>
              <a:rPr lang="en-US" sz="2300" b="1" dirty="0" err="1">
                <a:solidFill>
                  <a:prstClr val="black"/>
                </a:solidFill>
                <a:latin typeface="Times New Roman" pitchFamily="18" charset="0"/>
                <a:ea typeface="宋体" panose="02010600030101010101" pitchFamily="2" charset="-122"/>
                <a:cs typeface="Times New Roman" pitchFamily="18" charset="0"/>
              </a:rPr>
              <a:t>cảnh</a:t>
            </a:r>
            <a:r>
              <a:rPr lang="en-US" sz="2300" b="1" dirty="0">
                <a:solidFill>
                  <a:prstClr val="black"/>
                </a:solidFill>
                <a:latin typeface="Times New Roman" pitchFamily="18" charset="0"/>
                <a:ea typeface="宋体" panose="02010600030101010101" pitchFamily="2" charset="-122"/>
                <a:cs typeface="Times New Roman" pitchFamily="18" charset="0"/>
              </a:rPr>
              <a:t> </a:t>
            </a:r>
            <a:r>
              <a:rPr lang="en-US" sz="2300" b="1" dirty="0" err="1">
                <a:solidFill>
                  <a:prstClr val="black"/>
                </a:solidFill>
                <a:latin typeface="Times New Roman" pitchFamily="18" charset="0"/>
                <a:ea typeface="宋体" panose="02010600030101010101" pitchFamily="2" charset="-122"/>
                <a:cs typeface="Times New Roman" pitchFamily="18" charset="0"/>
              </a:rPr>
              <a:t>ra</a:t>
            </a:r>
            <a:r>
              <a:rPr lang="en-US" sz="2300" b="1" dirty="0">
                <a:solidFill>
                  <a:prstClr val="black"/>
                </a:solidFill>
                <a:latin typeface="Times New Roman" pitchFamily="18" charset="0"/>
                <a:ea typeface="宋体" panose="02010600030101010101" pitchFamily="2" charset="-122"/>
                <a:cs typeface="Times New Roman" pitchFamily="18" charset="0"/>
              </a:rPr>
              <a:t> </a:t>
            </a:r>
            <a:r>
              <a:rPr lang="en-US" sz="2300" b="1" dirty="0" err="1">
                <a:solidFill>
                  <a:prstClr val="black"/>
                </a:solidFill>
                <a:latin typeface="Times New Roman" pitchFamily="18" charset="0"/>
                <a:ea typeface="宋体" panose="02010600030101010101" pitchFamily="2" charset="-122"/>
                <a:cs typeface="Times New Roman" pitchFamily="18" charset="0"/>
              </a:rPr>
              <a:t>đời</a:t>
            </a:r>
            <a:r>
              <a:rPr lang="en-US" sz="2300" b="1" dirty="0">
                <a:solidFill>
                  <a:prstClr val="black"/>
                </a:solidFill>
                <a:latin typeface="Times New Roman" pitchFamily="18" charset="0"/>
                <a:ea typeface="宋体" panose="02010600030101010101" pitchFamily="2" charset="-122"/>
                <a:cs typeface="Times New Roman" pitchFamily="18" charset="0"/>
              </a:rPr>
              <a:t>:</a:t>
            </a:r>
            <a:r>
              <a:rPr lang="en-US" sz="2300" i="1" dirty="0">
                <a:solidFill>
                  <a:prstClr val="black"/>
                </a:solidFill>
                <a:latin typeface="Times New Roman" pitchFamily="18" charset="0"/>
                <a:ea typeface="宋体" panose="02010600030101010101" pitchFamily="2" charset="-122"/>
                <a:cs typeface="Times New Roman" pitchFamily="18" charset="0"/>
              </a:rPr>
              <a:t> </a:t>
            </a:r>
            <a:r>
              <a:rPr lang="vi-VN" sz="2300" i="1" dirty="0">
                <a:solidFill>
                  <a:prstClr val="black"/>
                </a:solidFill>
                <a:latin typeface="Times New Roman"/>
                <a:ea typeface="宋体" panose="02010600030101010101" pitchFamily="2" charset="-122"/>
              </a:rPr>
              <a:t>Viết tháng 11/1980, khi nhà thơ đang nằm trên giường bệnh - không bao lâu trước khi ông qua đời</a:t>
            </a:r>
            <a:endParaRPr lang="vi-VN" sz="2300" dirty="0">
              <a:solidFill>
                <a:prstClr val="black"/>
              </a:solidFill>
              <a:latin typeface="Times New Roman"/>
              <a:ea typeface="宋体" panose="02010600030101010101" pitchFamily="2" charset="-122"/>
            </a:endParaRPr>
          </a:p>
        </p:txBody>
      </p:sp>
      <p:sp>
        <p:nvSpPr>
          <p:cNvPr id="22" name="Rectangle 21"/>
          <p:cNvSpPr/>
          <p:nvPr/>
        </p:nvSpPr>
        <p:spPr>
          <a:xfrm>
            <a:off x="4827061" y="3378260"/>
            <a:ext cx="4044733" cy="773487"/>
          </a:xfrm>
          <a:prstGeom prst="rect">
            <a:avLst/>
          </a:prstGeom>
        </p:spPr>
        <p:txBody>
          <a:bodyPr wrap="square" lIns="64936" tIns="32483" rIns="64936" bIns="32483">
            <a:spAutoFit/>
          </a:bodyPr>
          <a:lstStyle/>
          <a:p>
            <a:pPr algn="just" defTabSz="649375" fontAlgn="base">
              <a:spcBef>
                <a:spcPct val="0"/>
              </a:spcBef>
              <a:spcAft>
                <a:spcPct val="0"/>
              </a:spcAft>
            </a:pPr>
            <a:r>
              <a:rPr lang="en-US" sz="2300" b="1" dirty="0" smtClean="0">
                <a:solidFill>
                  <a:prstClr val="black"/>
                </a:solidFill>
                <a:latin typeface="Times New Roman"/>
                <a:ea typeface="宋体" panose="02010600030101010101" pitchFamily="2" charset="-122"/>
              </a:rPr>
              <a:t>- </a:t>
            </a:r>
            <a:r>
              <a:rPr lang="vi-VN" sz="2300" b="1" dirty="0" smtClean="0">
                <a:solidFill>
                  <a:prstClr val="black"/>
                </a:solidFill>
                <a:latin typeface="Times New Roman"/>
                <a:ea typeface="宋体" panose="02010600030101010101" pitchFamily="2" charset="-122"/>
              </a:rPr>
              <a:t>Thể </a:t>
            </a:r>
            <a:r>
              <a:rPr lang="vi-VN" sz="2300" b="1" dirty="0">
                <a:solidFill>
                  <a:prstClr val="black"/>
                </a:solidFill>
                <a:latin typeface="Times New Roman"/>
                <a:ea typeface="宋体" panose="02010600030101010101" pitchFamily="2" charset="-122"/>
              </a:rPr>
              <a:t>thơ : </a:t>
            </a:r>
            <a:r>
              <a:rPr lang="vi-VN" sz="2300" dirty="0">
                <a:solidFill>
                  <a:prstClr val="black"/>
                </a:solidFill>
                <a:latin typeface="Times New Roman"/>
                <a:ea typeface="宋体" panose="02010600030101010101" pitchFamily="2" charset="-122"/>
              </a:rPr>
              <a:t>5 chữ</a:t>
            </a:r>
            <a:r>
              <a:rPr lang="en-US" sz="2300" dirty="0">
                <a:solidFill>
                  <a:prstClr val="black"/>
                </a:solidFill>
                <a:latin typeface="Calibri Light"/>
                <a:ea typeface="宋体" panose="02010600030101010101" pitchFamily="2" charset="-122"/>
              </a:rPr>
              <a:t> </a:t>
            </a:r>
            <a:r>
              <a:rPr lang="en-US" sz="2300" dirty="0">
                <a:solidFill>
                  <a:prstClr val="black"/>
                </a:solidFill>
                <a:latin typeface="Calibri Light"/>
                <a:ea typeface="宋体" panose="02010600030101010101" pitchFamily="2" charset="-122"/>
                <a:sym typeface="Wingdings" pitchFamily="2" charset="2"/>
              </a:rPr>
              <a:t></a:t>
            </a:r>
            <a:r>
              <a:rPr lang="vi-VN" sz="2300" dirty="0">
                <a:solidFill>
                  <a:prstClr val="black"/>
                </a:solidFill>
                <a:latin typeface="Times New Roman"/>
                <a:ea typeface="宋体" panose="02010600030101010101" pitchFamily="2" charset="-122"/>
              </a:rPr>
              <a:t> </a:t>
            </a:r>
            <a:r>
              <a:rPr lang="en-US" sz="2300" dirty="0">
                <a:solidFill>
                  <a:prstClr val="black"/>
                </a:solidFill>
                <a:latin typeface="Times New Roman" pitchFamily="18" charset="0"/>
                <a:ea typeface="宋体" panose="02010600030101010101" pitchFamily="2" charset="-122"/>
                <a:cs typeface="Times New Roman" pitchFamily="18" charset="0"/>
              </a:rPr>
              <a:t>G</a:t>
            </a:r>
            <a:r>
              <a:rPr lang="vi-VN" sz="2300" dirty="0">
                <a:solidFill>
                  <a:prstClr val="black"/>
                </a:solidFill>
                <a:latin typeface="Times New Roman"/>
                <a:ea typeface="宋体" panose="02010600030101010101" pitchFamily="2" charset="-122"/>
              </a:rPr>
              <a:t>ần gũi với dân ca</a:t>
            </a:r>
            <a:endParaRPr lang="vi-VN" sz="2300" dirty="0">
              <a:solidFill>
                <a:prstClr val="black"/>
              </a:solidFill>
              <a:latin typeface="Times New Roman"/>
              <a:ea typeface="宋体" panose="02010600030101010101" pitchFamily="2" charset="-122"/>
              <a:cs typeface="Times New Roman" pitchFamily="18" charset="0"/>
            </a:endParaRPr>
          </a:p>
        </p:txBody>
      </p:sp>
      <p:sp>
        <p:nvSpPr>
          <p:cNvPr id="16" name="Rectangle 15"/>
          <p:cNvSpPr/>
          <p:nvPr/>
        </p:nvSpPr>
        <p:spPr>
          <a:xfrm>
            <a:off x="4827060" y="632777"/>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Tác</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17" name="Group 16"/>
          <p:cNvGrpSpPr/>
          <p:nvPr/>
        </p:nvGrpSpPr>
        <p:grpSpPr>
          <a:xfrm>
            <a:off x="4683393" y="332341"/>
            <a:ext cx="4332065" cy="395616"/>
            <a:chOff x="644526" y="2766774"/>
            <a:chExt cx="11553677" cy="1054962"/>
          </a:xfrm>
        </p:grpSpPr>
        <p:sp>
          <p:nvSpPr>
            <p:cNvPr id="18" name="TextBox 17"/>
            <p:cNvSpPr txBox="1"/>
            <p:nvPr/>
          </p:nvSpPr>
          <p:spPr>
            <a:xfrm>
              <a:off x="1906586" y="2766774"/>
              <a:ext cx="10291617" cy="984872"/>
            </a:xfrm>
            <a:prstGeom prst="rect">
              <a:avLst/>
            </a:prstGeom>
            <a:noFill/>
          </p:spPr>
          <p:txBody>
            <a:bodyPr wrap="square" rtlCol="0">
              <a:spAutoFit/>
            </a:bodyPr>
            <a:lstStyle/>
            <a:p>
              <a:pPr defTabSz="805478"/>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1" name="TextBox 30"/>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1855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343181" y="1203611"/>
            <a:ext cx="4094015" cy="1076325"/>
          </a:xfrm>
          <a:prstGeom prst="ellips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3200" b="1" dirty="0" err="1">
                <a:solidFill>
                  <a:schemeClr val="bg1"/>
                </a:solidFill>
                <a:latin typeface="Times New Roman" pitchFamily="18" charset="0"/>
                <a:cs typeface="Times New Roman" pitchFamily="18" charset="0"/>
              </a:rPr>
              <a:t>Mạch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cảm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xúc</a:t>
            </a:r>
            <a:endParaRPr lang="en-US" sz="3200" b="1" dirty="0">
              <a:solidFill>
                <a:schemeClr val="bg1"/>
              </a:solidFill>
              <a:latin typeface="Times New Roman" pitchFamily="18" charset="0"/>
              <a:cs typeface="Times New Roman" pitchFamily="18" charset="0"/>
            </a:endParaRPr>
          </a:p>
        </p:txBody>
      </p:sp>
      <p:sp>
        <p:nvSpPr>
          <p:cNvPr id="13" name="Flowchart: Process 12"/>
          <p:cNvSpPr/>
          <p:nvPr/>
        </p:nvSpPr>
        <p:spPr>
          <a:xfrm>
            <a:off x="328460" y="3050299"/>
            <a:ext cx="1466850" cy="1162346"/>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Vẻ</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đẹp</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mùa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xuân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thiên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nhiên</a:t>
            </a:r>
            <a:endParaRPr lang="en-US" sz="2100" b="1" dirty="0">
              <a:solidFill>
                <a:schemeClr val="tx1"/>
              </a:solidFill>
              <a:latin typeface="Times New Roman" pitchFamily="18" charset="0"/>
              <a:cs typeface="Times New Roman" pitchFamily="18" charset="0"/>
            </a:endParaRPr>
          </a:p>
        </p:txBody>
      </p:sp>
      <p:sp>
        <p:nvSpPr>
          <p:cNvPr id="14" name="Flowchart: Process 13"/>
          <p:cNvSpPr/>
          <p:nvPr/>
        </p:nvSpPr>
        <p:spPr>
          <a:xfrm>
            <a:off x="2447539" y="3055205"/>
            <a:ext cx="1495424" cy="1208164"/>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Mùa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xuân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đất</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nước</a:t>
            </a:r>
            <a:endParaRPr lang="en-US" sz="2100" b="1" dirty="0">
              <a:solidFill>
                <a:schemeClr val="tx1"/>
              </a:solidFill>
              <a:latin typeface="Times New Roman" pitchFamily="18" charset="0"/>
              <a:cs typeface="Times New Roman" pitchFamily="18" charset="0"/>
            </a:endParaRPr>
          </a:p>
        </p:txBody>
      </p:sp>
      <p:sp>
        <p:nvSpPr>
          <p:cNvPr id="15" name="Flowchart: Process 14"/>
          <p:cNvSpPr/>
          <p:nvPr/>
        </p:nvSpPr>
        <p:spPr>
          <a:xfrm>
            <a:off x="4549685" y="3035476"/>
            <a:ext cx="1571625" cy="1192458"/>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Suy</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ngẫm</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và</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ước</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nguyện</a:t>
            </a:r>
            <a:endParaRPr lang="en-US" sz="2100" b="1" dirty="0">
              <a:solidFill>
                <a:schemeClr val="tx1"/>
              </a:solidFill>
              <a:latin typeface="Times New Roman" pitchFamily="18" charset="0"/>
              <a:cs typeface="Times New Roman" pitchFamily="18" charset="0"/>
            </a:endParaRPr>
          </a:p>
        </p:txBody>
      </p:sp>
      <p:sp>
        <p:nvSpPr>
          <p:cNvPr id="16" name="Flowchart: Process 15"/>
          <p:cNvSpPr/>
          <p:nvPr/>
        </p:nvSpPr>
        <p:spPr>
          <a:xfrm>
            <a:off x="6728036" y="3054271"/>
            <a:ext cx="1876425" cy="1210526"/>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Câu</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hát</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ngợi</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ca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quê</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hương</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đất</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nước</a:t>
            </a:r>
            <a:endParaRPr lang="en-US" sz="2100" b="1" dirty="0">
              <a:solidFill>
                <a:schemeClr val="tx1"/>
              </a:solidFill>
              <a:latin typeface="Times New Roman" pitchFamily="18" charset="0"/>
              <a:cs typeface="Times New Roman" pitchFamily="18" charset="0"/>
            </a:endParaRPr>
          </a:p>
        </p:txBody>
      </p:sp>
      <p:sp>
        <p:nvSpPr>
          <p:cNvPr id="17" name="Curved Right Arrow 16"/>
          <p:cNvSpPr/>
          <p:nvPr/>
        </p:nvSpPr>
        <p:spPr>
          <a:xfrm rot="2267340">
            <a:off x="1163839" y="1366486"/>
            <a:ext cx="641414" cy="1826947"/>
          </a:xfrm>
          <a:prstGeom prst="curv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black"/>
              </a:solidFill>
            </a:endParaRPr>
          </a:p>
        </p:txBody>
      </p:sp>
      <p:sp>
        <p:nvSpPr>
          <p:cNvPr id="18" name="Curved Right Arrow 17"/>
          <p:cNvSpPr/>
          <p:nvPr/>
        </p:nvSpPr>
        <p:spPr>
          <a:xfrm rot="8506798">
            <a:off x="6933565" y="1206240"/>
            <a:ext cx="641414" cy="1826947"/>
          </a:xfrm>
          <a:prstGeom prst="curv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black"/>
              </a:solidFill>
            </a:endParaRPr>
          </a:p>
        </p:txBody>
      </p:sp>
      <p:sp>
        <p:nvSpPr>
          <p:cNvPr id="20" name="Notched Right Arrow 19"/>
          <p:cNvSpPr/>
          <p:nvPr/>
        </p:nvSpPr>
        <p:spPr>
          <a:xfrm>
            <a:off x="1943095" y="3401532"/>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sp>
        <p:nvSpPr>
          <p:cNvPr id="21" name="Notched Right Arrow 20"/>
          <p:cNvSpPr/>
          <p:nvPr/>
        </p:nvSpPr>
        <p:spPr>
          <a:xfrm>
            <a:off x="4042062" y="3398619"/>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sp>
        <p:nvSpPr>
          <p:cNvPr id="22" name="Notched Right Arrow 21"/>
          <p:cNvSpPr/>
          <p:nvPr/>
        </p:nvSpPr>
        <p:spPr>
          <a:xfrm>
            <a:off x="6237135" y="3359196"/>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pic>
        <p:nvPicPr>
          <p:cNvPr id="25" name="图片 7">
            <a:extLst>
              <a:ext uri="{FF2B5EF4-FFF2-40B4-BE49-F238E27FC236}">
                <a16:creationId xmlns="" xmlns:a16="http://schemas.microsoft.com/office/drawing/2014/main" id="{B839D876-9D01-4869-9EBC-FEA66CFD9B17}"/>
              </a:ext>
            </a:extLst>
          </p:cNvPr>
          <p:cNvPicPr>
            <a:picLocks noChangeAspect="1"/>
          </p:cNvPicPr>
          <p:nvPr/>
        </p:nvPicPr>
        <p:blipFill>
          <a:blip r:embed="rId3"/>
          <a:stretch>
            <a:fillRect/>
          </a:stretch>
        </p:blipFill>
        <p:spPr>
          <a:xfrm>
            <a:off x="7020307" y="-110116"/>
            <a:ext cx="2253293" cy="1998889"/>
          </a:xfrm>
          <a:prstGeom prst="rect">
            <a:avLst/>
          </a:prstGeom>
        </p:spPr>
      </p:pic>
      <p:sp>
        <p:nvSpPr>
          <p:cNvPr id="23" name="Rectangle 22"/>
          <p:cNvSpPr/>
          <p:nvPr/>
        </p:nvSpPr>
        <p:spPr>
          <a:xfrm>
            <a:off x="307074" y="483232"/>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Tác</a:t>
            </a:r>
            <a:r>
              <a:rPr lang="en-US" sz="2400" i="1" dirty="0" smtClean="0">
                <a:solidFill>
                  <a:srgbClr val="FF0000"/>
                </a:solidFill>
                <a:latin typeface="Times New Roman" pitchFamily="18" charset="0"/>
                <a:ea typeface="宋体" panose="02010600030101010101" pitchFamily="2" charset="-122"/>
                <a:cs typeface="Times New Roman" pitchFamily="18" charset="0"/>
              </a:rPr>
              <a:t> </a:t>
            </a:r>
            <a:r>
              <a:rPr lang="en-US" sz="2400" i="1" dirty="0" err="1" smtClean="0">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24" name="Group 23"/>
          <p:cNvGrpSpPr/>
          <p:nvPr/>
        </p:nvGrpSpPr>
        <p:grpSpPr>
          <a:xfrm>
            <a:off x="163407" y="182796"/>
            <a:ext cx="4332065" cy="395616"/>
            <a:chOff x="644526" y="2766774"/>
            <a:chExt cx="11553677" cy="1054962"/>
          </a:xfrm>
        </p:grpSpPr>
        <p:sp>
          <p:nvSpPr>
            <p:cNvPr id="26" name="TextBox 25"/>
            <p:cNvSpPr txBox="1"/>
            <p:nvPr/>
          </p:nvSpPr>
          <p:spPr>
            <a:xfrm>
              <a:off x="1906586" y="2766774"/>
              <a:ext cx="10291617" cy="984872"/>
            </a:xfrm>
            <a:prstGeom prst="rect">
              <a:avLst/>
            </a:prstGeom>
            <a:noFill/>
          </p:spPr>
          <p:txBody>
            <a:bodyPr wrap="square" rtlCol="0">
              <a:spAutoFit/>
            </a:bodyPr>
            <a:lstStyle/>
            <a:p>
              <a:pPr defTabSz="805478"/>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2395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自定义 312">
      <a:dk1>
        <a:sysClr val="windowText" lastClr="000000"/>
      </a:dk1>
      <a:lt1>
        <a:sysClr val="window" lastClr="FFFFFF"/>
      </a:lt1>
      <a:dk2>
        <a:srgbClr val="D97F92"/>
      </a:dk2>
      <a:lt2>
        <a:srgbClr val="E7E6E6"/>
      </a:lt2>
      <a:accent1>
        <a:srgbClr val="7EC7CD"/>
      </a:accent1>
      <a:accent2>
        <a:srgbClr val="D97F92"/>
      </a:accent2>
      <a:accent3>
        <a:srgbClr val="7EC7CD"/>
      </a:accent3>
      <a:accent4>
        <a:srgbClr val="D97F92"/>
      </a:accent4>
      <a:accent5>
        <a:srgbClr val="7EC7CD"/>
      </a:accent5>
      <a:accent6>
        <a:srgbClr val="D97F92"/>
      </a:accent6>
      <a:hlink>
        <a:srgbClr val="7EC7CD"/>
      </a:hlink>
      <a:folHlink>
        <a:srgbClr val="D97F9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2554</TotalTime>
  <Words>2148</Words>
  <Application>Microsoft Office PowerPoint</Application>
  <PresentationFormat>On-screen Show (16:9)</PresentationFormat>
  <Paragraphs>379</Paragraphs>
  <Slides>40</Slides>
  <Notes>31</Notes>
  <HiddenSlides>0</HiddenSlides>
  <MMClips>5</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40</vt:i4>
      </vt:variant>
    </vt:vector>
  </HeadingPairs>
  <TitlesOfParts>
    <vt:vector size="60" baseType="lpstr">
      <vt:lpstr>宋体</vt:lpstr>
      <vt:lpstr>.VnArabia</vt:lpstr>
      <vt:lpstr>.VnTime</vt:lpstr>
      <vt:lpstr>Arial</vt:lpstr>
      <vt:lpstr>Calibri</vt:lpstr>
      <vt:lpstr>Calibri Light</vt:lpstr>
      <vt:lpstr>Itim</vt:lpstr>
      <vt:lpstr>Open Sans</vt:lpstr>
      <vt:lpstr>Tahoma</vt:lpstr>
      <vt:lpstr>Times New Roman</vt:lpstr>
      <vt:lpstr>Tw Cen MT</vt:lpstr>
      <vt:lpstr>Wingdings</vt:lpstr>
      <vt:lpstr>Office Theme</vt:lpstr>
      <vt:lpstr>1_Office Theme</vt:lpstr>
      <vt:lpstr>2_Office Theme</vt:lpstr>
      <vt:lpstr>3_Office Theme</vt:lpstr>
      <vt:lpstr>5_Office Theme</vt:lpstr>
      <vt:lpstr>8_Office Theme</vt:lpstr>
      <vt:lpstr>9_Office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186</cp:revision>
  <dcterms:created xsi:type="dcterms:W3CDTF">2021-11-10T12:18:40Z</dcterms:created>
  <dcterms:modified xsi:type="dcterms:W3CDTF">2022-08-22T10:00:04Z</dcterms:modified>
</cp:coreProperties>
</file>