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47"/>
  </p:notesMasterIdLst>
  <p:sldIdLst>
    <p:sldId id="423" r:id="rId6"/>
    <p:sldId id="279" r:id="rId7"/>
    <p:sldId id="283" r:id="rId8"/>
    <p:sldId id="424" r:id="rId9"/>
    <p:sldId id="429" r:id="rId10"/>
    <p:sldId id="428" r:id="rId11"/>
    <p:sldId id="431" r:id="rId12"/>
    <p:sldId id="430" r:id="rId13"/>
    <p:sldId id="356" r:id="rId14"/>
    <p:sldId id="432" r:id="rId15"/>
    <p:sldId id="359" r:id="rId16"/>
    <p:sldId id="433" r:id="rId17"/>
    <p:sldId id="434" r:id="rId18"/>
    <p:sldId id="460" r:id="rId19"/>
    <p:sldId id="463" r:id="rId20"/>
    <p:sldId id="363" r:id="rId21"/>
    <p:sldId id="439" r:id="rId22"/>
    <p:sldId id="440" r:id="rId23"/>
    <p:sldId id="441" r:id="rId24"/>
    <p:sldId id="464" r:id="rId25"/>
    <p:sldId id="442" r:id="rId26"/>
    <p:sldId id="443" r:id="rId27"/>
    <p:sldId id="465" r:id="rId28"/>
    <p:sldId id="444" r:id="rId29"/>
    <p:sldId id="466" r:id="rId30"/>
    <p:sldId id="445" r:id="rId31"/>
    <p:sldId id="446" r:id="rId32"/>
    <p:sldId id="447" r:id="rId33"/>
    <p:sldId id="449" r:id="rId34"/>
    <p:sldId id="461" r:id="rId35"/>
    <p:sldId id="462" r:id="rId36"/>
    <p:sldId id="450" r:id="rId37"/>
    <p:sldId id="451" r:id="rId38"/>
    <p:sldId id="452" r:id="rId39"/>
    <p:sldId id="453" r:id="rId40"/>
    <p:sldId id="454" r:id="rId41"/>
    <p:sldId id="455" r:id="rId42"/>
    <p:sldId id="456" r:id="rId43"/>
    <p:sldId id="457" r:id="rId44"/>
    <p:sldId id="458" r:id="rId45"/>
    <p:sldId id="45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92" d="100"/>
          <a:sy n="92" d="100"/>
        </p:scale>
        <p:origin x="900" y="78"/>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8/20/2022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6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17037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846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0045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8/20/2022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8/20/2022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8/20/2022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8/20/2022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8/20/2022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8/20/2022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5.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36.xml"/><Relationship Id="rId18" Type="http://schemas.openxmlformats.org/officeDocument/2006/relationships/image" Target="../media/image35.png"/><Relationship Id="rId3" Type="http://schemas.openxmlformats.org/officeDocument/2006/relationships/slideLayout" Target="../slideLayouts/slideLayout32.xml"/><Relationship Id="rId21" Type="http://schemas.microsoft.com/office/2007/relationships/hdphoto" Target="../media/hdphoto6.wdp"/><Relationship Id="rId7" Type="http://schemas.openxmlformats.org/officeDocument/2006/relationships/slide" Target="slide37.xml"/><Relationship Id="rId12" Type="http://schemas.openxmlformats.org/officeDocument/2006/relationships/slide" Target="slide38.xml"/><Relationship Id="rId17" Type="http://schemas.openxmlformats.org/officeDocument/2006/relationships/image" Target="../media/image40.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42.png"/><Relationship Id="rId1" Type="http://schemas.microsoft.com/office/2007/relationships/media" Target="../media/media2.mp3"/><Relationship Id="rId6" Type="http://schemas.openxmlformats.org/officeDocument/2006/relationships/image" Target="../media/image37.jpg"/><Relationship Id="rId11" Type="http://schemas.openxmlformats.org/officeDocument/2006/relationships/slide" Target="slide35.xml"/><Relationship Id="rId24" Type="http://schemas.openxmlformats.org/officeDocument/2006/relationships/slide" Target="slide11.xml"/><Relationship Id="rId5" Type="http://schemas.openxmlformats.org/officeDocument/2006/relationships/slide" Target="slide34.xml"/><Relationship Id="rId15" Type="http://schemas.openxmlformats.org/officeDocument/2006/relationships/image" Target="../media/image39.png"/><Relationship Id="rId23" Type="http://schemas.microsoft.com/office/2007/relationships/hdphoto" Target="../media/hdphoto7.wdp"/><Relationship Id="rId10" Type="http://schemas.openxmlformats.org/officeDocument/2006/relationships/image" Target="../media/image38.jpeg"/><Relationship Id="rId19" Type="http://schemas.openxmlformats.org/officeDocument/2006/relationships/image" Target="../media/image41.gif"/><Relationship Id="rId4" Type="http://schemas.openxmlformats.org/officeDocument/2006/relationships/image" Target="../media/image36.jpg"/><Relationship Id="rId9" Type="http://schemas.openxmlformats.org/officeDocument/2006/relationships/slide" Target="slide40.xml"/><Relationship Id="rId14" Type="http://schemas.openxmlformats.org/officeDocument/2006/relationships/slide" Target="slide41.xml"/><Relationship Id="rId2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6.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7.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0.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1.pn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251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Nhưng </a:t>
            </a:r>
            <a:r>
              <a:rPr lang="vi-VN" sz="2100" dirty="0">
                <a:solidFill>
                  <a:schemeClr val="accent4">
                    <a:lumMod val="10000"/>
                  </a:schemeClr>
                </a:solidFill>
                <a:latin typeface="+mj-lt"/>
              </a:rPr>
              <a:t>miền Nam hỡi! lắng </a:t>
            </a:r>
            <a:r>
              <a:rPr lang="vi-VN" sz="2100" dirty="0" smtClean="0">
                <a:solidFill>
                  <a:schemeClr val="accent4">
                    <a:lumMod val="10000"/>
                  </a:schemeClr>
                </a:solidFill>
                <a:latin typeface="+mj-lt"/>
              </a:rPr>
              <a:t>nghe</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Non sông, Tổ quốc luôn kề gần bên</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Sức </a:t>
            </a:r>
            <a:r>
              <a:rPr lang="vi-VN" sz="2100" dirty="0">
                <a:solidFill>
                  <a:schemeClr val="accent4">
                    <a:lumMod val="10000"/>
                  </a:schemeClr>
                </a:solidFill>
                <a:latin typeface="+mj-lt"/>
              </a:rPr>
              <a:t>ngày đã thắng bóng đêm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Sáng trời sẽ sáng đều trên đất này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a:t>
            </a:r>
            <a:r>
              <a:rPr lang="vi-VN" sz="2100" dirty="0">
                <a:solidFill>
                  <a:schemeClr val="accent4">
                    <a:lumMod val="10000"/>
                  </a:schemeClr>
                </a:solidFill>
                <a:latin typeface="+mj-lt"/>
              </a:rPr>
              <a:t>Thành đồng Tổ quốc” vững xây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Lời cha ghi giữa nếp bay cờ hồng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Từ </a:t>
            </a:r>
            <a:r>
              <a:rPr lang="vi-VN" sz="2100" dirty="0">
                <a:solidFill>
                  <a:schemeClr val="accent4">
                    <a:lumMod val="10000"/>
                  </a:schemeClr>
                </a:solidFill>
                <a:latin typeface="+mj-lt"/>
              </a:rPr>
              <a:t>ngày chiếc gậy tầm vông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Cài răng lược, giữ ruộng đồng về ta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6" name="Rectangle 5"/>
          <p:cNvSpPr/>
          <p:nvPr/>
        </p:nvSpPr>
        <p:spPr>
          <a:xfrm>
            <a:off x="4823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Nó </a:t>
            </a:r>
            <a:r>
              <a:rPr lang="vi-VN" sz="2100" dirty="0">
                <a:solidFill>
                  <a:schemeClr val="accent4">
                    <a:lumMod val="10000"/>
                  </a:schemeClr>
                </a:solidFill>
                <a:latin typeface="+mj-lt"/>
              </a:rPr>
              <a:t>giành, ta lại giật ra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Tấc sông, tấc đất hoà pha máu đào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Lòng </a:t>
            </a:r>
            <a:r>
              <a:rPr lang="vi-VN" sz="2100" dirty="0">
                <a:solidFill>
                  <a:schemeClr val="accent4">
                    <a:lumMod val="10000"/>
                  </a:schemeClr>
                </a:solidFill>
                <a:latin typeface="+mj-lt"/>
              </a:rPr>
              <a:t>giữ chắc, chí nêu cao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Bom rơi đạn nổ ào ào, chẳng lay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Hoà </a:t>
            </a:r>
            <a:r>
              <a:rPr lang="vi-VN" sz="2100" dirty="0">
                <a:solidFill>
                  <a:schemeClr val="accent4">
                    <a:lumMod val="10000"/>
                  </a:schemeClr>
                </a:solidFill>
                <a:latin typeface="+mj-lt"/>
              </a:rPr>
              <a:t>bình càng siết chặt </a:t>
            </a:r>
            <a:r>
              <a:rPr lang="vi-VN" sz="2100" dirty="0" smtClean="0">
                <a:solidFill>
                  <a:schemeClr val="accent4">
                    <a:lumMod val="10000"/>
                  </a:schemeClr>
                </a:solidFill>
                <a:latin typeface="+mj-lt"/>
              </a:rPr>
              <a:t>tay</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Giữ liền ruộng đất, trời mây, cõi bờ</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Giữ </a:t>
            </a:r>
            <a:r>
              <a:rPr lang="vi-VN" sz="2100" dirty="0">
                <a:solidFill>
                  <a:schemeClr val="accent4">
                    <a:lumMod val="10000"/>
                  </a:schemeClr>
                </a:solidFill>
                <a:latin typeface="+mj-lt"/>
              </a:rPr>
              <a:t>nguyên sông núi cụ Hồ</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Ngàn năm Nam Bộ cơ đồ Việt Nam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3" name="Rectangle 2"/>
          <p:cNvSpPr/>
          <p:nvPr/>
        </p:nvSpPr>
        <p:spPr>
          <a:xfrm>
            <a:off x="0" y="0"/>
            <a:ext cx="9144000" cy="91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99592" y="123478"/>
            <a:ext cx="7120745" cy="1072989"/>
          </a:xfrm>
          <a:prstGeom prst="rect">
            <a:avLst/>
          </a:prstGeom>
        </p:spPr>
      </p:pic>
      <p:sp>
        <p:nvSpPr>
          <p:cNvPr id="10" name="Rectangle 9"/>
          <p:cNvSpPr/>
          <p:nvPr/>
        </p:nvSpPr>
        <p:spPr>
          <a:xfrm>
            <a:off x="7179221" y="457492"/>
            <a:ext cx="1857275" cy="553998"/>
          </a:xfrm>
          <a:prstGeom prst="rect">
            <a:avLst/>
          </a:prstGeom>
        </p:spPr>
        <p:txBody>
          <a:bodyPr wrap="square">
            <a:spAutoFit/>
          </a:bodyPr>
          <a:lstStyle/>
          <a:p>
            <a:pPr algn="just">
              <a:lnSpc>
                <a:spcPct val="150000"/>
              </a:lnSpc>
            </a:pPr>
            <a:r>
              <a:rPr lang="en-US" sz="2000" dirty="0" smtClean="0">
                <a:solidFill>
                  <a:schemeClr val="accent4">
                    <a:lumMod val="10000"/>
                  </a:schemeClr>
                </a:solidFill>
                <a:latin typeface="+mj-lt"/>
              </a:rPr>
              <a:t>- </a:t>
            </a:r>
            <a:r>
              <a:rPr lang="vi-VN" sz="2000" dirty="0" smtClean="0">
                <a:solidFill>
                  <a:schemeClr val="accent4">
                    <a:lumMod val="10000"/>
                  </a:schemeClr>
                </a:solidFill>
                <a:latin typeface="+mj-lt"/>
              </a:rPr>
              <a:t>Xuân Diệu</a:t>
            </a:r>
            <a:r>
              <a:rPr lang="en-US" sz="2000" dirty="0" smtClean="0">
                <a:solidFill>
                  <a:schemeClr val="accent4">
                    <a:lumMod val="10000"/>
                  </a:schemeClr>
                </a:solidFill>
                <a:latin typeface="+mj-lt"/>
              </a:rPr>
              <a:t>- </a:t>
            </a:r>
            <a:endParaRPr lang="vi-VN" sz="2000" dirty="0">
              <a:solidFill>
                <a:schemeClr val="accent4">
                  <a:lumMod val="10000"/>
                </a:schemeClr>
              </a:solidFill>
              <a:latin typeface="+mj-lt"/>
            </a:endParaRPr>
          </a:p>
        </p:txBody>
      </p:sp>
    </p:spTree>
    <p:extLst>
      <p:ext uri="{BB962C8B-B14F-4D97-AF65-F5344CB8AC3E}">
        <p14:creationId xmlns:p14="http://schemas.microsoft.com/office/powerpoint/2010/main" val="24187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79912" y="1142231"/>
            <a:ext cx="4926465" cy="415498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1962</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(1955)</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1980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1976</a:t>
            </a:r>
          </a:p>
          <a:p>
            <a:pPr marL="342900" indent="-342900" algn="just">
              <a:lnSpc>
                <a:spcPct val="150000"/>
              </a:lnSpc>
              <a:buFontTx/>
              <a:buChar char="-"/>
            </a:pP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0" name="Picture 19"/>
          <p:cNvPicPr>
            <a:picLocks noChangeAspect="1"/>
          </p:cNvPicPr>
          <p:nvPr/>
        </p:nvPicPr>
        <p:blipFill>
          <a:blip r:embed="rId3"/>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5"/>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xmlns=""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3416320"/>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50000"/>
              </a:lnSpc>
            </a:pP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3" name="Picture 2"/>
          <p:cNvPicPr>
            <a:picLocks noChangeAspect="1"/>
          </p:cNvPicPr>
          <p:nvPr/>
        </p:nvPicPr>
        <p:blipFill>
          <a:blip r:embed="rId4"/>
          <a:stretch>
            <a:fillRect/>
          </a:stretch>
        </p:blipFill>
        <p:spPr>
          <a:xfrm>
            <a:off x="658393" y="555526"/>
            <a:ext cx="8041683" cy="1289013"/>
          </a:xfrm>
          <a:prstGeom prst="rect">
            <a:avLst/>
          </a:prstGeom>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96562"/>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Hình ảnh 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7" name="Rectangle 16"/>
          <p:cNvSpPr/>
          <p:nvPr/>
        </p:nvSpPr>
        <p:spPr>
          <a:xfrm>
            <a:off x="279580" y="2139702"/>
            <a:ext cx="1671507"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002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ÁNH SÁNG</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hải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tắt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chói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rực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mặt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2803140"/>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rPr>
              <a:t>Ánh</a:t>
            </a:r>
            <a:r>
              <a:rPr lang="en-US" sz="2400" dirty="0" smtClean="0">
                <a:latin typeface="Times New Roman" panose="02020603050405020304" pitchFamily="18" charset="0"/>
              </a:rPr>
              <a:t> </a:t>
            </a:r>
            <a:r>
              <a:rPr lang="en-US" sz="2400" dirty="0" err="1">
                <a:latin typeface="Times New Roman" panose="02020603050405020304" pitchFamily="18" charset="0"/>
              </a:rPr>
              <a:t>sáng</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cung</a:t>
            </a:r>
            <a:r>
              <a:rPr lang="en-US" sz="2400" dirty="0">
                <a:latin typeface="Times New Roman" panose="02020603050405020304" pitchFamily="18" charset="0"/>
              </a:rPr>
              <a:t> </a:t>
            </a:r>
            <a:r>
              <a:rPr lang="en-US" sz="2400" dirty="0" err="1">
                <a:latin typeface="Times New Roman" panose="02020603050405020304" pitchFamily="18" charset="0"/>
              </a:rPr>
              <a:t>bậc</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quãng</a:t>
            </a:r>
            <a:r>
              <a:rPr lang="en-US" sz="2400" dirty="0">
                <a:latin typeface="Times New Roman" panose="02020603050405020304" pitchFamily="18" charset="0"/>
              </a:rPr>
              <a:t> </a:t>
            </a: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khác</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smtClean="0">
                <a:latin typeface="Times New Roman" panose="02020603050405020304" pitchFamily="18" charset="0"/>
              </a:rPr>
              <a:t>ngày</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ÂM THANH</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Mái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khoan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thai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Chim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rPr>
              <a:t>NT: </a:t>
            </a:r>
            <a:r>
              <a:rPr lang="en-US" sz="2400" dirty="0" err="1" smtClean="0">
                <a:solidFill>
                  <a:prstClr val="black"/>
                </a:solidFill>
                <a:latin typeface="Times New Roman" panose="02020603050405020304" pitchFamily="18" charset="0"/>
              </a:rPr>
              <a:t>liệt</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kê</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nhân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hóa</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từ</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láy</a:t>
            </a:r>
            <a:r>
              <a:rPr lang="en-US" sz="2400" dirty="0" smtClean="0">
                <a:solidFill>
                  <a:prstClr val="black"/>
                </a:solidFill>
                <a:latin typeface="Times New Roman" panose="02020603050405020304" pitchFamily="18" charset="0"/>
              </a:rPr>
              <a:t>…</a:t>
            </a:r>
          </a:p>
          <a:p>
            <a:pPr algn="just">
              <a:lnSpc>
                <a:spcPct val="150000"/>
              </a:lnSpc>
            </a:pPr>
            <a:r>
              <a:rPr lang="en-US" sz="2400" dirty="0" smtClean="0">
                <a:solidFill>
                  <a:prstClr val="black"/>
                </a:solidFill>
                <a:latin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rPr>
              <a:t>Âm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thanh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vui</a:t>
            </a:r>
            <a:r>
              <a:rPr lang="en-US" sz="2400" dirty="0" smtClean="0">
                <a:solidFill>
                  <a:prstClr val="black"/>
                </a:solidFill>
                <a:latin typeface="Times New Roman" panose="02020603050405020304" pitchFamily="18" charset="0"/>
              </a:rPr>
              <a:t> tai, </a:t>
            </a:r>
            <a:r>
              <a:rPr lang="en-US" sz="2400" dirty="0" err="1" smtClean="0">
                <a:solidFill>
                  <a:prstClr val="black"/>
                </a:solidFill>
                <a:latin typeface="Times New Roman" panose="02020603050405020304" pitchFamily="18" charset="0"/>
              </a:rPr>
              <a:t>tạo</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cảm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giác</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yên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bình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dễ</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chịu</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KHÔNG GIAN</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đê</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NT: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kê</a:t>
            </a:r>
            <a:r>
              <a:rPr lang="en-US" sz="2400" dirty="0" smtClean="0">
                <a:solidFill>
                  <a:prstClr val="black"/>
                </a:solidFill>
                <a:latin typeface="Times New Roman" panose="02020603050405020304" pitchFamily="18" charset="0"/>
                <a:cs typeface="Times New Roman" panose="02020603050405020304" pitchFamily="18" charset="0"/>
              </a:rPr>
              <a:t>, so </a:t>
            </a:r>
            <a:r>
              <a:rPr lang="en-US" sz="2400" dirty="0" err="1" smtClean="0">
                <a:solidFill>
                  <a:prstClr val="black"/>
                </a:solidFill>
                <a:latin typeface="Times New Roman" panose="02020603050405020304" pitchFamily="18" charset="0"/>
                <a:cs typeface="Times New Roman" panose="02020603050405020304" pitchFamily="18" charset="0"/>
              </a:rPr>
              <a:t>sánh</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Âm</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Không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Ánh</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3416320"/>
          </a:xfrm>
          <a:prstGeom prst="rect">
            <a:avLst/>
          </a:prstGeom>
        </p:spPr>
        <p:txBody>
          <a:bodyPr>
            <a:spAutoFit/>
          </a:bodyPr>
          <a:lstStyle/>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rPr>
              <a:t>Ánh </a:t>
            </a:r>
            <a:r>
              <a:rPr lang="vi-VN" sz="2400" dirty="0">
                <a:solidFill>
                  <a:srgbClr val="FF0000"/>
                </a:solidFill>
                <a:latin typeface="Times New Roman" panose="02020603050405020304" pitchFamily="18" charset="0"/>
              </a:rPr>
              <a:t>sáng phong phú, không gian mênh mông và âm thanh rộn </a:t>
            </a:r>
            <a:r>
              <a:rPr lang="vi-VN" sz="2400" dirty="0" smtClean="0">
                <a:solidFill>
                  <a:srgbClr val="FF0000"/>
                </a:solidFill>
                <a:latin typeface="Times New Roman" panose="02020603050405020304" pitchFamily="18" charset="0"/>
              </a:rPr>
              <a:t>r</a:t>
            </a:r>
            <a:r>
              <a:rPr lang="en-US" sz="2400" dirty="0">
                <a:solidFill>
                  <a:srgbClr val="FF0000"/>
                </a:solidFill>
                <a:latin typeface="Times New Roman" panose="02020603050405020304" pitchFamily="18" charset="0"/>
              </a:rPr>
              <a:t>à</a:t>
            </a:r>
            <a:r>
              <a:rPr lang="vi-VN" sz="2400" dirty="0" smtClean="0">
                <a:solidFill>
                  <a:srgbClr val="FF0000"/>
                </a:solidFill>
                <a:latin typeface="Times New Roman" panose="02020603050405020304" pitchFamily="18" charset="0"/>
              </a:rPr>
              <a:t>ng</a:t>
            </a:r>
            <a:r>
              <a:rPr lang="en-US" sz="2400" dirty="0" smtClean="0">
                <a:solidFill>
                  <a:srgbClr val="FF0000"/>
                </a:solidFill>
                <a:latin typeface="Times New Roman" panose="02020603050405020304" pitchFamily="18" charset="0"/>
              </a:rPr>
              <a:t> </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Vẻ</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đẹp</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nên</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thơ</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xanh</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mát</a:t>
            </a:r>
            <a:r>
              <a:rPr lang="en-US" sz="2400" dirty="0">
                <a:solidFill>
                  <a:srgbClr val="FF0000"/>
                </a:solidFill>
                <a:latin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sym typeface="Wingdings" panose="05000000000000000000" pitchFamily="2" charset="2"/>
              </a:rPr>
              <a:t></a:t>
            </a:r>
            <a:r>
              <a:rPr lang="vi-VN" sz="2400" dirty="0" smtClean="0">
                <a:solidFill>
                  <a:srgbClr val="FF0000"/>
                </a:solidFill>
                <a:latin typeface="Times New Roman" panose="02020603050405020304" pitchFamily="18" charset="0"/>
              </a:rPr>
              <a:t> </a:t>
            </a:r>
            <a:r>
              <a:rPr lang="vi-VN" sz="2400" dirty="0">
                <a:solidFill>
                  <a:srgbClr val="FF0000"/>
                </a:solidFill>
                <a:latin typeface="Times New Roman" panose="02020603050405020304" pitchFamily="18" charset="0"/>
              </a:rPr>
              <a:t>như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Chia </a:t>
            </a:r>
            <a:r>
              <a:rPr lang="en-US" sz="2800" dirty="0" err="1" smtClean="0">
                <a:solidFill>
                  <a:srgbClr val="FF0000"/>
                </a:solidFill>
                <a:latin typeface="Times New Roman" panose="02020603050405020304" pitchFamily="18" charset="0"/>
                <a:cs typeface="Times New Roman" panose="02020603050405020304" pitchFamily="18" charset="0"/>
              </a:rPr>
              <a:t>sẻ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đẹp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miền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Bộ</a:t>
            </a:r>
            <a:r>
              <a:rPr lang="en-US" sz="280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a:t>
            </a:r>
            <a:r>
              <a:rPr lang="en-US" sz="2800" b="1" dirty="0" smtClean="0">
                <a:solidFill>
                  <a:prstClr val="black"/>
                </a:solidFill>
                <a:latin typeface="Times New Roman" panose="02020603050405020304" pitchFamily="18" charset="0"/>
                <a:cs typeface="Times New Roman" panose="02020603050405020304" pitchFamily="18" charset="0"/>
                <a:sym typeface="+mn-lt"/>
              </a:rPr>
              <a:t>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người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270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Các </a:t>
            </a:r>
            <a:r>
              <a:rPr lang="vi-VN" sz="2200" b="1" dirty="0">
                <a:solidFill>
                  <a:schemeClr val="bg2">
                    <a:lumMod val="10000"/>
                  </a:schemeClr>
                </a:solidFill>
                <a:latin typeface="Times New Roman" panose="02020603050405020304" pitchFamily="18" charset="0"/>
                <a:cs typeface="Times New Roman" panose="02020603050405020304" pitchFamily="18" charset="0"/>
              </a:rPr>
              <a:t>cô gái Gò Me được miêu tả với những chi tiết</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200" b="1" dirty="0" smtClean="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núng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đồng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tiền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Nọc</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cấy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tròn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nón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duyên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Véo </a:t>
            </a:r>
            <a:r>
              <a:rPr lang="vi-VN" sz="2200" dirty="0">
                <a:solidFill>
                  <a:schemeClr val="bg2">
                    <a:lumMod val="10000"/>
                  </a:schemeClr>
                </a:solidFill>
                <a:latin typeface="Times New Roman" panose="02020603050405020304" pitchFamily="18" charset="0"/>
                <a:cs typeface="Times New Roman" panose="02020603050405020304" pitchFamily="18" charset="0"/>
              </a:rPr>
              <a:t>von điệu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h</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át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dirty="0">
                <a:solidFill>
                  <a:schemeClr val="bg2">
                    <a:lumMod val="10000"/>
                  </a:schemeClr>
                </a:solidFill>
                <a:latin typeface="Times New Roman" panose="02020603050405020304" pitchFamily="18" charset="0"/>
                <a:cs typeface="Times New Roman" panose="02020603050405020304" pitchFamily="18" charset="0"/>
              </a:rPr>
              <a:t>cổ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truyền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tôi</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đỏ</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thẹn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Giã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bên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rPr>
              <a:t>Hình</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chân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a:t>
            </a:r>
            <a:r>
              <a:rPr lang="en-US" sz="2800" b="1" dirty="0" smtClean="0">
                <a:solidFill>
                  <a:prstClr val="black"/>
                </a:solidFill>
                <a:latin typeface="Times New Roman" panose="02020603050405020304" pitchFamily="18" charset="0"/>
                <a:cs typeface="Times New Roman" panose="02020603050405020304" pitchFamily="18" charset="0"/>
                <a:sym typeface="+mn-lt"/>
              </a:rPr>
              <a:t>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hò</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pic>
        <p:nvPicPr>
          <p:cNvPr id="16" name="Picture 15">
            <a:extLst>
              <a:ext uri="{FF2B5EF4-FFF2-40B4-BE49-F238E27FC236}">
                <a16:creationId xmlns="" xmlns:a16="http://schemas.microsoft.com/office/drawing/2014/main" id="{5A716459-8E3A-41CD-A0E8-B4DA092A02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5784816" y="1480029"/>
            <a:ext cx="1007226" cy="1007226"/>
          </a:xfrm>
          <a:prstGeom prst="rect">
            <a:avLst/>
          </a:prstGeom>
        </p:spPr>
      </p:pic>
      <p:pic>
        <p:nvPicPr>
          <p:cNvPr id="17" name="Picture 16"/>
          <p:cNvPicPr>
            <a:picLocks noChangeAspect="1"/>
          </p:cNvPicPr>
          <p:nvPr/>
        </p:nvPicPr>
        <p:blipFill>
          <a:blip r:embed="rId4"/>
          <a:stretch>
            <a:fillRect/>
          </a:stretch>
        </p:blipFill>
        <p:spPr>
          <a:xfrm>
            <a:off x="6372200" y="1441766"/>
            <a:ext cx="2566638" cy="1012024"/>
          </a:xfrm>
          <a:prstGeom prst="rect">
            <a:avLst/>
          </a:prstGeom>
        </p:spPr>
      </p:pic>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hò</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a:t>
            </a:r>
            <a:r>
              <a:rPr lang="en-US" sz="2800" b="1" dirty="0" smtClean="0">
                <a:solidFill>
                  <a:prstClr val="black"/>
                </a:solidFill>
                <a:latin typeface="Times New Roman" panose="02020603050405020304" pitchFamily="18" charset="0"/>
                <a:cs typeface="Times New Roman" panose="02020603050405020304" pitchFamily="18" charset="0"/>
                <a:sym typeface="+mn-lt"/>
              </a:rPr>
              <a:t>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Tình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yêu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của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giả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với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cứ</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lớn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dần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và</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sâu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sắc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hơn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năm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từ</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ấu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gắn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Nỗi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nhớ</a:t>
            </a:r>
            <a:r>
              <a:rPr lang="en-US" sz="2400" dirty="0" smtClean="0">
                <a:solidFill>
                  <a:schemeClr val="tx1"/>
                </a:solidFill>
                <a:latin typeface="Times New Roman" panose="02020603050405020304" pitchFamily="18" charset="0"/>
                <a:cs typeface="Times New Roman" panose="02020603050405020304" pitchFamily="18" charset="0"/>
              </a:rPr>
              <a:t> da </a:t>
            </a:r>
            <a:r>
              <a:rPr lang="en-US" sz="2400" dirty="0" err="1" smtClean="0">
                <a:solidFill>
                  <a:schemeClr val="tx1"/>
                </a:solidFill>
                <a:latin typeface="Times New Roman" panose="02020603050405020304" pitchFamily="18" charset="0"/>
                <a:cs typeface="Times New Roman" panose="02020603050405020304" pitchFamily="18" charset="0"/>
              </a:rPr>
              <a:t>diết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Niềm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4" name="Picture 3"/>
          <p:cNvPicPr>
            <a:picLocks noChangeAspect="1"/>
          </p:cNvPicPr>
          <p:nvPr/>
        </p:nvPicPr>
        <p:blipFill>
          <a:blip r:embed="rId4"/>
          <a:stretch>
            <a:fillRect/>
          </a:stretch>
        </p:blipFill>
        <p:spPr>
          <a:xfrm>
            <a:off x="539552" y="555526"/>
            <a:ext cx="8041683" cy="1289013"/>
          </a:xfrm>
          <a:prstGeom prst="rect">
            <a:avLst/>
          </a:prstGeom>
        </p:spPr>
      </p:pic>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pic>
        <p:nvPicPr>
          <p:cNvPr id="3" name="Picture 2"/>
          <p:cNvPicPr>
            <a:picLocks noChangeAspect="1"/>
          </p:cNvPicPr>
          <p:nvPr/>
        </p:nvPicPr>
        <p:blipFill>
          <a:blip r:embed="rId4"/>
          <a:stretch>
            <a:fillRect/>
          </a:stretch>
        </p:blipFill>
        <p:spPr>
          <a:xfrm>
            <a:off x="2267744" y="0"/>
            <a:ext cx="4251435" cy="1743088"/>
          </a:xfrm>
          <a:prstGeom prst="rect">
            <a:avLst/>
          </a:prstGeom>
        </p:spPr>
      </p:pic>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r>
              <a:rPr lang="vi-VN" sz="2800" dirty="0">
                <a:solidFill>
                  <a:srgbClr val="FF0000"/>
                </a:solidFill>
                <a:latin typeface="+mj-lt"/>
              </a:rPr>
              <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smtClean="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Bài </a:t>
            </a:r>
            <a:r>
              <a:rPr lang="vi-VN" sz="2200" dirty="0">
                <a:solidFill>
                  <a:srgbClr val="333333"/>
                </a:solidFill>
                <a:latin typeface="Times New Roman" panose="02020603050405020304" pitchFamily="18" charset="0"/>
                <a:cs typeface="Times New Roman" panose="02020603050405020304" pitchFamily="18" charset="0"/>
              </a:rPr>
              <a:t>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r>
              <a:rPr lang="vi-VN" sz="2200" dirty="0">
                <a:solidFill>
                  <a:srgbClr val="333333"/>
                </a:solidFill>
                <a:latin typeface="Times New Roman" panose="02020603050405020304" pitchFamily="18" charset="0"/>
                <a:cs typeface="Times New Roman" panose="02020603050405020304" pitchFamily="18" charset="0"/>
              </a:rPr>
              <a:t/>
            </a:r>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thể</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do</a:t>
            </a:r>
            <a:endParaRPr lang="en-US" sz="2400" dirty="0">
              <a:solidFill>
                <a:prstClr val="black"/>
              </a:solidFill>
              <a:latin typeface="Times New Roman" pitchFamily="18" charset="0"/>
              <a:cs typeface="Times New Roman" pitchFamily="18" charset="0"/>
            </a:endParaRP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mấy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2 </a:t>
            </a:r>
            <a:r>
              <a:rPr lang="en-US" sz="2400" dirty="0" err="1" smtClean="0">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a:t>
            </a:r>
            <a:r>
              <a:rPr lang="vi-VN" sz="2400" dirty="0" smtClean="0">
                <a:latin typeface="Times New Roman" panose="02020603050405020304" pitchFamily="18" charset="0"/>
              </a:rPr>
              <a:t>r</a:t>
            </a:r>
            <a:r>
              <a:rPr lang="en-US" sz="2400" dirty="0" err="1" smtClean="0">
                <a:latin typeface="Times New Roman" panose="02020603050405020304" pitchFamily="18" charset="0"/>
              </a:rPr>
              <a:t>àng</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những</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đặc</a:t>
            </a:r>
            <a:r>
              <a:rPr lang="en-US" sz="2400" dirty="0" smtClean="0">
                <a:latin typeface="Times New Roman" panose="02020603050405020304" pitchFamily="18" charset="0"/>
              </a:rPr>
              <a:t> </a:t>
            </a:r>
            <a:r>
              <a:rPr lang="en-US" sz="2400" dirty="0" err="1" smtClean="0">
                <a:latin typeface="Times New Roman" panose="02020603050405020304" pitchFamily="18" charset="0"/>
              </a:rPr>
              <a:t>điểm</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cảnh</a:t>
            </a:r>
            <a:r>
              <a:rPr lang="en-US" sz="2400" dirty="0" smtClean="0">
                <a:latin typeface="Times New Roman" panose="02020603050405020304" pitchFamily="18" charset="0"/>
              </a:rPr>
              <a:t> </a:t>
            </a:r>
            <a:r>
              <a:rPr lang="en-US" sz="2400" dirty="0" err="1" smtClean="0">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Gò</a:t>
            </a:r>
            <a:r>
              <a:rPr lang="en-US" sz="2400" dirty="0" smtClean="0">
                <a:latin typeface="Times New Roman" panose="02020603050405020304" pitchFamily="18" charset="0"/>
              </a:rPr>
              <a:t> Me. </a:t>
            </a:r>
            <a:r>
              <a:rPr lang="en-US" sz="2400" dirty="0" err="1" smtClean="0">
                <a:latin typeface="Times New Roman" panose="02020603050405020304" pitchFamily="18" charset="0"/>
              </a:rPr>
              <a:t>Đúng</a:t>
            </a:r>
            <a:r>
              <a:rPr lang="en-US" sz="2400" dirty="0" smtClean="0">
                <a:latin typeface="Times New Roman" panose="02020603050405020304" pitchFamily="18" charset="0"/>
              </a:rPr>
              <a:t> hay </a:t>
            </a:r>
            <a:r>
              <a:rPr lang="en-US" sz="2400" dirty="0" err="1" smtClean="0">
                <a:latin typeface="Times New Roman" panose="02020603050405020304" pitchFamily="18" charset="0"/>
              </a:rPr>
              <a:t>sai</a:t>
            </a:r>
            <a:r>
              <a:rPr lang="en-US" sz="2400" dirty="0" smtClean="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đạt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Việc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có</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như</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dải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lụa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mềm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lửng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BPNT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So </a:t>
            </a:r>
            <a:r>
              <a:rPr lang="en-US" sz="2400" dirty="0" err="1" smtClean="0">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5883316" y="2104026"/>
            <a:ext cx="3211957" cy="2807654"/>
          </a:xfrm>
          <a:prstGeom prst="rect">
            <a:avLst/>
          </a:prstGeom>
        </p:spPr>
      </p:pic>
      <p:sp>
        <p:nvSpPr>
          <p:cNvPr id="6" name="Rounded Rectangle 5"/>
          <p:cNvSpPr/>
          <p:nvPr/>
        </p:nvSpPr>
        <p:spPr>
          <a:xfrm>
            <a:off x="232186" y="356922"/>
            <a:ext cx="5391042" cy="4433284"/>
          </a:xfrm>
          <a:prstGeom prst="roundRect">
            <a:avLst>
              <a:gd name="adj" fmla="val 1654"/>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7" name="Group 6"/>
          <p:cNvGrpSpPr/>
          <p:nvPr/>
        </p:nvGrpSpPr>
        <p:grpSpPr>
          <a:xfrm>
            <a:off x="169369" y="572942"/>
            <a:ext cx="3397062" cy="396451"/>
            <a:chOff x="2840539" y="3818711"/>
            <a:chExt cx="9866322" cy="1057198"/>
          </a:xfrm>
        </p:grpSpPr>
        <p:sp>
          <p:nvSpPr>
            <p:cNvPr id="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9" name="Group 8"/>
            <p:cNvGrpSpPr/>
            <p:nvPr/>
          </p:nvGrpSpPr>
          <p:grpSpPr>
            <a:xfrm>
              <a:off x="2840539" y="3886200"/>
              <a:ext cx="9866322" cy="989709"/>
              <a:chOff x="2840539" y="3733800"/>
              <a:chExt cx="9866322" cy="989709"/>
            </a:xfrm>
          </p:grpSpPr>
          <p:sp>
            <p:nvSpPr>
              <p:cNvPr id="10" name="Round Same Side Corner Rectangle 9"/>
              <p:cNvSpPr/>
              <p:nvPr/>
            </p:nvSpPr>
            <p:spPr>
              <a:xfrm rot="5400000">
                <a:off x="7270238" y="-625942"/>
                <a:ext cx="731517" cy="9581260"/>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1" name="Rectangle 10"/>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3" name="TextBox 12"/>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4" name="Group 13"/>
          <p:cNvGrpSpPr/>
          <p:nvPr/>
        </p:nvGrpSpPr>
        <p:grpSpPr>
          <a:xfrm>
            <a:off x="169369" y="1734831"/>
            <a:ext cx="5620454" cy="404871"/>
            <a:chOff x="2840539" y="3818711"/>
            <a:chExt cx="16323882" cy="1079628"/>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6" name="Group 15"/>
            <p:cNvGrpSpPr/>
            <p:nvPr/>
          </p:nvGrpSpPr>
          <p:grpSpPr>
            <a:xfrm>
              <a:off x="2840539" y="3886200"/>
              <a:ext cx="16323882" cy="1012139"/>
              <a:chOff x="2840539" y="3733800"/>
              <a:chExt cx="16323882" cy="1012139"/>
            </a:xfrm>
          </p:grpSpPr>
          <p:sp>
            <p:nvSpPr>
              <p:cNvPr id="17" name="Round Same Side Corner Rectangle 16"/>
              <p:cNvSpPr/>
              <p:nvPr/>
            </p:nvSpPr>
            <p:spPr>
              <a:xfrm rot="5400000">
                <a:off x="7270236" y="-625948"/>
                <a:ext cx="731519" cy="9581269"/>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8" name="Rectangle 17"/>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0" name="TextBox 19"/>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1" name="Group 20"/>
          <p:cNvGrpSpPr/>
          <p:nvPr/>
        </p:nvGrpSpPr>
        <p:grpSpPr>
          <a:xfrm>
            <a:off x="169369" y="3628863"/>
            <a:ext cx="3246380" cy="455055"/>
            <a:chOff x="2840539" y="3818711"/>
            <a:chExt cx="9428687" cy="1061390"/>
          </a:xfrm>
        </p:grpSpPr>
        <p:sp>
          <p:nvSpPr>
            <p:cNvPr id="2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3" name="Group 22"/>
            <p:cNvGrpSpPr/>
            <p:nvPr/>
          </p:nvGrpSpPr>
          <p:grpSpPr>
            <a:xfrm>
              <a:off x="2840539" y="3951329"/>
              <a:ext cx="9428687" cy="928772"/>
              <a:chOff x="2840539" y="3798929"/>
              <a:chExt cx="9428687" cy="928772"/>
            </a:xfrm>
          </p:grpSpPr>
          <p:sp>
            <p:nvSpPr>
              <p:cNvPr id="24" name="Round Same Side Corner Rectangle 23"/>
              <p:cNvSpPr/>
              <p:nvPr/>
            </p:nvSpPr>
            <p:spPr>
              <a:xfrm rot="5400000">
                <a:off x="7191540" y="-547236"/>
                <a:ext cx="731522" cy="9423851"/>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5" name="Rectangle 24"/>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7" name="TextBox 26"/>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8" name="Rectangle 27"/>
          <p:cNvSpPr/>
          <p:nvPr/>
        </p:nvSpPr>
        <p:spPr>
          <a:xfrm>
            <a:off x="480718" y="843558"/>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Đọc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chú</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thích</a:t>
            </a:r>
            <a:endParaRPr lang="vi-VN" b="1" i="1" dirty="0">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Tìm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hiểu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chung</a:t>
            </a:r>
            <a:endParaRPr lang="vi-VN" b="1" i="1" dirty="0">
              <a:latin typeface="Times New Roman" pitchFamily="18" charset="0"/>
              <a:cs typeface="Times New Roman" pitchFamily="18" charset="0"/>
            </a:endParaRPr>
          </a:p>
        </p:txBody>
      </p:sp>
      <p:sp>
        <p:nvSpPr>
          <p:cNvPr id="29" name="Rectangle 28"/>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0" name="Rectangle 29"/>
          <p:cNvSpPr/>
          <p:nvPr/>
        </p:nvSpPr>
        <p:spPr>
          <a:xfrm>
            <a:off x="441972" y="2941597"/>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a:t>
            </a:r>
            <a:r>
              <a:rPr lang="en-US" b="1" i="1" dirty="0" err="1" smtClean="0">
                <a:latin typeface="Times New Roman" pitchFamily="18" charset="0"/>
                <a:cs typeface="Times New Roman" pitchFamily="18" charset="0"/>
              </a:rPr>
              <a:t>Điệu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hò</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1" name="Rectangle 30"/>
          <p:cNvSpPr/>
          <p:nvPr/>
        </p:nvSpPr>
        <p:spPr>
          <a:xfrm>
            <a:off x="441972" y="2571750"/>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2" name="Rectangle 31"/>
          <p:cNvSpPr/>
          <p:nvPr/>
        </p:nvSpPr>
        <p:spPr>
          <a:xfrm>
            <a:off x="481083" y="2211710"/>
            <a:ext cx="6610064" cy="278225"/>
          </a:xfrm>
          <a:prstGeom prst="rect">
            <a:avLst/>
          </a:prstGeom>
        </p:spPr>
        <p:txBody>
          <a:bodyPr wrap="square" lIns="34238" tIns="17117" rIns="34238" bIns="17117">
            <a:spAutoFit/>
          </a:bodyPr>
          <a:lstStyle/>
          <a:p>
            <a:pPr marL="0" lvl="1" defTabSz="814005">
              <a:lnSpc>
                <a:spcPts val="1875"/>
              </a:lnSpc>
            </a:pPr>
            <a:r>
              <a:rPr lang="en-US" b="1" i="1" dirty="0" smtClean="0">
                <a:latin typeface="Times New Roman" pitchFamily="18" charset="0"/>
                <a:cs typeface="Times New Roman" pitchFamily="18" charset="0"/>
              </a:rPr>
              <a:t>1. </a:t>
            </a:r>
            <a:r>
              <a:rPr lang="en-US" b="1" i="1" dirty="0" err="1" smtClean="0">
                <a:latin typeface="Times New Roman" pitchFamily="18" charset="0"/>
                <a:cs typeface="Times New Roman" pitchFamily="18" charset="0"/>
              </a:rPr>
              <a:t>Cảnh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sắc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3" name="Rectangle 32"/>
          <p:cNvSpPr/>
          <p:nvPr/>
        </p:nvSpPr>
        <p:spPr>
          <a:xfrm>
            <a:off x="441972" y="3324253"/>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latin typeface="Times New Roman" pitchFamily="18" charset="0"/>
                <a:cs typeface="Times New Roman" pitchFamily="18" charset="0"/>
              </a:rPr>
              <a:t>4.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với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đất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nước</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66993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hiện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vẻ</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sai</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6" name="Picture 5"/>
          <p:cNvPicPr>
            <a:picLocks noChangeAspect="1"/>
          </p:cNvPicPr>
          <p:nvPr/>
        </p:nvPicPr>
        <p:blipFill>
          <a:blip r:embed="rId4"/>
          <a:stretch>
            <a:fillRect/>
          </a:stretch>
        </p:blipFill>
        <p:spPr>
          <a:xfrm>
            <a:off x="1401619" y="627534"/>
            <a:ext cx="6555232" cy="1217005"/>
          </a:xfrm>
          <a:prstGeom prst="rect">
            <a:avLst/>
          </a:prstGeom>
        </p:spPr>
      </p:pic>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115616" y="1707654"/>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1331640" y="1995686"/>
            <a:ext cx="2592288" cy="2540442"/>
          </a:xfrm>
          <a:prstGeom prst="rect">
            <a:avLst/>
          </a:prstGeom>
        </p:spPr>
      </p:pic>
      <p:sp>
        <p:nvSpPr>
          <p:cNvPr id="23" name="TextBox 22">
            <a:extLst>
              <a:ext uri="{FF2B5EF4-FFF2-40B4-BE49-F238E27FC236}">
                <a16:creationId xmlns:a16="http://schemas.microsoft.com/office/drawing/2014/main" xmlns="" id="{8030938D-CD73-4D1C-99A8-6CB4866672CC}"/>
              </a:ext>
            </a:extLst>
          </p:cNvPr>
          <p:cNvSpPr txBox="1"/>
          <p:nvPr/>
        </p:nvSpPr>
        <p:spPr>
          <a:xfrm>
            <a:off x="4788024" y="2211710"/>
            <a:ext cx="3575051" cy="1893852"/>
          </a:xfrm>
          <a:prstGeom prst="rect">
            <a:avLst/>
          </a:prstGeom>
          <a:noFill/>
        </p:spPr>
        <p:txBody>
          <a:bodyPr wrap="square">
            <a:spAutoFit/>
          </a:bodyPr>
          <a:lstStyle/>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- 2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bạn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đại</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diện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cho</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lớp</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nghe</a:t>
            </a:r>
            <a:endParaRPr lang="en-US" sz="24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endParaRPr>
          </a:p>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Giọng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nhẹ</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nhàng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tình</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cảm</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sâu</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lắng</a:t>
            </a:r>
            <a:endParaRPr lang="en-US" sz="2800" i="1" dirty="0">
              <a:solidFill>
                <a:schemeClr val="tx1">
                  <a:lumMod val="50000"/>
                </a:schemeClr>
              </a:solidFill>
              <a:latin typeface="Times New Roman" pitchFamily="18" charset="0"/>
              <a:cs typeface="Times New Roman" pitchFamily="18" charset="0"/>
            </a:endParaRPr>
          </a:p>
        </p:txBody>
      </p:sp>
      <p:sp>
        <p:nvSpPr>
          <p:cNvPr id="24" name="任意多边形: 形状 29">
            <a:extLst>
              <a:ext uri="{FF2B5EF4-FFF2-40B4-BE49-F238E27FC236}">
                <a16:creationId xmlns=""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3" name="Picture 12"/>
          <p:cNvPicPr>
            <a:picLocks noChangeAspect="1"/>
          </p:cNvPicPr>
          <p:nvPr/>
        </p:nvPicPr>
        <p:blipFill>
          <a:blip r:embed="rId4"/>
          <a:stretch>
            <a:fillRect/>
          </a:stretch>
        </p:blipFill>
        <p:spPr>
          <a:xfrm>
            <a:off x="901524" y="106031"/>
            <a:ext cx="6963120" cy="1109409"/>
          </a:xfrm>
          <a:prstGeom prst="rect">
            <a:avLst/>
          </a:prstGeom>
        </p:spPr>
      </p:pic>
    </p:spTree>
    <p:extLst>
      <p:ext uri="{BB962C8B-B14F-4D97-AF65-F5344CB8AC3E}">
        <p14:creationId xmlns:p14="http://schemas.microsoft.com/office/powerpoint/2010/main" val="10402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circle(in)">
                                      <p:cBhvr>
                                        <p:cTn id="23" dur="2000"/>
                                        <p:tgtEl>
                                          <p:spTgt spid="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xEl>
                                              <p:pRg st="1" end="1"/>
                                            </p:txEl>
                                          </p:spTgt>
                                        </p:tgtEl>
                                        <p:attrNameLst>
                                          <p:attrName>style.visibility</p:attrName>
                                        </p:attrNameLst>
                                      </p:cBhvr>
                                      <p:to>
                                        <p:strVal val="visible"/>
                                      </p:to>
                                    </p:set>
                                    <p:animEffect transition="in" filter="wipe(down)">
                                      <p:cBhvr>
                                        <p:cTn id="28"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Lúa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endParaRPr lang="en-US" sz="2800" dirty="0">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Lụy</a:t>
              </a:r>
              <a:endParaRPr lang="en-US" sz="2800" dirty="0">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3616375"/>
          </a:xfrm>
          <a:prstGeom prst="rect">
            <a:avLst/>
          </a:prstGeom>
        </p:spPr>
        <p:txBody>
          <a:bodyPr wrap="square">
            <a:spAutoFit/>
          </a:bodyPr>
          <a:lstStyle/>
          <a:p>
            <a:pPr algn="just"/>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smtClean="0">
                <a:latin typeface="Times New Roman" panose="02020603050405020304" pitchFamily="18" charset="0"/>
                <a:ea typeface="Arial" panose="020B0604020202020204" pitchFamily="34" charset="0"/>
                <a:cs typeface="Times New Roman" panose="02020603050405020304" pitchFamily="18" charset="0"/>
              </a:rPr>
              <a:t>Hoàng</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Tố</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200" dirty="0">
                <a:latin typeface="Times New Roman" panose="02020603050405020304" pitchFamily="18" charset="0"/>
                <a:ea typeface="Arial" panose="020B0604020202020204" pitchFamily="34" charset="0"/>
                <a:cs typeface="Times New Roman" panose="02020603050405020304" pitchFamily="18" charset="0"/>
              </a:rPr>
              <a:t> ( 1929-1975</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Mưu</a:t>
            </a:r>
            <a:endParaRPr lang="en-US"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Giang</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7" name="Oval 78"/>
          <p:cNvSpPr/>
          <p:nvPr/>
        </p:nvSpPr>
        <p:spPr>
          <a:xfrm>
            <a:off x="3206124" y="40118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xmlns=""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down)">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3142</TotalTime>
  <Words>1462</Words>
  <Application>Microsoft Office PowerPoint</Application>
  <PresentationFormat>On-screen Show (16:9)</PresentationFormat>
  <Paragraphs>211</Paragraphs>
  <Slides>41</Slides>
  <Notes>24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微软雅黑</vt:lpstr>
      <vt:lpstr>宋体</vt:lpstr>
      <vt:lpstr>Arial</vt:lpstr>
      <vt:lpstr>Calibri</vt:lpstr>
      <vt:lpstr>Calibri Light</vt:lpstr>
      <vt:lpstr>Concert One</vt:lpstr>
      <vt:lpstr>Lora</vt:lpstr>
      <vt:lpstr>Tahoma</vt:lpstr>
      <vt:lpstr>Times New Roman</vt:lpstr>
      <vt:lpstr>Wingdings</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479</cp:revision>
  <dcterms:created xsi:type="dcterms:W3CDTF">2021-08-18T15:50:38Z</dcterms:created>
  <dcterms:modified xsi:type="dcterms:W3CDTF">2022-08-21T04:35:28Z</dcterms:modified>
</cp:coreProperties>
</file>