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Lst>
  <p:notesMasterIdLst>
    <p:notesMasterId r:id="rId20"/>
  </p:notesMasterIdLst>
  <p:sldIdLst>
    <p:sldId id="299" r:id="rId3"/>
    <p:sldId id="263" r:id="rId4"/>
    <p:sldId id="257" r:id="rId5"/>
    <p:sldId id="285" r:id="rId6"/>
    <p:sldId id="259" r:id="rId7"/>
    <p:sldId id="286" r:id="rId8"/>
    <p:sldId id="287" r:id="rId9"/>
    <p:sldId id="288" r:id="rId10"/>
    <p:sldId id="289" r:id="rId11"/>
    <p:sldId id="290" r:id="rId12"/>
    <p:sldId id="291" r:id="rId13"/>
    <p:sldId id="292" r:id="rId14"/>
    <p:sldId id="293" r:id="rId15"/>
    <p:sldId id="294" r:id="rId16"/>
    <p:sldId id="295" r:id="rId17"/>
    <p:sldId id="297" r:id="rId18"/>
    <p:sldId id="298" r:id="rId19"/>
  </p:sldIdLst>
  <p:sldSz cx="12192000" cy="6858000"/>
  <p:notesSz cx="6858000" cy="9144000"/>
  <p:embeddedFontLst>
    <p:embeddedFont>
      <p:font typeface="Abril Fatface" panose="020B0604020202020204" charset="0"/>
      <p:regular r:id="rId21"/>
    </p:embeddedFont>
    <p:embeddedFont>
      <p:font typeface="Homemade Apple" panose="020B0604020202020204" charset="0"/>
      <p:regular r:id="rId22"/>
    </p:embeddedFont>
    <p:embeddedFont>
      <p:font typeface="Barlow Condensed" panose="020B0604020202020204" charset="0"/>
      <p:regular r:id="rId23"/>
      <p:bold r:id="rId24"/>
      <p:italic r:id="rId25"/>
      <p:boldItalic r:id="rId26"/>
    </p:embeddedFont>
    <p:embeddedFont>
      <p:font typeface="Barlow Semi Condensed" panose="020B0604020202020204" charset="0"/>
      <p:regular r:id="rId27"/>
      <p:bold r:id="rId28"/>
      <p:italic r:id="rId29"/>
      <p:boldItalic r:id="rId30"/>
    </p:embeddedFont>
    <p:embeddedFont>
      <p:font typeface="Cormorant Upright" panose="020B060402020202020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395405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dirty="0"/>
          </a:p>
        </p:txBody>
      </p:sp>
    </p:spTree>
    <p:extLst>
      <p:ext uri="{BB962C8B-B14F-4D97-AF65-F5344CB8AC3E}">
        <p14:creationId xmlns:p14="http://schemas.microsoft.com/office/powerpoint/2010/main" val="1994858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dirty="0"/>
          </a:p>
        </p:txBody>
      </p:sp>
    </p:spTree>
    <p:extLst>
      <p:ext uri="{BB962C8B-B14F-4D97-AF65-F5344CB8AC3E}">
        <p14:creationId xmlns:p14="http://schemas.microsoft.com/office/powerpoint/2010/main" val="4163506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dirty="0"/>
          </a:p>
        </p:txBody>
      </p:sp>
    </p:spTree>
    <p:extLst>
      <p:ext uri="{BB962C8B-B14F-4D97-AF65-F5344CB8AC3E}">
        <p14:creationId xmlns:p14="http://schemas.microsoft.com/office/powerpoint/2010/main" val="3871579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dirty="0"/>
          </a:p>
        </p:txBody>
      </p:sp>
    </p:spTree>
    <p:extLst>
      <p:ext uri="{BB962C8B-B14F-4D97-AF65-F5344CB8AC3E}">
        <p14:creationId xmlns:p14="http://schemas.microsoft.com/office/powerpoint/2010/main" val="3888863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dirty="0"/>
          </a:p>
        </p:txBody>
      </p:sp>
    </p:spTree>
    <p:extLst>
      <p:ext uri="{BB962C8B-B14F-4D97-AF65-F5344CB8AC3E}">
        <p14:creationId xmlns:p14="http://schemas.microsoft.com/office/powerpoint/2010/main" val="3942562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305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2913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879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34540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03373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8181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dirty="0"/>
          </a:p>
        </p:txBody>
      </p:sp>
    </p:spTree>
    <p:extLst>
      <p:ext uri="{BB962C8B-B14F-4D97-AF65-F5344CB8AC3E}">
        <p14:creationId xmlns:p14="http://schemas.microsoft.com/office/powerpoint/2010/main" val="1877784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23830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dirty="0"/>
          </a:p>
        </p:txBody>
      </p:sp>
    </p:spTree>
    <p:extLst>
      <p:ext uri="{BB962C8B-B14F-4D97-AF65-F5344CB8AC3E}">
        <p14:creationId xmlns:p14="http://schemas.microsoft.com/office/powerpoint/2010/main" val="102626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dirty="0"/>
          </a:p>
        </p:txBody>
      </p:sp>
    </p:spTree>
    <p:extLst>
      <p:ext uri="{BB962C8B-B14F-4D97-AF65-F5344CB8AC3E}">
        <p14:creationId xmlns:p14="http://schemas.microsoft.com/office/powerpoint/2010/main" val="2825160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62"/>
        <p:cNvGrpSpPr/>
        <p:nvPr/>
      </p:nvGrpSpPr>
      <p:grpSpPr>
        <a:xfrm>
          <a:off x="0" y="0"/>
          <a:ext cx="0" cy="0"/>
          <a:chOff x="0" y="0"/>
          <a:chExt cx="0" cy="0"/>
        </a:xfrm>
      </p:grpSpPr>
      <p:grpSp>
        <p:nvGrpSpPr>
          <p:cNvPr id="63" name="Google Shape;63;p5"/>
          <p:cNvGrpSpPr/>
          <p:nvPr/>
        </p:nvGrpSpPr>
        <p:grpSpPr>
          <a:xfrm rot="-1236582" flipH="1">
            <a:off x="7989218" y="1224533"/>
            <a:ext cx="2385138" cy="5937981"/>
            <a:chOff x="2609450" y="479865"/>
            <a:chExt cx="2385138" cy="5937981"/>
          </a:xfrm>
        </p:grpSpPr>
        <p:sp>
          <p:nvSpPr>
            <p:cNvPr id="64" name="Google Shape;64;p5"/>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 name="Google Shape;65;p5"/>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5"/>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5"/>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5"/>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 name="Google Shape;69;p5"/>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 name="Google Shape;70;p5"/>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 name="Google Shape;71;p5"/>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72" name="Google Shape;72;p5"/>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73" name="Google Shape;73;p5"/>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 name="Google Shape;74;p5"/>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 name="Google Shape;75;p5"/>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 name="Google Shape;76;p5"/>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 name="Google Shape;77;p5"/>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 name="Google Shape;78;p5"/>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 name="Google Shape;79;p5"/>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 name="Google Shape;80;p5"/>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5"/>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82;p5"/>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83;p5"/>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84;p5"/>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85;p5"/>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5"/>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5"/>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5"/>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5"/>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5"/>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5"/>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92;p5"/>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93;p5"/>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94" name="Google Shape;94;p5"/>
          <p:cNvSpPr/>
          <p:nvPr/>
        </p:nvSpPr>
        <p:spPr>
          <a:xfrm rot="-1301707">
            <a:off x="9187299" y="1816146"/>
            <a:ext cx="3408185" cy="5227452"/>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5"/>
          <p:cNvSpPr/>
          <p:nvPr/>
        </p:nvSpPr>
        <p:spPr>
          <a:xfrm rot="-1572350">
            <a:off x="10108622" y="316717"/>
            <a:ext cx="873413" cy="1206558"/>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96;p5"/>
          <p:cNvSpPr/>
          <p:nvPr/>
        </p:nvSpPr>
        <p:spPr>
          <a:xfrm rot="2529953">
            <a:off x="11145302" y="61350"/>
            <a:ext cx="875535" cy="1070227"/>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97;p5"/>
          <p:cNvSpPr/>
          <p:nvPr/>
        </p:nvSpPr>
        <p:spPr>
          <a:xfrm>
            <a:off x="11077668" y="1194937"/>
            <a:ext cx="1007949" cy="768378"/>
          </a:xfrm>
          <a:custGeom>
            <a:avLst/>
            <a:gdLst/>
            <a:ahLst/>
            <a:cxnLst/>
            <a:rect l="l" t="t" r="r" b="b"/>
            <a:pathLst>
              <a:path w="2859430" h="2179795" extrusionOk="0">
                <a:moveTo>
                  <a:pt x="2858959" y="830975"/>
                </a:moveTo>
                <a:cubicBezTo>
                  <a:pt x="2857054" y="739535"/>
                  <a:pt x="2848481" y="647142"/>
                  <a:pt x="2830384" y="556655"/>
                </a:cubicBezTo>
                <a:cubicBezTo>
                  <a:pt x="2823716" y="524270"/>
                  <a:pt x="2815144" y="491885"/>
                  <a:pt x="2803714" y="460452"/>
                </a:cubicBezTo>
                <a:cubicBezTo>
                  <a:pt x="2784664" y="410922"/>
                  <a:pt x="2764661" y="359487"/>
                  <a:pt x="2737039" y="313767"/>
                </a:cubicBezTo>
                <a:cubicBezTo>
                  <a:pt x="2710369" y="269952"/>
                  <a:pt x="2677984" y="228995"/>
                  <a:pt x="2643694" y="190895"/>
                </a:cubicBezTo>
                <a:cubicBezTo>
                  <a:pt x="2609404" y="153747"/>
                  <a:pt x="2566541" y="121362"/>
                  <a:pt x="2525584" y="92787"/>
                </a:cubicBezTo>
                <a:cubicBezTo>
                  <a:pt x="2483674" y="64212"/>
                  <a:pt x="2434144" y="44210"/>
                  <a:pt x="2387471" y="27065"/>
                </a:cubicBezTo>
                <a:cubicBezTo>
                  <a:pt x="2376041" y="22302"/>
                  <a:pt x="2363659" y="19445"/>
                  <a:pt x="2351276" y="16587"/>
                </a:cubicBezTo>
                <a:cubicBezTo>
                  <a:pt x="2312224" y="8015"/>
                  <a:pt x="2273171" y="3252"/>
                  <a:pt x="2233166" y="395"/>
                </a:cubicBezTo>
                <a:cubicBezTo>
                  <a:pt x="2219831" y="-558"/>
                  <a:pt x="2205544" y="395"/>
                  <a:pt x="2192209" y="1347"/>
                </a:cubicBezTo>
                <a:cubicBezTo>
                  <a:pt x="2152204" y="5157"/>
                  <a:pt x="2112199" y="9920"/>
                  <a:pt x="2072194" y="18492"/>
                </a:cubicBezTo>
                <a:cubicBezTo>
                  <a:pt x="2037904" y="27065"/>
                  <a:pt x="2003614" y="40400"/>
                  <a:pt x="1970276" y="54687"/>
                </a:cubicBezTo>
                <a:cubicBezTo>
                  <a:pt x="1968371" y="55640"/>
                  <a:pt x="1966466" y="55640"/>
                  <a:pt x="1963609" y="56592"/>
                </a:cubicBezTo>
                <a:cubicBezTo>
                  <a:pt x="1920746" y="72785"/>
                  <a:pt x="1878836" y="89930"/>
                  <a:pt x="1840736" y="114695"/>
                </a:cubicBezTo>
                <a:cubicBezTo>
                  <a:pt x="1827401" y="117552"/>
                  <a:pt x="1815019" y="120410"/>
                  <a:pt x="1801684" y="123267"/>
                </a:cubicBezTo>
                <a:cubicBezTo>
                  <a:pt x="1778824" y="128982"/>
                  <a:pt x="1755964" y="132792"/>
                  <a:pt x="1733104" y="137555"/>
                </a:cubicBezTo>
                <a:cubicBezTo>
                  <a:pt x="1725484" y="135650"/>
                  <a:pt x="1717864" y="132792"/>
                  <a:pt x="1710244" y="130887"/>
                </a:cubicBezTo>
                <a:cubicBezTo>
                  <a:pt x="1682621" y="123267"/>
                  <a:pt x="1654046" y="117552"/>
                  <a:pt x="1625471" y="113742"/>
                </a:cubicBezTo>
                <a:cubicBezTo>
                  <a:pt x="1574989" y="107075"/>
                  <a:pt x="1524506" y="98502"/>
                  <a:pt x="1473071" y="98502"/>
                </a:cubicBezTo>
                <a:cubicBezTo>
                  <a:pt x="1445449" y="98502"/>
                  <a:pt x="1416874" y="99455"/>
                  <a:pt x="1389251" y="103265"/>
                </a:cubicBezTo>
                <a:cubicBezTo>
                  <a:pt x="1357819" y="107075"/>
                  <a:pt x="1326386" y="110885"/>
                  <a:pt x="1294954" y="115647"/>
                </a:cubicBezTo>
                <a:cubicBezTo>
                  <a:pt x="1250186" y="108027"/>
                  <a:pt x="1204466" y="102312"/>
                  <a:pt x="1158746" y="98502"/>
                </a:cubicBezTo>
                <a:cubicBezTo>
                  <a:pt x="1092071" y="93740"/>
                  <a:pt x="1028254" y="101360"/>
                  <a:pt x="961579" y="112790"/>
                </a:cubicBezTo>
                <a:cubicBezTo>
                  <a:pt x="901571" y="122315"/>
                  <a:pt x="847279" y="148032"/>
                  <a:pt x="792034" y="171845"/>
                </a:cubicBezTo>
                <a:cubicBezTo>
                  <a:pt x="758696" y="186132"/>
                  <a:pt x="727264" y="205182"/>
                  <a:pt x="696784" y="226137"/>
                </a:cubicBezTo>
                <a:cubicBezTo>
                  <a:pt x="647254" y="260427"/>
                  <a:pt x="599629" y="297575"/>
                  <a:pt x="555814" y="337580"/>
                </a:cubicBezTo>
                <a:cubicBezTo>
                  <a:pt x="497711" y="389967"/>
                  <a:pt x="444371" y="447117"/>
                  <a:pt x="393889" y="507125"/>
                </a:cubicBezTo>
                <a:cubicBezTo>
                  <a:pt x="321499" y="593802"/>
                  <a:pt x="252919" y="685242"/>
                  <a:pt x="192911" y="781445"/>
                </a:cubicBezTo>
                <a:cubicBezTo>
                  <a:pt x="171956" y="813830"/>
                  <a:pt x="160526" y="850025"/>
                  <a:pt x="158621" y="888125"/>
                </a:cubicBezTo>
                <a:cubicBezTo>
                  <a:pt x="157669" y="894792"/>
                  <a:pt x="155764" y="900507"/>
                  <a:pt x="155764" y="907175"/>
                </a:cubicBezTo>
                <a:cubicBezTo>
                  <a:pt x="155764" y="907175"/>
                  <a:pt x="155764" y="907175"/>
                  <a:pt x="155764" y="907175"/>
                </a:cubicBezTo>
                <a:cubicBezTo>
                  <a:pt x="111949" y="967182"/>
                  <a:pt x="83374" y="1031952"/>
                  <a:pt x="54799" y="1101485"/>
                </a:cubicBezTo>
                <a:cubicBezTo>
                  <a:pt x="24319" y="1175780"/>
                  <a:pt x="14794" y="1252932"/>
                  <a:pt x="5269" y="1331990"/>
                </a:cubicBezTo>
                <a:cubicBezTo>
                  <a:pt x="-1399" y="1388187"/>
                  <a:pt x="-1399" y="1444385"/>
                  <a:pt x="3364" y="1500582"/>
                </a:cubicBezTo>
                <a:cubicBezTo>
                  <a:pt x="9079" y="1568210"/>
                  <a:pt x="17651" y="1638695"/>
                  <a:pt x="35749" y="1704417"/>
                </a:cubicBezTo>
                <a:cubicBezTo>
                  <a:pt x="45274" y="1737755"/>
                  <a:pt x="58609" y="1769187"/>
                  <a:pt x="71944" y="1801572"/>
                </a:cubicBezTo>
                <a:cubicBezTo>
                  <a:pt x="85279" y="1833005"/>
                  <a:pt x="97661" y="1864437"/>
                  <a:pt x="115759" y="1893965"/>
                </a:cubicBezTo>
                <a:cubicBezTo>
                  <a:pt x="139571" y="1932065"/>
                  <a:pt x="167194" y="1967307"/>
                  <a:pt x="196721" y="2000645"/>
                </a:cubicBezTo>
                <a:cubicBezTo>
                  <a:pt x="226249" y="2033030"/>
                  <a:pt x="264349" y="2060652"/>
                  <a:pt x="299591" y="2085417"/>
                </a:cubicBezTo>
                <a:cubicBezTo>
                  <a:pt x="337691" y="2113040"/>
                  <a:pt x="383411" y="2129232"/>
                  <a:pt x="425321" y="2146377"/>
                </a:cubicBezTo>
                <a:cubicBezTo>
                  <a:pt x="448181" y="2155902"/>
                  <a:pt x="471994" y="2162570"/>
                  <a:pt x="496759" y="2165427"/>
                </a:cubicBezTo>
                <a:cubicBezTo>
                  <a:pt x="545336" y="2173047"/>
                  <a:pt x="594866" y="2180667"/>
                  <a:pt x="643444" y="2179715"/>
                </a:cubicBezTo>
                <a:cubicBezTo>
                  <a:pt x="692021" y="2178762"/>
                  <a:pt x="741551" y="2170190"/>
                  <a:pt x="790129" y="2162570"/>
                </a:cubicBezTo>
                <a:cubicBezTo>
                  <a:pt x="838706" y="2154950"/>
                  <a:pt x="885379" y="2140662"/>
                  <a:pt x="932051" y="2124470"/>
                </a:cubicBezTo>
                <a:cubicBezTo>
                  <a:pt x="959674" y="2134947"/>
                  <a:pt x="987296" y="2143520"/>
                  <a:pt x="1016824" y="2149235"/>
                </a:cubicBezTo>
                <a:cubicBezTo>
                  <a:pt x="1103501" y="2166380"/>
                  <a:pt x="1192084" y="2174952"/>
                  <a:pt x="1280666" y="2173047"/>
                </a:cubicBezTo>
                <a:cubicBezTo>
                  <a:pt x="1347341" y="2171142"/>
                  <a:pt x="1414969" y="2165427"/>
                  <a:pt x="1481644" y="2158760"/>
                </a:cubicBezTo>
                <a:cubicBezTo>
                  <a:pt x="1574989" y="2150187"/>
                  <a:pt x="1668334" y="2137805"/>
                  <a:pt x="1760726" y="2122565"/>
                </a:cubicBezTo>
                <a:cubicBezTo>
                  <a:pt x="1829306" y="2111135"/>
                  <a:pt x="1896934" y="2095895"/>
                  <a:pt x="1963609" y="2076845"/>
                </a:cubicBezTo>
                <a:cubicBezTo>
                  <a:pt x="2050286" y="2051127"/>
                  <a:pt x="2135059" y="2017790"/>
                  <a:pt x="2216974" y="1978737"/>
                </a:cubicBezTo>
                <a:cubicBezTo>
                  <a:pt x="2270314" y="1953972"/>
                  <a:pt x="2320796" y="1924445"/>
                  <a:pt x="2368421" y="1891107"/>
                </a:cubicBezTo>
                <a:cubicBezTo>
                  <a:pt x="2435096" y="1845387"/>
                  <a:pt x="2499866" y="1794905"/>
                  <a:pt x="2557016" y="1736802"/>
                </a:cubicBezTo>
                <a:cubicBezTo>
                  <a:pt x="2577019" y="1716800"/>
                  <a:pt x="2595116" y="1695845"/>
                  <a:pt x="2613214" y="1672985"/>
                </a:cubicBezTo>
                <a:cubicBezTo>
                  <a:pt x="2644646" y="1632980"/>
                  <a:pt x="2677031" y="1592975"/>
                  <a:pt x="2704654" y="1549160"/>
                </a:cubicBezTo>
                <a:cubicBezTo>
                  <a:pt x="2719894" y="1524395"/>
                  <a:pt x="2734181" y="1499630"/>
                  <a:pt x="2745611" y="1472960"/>
                </a:cubicBezTo>
                <a:cubicBezTo>
                  <a:pt x="2768471" y="1422477"/>
                  <a:pt x="2791331" y="1371042"/>
                  <a:pt x="2807524" y="1317702"/>
                </a:cubicBezTo>
                <a:cubicBezTo>
                  <a:pt x="2818001" y="1284365"/>
                  <a:pt x="2825621" y="1250075"/>
                  <a:pt x="2831336" y="1215785"/>
                </a:cubicBezTo>
                <a:cubicBezTo>
                  <a:pt x="2841814" y="1157682"/>
                  <a:pt x="2849434" y="1098627"/>
                  <a:pt x="2854196" y="1040525"/>
                </a:cubicBezTo>
                <a:cubicBezTo>
                  <a:pt x="2859911" y="970992"/>
                  <a:pt x="2859911" y="901460"/>
                  <a:pt x="2858959" y="83097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98;p5"/>
          <p:cNvSpPr/>
          <p:nvPr/>
        </p:nvSpPr>
        <p:spPr>
          <a:xfrm rot="-1572350">
            <a:off x="10032422" y="316717"/>
            <a:ext cx="873413" cy="1206558"/>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99;p5"/>
          <p:cNvSpPr/>
          <p:nvPr/>
        </p:nvSpPr>
        <p:spPr>
          <a:xfrm rot="2529953">
            <a:off x="11069102" y="61350"/>
            <a:ext cx="875535" cy="1070227"/>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00" name="Google Shape;100;p5"/>
          <p:cNvSpPr/>
          <p:nvPr/>
        </p:nvSpPr>
        <p:spPr>
          <a:xfrm>
            <a:off x="11001468" y="1194937"/>
            <a:ext cx="1007949" cy="768378"/>
          </a:xfrm>
          <a:custGeom>
            <a:avLst/>
            <a:gdLst/>
            <a:ahLst/>
            <a:cxnLst/>
            <a:rect l="l" t="t" r="r" b="b"/>
            <a:pathLst>
              <a:path w="2859430" h="2179795" extrusionOk="0">
                <a:moveTo>
                  <a:pt x="2858959" y="830975"/>
                </a:moveTo>
                <a:cubicBezTo>
                  <a:pt x="2857054" y="739535"/>
                  <a:pt x="2848481" y="647142"/>
                  <a:pt x="2830384" y="556655"/>
                </a:cubicBezTo>
                <a:cubicBezTo>
                  <a:pt x="2823716" y="524270"/>
                  <a:pt x="2815144" y="491885"/>
                  <a:pt x="2803714" y="460452"/>
                </a:cubicBezTo>
                <a:cubicBezTo>
                  <a:pt x="2784664" y="410922"/>
                  <a:pt x="2764661" y="359487"/>
                  <a:pt x="2737039" y="313767"/>
                </a:cubicBezTo>
                <a:cubicBezTo>
                  <a:pt x="2710369" y="269952"/>
                  <a:pt x="2677984" y="228995"/>
                  <a:pt x="2643694" y="190895"/>
                </a:cubicBezTo>
                <a:cubicBezTo>
                  <a:pt x="2609404" y="153747"/>
                  <a:pt x="2566541" y="121362"/>
                  <a:pt x="2525584" y="92787"/>
                </a:cubicBezTo>
                <a:cubicBezTo>
                  <a:pt x="2483674" y="64212"/>
                  <a:pt x="2434144" y="44210"/>
                  <a:pt x="2387471" y="27065"/>
                </a:cubicBezTo>
                <a:cubicBezTo>
                  <a:pt x="2376041" y="22302"/>
                  <a:pt x="2363659" y="19445"/>
                  <a:pt x="2351276" y="16587"/>
                </a:cubicBezTo>
                <a:cubicBezTo>
                  <a:pt x="2312224" y="8015"/>
                  <a:pt x="2273171" y="3252"/>
                  <a:pt x="2233166" y="395"/>
                </a:cubicBezTo>
                <a:cubicBezTo>
                  <a:pt x="2219831" y="-558"/>
                  <a:pt x="2205544" y="395"/>
                  <a:pt x="2192209" y="1347"/>
                </a:cubicBezTo>
                <a:cubicBezTo>
                  <a:pt x="2152204" y="5157"/>
                  <a:pt x="2112199" y="9920"/>
                  <a:pt x="2072194" y="18492"/>
                </a:cubicBezTo>
                <a:cubicBezTo>
                  <a:pt x="2037904" y="27065"/>
                  <a:pt x="2003614" y="40400"/>
                  <a:pt x="1970276" y="54687"/>
                </a:cubicBezTo>
                <a:cubicBezTo>
                  <a:pt x="1968371" y="55640"/>
                  <a:pt x="1966466" y="55640"/>
                  <a:pt x="1963609" y="56592"/>
                </a:cubicBezTo>
                <a:cubicBezTo>
                  <a:pt x="1920746" y="72785"/>
                  <a:pt x="1878836" y="89930"/>
                  <a:pt x="1840736" y="114695"/>
                </a:cubicBezTo>
                <a:cubicBezTo>
                  <a:pt x="1827401" y="117552"/>
                  <a:pt x="1815019" y="120410"/>
                  <a:pt x="1801684" y="123267"/>
                </a:cubicBezTo>
                <a:cubicBezTo>
                  <a:pt x="1778824" y="128982"/>
                  <a:pt x="1755964" y="132792"/>
                  <a:pt x="1733104" y="137555"/>
                </a:cubicBezTo>
                <a:cubicBezTo>
                  <a:pt x="1725484" y="135650"/>
                  <a:pt x="1717864" y="132792"/>
                  <a:pt x="1710244" y="130887"/>
                </a:cubicBezTo>
                <a:cubicBezTo>
                  <a:pt x="1682621" y="123267"/>
                  <a:pt x="1654046" y="117552"/>
                  <a:pt x="1625471" y="113742"/>
                </a:cubicBezTo>
                <a:cubicBezTo>
                  <a:pt x="1574989" y="107075"/>
                  <a:pt x="1524506" y="98502"/>
                  <a:pt x="1473071" y="98502"/>
                </a:cubicBezTo>
                <a:cubicBezTo>
                  <a:pt x="1445449" y="98502"/>
                  <a:pt x="1416874" y="99455"/>
                  <a:pt x="1389251" y="103265"/>
                </a:cubicBezTo>
                <a:cubicBezTo>
                  <a:pt x="1357819" y="107075"/>
                  <a:pt x="1326386" y="110885"/>
                  <a:pt x="1294954" y="115647"/>
                </a:cubicBezTo>
                <a:cubicBezTo>
                  <a:pt x="1250186" y="108027"/>
                  <a:pt x="1204466" y="102312"/>
                  <a:pt x="1158746" y="98502"/>
                </a:cubicBezTo>
                <a:cubicBezTo>
                  <a:pt x="1092071" y="93740"/>
                  <a:pt x="1028254" y="101360"/>
                  <a:pt x="961579" y="112790"/>
                </a:cubicBezTo>
                <a:cubicBezTo>
                  <a:pt x="901571" y="122315"/>
                  <a:pt x="847279" y="148032"/>
                  <a:pt x="792034" y="171845"/>
                </a:cubicBezTo>
                <a:cubicBezTo>
                  <a:pt x="758696" y="186132"/>
                  <a:pt x="727264" y="205182"/>
                  <a:pt x="696784" y="226137"/>
                </a:cubicBezTo>
                <a:cubicBezTo>
                  <a:pt x="647254" y="260427"/>
                  <a:pt x="599629" y="297575"/>
                  <a:pt x="555814" y="337580"/>
                </a:cubicBezTo>
                <a:cubicBezTo>
                  <a:pt x="497711" y="389967"/>
                  <a:pt x="444371" y="447117"/>
                  <a:pt x="393889" y="507125"/>
                </a:cubicBezTo>
                <a:cubicBezTo>
                  <a:pt x="321499" y="593802"/>
                  <a:pt x="252919" y="685242"/>
                  <a:pt x="192911" y="781445"/>
                </a:cubicBezTo>
                <a:cubicBezTo>
                  <a:pt x="171956" y="813830"/>
                  <a:pt x="160526" y="850025"/>
                  <a:pt x="158621" y="888125"/>
                </a:cubicBezTo>
                <a:cubicBezTo>
                  <a:pt x="157669" y="894792"/>
                  <a:pt x="155764" y="900507"/>
                  <a:pt x="155764" y="907175"/>
                </a:cubicBezTo>
                <a:cubicBezTo>
                  <a:pt x="155764" y="907175"/>
                  <a:pt x="155764" y="907175"/>
                  <a:pt x="155764" y="907175"/>
                </a:cubicBezTo>
                <a:cubicBezTo>
                  <a:pt x="111949" y="967182"/>
                  <a:pt x="83374" y="1031952"/>
                  <a:pt x="54799" y="1101485"/>
                </a:cubicBezTo>
                <a:cubicBezTo>
                  <a:pt x="24319" y="1175780"/>
                  <a:pt x="14794" y="1252932"/>
                  <a:pt x="5269" y="1331990"/>
                </a:cubicBezTo>
                <a:cubicBezTo>
                  <a:pt x="-1399" y="1388187"/>
                  <a:pt x="-1399" y="1444385"/>
                  <a:pt x="3364" y="1500582"/>
                </a:cubicBezTo>
                <a:cubicBezTo>
                  <a:pt x="9079" y="1568210"/>
                  <a:pt x="17651" y="1638695"/>
                  <a:pt x="35749" y="1704417"/>
                </a:cubicBezTo>
                <a:cubicBezTo>
                  <a:pt x="45274" y="1737755"/>
                  <a:pt x="58609" y="1769187"/>
                  <a:pt x="71944" y="1801572"/>
                </a:cubicBezTo>
                <a:cubicBezTo>
                  <a:pt x="85279" y="1833005"/>
                  <a:pt x="97661" y="1864437"/>
                  <a:pt x="115759" y="1893965"/>
                </a:cubicBezTo>
                <a:cubicBezTo>
                  <a:pt x="139571" y="1932065"/>
                  <a:pt x="167194" y="1967307"/>
                  <a:pt x="196721" y="2000645"/>
                </a:cubicBezTo>
                <a:cubicBezTo>
                  <a:pt x="226249" y="2033030"/>
                  <a:pt x="264349" y="2060652"/>
                  <a:pt x="299591" y="2085417"/>
                </a:cubicBezTo>
                <a:cubicBezTo>
                  <a:pt x="337691" y="2113040"/>
                  <a:pt x="383411" y="2129232"/>
                  <a:pt x="425321" y="2146377"/>
                </a:cubicBezTo>
                <a:cubicBezTo>
                  <a:pt x="448181" y="2155902"/>
                  <a:pt x="471994" y="2162570"/>
                  <a:pt x="496759" y="2165427"/>
                </a:cubicBezTo>
                <a:cubicBezTo>
                  <a:pt x="545336" y="2173047"/>
                  <a:pt x="594866" y="2180667"/>
                  <a:pt x="643444" y="2179715"/>
                </a:cubicBezTo>
                <a:cubicBezTo>
                  <a:pt x="692021" y="2178762"/>
                  <a:pt x="741551" y="2170190"/>
                  <a:pt x="790129" y="2162570"/>
                </a:cubicBezTo>
                <a:cubicBezTo>
                  <a:pt x="838706" y="2154950"/>
                  <a:pt x="885379" y="2140662"/>
                  <a:pt x="932051" y="2124470"/>
                </a:cubicBezTo>
                <a:cubicBezTo>
                  <a:pt x="959674" y="2134947"/>
                  <a:pt x="987296" y="2143520"/>
                  <a:pt x="1016824" y="2149235"/>
                </a:cubicBezTo>
                <a:cubicBezTo>
                  <a:pt x="1103501" y="2166380"/>
                  <a:pt x="1192084" y="2174952"/>
                  <a:pt x="1280666" y="2173047"/>
                </a:cubicBezTo>
                <a:cubicBezTo>
                  <a:pt x="1347341" y="2171142"/>
                  <a:pt x="1414969" y="2165427"/>
                  <a:pt x="1481644" y="2158760"/>
                </a:cubicBezTo>
                <a:cubicBezTo>
                  <a:pt x="1574989" y="2150187"/>
                  <a:pt x="1668334" y="2137805"/>
                  <a:pt x="1760726" y="2122565"/>
                </a:cubicBezTo>
                <a:cubicBezTo>
                  <a:pt x="1829306" y="2111135"/>
                  <a:pt x="1896934" y="2095895"/>
                  <a:pt x="1963609" y="2076845"/>
                </a:cubicBezTo>
                <a:cubicBezTo>
                  <a:pt x="2050286" y="2051127"/>
                  <a:pt x="2135059" y="2017790"/>
                  <a:pt x="2216974" y="1978737"/>
                </a:cubicBezTo>
                <a:cubicBezTo>
                  <a:pt x="2270314" y="1953972"/>
                  <a:pt x="2320796" y="1924445"/>
                  <a:pt x="2368421" y="1891107"/>
                </a:cubicBezTo>
                <a:cubicBezTo>
                  <a:pt x="2435096" y="1845387"/>
                  <a:pt x="2499866" y="1794905"/>
                  <a:pt x="2557016" y="1736802"/>
                </a:cubicBezTo>
                <a:cubicBezTo>
                  <a:pt x="2577019" y="1716800"/>
                  <a:pt x="2595116" y="1695845"/>
                  <a:pt x="2613214" y="1672985"/>
                </a:cubicBezTo>
                <a:cubicBezTo>
                  <a:pt x="2644646" y="1632980"/>
                  <a:pt x="2677031" y="1592975"/>
                  <a:pt x="2704654" y="1549160"/>
                </a:cubicBezTo>
                <a:cubicBezTo>
                  <a:pt x="2719894" y="1524395"/>
                  <a:pt x="2734181" y="1499630"/>
                  <a:pt x="2745611" y="1472960"/>
                </a:cubicBezTo>
                <a:cubicBezTo>
                  <a:pt x="2768471" y="1422477"/>
                  <a:pt x="2791331" y="1371042"/>
                  <a:pt x="2807524" y="1317702"/>
                </a:cubicBezTo>
                <a:cubicBezTo>
                  <a:pt x="2818001" y="1284365"/>
                  <a:pt x="2825621" y="1250075"/>
                  <a:pt x="2831336" y="1215785"/>
                </a:cubicBezTo>
                <a:cubicBezTo>
                  <a:pt x="2841814" y="1157682"/>
                  <a:pt x="2849434" y="1098627"/>
                  <a:pt x="2854196" y="1040525"/>
                </a:cubicBezTo>
                <a:cubicBezTo>
                  <a:pt x="2859911" y="970992"/>
                  <a:pt x="2859911" y="901460"/>
                  <a:pt x="2858959" y="830975"/>
                </a:cubicBez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01" name="Google Shape;101;p5"/>
          <p:cNvSpPr txBox="1">
            <a:spLocks noGrp="1"/>
          </p:cNvSpPr>
          <p:nvPr>
            <p:ph type="title"/>
          </p:nvPr>
        </p:nvSpPr>
        <p:spPr>
          <a:xfrm>
            <a:off x="6072725" y="1583975"/>
            <a:ext cx="5322600" cy="13248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7000"/>
              <a:buFont typeface="Aldrich"/>
              <a:buNone/>
              <a:defRPr sz="700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02" name="Google Shape;102;p5"/>
          <p:cNvSpPr txBox="1">
            <a:spLocks noGrp="1"/>
          </p:cNvSpPr>
          <p:nvPr>
            <p:ph type="body" idx="1"/>
          </p:nvPr>
        </p:nvSpPr>
        <p:spPr>
          <a:xfrm>
            <a:off x="6072700" y="2988275"/>
            <a:ext cx="5322600" cy="2235900"/>
          </a:xfrm>
          <a:prstGeom prst="rect">
            <a:avLst/>
          </a:prstGeom>
        </p:spPr>
        <p:txBody>
          <a:bodyPr spcFirstLastPara="1" wrap="square" lIns="121900" tIns="121900" rIns="121900" bIns="121900" anchor="t" anchorCtr="0">
            <a:noAutofit/>
          </a:bodyPr>
          <a:lstStyle>
            <a:lvl1pPr marL="457200" lvl="0" indent="-342900" algn="r">
              <a:spcBef>
                <a:spcPts val="0"/>
              </a:spcBef>
              <a:spcAft>
                <a:spcPts val="0"/>
              </a:spcAft>
              <a:buSzPts val="1800"/>
              <a:buChar char="●"/>
              <a:defRPr/>
            </a:lvl1pPr>
            <a:lvl2pPr marL="914400" lvl="1" indent="-342900" algn="r">
              <a:spcBef>
                <a:spcPts val="2100"/>
              </a:spcBef>
              <a:spcAft>
                <a:spcPts val="0"/>
              </a:spcAft>
              <a:buSzPts val="1800"/>
              <a:buChar char="○"/>
              <a:defRPr/>
            </a:lvl2pPr>
            <a:lvl3pPr marL="1371600" lvl="2" indent="-342900" algn="r">
              <a:spcBef>
                <a:spcPts val="2100"/>
              </a:spcBef>
              <a:spcAft>
                <a:spcPts val="0"/>
              </a:spcAft>
              <a:buSzPts val="1800"/>
              <a:buChar char="■"/>
              <a:defRPr/>
            </a:lvl3pPr>
            <a:lvl4pPr marL="1828800" lvl="3" indent="-342900" algn="r">
              <a:spcBef>
                <a:spcPts val="2100"/>
              </a:spcBef>
              <a:spcAft>
                <a:spcPts val="0"/>
              </a:spcAft>
              <a:buSzPts val="1800"/>
              <a:buChar char="●"/>
              <a:defRPr/>
            </a:lvl4pPr>
            <a:lvl5pPr marL="2286000" lvl="4" indent="-342900" algn="r">
              <a:spcBef>
                <a:spcPts val="2100"/>
              </a:spcBef>
              <a:spcAft>
                <a:spcPts val="0"/>
              </a:spcAft>
              <a:buSzPts val="1800"/>
              <a:buChar char="○"/>
              <a:defRPr/>
            </a:lvl5pPr>
            <a:lvl6pPr marL="2743200" lvl="5" indent="-342900" algn="r">
              <a:spcBef>
                <a:spcPts val="2100"/>
              </a:spcBef>
              <a:spcAft>
                <a:spcPts val="0"/>
              </a:spcAft>
              <a:buSzPts val="1800"/>
              <a:buChar char="■"/>
              <a:defRPr/>
            </a:lvl6pPr>
            <a:lvl7pPr marL="3200400" lvl="6" indent="-342900" algn="r">
              <a:spcBef>
                <a:spcPts val="2100"/>
              </a:spcBef>
              <a:spcAft>
                <a:spcPts val="0"/>
              </a:spcAft>
              <a:buSzPts val="1800"/>
              <a:buChar char="●"/>
              <a:defRPr/>
            </a:lvl7pPr>
            <a:lvl8pPr marL="3657600" lvl="7" indent="-342900" algn="r">
              <a:spcBef>
                <a:spcPts val="2100"/>
              </a:spcBef>
              <a:spcAft>
                <a:spcPts val="0"/>
              </a:spcAft>
              <a:buSzPts val="1800"/>
              <a:buChar char="○"/>
              <a:defRPr/>
            </a:lvl8pPr>
            <a:lvl9pPr marL="4114800" lvl="8" indent="-342900" algn="r">
              <a:spcBef>
                <a:spcPts val="2100"/>
              </a:spcBef>
              <a:spcAft>
                <a:spcPts val="2100"/>
              </a:spcAft>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340"/>
        <p:cNvGrpSpPr/>
        <p:nvPr/>
      </p:nvGrpSpPr>
      <p:grpSpPr>
        <a:xfrm>
          <a:off x="0" y="0"/>
          <a:ext cx="0" cy="0"/>
          <a:chOff x="0" y="0"/>
          <a:chExt cx="0" cy="0"/>
        </a:xfrm>
      </p:grpSpPr>
      <p:sp>
        <p:nvSpPr>
          <p:cNvPr id="341" name="Google Shape;341;p14"/>
          <p:cNvSpPr txBox="1">
            <a:spLocks noGrp="1"/>
          </p:cNvSpPr>
          <p:nvPr>
            <p:ph type="title"/>
          </p:nvPr>
        </p:nvSpPr>
        <p:spPr>
          <a:xfrm>
            <a:off x="59782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42" name="Google Shape;342;p14"/>
          <p:cNvSpPr txBox="1">
            <a:spLocks noGrp="1"/>
          </p:cNvSpPr>
          <p:nvPr>
            <p:ph type="body" idx="1"/>
          </p:nvPr>
        </p:nvSpPr>
        <p:spPr>
          <a:xfrm>
            <a:off x="5978300" y="2508425"/>
            <a:ext cx="5581500" cy="31068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Tree>
    <p:extLst>
      <p:ext uri="{BB962C8B-B14F-4D97-AF65-F5344CB8AC3E}">
        <p14:creationId xmlns:p14="http://schemas.microsoft.com/office/powerpoint/2010/main" val="4109773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249"/>
        <p:cNvGrpSpPr/>
        <p:nvPr/>
      </p:nvGrpSpPr>
      <p:grpSpPr>
        <a:xfrm>
          <a:off x="0" y="0"/>
          <a:ext cx="0" cy="0"/>
          <a:chOff x="0" y="0"/>
          <a:chExt cx="0" cy="0"/>
        </a:xfrm>
      </p:grpSpPr>
      <p:sp>
        <p:nvSpPr>
          <p:cNvPr id="250" name="Google Shape;250;p10"/>
          <p:cNvSpPr txBox="1">
            <a:spLocks noGrp="1"/>
          </p:cNvSpPr>
          <p:nvPr>
            <p:ph type="body" idx="1"/>
          </p:nvPr>
        </p:nvSpPr>
        <p:spPr>
          <a:xfrm>
            <a:off x="633475" y="4813250"/>
            <a:ext cx="10909200" cy="1565100"/>
          </a:xfrm>
          <a:prstGeom prst="rect">
            <a:avLst/>
          </a:prstGeom>
        </p:spPr>
        <p:txBody>
          <a:bodyPr spcFirstLastPara="1" wrap="square" lIns="121900" tIns="121900" rIns="121900" bIns="121900" anchor="t" anchorCtr="0">
            <a:noAutofit/>
          </a:bodyPr>
          <a:lstStyle>
            <a:lvl1pPr marL="457200" lvl="0" indent="-342900" algn="ctr">
              <a:spcBef>
                <a:spcPts val="0"/>
              </a:spcBef>
              <a:spcAft>
                <a:spcPts val="0"/>
              </a:spcAft>
              <a:buSzPts val="1800"/>
              <a:buChar char="●"/>
              <a:defRPr/>
            </a:lvl1pPr>
            <a:lvl2pPr marL="914400" lvl="1" indent="-342900" algn="ctr">
              <a:spcBef>
                <a:spcPts val="2100"/>
              </a:spcBef>
              <a:spcAft>
                <a:spcPts val="0"/>
              </a:spcAft>
              <a:buSzPts val="1800"/>
              <a:buChar char="○"/>
              <a:defRPr/>
            </a:lvl2pPr>
            <a:lvl3pPr marL="1371600" lvl="2" indent="-342900" algn="ctr">
              <a:spcBef>
                <a:spcPts val="2100"/>
              </a:spcBef>
              <a:spcAft>
                <a:spcPts val="0"/>
              </a:spcAft>
              <a:buSzPts val="1800"/>
              <a:buChar char="■"/>
              <a:defRPr/>
            </a:lvl3pPr>
            <a:lvl4pPr marL="1828800" lvl="3" indent="-342900" algn="ctr">
              <a:spcBef>
                <a:spcPts val="2100"/>
              </a:spcBef>
              <a:spcAft>
                <a:spcPts val="0"/>
              </a:spcAft>
              <a:buSzPts val="1800"/>
              <a:buChar char="●"/>
              <a:defRPr/>
            </a:lvl4pPr>
            <a:lvl5pPr marL="2286000" lvl="4" indent="-342900" algn="ctr">
              <a:spcBef>
                <a:spcPts val="2100"/>
              </a:spcBef>
              <a:spcAft>
                <a:spcPts val="0"/>
              </a:spcAft>
              <a:buSzPts val="1800"/>
              <a:buChar char="○"/>
              <a:defRPr/>
            </a:lvl5pPr>
            <a:lvl6pPr marL="2743200" lvl="5" indent="-342900" algn="ctr">
              <a:spcBef>
                <a:spcPts val="2100"/>
              </a:spcBef>
              <a:spcAft>
                <a:spcPts val="0"/>
              </a:spcAft>
              <a:buSzPts val="1800"/>
              <a:buChar char="■"/>
              <a:defRPr/>
            </a:lvl6pPr>
            <a:lvl7pPr marL="3200400" lvl="6" indent="-342900" algn="ctr">
              <a:spcBef>
                <a:spcPts val="2100"/>
              </a:spcBef>
              <a:spcAft>
                <a:spcPts val="0"/>
              </a:spcAft>
              <a:buSzPts val="1800"/>
              <a:buChar char="●"/>
              <a:defRPr/>
            </a:lvl7pPr>
            <a:lvl8pPr marL="3657600" lvl="7" indent="-342900" algn="ctr">
              <a:spcBef>
                <a:spcPts val="2100"/>
              </a:spcBef>
              <a:spcAft>
                <a:spcPts val="0"/>
              </a:spcAft>
              <a:buSzPts val="1800"/>
              <a:buChar char="○"/>
              <a:defRPr/>
            </a:lvl8pPr>
            <a:lvl9pPr marL="4114800" lvl="8" indent="-342900" algn="ctr">
              <a:spcBef>
                <a:spcPts val="2100"/>
              </a:spcBef>
              <a:spcAft>
                <a:spcPts val="2100"/>
              </a:spcAft>
              <a:buSzPts val="1800"/>
              <a:buChar char="■"/>
              <a:defRPr/>
            </a:lvl9pPr>
          </a:lstStyle>
          <a:p>
            <a:endParaRPr/>
          </a:p>
        </p:txBody>
      </p:sp>
      <p:sp>
        <p:nvSpPr>
          <p:cNvPr id="251" name="Google Shape;251;p10"/>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252" name="Google Shape;252;p10"/>
          <p:cNvSpPr/>
          <p:nvPr/>
        </p:nvSpPr>
        <p:spPr>
          <a:xfrm rot="3939535">
            <a:off x="978492" y="3529800"/>
            <a:ext cx="2746946" cy="4213249"/>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53" name="Google Shape;253;p10"/>
          <p:cNvGrpSpPr/>
          <p:nvPr/>
        </p:nvGrpSpPr>
        <p:grpSpPr>
          <a:xfrm rot="2531798" flipH="1">
            <a:off x="333156" y="1552589"/>
            <a:ext cx="1920746" cy="4781842"/>
            <a:chOff x="2609450" y="479865"/>
            <a:chExt cx="2385138" cy="5937981"/>
          </a:xfrm>
        </p:grpSpPr>
        <p:sp>
          <p:nvSpPr>
            <p:cNvPr id="254" name="Google Shape;254;p10"/>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 name="Google Shape;255;p10"/>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 name="Google Shape;256;p10"/>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7" name="Google Shape;257;p10"/>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8" name="Google Shape;258;p10"/>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9" name="Google Shape;259;p10"/>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0" name="Google Shape;260;p10"/>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1" name="Google Shape;261;p10"/>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262" name="Google Shape;262;p10"/>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263" name="Google Shape;263;p10"/>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4" name="Google Shape;264;p10"/>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5" name="Google Shape;265;p10"/>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6" name="Google Shape;266;p10"/>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7" name="Google Shape;267;p10"/>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8" name="Google Shape;268;p10"/>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10"/>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10"/>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 name="Google Shape;271;p10"/>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10"/>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 name="Google Shape;273;p10"/>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10"/>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 name="Google Shape;275;p10"/>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 name="Google Shape;276;p10"/>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 name="Google Shape;277;p10"/>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10"/>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 name="Google Shape;279;p10"/>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 name="Google Shape;280;p10"/>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 name="Google Shape;281;p10"/>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 name="Google Shape;282;p10"/>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 name="Google Shape;283;p10"/>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84" name="Google Shape;284;p10"/>
          <p:cNvSpPr/>
          <p:nvPr/>
        </p:nvSpPr>
        <p:spPr>
          <a:xfrm rot="-1026164" flipH="1">
            <a:off x="9318460" y="2059078"/>
            <a:ext cx="3126240" cy="4795007"/>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85" name="Google Shape;285;p10"/>
          <p:cNvGrpSpPr/>
          <p:nvPr/>
        </p:nvGrpSpPr>
        <p:grpSpPr>
          <a:xfrm rot="-4195381">
            <a:off x="7664606" y="2855012"/>
            <a:ext cx="2126794" cy="5294813"/>
            <a:chOff x="2609450" y="479865"/>
            <a:chExt cx="2385138" cy="5937981"/>
          </a:xfrm>
        </p:grpSpPr>
        <p:sp>
          <p:nvSpPr>
            <p:cNvPr id="286" name="Google Shape;286;p10"/>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7" name="Google Shape;287;p10"/>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8" name="Google Shape;288;p10"/>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 name="Google Shape;289;p10"/>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 name="Google Shape;290;p10"/>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 name="Google Shape;291;p10"/>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 name="Google Shape;292;p10"/>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 name="Google Shape;293;p10"/>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294" name="Google Shape;294;p10"/>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295" name="Google Shape;295;p10"/>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 name="Google Shape;296;p10"/>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 name="Google Shape;297;p10"/>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 name="Google Shape;298;p10"/>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 name="Google Shape;299;p10"/>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 name="Google Shape;300;p10"/>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 name="Google Shape;301;p10"/>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10"/>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10"/>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10"/>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10"/>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10"/>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10"/>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10"/>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10"/>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 name="Google Shape;310;p10"/>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311;p10"/>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 name="Google Shape;312;p10"/>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 name="Google Shape;313;p10"/>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 name="Google Shape;314;p10"/>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10"/>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11 Background image">
  <p:cSld name="CUSTOM_10">
    <p:spTree>
      <p:nvGrpSpPr>
        <p:cNvPr id="1" name="Shape 324"/>
        <p:cNvGrpSpPr/>
        <p:nvPr/>
      </p:nvGrpSpPr>
      <p:grpSpPr>
        <a:xfrm>
          <a:off x="0" y="0"/>
          <a:ext cx="0" cy="0"/>
          <a:chOff x="0" y="0"/>
          <a:chExt cx="0" cy="0"/>
        </a:xfrm>
      </p:grpSpPr>
      <p:sp>
        <p:nvSpPr>
          <p:cNvPr id="325" name="Google Shape;325;p12"/>
          <p:cNvSpPr txBox="1">
            <a:spLocks noGrp="1"/>
          </p:cNvSpPr>
          <p:nvPr>
            <p:ph type="title"/>
          </p:nvPr>
        </p:nvSpPr>
        <p:spPr>
          <a:xfrm>
            <a:off x="7223375" y="2088000"/>
            <a:ext cx="4458300" cy="23772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r" rtl="0">
              <a:spcBef>
                <a:spcPts val="0"/>
              </a:spcBef>
              <a:spcAft>
                <a:spcPts val="0"/>
              </a:spcAft>
              <a:buClr>
                <a:schemeClr val="lt1"/>
              </a:buClr>
              <a:buSzPts val="15000"/>
              <a:buNone/>
              <a:defRPr sz="15000">
                <a:solidFill>
                  <a:schemeClr val="lt1"/>
                </a:solidFill>
              </a:defRPr>
            </a:lvl2pPr>
            <a:lvl3pPr lvl="2" algn="r" rtl="0">
              <a:spcBef>
                <a:spcPts val="0"/>
              </a:spcBef>
              <a:spcAft>
                <a:spcPts val="0"/>
              </a:spcAft>
              <a:buClr>
                <a:schemeClr val="lt1"/>
              </a:buClr>
              <a:buSzPts val="15000"/>
              <a:buNone/>
              <a:defRPr sz="15000">
                <a:solidFill>
                  <a:schemeClr val="lt1"/>
                </a:solidFill>
              </a:defRPr>
            </a:lvl3pPr>
            <a:lvl4pPr lvl="3" algn="r" rtl="0">
              <a:spcBef>
                <a:spcPts val="0"/>
              </a:spcBef>
              <a:spcAft>
                <a:spcPts val="0"/>
              </a:spcAft>
              <a:buClr>
                <a:schemeClr val="lt1"/>
              </a:buClr>
              <a:buSzPts val="15000"/>
              <a:buNone/>
              <a:defRPr sz="15000">
                <a:solidFill>
                  <a:schemeClr val="lt1"/>
                </a:solidFill>
              </a:defRPr>
            </a:lvl4pPr>
            <a:lvl5pPr lvl="4" algn="r" rtl="0">
              <a:spcBef>
                <a:spcPts val="0"/>
              </a:spcBef>
              <a:spcAft>
                <a:spcPts val="0"/>
              </a:spcAft>
              <a:buClr>
                <a:schemeClr val="lt1"/>
              </a:buClr>
              <a:buSzPts val="15000"/>
              <a:buNone/>
              <a:defRPr sz="15000">
                <a:solidFill>
                  <a:schemeClr val="lt1"/>
                </a:solidFill>
              </a:defRPr>
            </a:lvl5pPr>
            <a:lvl6pPr lvl="5" algn="r" rtl="0">
              <a:spcBef>
                <a:spcPts val="0"/>
              </a:spcBef>
              <a:spcAft>
                <a:spcPts val="0"/>
              </a:spcAft>
              <a:buClr>
                <a:schemeClr val="lt1"/>
              </a:buClr>
              <a:buSzPts val="15000"/>
              <a:buNone/>
              <a:defRPr sz="15000">
                <a:solidFill>
                  <a:schemeClr val="lt1"/>
                </a:solidFill>
              </a:defRPr>
            </a:lvl6pPr>
            <a:lvl7pPr lvl="6" algn="r" rtl="0">
              <a:spcBef>
                <a:spcPts val="0"/>
              </a:spcBef>
              <a:spcAft>
                <a:spcPts val="0"/>
              </a:spcAft>
              <a:buClr>
                <a:schemeClr val="lt1"/>
              </a:buClr>
              <a:buSzPts val="15000"/>
              <a:buNone/>
              <a:defRPr sz="15000">
                <a:solidFill>
                  <a:schemeClr val="lt1"/>
                </a:solidFill>
              </a:defRPr>
            </a:lvl7pPr>
            <a:lvl8pPr lvl="7" algn="r" rtl="0">
              <a:spcBef>
                <a:spcPts val="0"/>
              </a:spcBef>
              <a:spcAft>
                <a:spcPts val="0"/>
              </a:spcAft>
              <a:buClr>
                <a:schemeClr val="lt1"/>
              </a:buClr>
              <a:buSzPts val="15000"/>
              <a:buNone/>
              <a:defRPr sz="15000">
                <a:solidFill>
                  <a:schemeClr val="lt1"/>
                </a:solidFill>
              </a:defRPr>
            </a:lvl8pPr>
            <a:lvl9pPr lvl="8" algn="r" rtl="0">
              <a:spcBef>
                <a:spcPts val="0"/>
              </a:spcBef>
              <a:spcAft>
                <a:spcPts val="0"/>
              </a:spcAft>
              <a:buClr>
                <a:schemeClr val="lt1"/>
              </a:buClr>
              <a:buSzPts val="15000"/>
              <a:buNone/>
              <a:defRPr sz="15000">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339825" y="1291200"/>
            <a:ext cx="5742600" cy="1230600"/>
          </a:xfrm>
          <a:prstGeom prst="rect">
            <a:avLst/>
          </a:prstGeom>
        </p:spPr>
        <p:txBody>
          <a:bodyPr spcFirstLastPara="1" wrap="square" lIns="121900" tIns="121900" rIns="121900" bIns="121900" anchor="t" anchorCtr="0">
            <a:noAutofit/>
          </a:bodyPr>
          <a:lstStyle>
            <a:lvl1pPr lvl="0">
              <a:spcBef>
                <a:spcPts val="0"/>
              </a:spcBef>
              <a:spcAft>
                <a:spcPts val="0"/>
              </a:spcAft>
              <a:buSzPts val="7000"/>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12" name="Google Shape;12;p2"/>
          <p:cNvSpPr txBox="1">
            <a:spLocks noGrp="1"/>
          </p:cNvSpPr>
          <p:nvPr>
            <p:ph type="subTitle" idx="1"/>
          </p:nvPr>
        </p:nvSpPr>
        <p:spPr>
          <a:xfrm>
            <a:off x="339825" y="5715299"/>
            <a:ext cx="5752500" cy="717900"/>
          </a:xfrm>
          <a:prstGeom prst="rect">
            <a:avLst/>
          </a:prstGeom>
        </p:spPr>
        <p:txBody>
          <a:bodyPr spcFirstLastPara="1" wrap="square" lIns="121900" tIns="121900" rIns="121900" bIns="121900" anchor="t" anchorCtr="0">
            <a:noAutofit/>
          </a:bodyPr>
          <a:lstStyle>
            <a:lvl1pPr lvl="0">
              <a:spcBef>
                <a:spcPts val="0"/>
              </a:spcBef>
              <a:spcAft>
                <a:spcPts val="0"/>
              </a:spcAft>
              <a:buSzPts val="1800"/>
              <a:buNone/>
              <a:defRPr/>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sp>
        <p:nvSpPr>
          <p:cNvPr id="13" name="Google Shape;13;p2"/>
          <p:cNvSpPr/>
          <p:nvPr/>
        </p:nvSpPr>
        <p:spPr>
          <a:xfrm rot="1921234">
            <a:off x="9287820" y="544610"/>
            <a:ext cx="1939263" cy="5039970"/>
          </a:xfrm>
          <a:custGeom>
            <a:avLst/>
            <a:gdLst/>
            <a:ahLst/>
            <a:cxnLst/>
            <a:rect l="l" t="t" r="r" b="b"/>
            <a:pathLst>
              <a:path w="1940082" h="5042098" extrusionOk="0">
                <a:moveTo>
                  <a:pt x="1929171" y="3306406"/>
                </a:moveTo>
                <a:cubicBezTo>
                  <a:pt x="1907263" y="3053993"/>
                  <a:pt x="1855828" y="2805391"/>
                  <a:pt x="1774866" y="2565360"/>
                </a:cubicBezTo>
                <a:cubicBezTo>
                  <a:pt x="1693903" y="2326283"/>
                  <a:pt x="1590081" y="2094825"/>
                  <a:pt x="1472923" y="1870988"/>
                </a:cubicBezTo>
                <a:cubicBezTo>
                  <a:pt x="1356718" y="1646198"/>
                  <a:pt x="1230036" y="1426170"/>
                  <a:pt x="1129071" y="1193760"/>
                </a:cubicBezTo>
                <a:cubicBezTo>
                  <a:pt x="1067158" y="1041360"/>
                  <a:pt x="1018581" y="884198"/>
                  <a:pt x="992863" y="722273"/>
                </a:cubicBezTo>
                <a:cubicBezTo>
                  <a:pt x="982386" y="624165"/>
                  <a:pt x="980481" y="525105"/>
                  <a:pt x="990958" y="426998"/>
                </a:cubicBezTo>
                <a:cubicBezTo>
                  <a:pt x="992863" y="414615"/>
                  <a:pt x="994768" y="402233"/>
                  <a:pt x="997626" y="390803"/>
                </a:cubicBezTo>
                <a:cubicBezTo>
                  <a:pt x="1011913" y="318413"/>
                  <a:pt x="1010961" y="235545"/>
                  <a:pt x="969051" y="170775"/>
                </a:cubicBezTo>
                <a:cubicBezTo>
                  <a:pt x="953811" y="151725"/>
                  <a:pt x="939523" y="132675"/>
                  <a:pt x="924283" y="112673"/>
                </a:cubicBezTo>
                <a:cubicBezTo>
                  <a:pt x="898566" y="85050"/>
                  <a:pt x="868086" y="65048"/>
                  <a:pt x="831891" y="53618"/>
                </a:cubicBezTo>
                <a:cubicBezTo>
                  <a:pt x="809983" y="40283"/>
                  <a:pt x="785218" y="34568"/>
                  <a:pt x="759501" y="34568"/>
                </a:cubicBezTo>
                <a:cubicBezTo>
                  <a:pt x="742356" y="30758"/>
                  <a:pt x="725211" y="28853"/>
                  <a:pt x="708066" y="29805"/>
                </a:cubicBezTo>
                <a:cubicBezTo>
                  <a:pt x="646153" y="1230"/>
                  <a:pt x="574716" y="-10200"/>
                  <a:pt x="508041" y="10755"/>
                </a:cubicBezTo>
                <a:cubicBezTo>
                  <a:pt x="440413" y="32663"/>
                  <a:pt x="372786" y="75525"/>
                  <a:pt x="338496" y="141248"/>
                </a:cubicBezTo>
                <a:cubicBezTo>
                  <a:pt x="201336" y="403185"/>
                  <a:pt x="105133" y="685125"/>
                  <a:pt x="54651" y="975638"/>
                </a:cubicBezTo>
                <a:cubicBezTo>
                  <a:pt x="4168" y="1269008"/>
                  <a:pt x="-12024" y="1566188"/>
                  <a:pt x="8931" y="1862415"/>
                </a:cubicBezTo>
                <a:cubicBezTo>
                  <a:pt x="20361" y="2023388"/>
                  <a:pt x="41316" y="2183408"/>
                  <a:pt x="67986" y="2341523"/>
                </a:cubicBezTo>
                <a:cubicBezTo>
                  <a:pt x="91798" y="2481541"/>
                  <a:pt x="120373" y="2622510"/>
                  <a:pt x="163236" y="2758718"/>
                </a:cubicBezTo>
                <a:cubicBezTo>
                  <a:pt x="213718" y="2918738"/>
                  <a:pt x="285156" y="3072091"/>
                  <a:pt x="376596" y="3213060"/>
                </a:cubicBezTo>
                <a:cubicBezTo>
                  <a:pt x="454701" y="3333075"/>
                  <a:pt x="544236" y="3445470"/>
                  <a:pt x="629961" y="3559770"/>
                </a:cubicBezTo>
                <a:cubicBezTo>
                  <a:pt x="793791" y="3779798"/>
                  <a:pt x="950001" y="4007445"/>
                  <a:pt x="1067158" y="4256048"/>
                </a:cubicBezTo>
                <a:cubicBezTo>
                  <a:pt x="1076683" y="4275098"/>
                  <a:pt x="1085256" y="4295101"/>
                  <a:pt x="1093828" y="4314151"/>
                </a:cubicBezTo>
                <a:cubicBezTo>
                  <a:pt x="1145263" y="4443691"/>
                  <a:pt x="1185268" y="4577041"/>
                  <a:pt x="1207176" y="4714201"/>
                </a:cubicBezTo>
                <a:cubicBezTo>
                  <a:pt x="1209081" y="4727536"/>
                  <a:pt x="1210033" y="4741823"/>
                  <a:pt x="1210986" y="4755158"/>
                </a:cubicBezTo>
                <a:cubicBezTo>
                  <a:pt x="1209081" y="4794211"/>
                  <a:pt x="1217653" y="4831358"/>
                  <a:pt x="1235751" y="4865648"/>
                </a:cubicBezTo>
                <a:cubicBezTo>
                  <a:pt x="1247181" y="4900890"/>
                  <a:pt x="1267183" y="4931370"/>
                  <a:pt x="1294806" y="4958040"/>
                </a:cubicBezTo>
                <a:cubicBezTo>
                  <a:pt x="1313856" y="4973281"/>
                  <a:pt x="1332906" y="4987568"/>
                  <a:pt x="1352908" y="5002808"/>
                </a:cubicBezTo>
                <a:cubicBezTo>
                  <a:pt x="1385293" y="5023763"/>
                  <a:pt x="1421488" y="5035193"/>
                  <a:pt x="1459588" y="5037098"/>
                </a:cubicBezTo>
                <a:cubicBezTo>
                  <a:pt x="1485306" y="5043765"/>
                  <a:pt x="1510071" y="5043765"/>
                  <a:pt x="1535788" y="5037098"/>
                </a:cubicBezTo>
                <a:cubicBezTo>
                  <a:pt x="1573888" y="5035193"/>
                  <a:pt x="1609131" y="5023763"/>
                  <a:pt x="1642468" y="5002808"/>
                </a:cubicBezTo>
                <a:cubicBezTo>
                  <a:pt x="1702476" y="4963756"/>
                  <a:pt x="1759626" y="4904701"/>
                  <a:pt x="1773913" y="4832311"/>
                </a:cubicBezTo>
                <a:cubicBezTo>
                  <a:pt x="1826301" y="4568468"/>
                  <a:pt x="1874878" y="4304626"/>
                  <a:pt x="1909168" y="4037925"/>
                </a:cubicBezTo>
                <a:cubicBezTo>
                  <a:pt x="1937743" y="3795991"/>
                  <a:pt x="1951078" y="3550245"/>
                  <a:pt x="1929171" y="3306406"/>
                </a:cubicBezTo>
                <a:close/>
              </a:path>
            </a:pathLst>
          </a:custGeom>
          <a:solidFill>
            <a:schemeClr val="accent4"/>
          </a:solidFill>
          <a:ln>
            <a:noFill/>
          </a:ln>
        </p:spPr>
        <p:txBody>
          <a:bodyPr spcFirstLastPara="1" wrap="square" lIns="91425" tIns="45700" rIns="91425" bIns="45700" anchor="ctr" anchorCtr="0">
            <a:noAutofit/>
          </a:bodyPr>
          <a:lstStyle/>
          <a:p>
            <a:endParaRPr/>
          </a:p>
        </p:txBody>
      </p:sp>
      <p:sp>
        <p:nvSpPr>
          <p:cNvPr id="14" name="Google Shape;14;p2"/>
          <p:cNvSpPr/>
          <p:nvPr/>
        </p:nvSpPr>
        <p:spPr>
          <a:xfrm rot="-4124970">
            <a:off x="5388228" y="3052273"/>
            <a:ext cx="1655342" cy="2270632"/>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1"/>
          </a:solidFill>
          <a:ln>
            <a:noFill/>
          </a:ln>
        </p:spPr>
        <p:txBody>
          <a:bodyPr spcFirstLastPara="1" wrap="square" lIns="91425" tIns="45700" rIns="91425" bIns="45700" anchor="ctr" anchorCtr="0">
            <a:noAutofit/>
          </a:bodyPr>
          <a:lstStyle/>
          <a:p>
            <a:endParaRPr/>
          </a:p>
        </p:txBody>
      </p:sp>
      <p:sp>
        <p:nvSpPr>
          <p:cNvPr id="15" name="Google Shape;15;p2"/>
          <p:cNvSpPr/>
          <p:nvPr/>
        </p:nvSpPr>
        <p:spPr>
          <a:xfrm>
            <a:off x="6321575" y="1048627"/>
            <a:ext cx="1652986" cy="2475974"/>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2"/>
          </a:solidFill>
          <a:ln>
            <a:noFill/>
          </a:ln>
        </p:spPr>
        <p:txBody>
          <a:bodyPr spcFirstLastPara="1" wrap="square" lIns="91425" tIns="45700" rIns="91425" bIns="45700" anchor="ctr" anchorCtr="0">
            <a:noAutofit/>
          </a:bodyPr>
          <a:lstStyle/>
          <a:p>
            <a:endParaRPr/>
          </a:p>
        </p:txBody>
      </p:sp>
      <p:sp>
        <p:nvSpPr>
          <p:cNvPr id="16" name="Google Shape;16;p2"/>
          <p:cNvSpPr/>
          <p:nvPr/>
        </p:nvSpPr>
        <p:spPr>
          <a:xfrm rot="-2545087">
            <a:off x="7446768" y="3161692"/>
            <a:ext cx="1907598" cy="1454197"/>
          </a:xfrm>
          <a:custGeom>
            <a:avLst/>
            <a:gdLst/>
            <a:ahLst/>
            <a:cxnLst/>
            <a:rect l="l" t="t" r="r" b="b"/>
            <a:pathLst>
              <a:path w="2859430" h="2179795" extrusionOk="0">
                <a:moveTo>
                  <a:pt x="2858959" y="830975"/>
                </a:moveTo>
                <a:cubicBezTo>
                  <a:pt x="2857054" y="739535"/>
                  <a:pt x="2848481" y="647142"/>
                  <a:pt x="2830384" y="556655"/>
                </a:cubicBezTo>
                <a:cubicBezTo>
                  <a:pt x="2823716" y="524270"/>
                  <a:pt x="2815144" y="491885"/>
                  <a:pt x="2803714" y="460452"/>
                </a:cubicBezTo>
                <a:cubicBezTo>
                  <a:pt x="2784664" y="410922"/>
                  <a:pt x="2764661" y="359487"/>
                  <a:pt x="2737039" y="313767"/>
                </a:cubicBezTo>
                <a:cubicBezTo>
                  <a:pt x="2710369" y="269952"/>
                  <a:pt x="2677984" y="228995"/>
                  <a:pt x="2643694" y="190895"/>
                </a:cubicBezTo>
                <a:cubicBezTo>
                  <a:pt x="2609404" y="153747"/>
                  <a:pt x="2566541" y="121362"/>
                  <a:pt x="2525584" y="92787"/>
                </a:cubicBezTo>
                <a:cubicBezTo>
                  <a:pt x="2483674" y="64212"/>
                  <a:pt x="2434144" y="44210"/>
                  <a:pt x="2387471" y="27065"/>
                </a:cubicBezTo>
                <a:cubicBezTo>
                  <a:pt x="2376041" y="22302"/>
                  <a:pt x="2363659" y="19445"/>
                  <a:pt x="2351276" y="16587"/>
                </a:cubicBezTo>
                <a:cubicBezTo>
                  <a:pt x="2312224" y="8015"/>
                  <a:pt x="2273171" y="3252"/>
                  <a:pt x="2233166" y="395"/>
                </a:cubicBezTo>
                <a:cubicBezTo>
                  <a:pt x="2219831" y="-558"/>
                  <a:pt x="2205544" y="395"/>
                  <a:pt x="2192209" y="1347"/>
                </a:cubicBezTo>
                <a:cubicBezTo>
                  <a:pt x="2152204" y="5157"/>
                  <a:pt x="2112199" y="9920"/>
                  <a:pt x="2072194" y="18492"/>
                </a:cubicBezTo>
                <a:cubicBezTo>
                  <a:pt x="2037904" y="27065"/>
                  <a:pt x="2003614" y="40400"/>
                  <a:pt x="1970276" y="54687"/>
                </a:cubicBezTo>
                <a:cubicBezTo>
                  <a:pt x="1968371" y="55640"/>
                  <a:pt x="1966466" y="55640"/>
                  <a:pt x="1963609" y="56592"/>
                </a:cubicBezTo>
                <a:cubicBezTo>
                  <a:pt x="1920746" y="72785"/>
                  <a:pt x="1878836" y="89930"/>
                  <a:pt x="1840736" y="114695"/>
                </a:cubicBezTo>
                <a:cubicBezTo>
                  <a:pt x="1827401" y="117552"/>
                  <a:pt x="1815019" y="120410"/>
                  <a:pt x="1801684" y="123267"/>
                </a:cubicBezTo>
                <a:cubicBezTo>
                  <a:pt x="1778824" y="128982"/>
                  <a:pt x="1755964" y="132792"/>
                  <a:pt x="1733104" y="137555"/>
                </a:cubicBezTo>
                <a:cubicBezTo>
                  <a:pt x="1725484" y="135650"/>
                  <a:pt x="1717864" y="132792"/>
                  <a:pt x="1710244" y="130887"/>
                </a:cubicBezTo>
                <a:cubicBezTo>
                  <a:pt x="1682621" y="123267"/>
                  <a:pt x="1654046" y="117552"/>
                  <a:pt x="1625471" y="113742"/>
                </a:cubicBezTo>
                <a:cubicBezTo>
                  <a:pt x="1574989" y="107075"/>
                  <a:pt x="1524506" y="98502"/>
                  <a:pt x="1473071" y="98502"/>
                </a:cubicBezTo>
                <a:cubicBezTo>
                  <a:pt x="1445449" y="98502"/>
                  <a:pt x="1416874" y="99455"/>
                  <a:pt x="1389251" y="103265"/>
                </a:cubicBezTo>
                <a:cubicBezTo>
                  <a:pt x="1357819" y="107075"/>
                  <a:pt x="1326386" y="110885"/>
                  <a:pt x="1294954" y="115647"/>
                </a:cubicBezTo>
                <a:cubicBezTo>
                  <a:pt x="1250186" y="108027"/>
                  <a:pt x="1204466" y="102312"/>
                  <a:pt x="1158746" y="98502"/>
                </a:cubicBezTo>
                <a:cubicBezTo>
                  <a:pt x="1092071" y="93740"/>
                  <a:pt x="1028254" y="101360"/>
                  <a:pt x="961579" y="112790"/>
                </a:cubicBezTo>
                <a:cubicBezTo>
                  <a:pt x="901571" y="122315"/>
                  <a:pt x="847279" y="148032"/>
                  <a:pt x="792034" y="171845"/>
                </a:cubicBezTo>
                <a:cubicBezTo>
                  <a:pt x="758696" y="186132"/>
                  <a:pt x="727264" y="205182"/>
                  <a:pt x="696784" y="226137"/>
                </a:cubicBezTo>
                <a:cubicBezTo>
                  <a:pt x="647254" y="260427"/>
                  <a:pt x="599629" y="297575"/>
                  <a:pt x="555814" y="337580"/>
                </a:cubicBezTo>
                <a:cubicBezTo>
                  <a:pt x="497711" y="389967"/>
                  <a:pt x="444371" y="447117"/>
                  <a:pt x="393889" y="507125"/>
                </a:cubicBezTo>
                <a:cubicBezTo>
                  <a:pt x="321499" y="593802"/>
                  <a:pt x="252919" y="685242"/>
                  <a:pt x="192911" y="781445"/>
                </a:cubicBezTo>
                <a:cubicBezTo>
                  <a:pt x="171956" y="813830"/>
                  <a:pt x="160526" y="850025"/>
                  <a:pt x="158621" y="888125"/>
                </a:cubicBezTo>
                <a:cubicBezTo>
                  <a:pt x="157669" y="894792"/>
                  <a:pt x="155764" y="900507"/>
                  <a:pt x="155764" y="907175"/>
                </a:cubicBezTo>
                <a:cubicBezTo>
                  <a:pt x="155764" y="907175"/>
                  <a:pt x="155764" y="907175"/>
                  <a:pt x="155764" y="907175"/>
                </a:cubicBezTo>
                <a:cubicBezTo>
                  <a:pt x="111949" y="967182"/>
                  <a:pt x="83374" y="1031952"/>
                  <a:pt x="54799" y="1101485"/>
                </a:cubicBezTo>
                <a:cubicBezTo>
                  <a:pt x="24319" y="1175780"/>
                  <a:pt x="14794" y="1252932"/>
                  <a:pt x="5269" y="1331990"/>
                </a:cubicBezTo>
                <a:cubicBezTo>
                  <a:pt x="-1399" y="1388187"/>
                  <a:pt x="-1399" y="1444385"/>
                  <a:pt x="3364" y="1500582"/>
                </a:cubicBezTo>
                <a:cubicBezTo>
                  <a:pt x="9079" y="1568210"/>
                  <a:pt x="17651" y="1638695"/>
                  <a:pt x="35749" y="1704417"/>
                </a:cubicBezTo>
                <a:cubicBezTo>
                  <a:pt x="45274" y="1737755"/>
                  <a:pt x="58609" y="1769187"/>
                  <a:pt x="71944" y="1801572"/>
                </a:cubicBezTo>
                <a:cubicBezTo>
                  <a:pt x="85279" y="1833005"/>
                  <a:pt x="97661" y="1864437"/>
                  <a:pt x="115759" y="1893965"/>
                </a:cubicBezTo>
                <a:cubicBezTo>
                  <a:pt x="139571" y="1932065"/>
                  <a:pt x="167194" y="1967307"/>
                  <a:pt x="196721" y="2000645"/>
                </a:cubicBezTo>
                <a:cubicBezTo>
                  <a:pt x="226249" y="2033030"/>
                  <a:pt x="264349" y="2060652"/>
                  <a:pt x="299591" y="2085417"/>
                </a:cubicBezTo>
                <a:cubicBezTo>
                  <a:pt x="337691" y="2113040"/>
                  <a:pt x="383411" y="2129232"/>
                  <a:pt x="425321" y="2146377"/>
                </a:cubicBezTo>
                <a:cubicBezTo>
                  <a:pt x="448181" y="2155902"/>
                  <a:pt x="471994" y="2162570"/>
                  <a:pt x="496759" y="2165427"/>
                </a:cubicBezTo>
                <a:cubicBezTo>
                  <a:pt x="545336" y="2173047"/>
                  <a:pt x="594866" y="2180667"/>
                  <a:pt x="643444" y="2179715"/>
                </a:cubicBezTo>
                <a:cubicBezTo>
                  <a:pt x="692021" y="2178762"/>
                  <a:pt x="741551" y="2170190"/>
                  <a:pt x="790129" y="2162570"/>
                </a:cubicBezTo>
                <a:cubicBezTo>
                  <a:pt x="838706" y="2154950"/>
                  <a:pt x="885379" y="2140662"/>
                  <a:pt x="932051" y="2124470"/>
                </a:cubicBezTo>
                <a:cubicBezTo>
                  <a:pt x="959674" y="2134947"/>
                  <a:pt x="987296" y="2143520"/>
                  <a:pt x="1016824" y="2149235"/>
                </a:cubicBezTo>
                <a:cubicBezTo>
                  <a:pt x="1103501" y="2166380"/>
                  <a:pt x="1192084" y="2174952"/>
                  <a:pt x="1280666" y="2173047"/>
                </a:cubicBezTo>
                <a:cubicBezTo>
                  <a:pt x="1347341" y="2171142"/>
                  <a:pt x="1414969" y="2165427"/>
                  <a:pt x="1481644" y="2158760"/>
                </a:cubicBezTo>
                <a:cubicBezTo>
                  <a:pt x="1574989" y="2150187"/>
                  <a:pt x="1668334" y="2137805"/>
                  <a:pt x="1760726" y="2122565"/>
                </a:cubicBezTo>
                <a:cubicBezTo>
                  <a:pt x="1829306" y="2111135"/>
                  <a:pt x="1896934" y="2095895"/>
                  <a:pt x="1963609" y="2076845"/>
                </a:cubicBezTo>
                <a:cubicBezTo>
                  <a:pt x="2050286" y="2051127"/>
                  <a:pt x="2135059" y="2017790"/>
                  <a:pt x="2216974" y="1978737"/>
                </a:cubicBezTo>
                <a:cubicBezTo>
                  <a:pt x="2270314" y="1953972"/>
                  <a:pt x="2320796" y="1924445"/>
                  <a:pt x="2368421" y="1891107"/>
                </a:cubicBezTo>
                <a:cubicBezTo>
                  <a:pt x="2435096" y="1845387"/>
                  <a:pt x="2499866" y="1794905"/>
                  <a:pt x="2557016" y="1736802"/>
                </a:cubicBezTo>
                <a:cubicBezTo>
                  <a:pt x="2577019" y="1716800"/>
                  <a:pt x="2595116" y="1695845"/>
                  <a:pt x="2613214" y="1672985"/>
                </a:cubicBezTo>
                <a:cubicBezTo>
                  <a:pt x="2644646" y="1632980"/>
                  <a:pt x="2677031" y="1592975"/>
                  <a:pt x="2704654" y="1549160"/>
                </a:cubicBezTo>
                <a:cubicBezTo>
                  <a:pt x="2719894" y="1524395"/>
                  <a:pt x="2734181" y="1499630"/>
                  <a:pt x="2745611" y="1472960"/>
                </a:cubicBezTo>
                <a:cubicBezTo>
                  <a:pt x="2768471" y="1422477"/>
                  <a:pt x="2791331" y="1371042"/>
                  <a:pt x="2807524" y="1317702"/>
                </a:cubicBezTo>
                <a:cubicBezTo>
                  <a:pt x="2818001" y="1284365"/>
                  <a:pt x="2825621" y="1250075"/>
                  <a:pt x="2831336" y="1215785"/>
                </a:cubicBezTo>
                <a:cubicBezTo>
                  <a:pt x="2841814" y="1157682"/>
                  <a:pt x="2849434" y="1098627"/>
                  <a:pt x="2854196" y="1040525"/>
                </a:cubicBezTo>
                <a:cubicBezTo>
                  <a:pt x="2859911" y="970992"/>
                  <a:pt x="2859911" y="901460"/>
                  <a:pt x="2858959" y="830975"/>
                </a:cubicBezTo>
                <a:close/>
              </a:path>
            </a:pathLst>
          </a:custGeom>
          <a:solidFill>
            <a:schemeClr val="accent3"/>
          </a:solidFill>
          <a:ln>
            <a:noFill/>
          </a:ln>
        </p:spPr>
        <p:txBody>
          <a:bodyPr spcFirstLastPara="1" wrap="square" lIns="91425" tIns="45700" rIns="91425" bIns="45700" anchor="ctr" anchorCtr="0">
            <a:noAutofit/>
          </a:bodyPr>
          <a:lstStyle/>
          <a:p>
            <a:endParaRPr/>
          </a:p>
        </p:txBody>
      </p:sp>
      <p:grpSp>
        <p:nvGrpSpPr>
          <p:cNvPr id="17" name="Google Shape;17;p2"/>
          <p:cNvGrpSpPr/>
          <p:nvPr/>
        </p:nvGrpSpPr>
        <p:grpSpPr>
          <a:xfrm rot="435347">
            <a:off x="8827440" y="919771"/>
            <a:ext cx="2385157" cy="5938028"/>
            <a:chOff x="2609450" y="479865"/>
            <a:chExt cx="2385138" cy="5937981"/>
          </a:xfrm>
        </p:grpSpPr>
        <p:sp>
          <p:nvSpPr>
            <p:cNvPr id="18" name="Google Shape;18;p2"/>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rgbClr val="1E1D1E"/>
            </a:solidFill>
            <a:ln>
              <a:noFill/>
            </a:ln>
          </p:spPr>
          <p:txBody>
            <a:bodyPr spcFirstLastPara="1" wrap="square" lIns="91425" tIns="45700" rIns="91425" bIns="45700" anchor="ctr" anchorCtr="0">
              <a:noAutofit/>
            </a:bodyPr>
            <a:lstStyle/>
            <a:p>
              <a:endParaRPr/>
            </a:p>
          </p:txBody>
        </p:sp>
        <p:sp>
          <p:nvSpPr>
            <p:cNvPr id="19" name="Google Shape;19;p2"/>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rgbClr val="291210"/>
            </a:solidFill>
            <a:ln>
              <a:noFill/>
            </a:ln>
          </p:spPr>
          <p:txBody>
            <a:bodyPr spcFirstLastPara="1" wrap="square" lIns="91425" tIns="45700" rIns="91425" bIns="45700" anchor="ctr" anchorCtr="0">
              <a:noAutofit/>
            </a:bodyPr>
            <a:lstStyle/>
            <a:p>
              <a:endParaRPr/>
            </a:p>
          </p:txBody>
        </p:sp>
        <p:sp>
          <p:nvSpPr>
            <p:cNvPr id="20" name="Google Shape;20;p2"/>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rgbClr val="292929"/>
            </a:solidFill>
            <a:ln>
              <a:noFill/>
            </a:ln>
          </p:spPr>
          <p:txBody>
            <a:bodyPr spcFirstLastPara="1" wrap="square" lIns="91425" tIns="45700" rIns="91425" bIns="45700" anchor="ctr" anchorCtr="0">
              <a:noAutofit/>
            </a:bodyPr>
            <a:lstStyle/>
            <a:p>
              <a:endParaRPr/>
            </a:p>
          </p:txBody>
        </p:sp>
        <p:sp>
          <p:nvSpPr>
            <p:cNvPr id="21" name="Google Shape;21;p2"/>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rgbClr val="292929"/>
            </a:solidFill>
            <a:ln>
              <a:noFill/>
            </a:ln>
          </p:spPr>
          <p:txBody>
            <a:bodyPr spcFirstLastPara="1" wrap="square" lIns="91425" tIns="45700" rIns="91425" bIns="45700" anchor="ctr" anchorCtr="0">
              <a:noAutofit/>
            </a:bodyPr>
            <a:lstStyle/>
            <a:p>
              <a:endParaRPr/>
            </a:p>
          </p:txBody>
        </p:sp>
        <p:sp>
          <p:nvSpPr>
            <p:cNvPr id="22" name="Google Shape;22;p2"/>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rgbClr val="292929"/>
            </a:solidFill>
            <a:ln>
              <a:noFill/>
            </a:ln>
          </p:spPr>
          <p:txBody>
            <a:bodyPr spcFirstLastPara="1" wrap="square" lIns="91425" tIns="45700" rIns="91425" bIns="45700" anchor="ctr" anchorCtr="0">
              <a:noAutofit/>
            </a:bodyPr>
            <a:lstStyle/>
            <a:p>
              <a:endParaRPr/>
            </a:p>
          </p:txBody>
        </p:sp>
        <p:sp>
          <p:nvSpPr>
            <p:cNvPr id="23" name="Google Shape;23;p2"/>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rgbClr val="F9EFEA"/>
            </a:solidFill>
            <a:ln>
              <a:noFill/>
            </a:ln>
          </p:spPr>
          <p:txBody>
            <a:bodyPr spcFirstLastPara="1" wrap="square" lIns="91425" tIns="45700" rIns="91425" bIns="45700" anchor="ctr" anchorCtr="0">
              <a:noAutofit/>
            </a:bodyPr>
            <a:lstStyle/>
            <a:p>
              <a:endParaRPr/>
            </a:p>
          </p:txBody>
        </p:sp>
        <p:sp>
          <p:nvSpPr>
            <p:cNvPr id="24" name="Google Shape;24;p2"/>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rgbClr val="251311"/>
            </a:solidFill>
            <a:ln>
              <a:noFill/>
            </a:ln>
          </p:spPr>
          <p:txBody>
            <a:bodyPr spcFirstLastPara="1" wrap="square" lIns="91425" tIns="45700" rIns="91425" bIns="45700" anchor="ctr" anchorCtr="0">
              <a:noAutofit/>
            </a:bodyPr>
            <a:lstStyle/>
            <a:p>
              <a:endParaRPr/>
            </a:p>
          </p:txBody>
        </p:sp>
        <p:sp>
          <p:nvSpPr>
            <p:cNvPr id="25" name="Google Shape;25;p2"/>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rgbClr val="2A110F"/>
            </a:solidFill>
            <a:ln>
              <a:noFill/>
            </a:ln>
          </p:spPr>
          <p:txBody>
            <a:bodyPr spcFirstLastPara="1" wrap="square" lIns="91425" tIns="45700" rIns="91425" bIns="45700" anchor="ctr" anchorCtr="0">
              <a:noAutofit/>
            </a:bodyPr>
            <a:lstStyle/>
            <a:p>
              <a:r>
                <a:rPr lang="en"/>
                <a:t>	</a:t>
              </a:r>
              <a:endParaRPr/>
            </a:p>
          </p:txBody>
        </p:sp>
        <p:sp>
          <p:nvSpPr>
            <p:cNvPr id="26" name="Google Shape;26;p2"/>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rgbClr val="220F0D"/>
            </a:solidFill>
            <a:ln>
              <a:noFill/>
            </a:ln>
          </p:spPr>
          <p:txBody>
            <a:bodyPr spcFirstLastPara="1" wrap="square" lIns="91425" tIns="45700" rIns="91425" bIns="45700" anchor="ctr" anchorCtr="0">
              <a:noAutofit/>
            </a:bodyPr>
            <a:lstStyle/>
            <a:p>
              <a:r>
                <a:rPr lang="en"/>
                <a:t>	</a:t>
              </a:r>
              <a:endParaRPr/>
            </a:p>
          </p:txBody>
        </p:sp>
        <p:sp>
          <p:nvSpPr>
            <p:cNvPr id="27" name="Google Shape;27;p2"/>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rgbClr val="321412"/>
            </a:solidFill>
            <a:ln>
              <a:noFill/>
            </a:ln>
          </p:spPr>
          <p:txBody>
            <a:bodyPr spcFirstLastPara="1" wrap="square" lIns="91425" tIns="45700" rIns="91425" bIns="45700" anchor="ctr" anchorCtr="0">
              <a:noAutofit/>
            </a:bodyPr>
            <a:lstStyle/>
            <a:p>
              <a:endParaRPr/>
            </a:p>
          </p:txBody>
        </p:sp>
        <p:sp>
          <p:nvSpPr>
            <p:cNvPr id="28" name="Google Shape;28;p2"/>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rgbClr val="2B1210"/>
            </a:solidFill>
            <a:ln>
              <a:noFill/>
            </a:ln>
          </p:spPr>
          <p:txBody>
            <a:bodyPr spcFirstLastPara="1" wrap="square" lIns="91425" tIns="45700" rIns="91425" bIns="45700" anchor="ctr" anchorCtr="0">
              <a:noAutofit/>
            </a:bodyPr>
            <a:lstStyle/>
            <a:p>
              <a:endParaRPr/>
            </a:p>
          </p:txBody>
        </p:sp>
        <p:sp>
          <p:nvSpPr>
            <p:cNvPr id="29" name="Google Shape;29;p2"/>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rgbClr val="3E1613"/>
            </a:solidFill>
            <a:ln>
              <a:noFill/>
            </a:ln>
          </p:spPr>
          <p:txBody>
            <a:bodyPr spcFirstLastPara="1" wrap="square" lIns="91425" tIns="45700" rIns="91425" bIns="45700" anchor="ctr" anchorCtr="0">
              <a:noAutofit/>
            </a:bodyPr>
            <a:lstStyle/>
            <a:p>
              <a:endParaRPr/>
            </a:p>
          </p:txBody>
        </p:sp>
        <p:sp>
          <p:nvSpPr>
            <p:cNvPr id="30" name="Google Shape;30;p2"/>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rgbClr val="1D0E0B"/>
            </a:solidFill>
            <a:ln>
              <a:noFill/>
            </a:ln>
          </p:spPr>
          <p:txBody>
            <a:bodyPr spcFirstLastPara="1" wrap="square" lIns="91425" tIns="45700" rIns="91425" bIns="45700" anchor="ctr" anchorCtr="0">
              <a:noAutofit/>
            </a:bodyPr>
            <a:lstStyle/>
            <a:p>
              <a:endParaRPr/>
            </a:p>
          </p:txBody>
        </p:sp>
        <p:sp>
          <p:nvSpPr>
            <p:cNvPr id="31" name="Google Shape;31;p2"/>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rgbClr val="461915"/>
            </a:solidFill>
            <a:ln>
              <a:noFill/>
            </a:ln>
          </p:spPr>
          <p:txBody>
            <a:bodyPr spcFirstLastPara="1" wrap="square" lIns="91425" tIns="45700" rIns="91425" bIns="45700" anchor="ctr" anchorCtr="0">
              <a:noAutofit/>
            </a:bodyPr>
            <a:lstStyle/>
            <a:p>
              <a:endParaRPr/>
            </a:p>
          </p:txBody>
        </p:sp>
        <p:sp>
          <p:nvSpPr>
            <p:cNvPr id="32" name="Google Shape;32;p2"/>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rgbClr val="3E1613"/>
            </a:solidFill>
            <a:ln>
              <a:noFill/>
            </a:ln>
          </p:spPr>
          <p:txBody>
            <a:bodyPr spcFirstLastPara="1" wrap="square" lIns="91425" tIns="45700" rIns="91425" bIns="45700" anchor="ctr" anchorCtr="0">
              <a:noAutofit/>
            </a:bodyPr>
            <a:lstStyle/>
            <a:p>
              <a:endParaRPr/>
            </a:p>
          </p:txBody>
        </p:sp>
        <p:sp>
          <p:nvSpPr>
            <p:cNvPr id="33" name="Google Shape;33;p2"/>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rgbClr val="3E1613"/>
            </a:solidFill>
            <a:ln>
              <a:noFill/>
            </a:ln>
          </p:spPr>
          <p:txBody>
            <a:bodyPr spcFirstLastPara="1" wrap="square" lIns="91425" tIns="45700" rIns="91425" bIns="45700" anchor="ctr" anchorCtr="0">
              <a:noAutofit/>
            </a:bodyPr>
            <a:lstStyle/>
            <a:p>
              <a:endParaRPr/>
            </a:p>
          </p:txBody>
        </p:sp>
        <p:sp>
          <p:nvSpPr>
            <p:cNvPr id="34" name="Google Shape;34;p2"/>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rgbClr val="E9A998"/>
            </a:solidFill>
            <a:ln>
              <a:noFill/>
            </a:ln>
          </p:spPr>
          <p:txBody>
            <a:bodyPr spcFirstLastPara="1" wrap="square" lIns="91425" tIns="45700" rIns="91425" bIns="45700" anchor="ctr" anchorCtr="0">
              <a:noAutofit/>
            </a:bodyPr>
            <a:lstStyle/>
            <a:p>
              <a:endParaRPr/>
            </a:p>
          </p:txBody>
        </p:sp>
        <p:sp>
          <p:nvSpPr>
            <p:cNvPr id="35" name="Google Shape;35;p2"/>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rgbClr val="F4C6BA"/>
            </a:solidFill>
            <a:ln>
              <a:noFill/>
            </a:ln>
          </p:spPr>
          <p:txBody>
            <a:bodyPr spcFirstLastPara="1" wrap="square" lIns="91425" tIns="45700" rIns="91425" bIns="45700" anchor="ctr" anchorCtr="0">
              <a:noAutofit/>
            </a:bodyPr>
            <a:lstStyle/>
            <a:p>
              <a:endParaRPr/>
            </a:p>
          </p:txBody>
        </p:sp>
        <p:sp>
          <p:nvSpPr>
            <p:cNvPr id="36" name="Google Shape;36;p2"/>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rgbClr val="CEABA6"/>
            </a:solidFill>
            <a:ln>
              <a:noFill/>
            </a:ln>
          </p:spPr>
          <p:txBody>
            <a:bodyPr spcFirstLastPara="1" wrap="square" lIns="91425" tIns="45700" rIns="91425" bIns="45700" anchor="ctr" anchorCtr="0">
              <a:noAutofit/>
            </a:bodyPr>
            <a:lstStyle/>
            <a:p>
              <a:endParaRPr/>
            </a:p>
          </p:txBody>
        </p:sp>
        <p:sp>
          <p:nvSpPr>
            <p:cNvPr id="37" name="Google Shape;37;p2"/>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rgbClr val="FEFEFD"/>
            </a:solidFill>
            <a:ln>
              <a:noFill/>
            </a:ln>
          </p:spPr>
          <p:txBody>
            <a:bodyPr spcFirstLastPara="1" wrap="square" lIns="91425" tIns="45700" rIns="91425" bIns="45700" anchor="ctr" anchorCtr="0">
              <a:noAutofit/>
            </a:bodyPr>
            <a:lstStyle/>
            <a:p>
              <a:endParaRPr/>
            </a:p>
          </p:txBody>
        </p:sp>
        <p:sp>
          <p:nvSpPr>
            <p:cNvPr id="38" name="Google Shape;38;p2"/>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rgbClr val="BD8986"/>
            </a:solidFill>
            <a:ln>
              <a:noFill/>
            </a:ln>
          </p:spPr>
          <p:txBody>
            <a:bodyPr spcFirstLastPara="1" wrap="square" lIns="91425" tIns="45700" rIns="91425" bIns="45700" anchor="ctr" anchorCtr="0">
              <a:noAutofit/>
            </a:bodyPr>
            <a:lstStyle/>
            <a:p>
              <a:endParaRPr/>
            </a:p>
          </p:txBody>
        </p:sp>
        <p:sp>
          <p:nvSpPr>
            <p:cNvPr id="39" name="Google Shape;39;p2"/>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rgbClr val="FEFEFD"/>
            </a:solidFill>
            <a:ln>
              <a:noFill/>
            </a:ln>
          </p:spPr>
          <p:txBody>
            <a:bodyPr spcFirstLastPara="1" wrap="square" lIns="91425" tIns="45700" rIns="91425" bIns="45700" anchor="ctr" anchorCtr="0">
              <a:noAutofit/>
            </a:bodyPr>
            <a:lstStyle/>
            <a:p>
              <a:endParaRPr/>
            </a:p>
          </p:txBody>
        </p:sp>
        <p:sp>
          <p:nvSpPr>
            <p:cNvPr id="40" name="Google Shape;40;p2"/>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rgbClr val="F4C5B8"/>
            </a:solidFill>
            <a:ln>
              <a:noFill/>
            </a:ln>
          </p:spPr>
          <p:txBody>
            <a:bodyPr spcFirstLastPara="1" wrap="square" lIns="91425" tIns="45700" rIns="91425" bIns="45700" anchor="ctr" anchorCtr="0">
              <a:noAutofit/>
            </a:bodyPr>
            <a:lstStyle/>
            <a:p>
              <a:endParaRPr/>
            </a:p>
          </p:txBody>
        </p:sp>
        <p:sp>
          <p:nvSpPr>
            <p:cNvPr id="41" name="Google Shape;41;p2"/>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rgbClr val="F4C5B8"/>
            </a:solidFill>
            <a:ln>
              <a:noFill/>
            </a:ln>
          </p:spPr>
          <p:txBody>
            <a:bodyPr spcFirstLastPara="1" wrap="square" lIns="91425" tIns="45700" rIns="91425" bIns="45700" anchor="ctr" anchorCtr="0">
              <a:noAutofit/>
            </a:bodyPr>
            <a:lstStyle/>
            <a:p>
              <a:endParaRPr/>
            </a:p>
          </p:txBody>
        </p:sp>
        <p:sp>
          <p:nvSpPr>
            <p:cNvPr id="42" name="Google Shape;42;p2"/>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rgbClr val="2A110F"/>
            </a:solidFill>
            <a:ln>
              <a:noFill/>
            </a:ln>
          </p:spPr>
          <p:txBody>
            <a:bodyPr spcFirstLastPara="1" wrap="square" lIns="91425" tIns="45700" rIns="91425" bIns="45700" anchor="ctr" anchorCtr="0">
              <a:noAutofit/>
            </a:bodyPr>
            <a:lstStyle/>
            <a:p>
              <a:endParaRPr/>
            </a:p>
          </p:txBody>
        </p:sp>
        <p:sp>
          <p:nvSpPr>
            <p:cNvPr id="43" name="Google Shape;43;p2"/>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rgbClr val="BE898A"/>
            </a:solidFill>
            <a:ln>
              <a:noFill/>
            </a:ln>
          </p:spPr>
          <p:txBody>
            <a:bodyPr spcFirstLastPara="1" wrap="square" lIns="91425" tIns="45700" rIns="91425" bIns="45700" anchor="ctr" anchorCtr="0">
              <a:noAutofit/>
            </a:bodyPr>
            <a:lstStyle/>
            <a:p>
              <a:endParaRPr/>
            </a:p>
          </p:txBody>
        </p:sp>
        <p:sp>
          <p:nvSpPr>
            <p:cNvPr id="44" name="Google Shape;44;p2"/>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rgbClr val="BE898A"/>
            </a:solidFill>
            <a:ln>
              <a:noFill/>
            </a:ln>
          </p:spPr>
          <p:txBody>
            <a:bodyPr spcFirstLastPara="1" wrap="square" lIns="91425" tIns="45700" rIns="91425" bIns="45700" anchor="ctr" anchorCtr="0">
              <a:noAutofit/>
            </a:bodyPr>
            <a:lstStyle/>
            <a:p>
              <a:endParaRPr/>
            </a:p>
          </p:txBody>
        </p:sp>
        <p:sp>
          <p:nvSpPr>
            <p:cNvPr id="45" name="Google Shape;45;p2"/>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rgbClr val="BE898A"/>
            </a:solidFill>
            <a:ln>
              <a:noFill/>
            </a:ln>
          </p:spPr>
          <p:txBody>
            <a:bodyPr spcFirstLastPara="1" wrap="square" lIns="91425" tIns="45700" rIns="91425" bIns="45700" anchor="ctr" anchorCtr="0">
              <a:noAutofit/>
            </a:bodyPr>
            <a:lstStyle/>
            <a:p>
              <a:endParaRPr/>
            </a:p>
          </p:txBody>
        </p:sp>
        <p:sp>
          <p:nvSpPr>
            <p:cNvPr id="46" name="Google Shape;46;p2"/>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rgbClr val="BE898A"/>
            </a:solidFill>
            <a:ln>
              <a:noFill/>
            </a:ln>
          </p:spPr>
          <p:txBody>
            <a:bodyPr spcFirstLastPara="1" wrap="square" lIns="91425" tIns="45700" rIns="91425" bIns="45700" anchor="ctr" anchorCtr="0">
              <a:noAutofit/>
            </a:bodyPr>
            <a:lstStyle/>
            <a:p>
              <a:endParaRPr/>
            </a:p>
          </p:txBody>
        </p:sp>
        <p:sp>
          <p:nvSpPr>
            <p:cNvPr id="47" name="Google Shape;47;p2"/>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rgbClr val="BE898A"/>
            </a:solidFill>
            <a:ln>
              <a:noFill/>
            </a:ln>
          </p:spPr>
          <p:txBody>
            <a:bodyPr spcFirstLastPara="1" wrap="square" lIns="91425" tIns="45700" rIns="91425" bIns="45700" anchor="ctr" anchorCtr="0">
              <a:noAutofit/>
            </a:bodyPr>
            <a:lstStyle/>
            <a:p>
              <a:endParaRPr/>
            </a:p>
          </p:txBody>
        </p:sp>
      </p:grpSp>
      <p:sp>
        <p:nvSpPr>
          <p:cNvPr id="48" name="Google Shape;48;p2"/>
          <p:cNvSpPr/>
          <p:nvPr/>
        </p:nvSpPr>
        <p:spPr>
          <a:xfrm rot="-1301707">
            <a:off x="5719849" y="1276046"/>
            <a:ext cx="3408185" cy="5227452"/>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rgbClr val="000000"/>
          </a:solidFill>
          <a:ln>
            <a:noFill/>
          </a:ln>
        </p:spPr>
        <p:txBody>
          <a:bodyPr spcFirstLastPara="1" wrap="square" lIns="91425" tIns="45700" rIns="91425" bIns="45700" anchor="ctr" anchorCtr="0">
            <a:noAutofit/>
          </a:bodyPr>
          <a:lstStyle/>
          <a:p>
            <a:endParaRPr/>
          </a:p>
        </p:txBody>
      </p:sp>
    </p:spTree>
    <p:extLst>
      <p:ext uri="{BB962C8B-B14F-4D97-AF65-F5344CB8AC3E}">
        <p14:creationId xmlns:p14="http://schemas.microsoft.com/office/powerpoint/2010/main" val="3341778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62"/>
        <p:cNvGrpSpPr/>
        <p:nvPr/>
      </p:nvGrpSpPr>
      <p:grpSpPr>
        <a:xfrm>
          <a:off x="0" y="0"/>
          <a:ext cx="0" cy="0"/>
          <a:chOff x="0" y="0"/>
          <a:chExt cx="0" cy="0"/>
        </a:xfrm>
      </p:grpSpPr>
      <p:grpSp>
        <p:nvGrpSpPr>
          <p:cNvPr id="63" name="Google Shape;63;p5"/>
          <p:cNvGrpSpPr/>
          <p:nvPr/>
        </p:nvGrpSpPr>
        <p:grpSpPr>
          <a:xfrm rot="-1236582" flipH="1">
            <a:off x="7989218" y="1224533"/>
            <a:ext cx="2385138" cy="5937981"/>
            <a:chOff x="2609450" y="479865"/>
            <a:chExt cx="2385138" cy="5937981"/>
          </a:xfrm>
        </p:grpSpPr>
        <p:sp>
          <p:nvSpPr>
            <p:cNvPr id="64" name="Google Shape;64;p5"/>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65" name="Google Shape;65;p5"/>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66" name="Google Shape;66;p5"/>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67" name="Google Shape;67;p5"/>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68" name="Google Shape;68;p5"/>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69" name="Google Shape;69;p5"/>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70" name="Google Shape;70;p5"/>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71" name="Google Shape;71;p5"/>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r>
                <a:rPr lang="en"/>
                <a:t>	</a:t>
              </a:r>
              <a:endParaRPr/>
            </a:p>
          </p:txBody>
        </p:sp>
        <p:sp>
          <p:nvSpPr>
            <p:cNvPr id="72" name="Google Shape;72;p5"/>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r>
                <a:rPr lang="en"/>
                <a:t>	</a:t>
              </a:r>
              <a:endParaRPr/>
            </a:p>
          </p:txBody>
        </p:sp>
        <p:sp>
          <p:nvSpPr>
            <p:cNvPr id="73" name="Google Shape;73;p5"/>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74" name="Google Shape;74;p5"/>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75" name="Google Shape;75;p5"/>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76" name="Google Shape;76;p5"/>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77" name="Google Shape;77;p5"/>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78" name="Google Shape;78;p5"/>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79" name="Google Shape;79;p5"/>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80" name="Google Shape;80;p5"/>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81" name="Google Shape;81;p5"/>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82" name="Google Shape;82;p5"/>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83" name="Google Shape;83;p5"/>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84" name="Google Shape;84;p5"/>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85" name="Google Shape;85;p5"/>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86" name="Google Shape;86;p5"/>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87" name="Google Shape;87;p5"/>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88" name="Google Shape;88;p5"/>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89" name="Google Shape;89;p5"/>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90" name="Google Shape;90;p5"/>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91" name="Google Shape;91;p5"/>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92" name="Google Shape;92;p5"/>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93" name="Google Shape;93;p5"/>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grpSp>
      <p:sp>
        <p:nvSpPr>
          <p:cNvPr id="94" name="Google Shape;94;p5"/>
          <p:cNvSpPr/>
          <p:nvPr/>
        </p:nvSpPr>
        <p:spPr>
          <a:xfrm rot="-1301707">
            <a:off x="9187299" y="1816146"/>
            <a:ext cx="3408185" cy="5227452"/>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91425" tIns="45700" rIns="91425" bIns="45700" anchor="ctr" anchorCtr="0">
            <a:noAutofit/>
          </a:bodyPr>
          <a:lstStyle/>
          <a:p>
            <a:endParaRPr/>
          </a:p>
        </p:txBody>
      </p:sp>
      <p:sp>
        <p:nvSpPr>
          <p:cNvPr id="95" name="Google Shape;95;p5"/>
          <p:cNvSpPr/>
          <p:nvPr/>
        </p:nvSpPr>
        <p:spPr>
          <a:xfrm rot="-1572350">
            <a:off x="10108622" y="316717"/>
            <a:ext cx="873413" cy="1206558"/>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1"/>
          </a:solidFill>
          <a:ln>
            <a:noFill/>
          </a:ln>
        </p:spPr>
        <p:txBody>
          <a:bodyPr spcFirstLastPara="1" wrap="square" lIns="91425" tIns="45700" rIns="91425" bIns="45700" anchor="ctr" anchorCtr="0">
            <a:noAutofit/>
          </a:bodyPr>
          <a:lstStyle/>
          <a:p>
            <a:endParaRPr/>
          </a:p>
        </p:txBody>
      </p:sp>
      <p:sp>
        <p:nvSpPr>
          <p:cNvPr id="96" name="Google Shape;96;p5"/>
          <p:cNvSpPr/>
          <p:nvPr/>
        </p:nvSpPr>
        <p:spPr>
          <a:xfrm rot="2529953">
            <a:off x="11145302" y="61350"/>
            <a:ext cx="875535" cy="1070227"/>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2"/>
          </a:solidFill>
          <a:ln>
            <a:noFill/>
          </a:ln>
        </p:spPr>
        <p:txBody>
          <a:bodyPr spcFirstLastPara="1" wrap="square" lIns="91425" tIns="45700" rIns="91425" bIns="45700" anchor="ctr" anchorCtr="0">
            <a:noAutofit/>
          </a:bodyPr>
          <a:lstStyle/>
          <a:p>
            <a:endParaRPr/>
          </a:p>
        </p:txBody>
      </p:sp>
      <p:sp>
        <p:nvSpPr>
          <p:cNvPr id="97" name="Google Shape;97;p5"/>
          <p:cNvSpPr/>
          <p:nvPr/>
        </p:nvSpPr>
        <p:spPr>
          <a:xfrm>
            <a:off x="11077668" y="1194937"/>
            <a:ext cx="1007949" cy="768378"/>
          </a:xfrm>
          <a:custGeom>
            <a:avLst/>
            <a:gdLst/>
            <a:ahLst/>
            <a:cxnLst/>
            <a:rect l="l" t="t" r="r" b="b"/>
            <a:pathLst>
              <a:path w="2859430" h="2179795" extrusionOk="0">
                <a:moveTo>
                  <a:pt x="2858959" y="830975"/>
                </a:moveTo>
                <a:cubicBezTo>
                  <a:pt x="2857054" y="739535"/>
                  <a:pt x="2848481" y="647142"/>
                  <a:pt x="2830384" y="556655"/>
                </a:cubicBezTo>
                <a:cubicBezTo>
                  <a:pt x="2823716" y="524270"/>
                  <a:pt x="2815144" y="491885"/>
                  <a:pt x="2803714" y="460452"/>
                </a:cubicBezTo>
                <a:cubicBezTo>
                  <a:pt x="2784664" y="410922"/>
                  <a:pt x="2764661" y="359487"/>
                  <a:pt x="2737039" y="313767"/>
                </a:cubicBezTo>
                <a:cubicBezTo>
                  <a:pt x="2710369" y="269952"/>
                  <a:pt x="2677984" y="228995"/>
                  <a:pt x="2643694" y="190895"/>
                </a:cubicBezTo>
                <a:cubicBezTo>
                  <a:pt x="2609404" y="153747"/>
                  <a:pt x="2566541" y="121362"/>
                  <a:pt x="2525584" y="92787"/>
                </a:cubicBezTo>
                <a:cubicBezTo>
                  <a:pt x="2483674" y="64212"/>
                  <a:pt x="2434144" y="44210"/>
                  <a:pt x="2387471" y="27065"/>
                </a:cubicBezTo>
                <a:cubicBezTo>
                  <a:pt x="2376041" y="22302"/>
                  <a:pt x="2363659" y="19445"/>
                  <a:pt x="2351276" y="16587"/>
                </a:cubicBezTo>
                <a:cubicBezTo>
                  <a:pt x="2312224" y="8015"/>
                  <a:pt x="2273171" y="3252"/>
                  <a:pt x="2233166" y="395"/>
                </a:cubicBezTo>
                <a:cubicBezTo>
                  <a:pt x="2219831" y="-558"/>
                  <a:pt x="2205544" y="395"/>
                  <a:pt x="2192209" y="1347"/>
                </a:cubicBezTo>
                <a:cubicBezTo>
                  <a:pt x="2152204" y="5157"/>
                  <a:pt x="2112199" y="9920"/>
                  <a:pt x="2072194" y="18492"/>
                </a:cubicBezTo>
                <a:cubicBezTo>
                  <a:pt x="2037904" y="27065"/>
                  <a:pt x="2003614" y="40400"/>
                  <a:pt x="1970276" y="54687"/>
                </a:cubicBezTo>
                <a:cubicBezTo>
                  <a:pt x="1968371" y="55640"/>
                  <a:pt x="1966466" y="55640"/>
                  <a:pt x="1963609" y="56592"/>
                </a:cubicBezTo>
                <a:cubicBezTo>
                  <a:pt x="1920746" y="72785"/>
                  <a:pt x="1878836" y="89930"/>
                  <a:pt x="1840736" y="114695"/>
                </a:cubicBezTo>
                <a:cubicBezTo>
                  <a:pt x="1827401" y="117552"/>
                  <a:pt x="1815019" y="120410"/>
                  <a:pt x="1801684" y="123267"/>
                </a:cubicBezTo>
                <a:cubicBezTo>
                  <a:pt x="1778824" y="128982"/>
                  <a:pt x="1755964" y="132792"/>
                  <a:pt x="1733104" y="137555"/>
                </a:cubicBezTo>
                <a:cubicBezTo>
                  <a:pt x="1725484" y="135650"/>
                  <a:pt x="1717864" y="132792"/>
                  <a:pt x="1710244" y="130887"/>
                </a:cubicBezTo>
                <a:cubicBezTo>
                  <a:pt x="1682621" y="123267"/>
                  <a:pt x="1654046" y="117552"/>
                  <a:pt x="1625471" y="113742"/>
                </a:cubicBezTo>
                <a:cubicBezTo>
                  <a:pt x="1574989" y="107075"/>
                  <a:pt x="1524506" y="98502"/>
                  <a:pt x="1473071" y="98502"/>
                </a:cubicBezTo>
                <a:cubicBezTo>
                  <a:pt x="1445449" y="98502"/>
                  <a:pt x="1416874" y="99455"/>
                  <a:pt x="1389251" y="103265"/>
                </a:cubicBezTo>
                <a:cubicBezTo>
                  <a:pt x="1357819" y="107075"/>
                  <a:pt x="1326386" y="110885"/>
                  <a:pt x="1294954" y="115647"/>
                </a:cubicBezTo>
                <a:cubicBezTo>
                  <a:pt x="1250186" y="108027"/>
                  <a:pt x="1204466" y="102312"/>
                  <a:pt x="1158746" y="98502"/>
                </a:cubicBezTo>
                <a:cubicBezTo>
                  <a:pt x="1092071" y="93740"/>
                  <a:pt x="1028254" y="101360"/>
                  <a:pt x="961579" y="112790"/>
                </a:cubicBezTo>
                <a:cubicBezTo>
                  <a:pt x="901571" y="122315"/>
                  <a:pt x="847279" y="148032"/>
                  <a:pt x="792034" y="171845"/>
                </a:cubicBezTo>
                <a:cubicBezTo>
                  <a:pt x="758696" y="186132"/>
                  <a:pt x="727264" y="205182"/>
                  <a:pt x="696784" y="226137"/>
                </a:cubicBezTo>
                <a:cubicBezTo>
                  <a:pt x="647254" y="260427"/>
                  <a:pt x="599629" y="297575"/>
                  <a:pt x="555814" y="337580"/>
                </a:cubicBezTo>
                <a:cubicBezTo>
                  <a:pt x="497711" y="389967"/>
                  <a:pt x="444371" y="447117"/>
                  <a:pt x="393889" y="507125"/>
                </a:cubicBezTo>
                <a:cubicBezTo>
                  <a:pt x="321499" y="593802"/>
                  <a:pt x="252919" y="685242"/>
                  <a:pt x="192911" y="781445"/>
                </a:cubicBezTo>
                <a:cubicBezTo>
                  <a:pt x="171956" y="813830"/>
                  <a:pt x="160526" y="850025"/>
                  <a:pt x="158621" y="888125"/>
                </a:cubicBezTo>
                <a:cubicBezTo>
                  <a:pt x="157669" y="894792"/>
                  <a:pt x="155764" y="900507"/>
                  <a:pt x="155764" y="907175"/>
                </a:cubicBezTo>
                <a:cubicBezTo>
                  <a:pt x="155764" y="907175"/>
                  <a:pt x="155764" y="907175"/>
                  <a:pt x="155764" y="907175"/>
                </a:cubicBezTo>
                <a:cubicBezTo>
                  <a:pt x="111949" y="967182"/>
                  <a:pt x="83374" y="1031952"/>
                  <a:pt x="54799" y="1101485"/>
                </a:cubicBezTo>
                <a:cubicBezTo>
                  <a:pt x="24319" y="1175780"/>
                  <a:pt x="14794" y="1252932"/>
                  <a:pt x="5269" y="1331990"/>
                </a:cubicBezTo>
                <a:cubicBezTo>
                  <a:pt x="-1399" y="1388187"/>
                  <a:pt x="-1399" y="1444385"/>
                  <a:pt x="3364" y="1500582"/>
                </a:cubicBezTo>
                <a:cubicBezTo>
                  <a:pt x="9079" y="1568210"/>
                  <a:pt x="17651" y="1638695"/>
                  <a:pt x="35749" y="1704417"/>
                </a:cubicBezTo>
                <a:cubicBezTo>
                  <a:pt x="45274" y="1737755"/>
                  <a:pt x="58609" y="1769187"/>
                  <a:pt x="71944" y="1801572"/>
                </a:cubicBezTo>
                <a:cubicBezTo>
                  <a:pt x="85279" y="1833005"/>
                  <a:pt x="97661" y="1864437"/>
                  <a:pt x="115759" y="1893965"/>
                </a:cubicBezTo>
                <a:cubicBezTo>
                  <a:pt x="139571" y="1932065"/>
                  <a:pt x="167194" y="1967307"/>
                  <a:pt x="196721" y="2000645"/>
                </a:cubicBezTo>
                <a:cubicBezTo>
                  <a:pt x="226249" y="2033030"/>
                  <a:pt x="264349" y="2060652"/>
                  <a:pt x="299591" y="2085417"/>
                </a:cubicBezTo>
                <a:cubicBezTo>
                  <a:pt x="337691" y="2113040"/>
                  <a:pt x="383411" y="2129232"/>
                  <a:pt x="425321" y="2146377"/>
                </a:cubicBezTo>
                <a:cubicBezTo>
                  <a:pt x="448181" y="2155902"/>
                  <a:pt x="471994" y="2162570"/>
                  <a:pt x="496759" y="2165427"/>
                </a:cubicBezTo>
                <a:cubicBezTo>
                  <a:pt x="545336" y="2173047"/>
                  <a:pt x="594866" y="2180667"/>
                  <a:pt x="643444" y="2179715"/>
                </a:cubicBezTo>
                <a:cubicBezTo>
                  <a:pt x="692021" y="2178762"/>
                  <a:pt x="741551" y="2170190"/>
                  <a:pt x="790129" y="2162570"/>
                </a:cubicBezTo>
                <a:cubicBezTo>
                  <a:pt x="838706" y="2154950"/>
                  <a:pt x="885379" y="2140662"/>
                  <a:pt x="932051" y="2124470"/>
                </a:cubicBezTo>
                <a:cubicBezTo>
                  <a:pt x="959674" y="2134947"/>
                  <a:pt x="987296" y="2143520"/>
                  <a:pt x="1016824" y="2149235"/>
                </a:cubicBezTo>
                <a:cubicBezTo>
                  <a:pt x="1103501" y="2166380"/>
                  <a:pt x="1192084" y="2174952"/>
                  <a:pt x="1280666" y="2173047"/>
                </a:cubicBezTo>
                <a:cubicBezTo>
                  <a:pt x="1347341" y="2171142"/>
                  <a:pt x="1414969" y="2165427"/>
                  <a:pt x="1481644" y="2158760"/>
                </a:cubicBezTo>
                <a:cubicBezTo>
                  <a:pt x="1574989" y="2150187"/>
                  <a:pt x="1668334" y="2137805"/>
                  <a:pt x="1760726" y="2122565"/>
                </a:cubicBezTo>
                <a:cubicBezTo>
                  <a:pt x="1829306" y="2111135"/>
                  <a:pt x="1896934" y="2095895"/>
                  <a:pt x="1963609" y="2076845"/>
                </a:cubicBezTo>
                <a:cubicBezTo>
                  <a:pt x="2050286" y="2051127"/>
                  <a:pt x="2135059" y="2017790"/>
                  <a:pt x="2216974" y="1978737"/>
                </a:cubicBezTo>
                <a:cubicBezTo>
                  <a:pt x="2270314" y="1953972"/>
                  <a:pt x="2320796" y="1924445"/>
                  <a:pt x="2368421" y="1891107"/>
                </a:cubicBezTo>
                <a:cubicBezTo>
                  <a:pt x="2435096" y="1845387"/>
                  <a:pt x="2499866" y="1794905"/>
                  <a:pt x="2557016" y="1736802"/>
                </a:cubicBezTo>
                <a:cubicBezTo>
                  <a:pt x="2577019" y="1716800"/>
                  <a:pt x="2595116" y="1695845"/>
                  <a:pt x="2613214" y="1672985"/>
                </a:cubicBezTo>
                <a:cubicBezTo>
                  <a:pt x="2644646" y="1632980"/>
                  <a:pt x="2677031" y="1592975"/>
                  <a:pt x="2704654" y="1549160"/>
                </a:cubicBezTo>
                <a:cubicBezTo>
                  <a:pt x="2719894" y="1524395"/>
                  <a:pt x="2734181" y="1499630"/>
                  <a:pt x="2745611" y="1472960"/>
                </a:cubicBezTo>
                <a:cubicBezTo>
                  <a:pt x="2768471" y="1422477"/>
                  <a:pt x="2791331" y="1371042"/>
                  <a:pt x="2807524" y="1317702"/>
                </a:cubicBezTo>
                <a:cubicBezTo>
                  <a:pt x="2818001" y="1284365"/>
                  <a:pt x="2825621" y="1250075"/>
                  <a:pt x="2831336" y="1215785"/>
                </a:cubicBezTo>
                <a:cubicBezTo>
                  <a:pt x="2841814" y="1157682"/>
                  <a:pt x="2849434" y="1098627"/>
                  <a:pt x="2854196" y="1040525"/>
                </a:cubicBezTo>
                <a:cubicBezTo>
                  <a:pt x="2859911" y="970992"/>
                  <a:pt x="2859911" y="901460"/>
                  <a:pt x="2858959" y="830975"/>
                </a:cubicBezTo>
                <a:close/>
              </a:path>
            </a:pathLst>
          </a:custGeom>
          <a:solidFill>
            <a:schemeClr val="accent3"/>
          </a:solidFill>
          <a:ln>
            <a:noFill/>
          </a:ln>
        </p:spPr>
        <p:txBody>
          <a:bodyPr spcFirstLastPara="1" wrap="square" lIns="91425" tIns="45700" rIns="91425" bIns="45700" anchor="ctr" anchorCtr="0">
            <a:noAutofit/>
          </a:bodyPr>
          <a:lstStyle/>
          <a:p>
            <a:endParaRPr/>
          </a:p>
        </p:txBody>
      </p:sp>
      <p:sp>
        <p:nvSpPr>
          <p:cNvPr id="98" name="Google Shape;98;p5"/>
          <p:cNvSpPr/>
          <p:nvPr/>
        </p:nvSpPr>
        <p:spPr>
          <a:xfrm rot="-1572350">
            <a:off x="10032422" y="316717"/>
            <a:ext cx="873413" cy="1206558"/>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endParaRPr/>
          </a:p>
        </p:txBody>
      </p:sp>
      <p:sp>
        <p:nvSpPr>
          <p:cNvPr id="99" name="Google Shape;99;p5"/>
          <p:cNvSpPr/>
          <p:nvPr/>
        </p:nvSpPr>
        <p:spPr>
          <a:xfrm rot="2529953">
            <a:off x="11069102" y="61350"/>
            <a:ext cx="875535" cy="1070227"/>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endParaRPr/>
          </a:p>
        </p:txBody>
      </p:sp>
      <p:sp>
        <p:nvSpPr>
          <p:cNvPr id="100" name="Google Shape;100;p5"/>
          <p:cNvSpPr/>
          <p:nvPr/>
        </p:nvSpPr>
        <p:spPr>
          <a:xfrm>
            <a:off x="11001468" y="1194937"/>
            <a:ext cx="1007949" cy="768378"/>
          </a:xfrm>
          <a:custGeom>
            <a:avLst/>
            <a:gdLst/>
            <a:ahLst/>
            <a:cxnLst/>
            <a:rect l="l" t="t" r="r" b="b"/>
            <a:pathLst>
              <a:path w="2859430" h="2179795" extrusionOk="0">
                <a:moveTo>
                  <a:pt x="2858959" y="830975"/>
                </a:moveTo>
                <a:cubicBezTo>
                  <a:pt x="2857054" y="739535"/>
                  <a:pt x="2848481" y="647142"/>
                  <a:pt x="2830384" y="556655"/>
                </a:cubicBezTo>
                <a:cubicBezTo>
                  <a:pt x="2823716" y="524270"/>
                  <a:pt x="2815144" y="491885"/>
                  <a:pt x="2803714" y="460452"/>
                </a:cubicBezTo>
                <a:cubicBezTo>
                  <a:pt x="2784664" y="410922"/>
                  <a:pt x="2764661" y="359487"/>
                  <a:pt x="2737039" y="313767"/>
                </a:cubicBezTo>
                <a:cubicBezTo>
                  <a:pt x="2710369" y="269952"/>
                  <a:pt x="2677984" y="228995"/>
                  <a:pt x="2643694" y="190895"/>
                </a:cubicBezTo>
                <a:cubicBezTo>
                  <a:pt x="2609404" y="153747"/>
                  <a:pt x="2566541" y="121362"/>
                  <a:pt x="2525584" y="92787"/>
                </a:cubicBezTo>
                <a:cubicBezTo>
                  <a:pt x="2483674" y="64212"/>
                  <a:pt x="2434144" y="44210"/>
                  <a:pt x="2387471" y="27065"/>
                </a:cubicBezTo>
                <a:cubicBezTo>
                  <a:pt x="2376041" y="22302"/>
                  <a:pt x="2363659" y="19445"/>
                  <a:pt x="2351276" y="16587"/>
                </a:cubicBezTo>
                <a:cubicBezTo>
                  <a:pt x="2312224" y="8015"/>
                  <a:pt x="2273171" y="3252"/>
                  <a:pt x="2233166" y="395"/>
                </a:cubicBezTo>
                <a:cubicBezTo>
                  <a:pt x="2219831" y="-558"/>
                  <a:pt x="2205544" y="395"/>
                  <a:pt x="2192209" y="1347"/>
                </a:cubicBezTo>
                <a:cubicBezTo>
                  <a:pt x="2152204" y="5157"/>
                  <a:pt x="2112199" y="9920"/>
                  <a:pt x="2072194" y="18492"/>
                </a:cubicBezTo>
                <a:cubicBezTo>
                  <a:pt x="2037904" y="27065"/>
                  <a:pt x="2003614" y="40400"/>
                  <a:pt x="1970276" y="54687"/>
                </a:cubicBezTo>
                <a:cubicBezTo>
                  <a:pt x="1968371" y="55640"/>
                  <a:pt x="1966466" y="55640"/>
                  <a:pt x="1963609" y="56592"/>
                </a:cubicBezTo>
                <a:cubicBezTo>
                  <a:pt x="1920746" y="72785"/>
                  <a:pt x="1878836" y="89930"/>
                  <a:pt x="1840736" y="114695"/>
                </a:cubicBezTo>
                <a:cubicBezTo>
                  <a:pt x="1827401" y="117552"/>
                  <a:pt x="1815019" y="120410"/>
                  <a:pt x="1801684" y="123267"/>
                </a:cubicBezTo>
                <a:cubicBezTo>
                  <a:pt x="1778824" y="128982"/>
                  <a:pt x="1755964" y="132792"/>
                  <a:pt x="1733104" y="137555"/>
                </a:cubicBezTo>
                <a:cubicBezTo>
                  <a:pt x="1725484" y="135650"/>
                  <a:pt x="1717864" y="132792"/>
                  <a:pt x="1710244" y="130887"/>
                </a:cubicBezTo>
                <a:cubicBezTo>
                  <a:pt x="1682621" y="123267"/>
                  <a:pt x="1654046" y="117552"/>
                  <a:pt x="1625471" y="113742"/>
                </a:cubicBezTo>
                <a:cubicBezTo>
                  <a:pt x="1574989" y="107075"/>
                  <a:pt x="1524506" y="98502"/>
                  <a:pt x="1473071" y="98502"/>
                </a:cubicBezTo>
                <a:cubicBezTo>
                  <a:pt x="1445449" y="98502"/>
                  <a:pt x="1416874" y="99455"/>
                  <a:pt x="1389251" y="103265"/>
                </a:cubicBezTo>
                <a:cubicBezTo>
                  <a:pt x="1357819" y="107075"/>
                  <a:pt x="1326386" y="110885"/>
                  <a:pt x="1294954" y="115647"/>
                </a:cubicBezTo>
                <a:cubicBezTo>
                  <a:pt x="1250186" y="108027"/>
                  <a:pt x="1204466" y="102312"/>
                  <a:pt x="1158746" y="98502"/>
                </a:cubicBezTo>
                <a:cubicBezTo>
                  <a:pt x="1092071" y="93740"/>
                  <a:pt x="1028254" y="101360"/>
                  <a:pt x="961579" y="112790"/>
                </a:cubicBezTo>
                <a:cubicBezTo>
                  <a:pt x="901571" y="122315"/>
                  <a:pt x="847279" y="148032"/>
                  <a:pt x="792034" y="171845"/>
                </a:cubicBezTo>
                <a:cubicBezTo>
                  <a:pt x="758696" y="186132"/>
                  <a:pt x="727264" y="205182"/>
                  <a:pt x="696784" y="226137"/>
                </a:cubicBezTo>
                <a:cubicBezTo>
                  <a:pt x="647254" y="260427"/>
                  <a:pt x="599629" y="297575"/>
                  <a:pt x="555814" y="337580"/>
                </a:cubicBezTo>
                <a:cubicBezTo>
                  <a:pt x="497711" y="389967"/>
                  <a:pt x="444371" y="447117"/>
                  <a:pt x="393889" y="507125"/>
                </a:cubicBezTo>
                <a:cubicBezTo>
                  <a:pt x="321499" y="593802"/>
                  <a:pt x="252919" y="685242"/>
                  <a:pt x="192911" y="781445"/>
                </a:cubicBezTo>
                <a:cubicBezTo>
                  <a:pt x="171956" y="813830"/>
                  <a:pt x="160526" y="850025"/>
                  <a:pt x="158621" y="888125"/>
                </a:cubicBezTo>
                <a:cubicBezTo>
                  <a:pt x="157669" y="894792"/>
                  <a:pt x="155764" y="900507"/>
                  <a:pt x="155764" y="907175"/>
                </a:cubicBezTo>
                <a:cubicBezTo>
                  <a:pt x="155764" y="907175"/>
                  <a:pt x="155764" y="907175"/>
                  <a:pt x="155764" y="907175"/>
                </a:cubicBezTo>
                <a:cubicBezTo>
                  <a:pt x="111949" y="967182"/>
                  <a:pt x="83374" y="1031952"/>
                  <a:pt x="54799" y="1101485"/>
                </a:cubicBezTo>
                <a:cubicBezTo>
                  <a:pt x="24319" y="1175780"/>
                  <a:pt x="14794" y="1252932"/>
                  <a:pt x="5269" y="1331990"/>
                </a:cubicBezTo>
                <a:cubicBezTo>
                  <a:pt x="-1399" y="1388187"/>
                  <a:pt x="-1399" y="1444385"/>
                  <a:pt x="3364" y="1500582"/>
                </a:cubicBezTo>
                <a:cubicBezTo>
                  <a:pt x="9079" y="1568210"/>
                  <a:pt x="17651" y="1638695"/>
                  <a:pt x="35749" y="1704417"/>
                </a:cubicBezTo>
                <a:cubicBezTo>
                  <a:pt x="45274" y="1737755"/>
                  <a:pt x="58609" y="1769187"/>
                  <a:pt x="71944" y="1801572"/>
                </a:cubicBezTo>
                <a:cubicBezTo>
                  <a:pt x="85279" y="1833005"/>
                  <a:pt x="97661" y="1864437"/>
                  <a:pt x="115759" y="1893965"/>
                </a:cubicBezTo>
                <a:cubicBezTo>
                  <a:pt x="139571" y="1932065"/>
                  <a:pt x="167194" y="1967307"/>
                  <a:pt x="196721" y="2000645"/>
                </a:cubicBezTo>
                <a:cubicBezTo>
                  <a:pt x="226249" y="2033030"/>
                  <a:pt x="264349" y="2060652"/>
                  <a:pt x="299591" y="2085417"/>
                </a:cubicBezTo>
                <a:cubicBezTo>
                  <a:pt x="337691" y="2113040"/>
                  <a:pt x="383411" y="2129232"/>
                  <a:pt x="425321" y="2146377"/>
                </a:cubicBezTo>
                <a:cubicBezTo>
                  <a:pt x="448181" y="2155902"/>
                  <a:pt x="471994" y="2162570"/>
                  <a:pt x="496759" y="2165427"/>
                </a:cubicBezTo>
                <a:cubicBezTo>
                  <a:pt x="545336" y="2173047"/>
                  <a:pt x="594866" y="2180667"/>
                  <a:pt x="643444" y="2179715"/>
                </a:cubicBezTo>
                <a:cubicBezTo>
                  <a:pt x="692021" y="2178762"/>
                  <a:pt x="741551" y="2170190"/>
                  <a:pt x="790129" y="2162570"/>
                </a:cubicBezTo>
                <a:cubicBezTo>
                  <a:pt x="838706" y="2154950"/>
                  <a:pt x="885379" y="2140662"/>
                  <a:pt x="932051" y="2124470"/>
                </a:cubicBezTo>
                <a:cubicBezTo>
                  <a:pt x="959674" y="2134947"/>
                  <a:pt x="987296" y="2143520"/>
                  <a:pt x="1016824" y="2149235"/>
                </a:cubicBezTo>
                <a:cubicBezTo>
                  <a:pt x="1103501" y="2166380"/>
                  <a:pt x="1192084" y="2174952"/>
                  <a:pt x="1280666" y="2173047"/>
                </a:cubicBezTo>
                <a:cubicBezTo>
                  <a:pt x="1347341" y="2171142"/>
                  <a:pt x="1414969" y="2165427"/>
                  <a:pt x="1481644" y="2158760"/>
                </a:cubicBezTo>
                <a:cubicBezTo>
                  <a:pt x="1574989" y="2150187"/>
                  <a:pt x="1668334" y="2137805"/>
                  <a:pt x="1760726" y="2122565"/>
                </a:cubicBezTo>
                <a:cubicBezTo>
                  <a:pt x="1829306" y="2111135"/>
                  <a:pt x="1896934" y="2095895"/>
                  <a:pt x="1963609" y="2076845"/>
                </a:cubicBezTo>
                <a:cubicBezTo>
                  <a:pt x="2050286" y="2051127"/>
                  <a:pt x="2135059" y="2017790"/>
                  <a:pt x="2216974" y="1978737"/>
                </a:cubicBezTo>
                <a:cubicBezTo>
                  <a:pt x="2270314" y="1953972"/>
                  <a:pt x="2320796" y="1924445"/>
                  <a:pt x="2368421" y="1891107"/>
                </a:cubicBezTo>
                <a:cubicBezTo>
                  <a:pt x="2435096" y="1845387"/>
                  <a:pt x="2499866" y="1794905"/>
                  <a:pt x="2557016" y="1736802"/>
                </a:cubicBezTo>
                <a:cubicBezTo>
                  <a:pt x="2577019" y="1716800"/>
                  <a:pt x="2595116" y="1695845"/>
                  <a:pt x="2613214" y="1672985"/>
                </a:cubicBezTo>
                <a:cubicBezTo>
                  <a:pt x="2644646" y="1632980"/>
                  <a:pt x="2677031" y="1592975"/>
                  <a:pt x="2704654" y="1549160"/>
                </a:cubicBezTo>
                <a:cubicBezTo>
                  <a:pt x="2719894" y="1524395"/>
                  <a:pt x="2734181" y="1499630"/>
                  <a:pt x="2745611" y="1472960"/>
                </a:cubicBezTo>
                <a:cubicBezTo>
                  <a:pt x="2768471" y="1422477"/>
                  <a:pt x="2791331" y="1371042"/>
                  <a:pt x="2807524" y="1317702"/>
                </a:cubicBezTo>
                <a:cubicBezTo>
                  <a:pt x="2818001" y="1284365"/>
                  <a:pt x="2825621" y="1250075"/>
                  <a:pt x="2831336" y="1215785"/>
                </a:cubicBezTo>
                <a:cubicBezTo>
                  <a:pt x="2841814" y="1157682"/>
                  <a:pt x="2849434" y="1098627"/>
                  <a:pt x="2854196" y="1040525"/>
                </a:cubicBezTo>
                <a:cubicBezTo>
                  <a:pt x="2859911" y="970992"/>
                  <a:pt x="2859911" y="901460"/>
                  <a:pt x="2858959" y="830975"/>
                </a:cubicBez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endParaRPr/>
          </a:p>
        </p:txBody>
      </p:sp>
      <p:sp>
        <p:nvSpPr>
          <p:cNvPr id="101" name="Google Shape;101;p5"/>
          <p:cNvSpPr txBox="1">
            <a:spLocks noGrp="1"/>
          </p:cNvSpPr>
          <p:nvPr>
            <p:ph type="title"/>
          </p:nvPr>
        </p:nvSpPr>
        <p:spPr>
          <a:xfrm>
            <a:off x="6072725" y="1583975"/>
            <a:ext cx="5322600" cy="13248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7000"/>
              <a:buFont typeface="Aldrich"/>
              <a:buNone/>
              <a:defRPr sz="700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02" name="Google Shape;102;p5"/>
          <p:cNvSpPr txBox="1">
            <a:spLocks noGrp="1"/>
          </p:cNvSpPr>
          <p:nvPr>
            <p:ph type="body" idx="1"/>
          </p:nvPr>
        </p:nvSpPr>
        <p:spPr>
          <a:xfrm>
            <a:off x="6072700" y="2988275"/>
            <a:ext cx="5322600" cy="2235900"/>
          </a:xfrm>
          <a:prstGeom prst="rect">
            <a:avLst/>
          </a:prstGeom>
        </p:spPr>
        <p:txBody>
          <a:bodyPr spcFirstLastPara="1" wrap="square" lIns="121900" tIns="121900" rIns="121900" bIns="121900" anchor="t" anchorCtr="0">
            <a:noAutofit/>
          </a:bodyPr>
          <a:lstStyle>
            <a:lvl1pPr marL="457200" lvl="0" indent="-342900" algn="r">
              <a:spcBef>
                <a:spcPts val="0"/>
              </a:spcBef>
              <a:spcAft>
                <a:spcPts val="0"/>
              </a:spcAft>
              <a:buSzPts val="1800"/>
              <a:buChar char="●"/>
              <a:defRPr/>
            </a:lvl1pPr>
            <a:lvl2pPr marL="914400" lvl="1" indent="-342900" algn="r">
              <a:spcBef>
                <a:spcPts val="2100"/>
              </a:spcBef>
              <a:spcAft>
                <a:spcPts val="0"/>
              </a:spcAft>
              <a:buSzPts val="1800"/>
              <a:buChar char="○"/>
              <a:defRPr/>
            </a:lvl2pPr>
            <a:lvl3pPr marL="1371600" lvl="2" indent="-342900" algn="r">
              <a:spcBef>
                <a:spcPts val="2100"/>
              </a:spcBef>
              <a:spcAft>
                <a:spcPts val="0"/>
              </a:spcAft>
              <a:buSzPts val="1800"/>
              <a:buChar char="■"/>
              <a:defRPr/>
            </a:lvl3pPr>
            <a:lvl4pPr marL="1828800" lvl="3" indent="-342900" algn="r">
              <a:spcBef>
                <a:spcPts val="2100"/>
              </a:spcBef>
              <a:spcAft>
                <a:spcPts val="0"/>
              </a:spcAft>
              <a:buSzPts val="1800"/>
              <a:buChar char="●"/>
              <a:defRPr/>
            </a:lvl4pPr>
            <a:lvl5pPr marL="2286000" lvl="4" indent="-342900" algn="r">
              <a:spcBef>
                <a:spcPts val="2100"/>
              </a:spcBef>
              <a:spcAft>
                <a:spcPts val="0"/>
              </a:spcAft>
              <a:buSzPts val="1800"/>
              <a:buChar char="○"/>
              <a:defRPr/>
            </a:lvl5pPr>
            <a:lvl6pPr marL="2743200" lvl="5" indent="-342900" algn="r">
              <a:spcBef>
                <a:spcPts val="2100"/>
              </a:spcBef>
              <a:spcAft>
                <a:spcPts val="0"/>
              </a:spcAft>
              <a:buSzPts val="1800"/>
              <a:buChar char="■"/>
              <a:defRPr/>
            </a:lvl6pPr>
            <a:lvl7pPr marL="3200400" lvl="6" indent="-342900" algn="r">
              <a:spcBef>
                <a:spcPts val="2100"/>
              </a:spcBef>
              <a:spcAft>
                <a:spcPts val="0"/>
              </a:spcAft>
              <a:buSzPts val="1800"/>
              <a:buChar char="●"/>
              <a:defRPr/>
            </a:lvl7pPr>
            <a:lvl8pPr marL="3657600" lvl="7" indent="-342900" algn="r">
              <a:spcBef>
                <a:spcPts val="2100"/>
              </a:spcBef>
              <a:spcAft>
                <a:spcPts val="0"/>
              </a:spcAft>
              <a:buSzPts val="1800"/>
              <a:buChar char="○"/>
              <a:defRPr/>
            </a:lvl8pPr>
            <a:lvl9pPr marL="4114800" lvl="8" indent="-342900" algn="r">
              <a:spcBef>
                <a:spcPts val="2100"/>
              </a:spcBef>
              <a:spcAft>
                <a:spcPts val="2100"/>
              </a:spcAft>
              <a:buSzPts val="1800"/>
              <a:buChar char="■"/>
              <a:defRPr/>
            </a:lvl9pPr>
          </a:lstStyle>
          <a:p>
            <a:endParaRPr/>
          </a:p>
        </p:txBody>
      </p:sp>
    </p:spTree>
    <p:extLst>
      <p:ext uri="{BB962C8B-B14F-4D97-AF65-F5344CB8AC3E}">
        <p14:creationId xmlns:p14="http://schemas.microsoft.com/office/powerpoint/2010/main" val="621855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03"/>
        <p:cNvGrpSpPr/>
        <p:nvPr/>
      </p:nvGrpSpPr>
      <p:grpSpPr>
        <a:xfrm>
          <a:off x="0" y="0"/>
          <a:ext cx="0" cy="0"/>
          <a:chOff x="0" y="0"/>
          <a:chExt cx="0" cy="0"/>
        </a:xfrm>
      </p:grpSpPr>
      <p:sp>
        <p:nvSpPr>
          <p:cNvPr id="104" name="Google Shape;104;p6"/>
          <p:cNvSpPr txBox="1">
            <a:spLocks noGrp="1"/>
          </p:cNvSpPr>
          <p:nvPr>
            <p:ph type="title"/>
          </p:nvPr>
        </p:nvSpPr>
        <p:spPr>
          <a:xfrm>
            <a:off x="415600" y="1050567"/>
            <a:ext cx="11360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5" name="Google Shape;105;p6"/>
          <p:cNvSpPr txBox="1">
            <a:spLocks noGrp="1"/>
          </p:cNvSpPr>
          <p:nvPr>
            <p:ph type="body" idx="1"/>
          </p:nvPr>
        </p:nvSpPr>
        <p:spPr>
          <a:xfrm>
            <a:off x="415600" y="2354650"/>
            <a:ext cx="5391600" cy="28833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06" name="Google Shape;106;p6"/>
          <p:cNvSpPr txBox="1">
            <a:spLocks noGrp="1"/>
          </p:cNvSpPr>
          <p:nvPr>
            <p:ph type="body" idx="2"/>
          </p:nvPr>
        </p:nvSpPr>
        <p:spPr>
          <a:xfrm>
            <a:off x="6384700" y="2354650"/>
            <a:ext cx="5391600" cy="28833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07" name="Google Shape;107;p6"/>
          <p:cNvSpPr/>
          <p:nvPr/>
        </p:nvSpPr>
        <p:spPr>
          <a:xfrm rot="3935937">
            <a:off x="1037136" y="3413747"/>
            <a:ext cx="2823031" cy="4329947"/>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91425" tIns="45700" rIns="91425" bIns="45700" anchor="ctr" anchorCtr="0">
            <a:noAutofit/>
          </a:bodyPr>
          <a:lstStyle/>
          <a:p>
            <a:endParaRPr/>
          </a:p>
        </p:txBody>
      </p:sp>
      <p:grpSp>
        <p:nvGrpSpPr>
          <p:cNvPr id="108" name="Google Shape;108;p6"/>
          <p:cNvGrpSpPr/>
          <p:nvPr/>
        </p:nvGrpSpPr>
        <p:grpSpPr>
          <a:xfrm rot="2531672" flipH="1">
            <a:off x="370661" y="1379935"/>
            <a:ext cx="1974446" cy="4915533"/>
            <a:chOff x="2609450" y="479865"/>
            <a:chExt cx="2385138" cy="5937981"/>
          </a:xfrm>
        </p:grpSpPr>
        <p:sp>
          <p:nvSpPr>
            <p:cNvPr id="109" name="Google Shape;109;p6"/>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10" name="Google Shape;110;p6"/>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11" name="Google Shape;111;p6"/>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12" name="Google Shape;112;p6"/>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13" name="Google Shape;113;p6"/>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14" name="Google Shape;114;p6"/>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15" name="Google Shape;115;p6"/>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16" name="Google Shape;116;p6"/>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r>
                <a:rPr lang="en"/>
                <a:t>	</a:t>
              </a:r>
              <a:endParaRPr/>
            </a:p>
          </p:txBody>
        </p:sp>
        <p:sp>
          <p:nvSpPr>
            <p:cNvPr id="117" name="Google Shape;117;p6"/>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r>
                <a:rPr lang="en"/>
                <a:t>	</a:t>
              </a:r>
              <a:endParaRPr/>
            </a:p>
          </p:txBody>
        </p:sp>
        <p:sp>
          <p:nvSpPr>
            <p:cNvPr id="118" name="Google Shape;118;p6"/>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19" name="Google Shape;119;p6"/>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20" name="Google Shape;120;p6"/>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21" name="Google Shape;121;p6"/>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22" name="Google Shape;122;p6"/>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23" name="Google Shape;123;p6"/>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24" name="Google Shape;124;p6"/>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25" name="Google Shape;125;p6"/>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26" name="Google Shape;126;p6"/>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27" name="Google Shape;127;p6"/>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28" name="Google Shape;128;p6"/>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29" name="Google Shape;129;p6"/>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30" name="Google Shape;130;p6"/>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31" name="Google Shape;131;p6"/>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32" name="Google Shape;132;p6"/>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33" name="Google Shape;133;p6"/>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34" name="Google Shape;134;p6"/>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35" name="Google Shape;135;p6"/>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36" name="Google Shape;136;p6"/>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37" name="Google Shape;137;p6"/>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38" name="Google Shape;138;p6"/>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grpSp>
      <p:grpSp>
        <p:nvGrpSpPr>
          <p:cNvPr id="139" name="Google Shape;139;p6"/>
          <p:cNvGrpSpPr/>
          <p:nvPr/>
        </p:nvGrpSpPr>
        <p:grpSpPr>
          <a:xfrm rot="-7692349" flipH="1">
            <a:off x="9515368" y="219142"/>
            <a:ext cx="1974477" cy="4915609"/>
            <a:chOff x="2609450" y="479865"/>
            <a:chExt cx="2385138" cy="5937981"/>
          </a:xfrm>
        </p:grpSpPr>
        <p:sp>
          <p:nvSpPr>
            <p:cNvPr id="140" name="Google Shape;140;p6"/>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41" name="Google Shape;141;p6"/>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42" name="Google Shape;142;p6"/>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43" name="Google Shape;143;p6"/>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44" name="Google Shape;144;p6"/>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45" name="Google Shape;145;p6"/>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46" name="Google Shape;146;p6"/>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47" name="Google Shape;147;p6"/>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r>
                <a:rPr lang="en"/>
                <a:t>	</a:t>
              </a:r>
              <a:endParaRPr/>
            </a:p>
          </p:txBody>
        </p:sp>
        <p:sp>
          <p:nvSpPr>
            <p:cNvPr id="148" name="Google Shape;148;p6"/>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r>
                <a:rPr lang="en"/>
                <a:t>	</a:t>
              </a:r>
              <a:endParaRPr/>
            </a:p>
          </p:txBody>
        </p:sp>
        <p:sp>
          <p:nvSpPr>
            <p:cNvPr id="149" name="Google Shape;149;p6"/>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50" name="Google Shape;150;p6"/>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51" name="Google Shape;151;p6"/>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52" name="Google Shape;152;p6"/>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53" name="Google Shape;153;p6"/>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54" name="Google Shape;154;p6"/>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55" name="Google Shape;155;p6"/>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56" name="Google Shape;156;p6"/>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57" name="Google Shape;157;p6"/>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58" name="Google Shape;158;p6"/>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59" name="Google Shape;159;p6"/>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60" name="Google Shape;160;p6"/>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61" name="Google Shape;161;p6"/>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62" name="Google Shape;162;p6"/>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63" name="Google Shape;163;p6"/>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64" name="Google Shape;164;p6"/>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65" name="Google Shape;165;p6"/>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66" name="Google Shape;166;p6"/>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67" name="Google Shape;167;p6"/>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68" name="Google Shape;168;p6"/>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69" name="Google Shape;169;p6"/>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grpSp>
      <p:sp>
        <p:nvSpPr>
          <p:cNvPr id="170" name="Google Shape;170;p6"/>
          <p:cNvSpPr/>
          <p:nvPr/>
        </p:nvSpPr>
        <p:spPr>
          <a:xfrm rot="-6706160">
            <a:off x="8751232" y="-983121"/>
            <a:ext cx="2823288" cy="4330341"/>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91425" tIns="45700" rIns="91425" bIns="45700" anchor="ctr" anchorCtr="0">
            <a:noAutofit/>
          </a:bodyPr>
          <a:lstStyle/>
          <a:p>
            <a:endParaRPr/>
          </a:p>
        </p:txBody>
      </p:sp>
    </p:spTree>
    <p:extLst>
      <p:ext uri="{BB962C8B-B14F-4D97-AF65-F5344CB8AC3E}">
        <p14:creationId xmlns:p14="http://schemas.microsoft.com/office/powerpoint/2010/main" val="1836515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171"/>
        <p:cNvGrpSpPr/>
        <p:nvPr/>
      </p:nvGrpSpPr>
      <p:grpSpPr>
        <a:xfrm>
          <a:off x="0" y="0"/>
          <a:ext cx="0" cy="0"/>
          <a:chOff x="0" y="0"/>
          <a:chExt cx="0" cy="0"/>
        </a:xfrm>
      </p:grpSpPr>
      <p:grpSp>
        <p:nvGrpSpPr>
          <p:cNvPr id="172" name="Google Shape;172;p7"/>
          <p:cNvGrpSpPr/>
          <p:nvPr/>
        </p:nvGrpSpPr>
        <p:grpSpPr>
          <a:xfrm rot="-1236582" flipH="1">
            <a:off x="7836818" y="1224533"/>
            <a:ext cx="2385138" cy="5937981"/>
            <a:chOff x="2609450" y="479865"/>
            <a:chExt cx="2385138" cy="5937981"/>
          </a:xfrm>
        </p:grpSpPr>
        <p:sp>
          <p:nvSpPr>
            <p:cNvPr id="173" name="Google Shape;173;p7"/>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74" name="Google Shape;174;p7"/>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75" name="Google Shape;175;p7"/>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76" name="Google Shape;176;p7"/>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77" name="Google Shape;177;p7"/>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78" name="Google Shape;178;p7"/>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79" name="Google Shape;179;p7"/>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80" name="Google Shape;180;p7"/>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r>
                <a:rPr lang="en"/>
                <a:t>	</a:t>
              </a:r>
              <a:endParaRPr/>
            </a:p>
          </p:txBody>
        </p:sp>
        <p:sp>
          <p:nvSpPr>
            <p:cNvPr id="181" name="Google Shape;181;p7"/>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r>
                <a:rPr lang="en"/>
                <a:t>	</a:t>
              </a:r>
              <a:endParaRPr/>
            </a:p>
          </p:txBody>
        </p:sp>
        <p:sp>
          <p:nvSpPr>
            <p:cNvPr id="182" name="Google Shape;182;p7"/>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83" name="Google Shape;183;p7"/>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84" name="Google Shape;184;p7"/>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85" name="Google Shape;185;p7"/>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86" name="Google Shape;186;p7"/>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87" name="Google Shape;187;p7"/>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88" name="Google Shape;188;p7"/>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89" name="Google Shape;189;p7"/>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90" name="Google Shape;190;p7"/>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91" name="Google Shape;191;p7"/>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92" name="Google Shape;192;p7"/>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93" name="Google Shape;193;p7"/>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94" name="Google Shape;194;p7"/>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95" name="Google Shape;195;p7"/>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96" name="Google Shape;196;p7"/>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97" name="Google Shape;197;p7"/>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98" name="Google Shape;198;p7"/>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199" name="Google Shape;199;p7"/>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00" name="Google Shape;200;p7"/>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01" name="Google Shape;201;p7"/>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02" name="Google Shape;202;p7"/>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grpSp>
      <p:sp>
        <p:nvSpPr>
          <p:cNvPr id="203" name="Google Shape;203;p7"/>
          <p:cNvSpPr/>
          <p:nvPr/>
        </p:nvSpPr>
        <p:spPr>
          <a:xfrm rot="-1301707">
            <a:off x="9034899" y="1816146"/>
            <a:ext cx="3408185" cy="5227452"/>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91425" tIns="45700" rIns="91425" bIns="45700" anchor="ctr" anchorCtr="0">
            <a:noAutofit/>
          </a:bodyPr>
          <a:lstStyle/>
          <a:p>
            <a:endParaRPr/>
          </a:p>
        </p:txBody>
      </p:sp>
      <p:sp>
        <p:nvSpPr>
          <p:cNvPr id="204" name="Google Shape;204;p7"/>
          <p:cNvSpPr txBox="1">
            <a:spLocks noGrp="1"/>
          </p:cNvSpPr>
          <p:nvPr>
            <p:ph type="subTitle" idx="1"/>
          </p:nvPr>
        </p:nvSpPr>
        <p:spPr>
          <a:xfrm>
            <a:off x="448867" y="2252767"/>
            <a:ext cx="39897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i="1"/>
            </a:lvl1pPr>
            <a:lvl2pPr lvl="1" rtl="0">
              <a:spcBef>
                <a:spcPts val="2100"/>
              </a:spcBef>
              <a:spcAft>
                <a:spcPts val="0"/>
              </a:spcAft>
              <a:buSzPts val="2100"/>
              <a:buNone/>
              <a:defRPr sz="2100" b="1" i="1"/>
            </a:lvl2pPr>
            <a:lvl3pPr lvl="2" rtl="0">
              <a:spcBef>
                <a:spcPts val="2100"/>
              </a:spcBef>
              <a:spcAft>
                <a:spcPts val="0"/>
              </a:spcAft>
              <a:buSzPts val="2100"/>
              <a:buNone/>
              <a:defRPr sz="2100" b="1" i="1"/>
            </a:lvl3pPr>
            <a:lvl4pPr lvl="3" rtl="0">
              <a:spcBef>
                <a:spcPts val="2100"/>
              </a:spcBef>
              <a:spcAft>
                <a:spcPts val="0"/>
              </a:spcAft>
              <a:buSzPts val="2100"/>
              <a:buNone/>
              <a:defRPr sz="2100" b="1" i="1"/>
            </a:lvl4pPr>
            <a:lvl5pPr lvl="4" rtl="0">
              <a:spcBef>
                <a:spcPts val="2100"/>
              </a:spcBef>
              <a:spcAft>
                <a:spcPts val="0"/>
              </a:spcAft>
              <a:buSzPts val="2100"/>
              <a:buNone/>
              <a:defRPr sz="2100" b="1" i="1"/>
            </a:lvl5pPr>
            <a:lvl6pPr lvl="5" rtl="0">
              <a:spcBef>
                <a:spcPts val="2100"/>
              </a:spcBef>
              <a:spcAft>
                <a:spcPts val="0"/>
              </a:spcAft>
              <a:buSzPts val="2100"/>
              <a:buNone/>
              <a:defRPr sz="2100" b="1" i="1"/>
            </a:lvl6pPr>
            <a:lvl7pPr lvl="6" rtl="0">
              <a:spcBef>
                <a:spcPts val="2100"/>
              </a:spcBef>
              <a:spcAft>
                <a:spcPts val="0"/>
              </a:spcAft>
              <a:buSzPts val="2100"/>
              <a:buNone/>
              <a:defRPr sz="2100" b="1" i="1"/>
            </a:lvl7pPr>
            <a:lvl8pPr lvl="7" rtl="0">
              <a:spcBef>
                <a:spcPts val="2100"/>
              </a:spcBef>
              <a:spcAft>
                <a:spcPts val="0"/>
              </a:spcAft>
              <a:buSzPts val="2100"/>
              <a:buNone/>
              <a:defRPr sz="2100" b="1" i="1"/>
            </a:lvl8pPr>
            <a:lvl9pPr lvl="8" rtl="0">
              <a:spcBef>
                <a:spcPts val="2100"/>
              </a:spcBef>
              <a:spcAft>
                <a:spcPts val="2100"/>
              </a:spcAft>
              <a:buSzPts val="2100"/>
              <a:buNone/>
              <a:defRPr sz="2100" b="1" i="1"/>
            </a:lvl9pPr>
          </a:lstStyle>
          <a:p>
            <a:endParaRPr/>
          </a:p>
        </p:txBody>
      </p:sp>
      <p:sp>
        <p:nvSpPr>
          <p:cNvPr id="205" name="Google Shape;205;p7"/>
          <p:cNvSpPr txBox="1">
            <a:spLocks noGrp="1"/>
          </p:cNvSpPr>
          <p:nvPr>
            <p:ph type="subTitle" idx="2"/>
          </p:nvPr>
        </p:nvSpPr>
        <p:spPr>
          <a:xfrm>
            <a:off x="6096467" y="2252767"/>
            <a:ext cx="39897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i="1"/>
            </a:lvl1pPr>
            <a:lvl2pPr lvl="1" rtl="0">
              <a:spcBef>
                <a:spcPts val="2100"/>
              </a:spcBef>
              <a:spcAft>
                <a:spcPts val="0"/>
              </a:spcAft>
              <a:buSzPts val="2100"/>
              <a:buNone/>
              <a:defRPr sz="2100" b="1" i="1"/>
            </a:lvl2pPr>
            <a:lvl3pPr lvl="2" rtl="0">
              <a:spcBef>
                <a:spcPts val="2100"/>
              </a:spcBef>
              <a:spcAft>
                <a:spcPts val="0"/>
              </a:spcAft>
              <a:buSzPts val="2100"/>
              <a:buNone/>
              <a:defRPr sz="2100" b="1" i="1"/>
            </a:lvl3pPr>
            <a:lvl4pPr lvl="3" rtl="0">
              <a:spcBef>
                <a:spcPts val="2100"/>
              </a:spcBef>
              <a:spcAft>
                <a:spcPts val="0"/>
              </a:spcAft>
              <a:buSzPts val="2100"/>
              <a:buNone/>
              <a:defRPr sz="2100" b="1" i="1"/>
            </a:lvl4pPr>
            <a:lvl5pPr lvl="4" rtl="0">
              <a:spcBef>
                <a:spcPts val="2100"/>
              </a:spcBef>
              <a:spcAft>
                <a:spcPts val="0"/>
              </a:spcAft>
              <a:buSzPts val="2100"/>
              <a:buNone/>
              <a:defRPr sz="2100" b="1" i="1"/>
            </a:lvl5pPr>
            <a:lvl6pPr lvl="5" rtl="0">
              <a:spcBef>
                <a:spcPts val="2100"/>
              </a:spcBef>
              <a:spcAft>
                <a:spcPts val="0"/>
              </a:spcAft>
              <a:buSzPts val="2100"/>
              <a:buNone/>
              <a:defRPr sz="2100" b="1" i="1"/>
            </a:lvl6pPr>
            <a:lvl7pPr lvl="6" rtl="0">
              <a:spcBef>
                <a:spcPts val="2100"/>
              </a:spcBef>
              <a:spcAft>
                <a:spcPts val="0"/>
              </a:spcAft>
              <a:buSzPts val="2100"/>
              <a:buNone/>
              <a:defRPr sz="2100" b="1" i="1"/>
            </a:lvl7pPr>
            <a:lvl8pPr lvl="7" rtl="0">
              <a:spcBef>
                <a:spcPts val="2100"/>
              </a:spcBef>
              <a:spcAft>
                <a:spcPts val="0"/>
              </a:spcAft>
              <a:buSzPts val="2100"/>
              <a:buNone/>
              <a:defRPr sz="2100" b="1" i="1"/>
            </a:lvl8pPr>
            <a:lvl9pPr lvl="8" rtl="0">
              <a:spcBef>
                <a:spcPts val="2100"/>
              </a:spcBef>
              <a:spcAft>
                <a:spcPts val="2100"/>
              </a:spcAft>
              <a:buSzPts val="2100"/>
              <a:buNone/>
              <a:defRPr sz="2100" b="1" i="1"/>
            </a:lvl9pPr>
          </a:lstStyle>
          <a:p>
            <a:endParaRPr/>
          </a:p>
        </p:txBody>
      </p:sp>
      <p:sp>
        <p:nvSpPr>
          <p:cNvPr id="206" name="Google Shape;206;p7"/>
          <p:cNvSpPr txBox="1">
            <a:spLocks noGrp="1"/>
          </p:cNvSpPr>
          <p:nvPr>
            <p:ph type="title"/>
          </p:nvPr>
        </p:nvSpPr>
        <p:spPr>
          <a:xfrm>
            <a:off x="415600" y="1355367"/>
            <a:ext cx="11360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7" name="Google Shape;207;p7"/>
          <p:cNvSpPr txBox="1">
            <a:spLocks noGrp="1"/>
          </p:cNvSpPr>
          <p:nvPr>
            <p:ph type="body" idx="3"/>
          </p:nvPr>
        </p:nvSpPr>
        <p:spPr>
          <a:xfrm>
            <a:off x="1327200" y="2961200"/>
            <a:ext cx="4410300" cy="31185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
        <p:nvSpPr>
          <p:cNvPr id="208" name="Google Shape;208;p7"/>
          <p:cNvSpPr txBox="1">
            <a:spLocks noGrp="1"/>
          </p:cNvSpPr>
          <p:nvPr>
            <p:ph type="body" idx="4"/>
          </p:nvPr>
        </p:nvSpPr>
        <p:spPr>
          <a:xfrm>
            <a:off x="6770523" y="2949450"/>
            <a:ext cx="4410600" cy="31185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Tree>
    <p:extLst>
      <p:ext uri="{BB962C8B-B14F-4D97-AF65-F5344CB8AC3E}">
        <p14:creationId xmlns:p14="http://schemas.microsoft.com/office/powerpoint/2010/main" val="359151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249"/>
        <p:cNvGrpSpPr/>
        <p:nvPr/>
      </p:nvGrpSpPr>
      <p:grpSpPr>
        <a:xfrm>
          <a:off x="0" y="0"/>
          <a:ext cx="0" cy="0"/>
          <a:chOff x="0" y="0"/>
          <a:chExt cx="0" cy="0"/>
        </a:xfrm>
      </p:grpSpPr>
      <p:sp>
        <p:nvSpPr>
          <p:cNvPr id="250" name="Google Shape;250;p10"/>
          <p:cNvSpPr txBox="1">
            <a:spLocks noGrp="1"/>
          </p:cNvSpPr>
          <p:nvPr>
            <p:ph type="body" idx="1"/>
          </p:nvPr>
        </p:nvSpPr>
        <p:spPr>
          <a:xfrm>
            <a:off x="633475" y="4813250"/>
            <a:ext cx="10909200" cy="1565100"/>
          </a:xfrm>
          <a:prstGeom prst="rect">
            <a:avLst/>
          </a:prstGeom>
        </p:spPr>
        <p:txBody>
          <a:bodyPr spcFirstLastPara="1" wrap="square" lIns="121900" tIns="121900" rIns="121900" bIns="121900" anchor="t" anchorCtr="0">
            <a:noAutofit/>
          </a:bodyPr>
          <a:lstStyle>
            <a:lvl1pPr marL="457200" lvl="0" indent="-342900" algn="ctr">
              <a:spcBef>
                <a:spcPts val="0"/>
              </a:spcBef>
              <a:spcAft>
                <a:spcPts val="0"/>
              </a:spcAft>
              <a:buSzPts val="1800"/>
              <a:buChar char="●"/>
              <a:defRPr/>
            </a:lvl1pPr>
            <a:lvl2pPr marL="914400" lvl="1" indent="-342900" algn="ctr">
              <a:spcBef>
                <a:spcPts val="2100"/>
              </a:spcBef>
              <a:spcAft>
                <a:spcPts val="0"/>
              </a:spcAft>
              <a:buSzPts val="1800"/>
              <a:buChar char="○"/>
              <a:defRPr/>
            </a:lvl2pPr>
            <a:lvl3pPr marL="1371600" lvl="2" indent="-342900" algn="ctr">
              <a:spcBef>
                <a:spcPts val="2100"/>
              </a:spcBef>
              <a:spcAft>
                <a:spcPts val="0"/>
              </a:spcAft>
              <a:buSzPts val="1800"/>
              <a:buChar char="■"/>
              <a:defRPr/>
            </a:lvl3pPr>
            <a:lvl4pPr marL="1828800" lvl="3" indent="-342900" algn="ctr">
              <a:spcBef>
                <a:spcPts val="2100"/>
              </a:spcBef>
              <a:spcAft>
                <a:spcPts val="0"/>
              </a:spcAft>
              <a:buSzPts val="1800"/>
              <a:buChar char="●"/>
              <a:defRPr/>
            </a:lvl4pPr>
            <a:lvl5pPr marL="2286000" lvl="4" indent="-342900" algn="ctr">
              <a:spcBef>
                <a:spcPts val="2100"/>
              </a:spcBef>
              <a:spcAft>
                <a:spcPts val="0"/>
              </a:spcAft>
              <a:buSzPts val="1800"/>
              <a:buChar char="○"/>
              <a:defRPr/>
            </a:lvl5pPr>
            <a:lvl6pPr marL="2743200" lvl="5" indent="-342900" algn="ctr">
              <a:spcBef>
                <a:spcPts val="2100"/>
              </a:spcBef>
              <a:spcAft>
                <a:spcPts val="0"/>
              </a:spcAft>
              <a:buSzPts val="1800"/>
              <a:buChar char="■"/>
              <a:defRPr/>
            </a:lvl6pPr>
            <a:lvl7pPr marL="3200400" lvl="6" indent="-342900" algn="ctr">
              <a:spcBef>
                <a:spcPts val="2100"/>
              </a:spcBef>
              <a:spcAft>
                <a:spcPts val="0"/>
              </a:spcAft>
              <a:buSzPts val="1800"/>
              <a:buChar char="●"/>
              <a:defRPr/>
            </a:lvl7pPr>
            <a:lvl8pPr marL="3657600" lvl="7" indent="-342900" algn="ctr">
              <a:spcBef>
                <a:spcPts val="2100"/>
              </a:spcBef>
              <a:spcAft>
                <a:spcPts val="0"/>
              </a:spcAft>
              <a:buSzPts val="1800"/>
              <a:buChar char="○"/>
              <a:defRPr/>
            </a:lvl8pPr>
            <a:lvl9pPr marL="4114800" lvl="8" indent="-342900" algn="ctr">
              <a:spcBef>
                <a:spcPts val="2100"/>
              </a:spcBef>
              <a:spcAft>
                <a:spcPts val="2100"/>
              </a:spcAft>
              <a:buSzPts val="1800"/>
              <a:buChar char="■"/>
              <a:defRPr/>
            </a:lvl9pPr>
          </a:lstStyle>
          <a:p>
            <a:endParaRPr/>
          </a:p>
        </p:txBody>
      </p:sp>
      <p:sp>
        <p:nvSpPr>
          <p:cNvPr id="251" name="Google Shape;251;p10"/>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252" name="Google Shape;252;p10"/>
          <p:cNvSpPr/>
          <p:nvPr/>
        </p:nvSpPr>
        <p:spPr>
          <a:xfrm rot="3939535">
            <a:off x="978492" y="3529800"/>
            <a:ext cx="2746946" cy="4213249"/>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91425" tIns="45700" rIns="91425" bIns="45700" anchor="ctr" anchorCtr="0">
            <a:noAutofit/>
          </a:bodyPr>
          <a:lstStyle/>
          <a:p>
            <a:endParaRPr/>
          </a:p>
        </p:txBody>
      </p:sp>
      <p:grpSp>
        <p:nvGrpSpPr>
          <p:cNvPr id="253" name="Google Shape;253;p10"/>
          <p:cNvGrpSpPr/>
          <p:nvPr/>
        </p:nvGrpSpPr>
        <p:grpSpPr>
          <a:xfrm rot="2531798" flipH="1">
            <a:off x="333156" y="1552589"/>
            <a:ext cx="1920746" cy="4781842"/>
            <a:chOff x="2609450" y="479865"/>
            <a:chExt cx="2385138" cy="5937981"/>
          </a:xfrm>
        </p:grpSpPr>
        <p:sp>
          <p:nvSpPr>
            <p:cNvPr id="254" name="Google Shape;254;p10"/>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55" name="Google Shape;255;p10"/>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56" name="Google Shape;256;p10"/>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57" name="Google Shape;257;p10"/>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58" name="Google Shape;258;p10"/>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59" name="Google Shape;259;p10"/>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60" name="Google Shape;260;p10"/>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61" name="Google Shape;261;p10"/>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r>
                <a:rPr lang="en"/>
                <a:t>	</a:t>
              </a:r>
              <a:endParaRPr/>
            </a:p>
          </p:txBody>
        </p:sp>
        <p:sp>
          <p:nvSpPr>
            <p:cNvPr id="262" name="Google Shape;262;p10"/>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r>
                <a:rPr lang="en"/>
                <a:t>	</a:t>
              </a:r>
              <a:endParaRPr/>
            </a:p>
          </p:txBody>
        </p:sp>
        <p:sp>
          <p:nvSpPr>
            <p:cNvPr id="263" name="Google Shape;263;p10"/>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64" name="Google Shape;264;p10"/>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65" name="Google Shape;265;p10"/>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66" name="Google Shape;266;p10"/>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67" name="Google Shape;267;p10"/>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68" name="Google Shape;268;p10"/>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69" name="Google Shape;269;p10"/>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70" name="Google Shape;270;p10"/>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71" name="Google Shape;271;p10"/>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72" name="Google Shape;272;p10"/>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73" name="Google Shape;273;p10"/>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74" name="Google Shape;274;p10"/>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75" name="Google Shape;275;p10"/>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76" name="Google Shape;276;p10"/>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77" name="Google Shape;277;p10"/>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78" name="Google Shape;278;p10"/>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79" name="Google Shape;279;p10"/>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80" name="Google Shape;280;p10"/>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81" name="Google Shape;281;p10"/>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82" name="Google Shape;282;p10"/>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83" name="Google Shape;283;p10"/>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grpSp>
      <p:sp>
        <p:nvSpPr>
          <p:cNvPr id="284" name="Google Shape;284;p10"/>
          <p:cNvSpPr/>
          <p:nvPr/>
        </p:nvSpPr>
        <p:spPr>
          <a:xfrm rot="-1026164" flipH="1">
            <a:off x="9318460" y="2059078"/>
            <a:ext cx="3126240" cy="4795007"/>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91425" tIns="45700" rIns="91425" bIns="45700" anchor="ctr" anchorCtr="0">
            <a:noAutofit/>
          </a:bodyPr>
          <a:lstStyle/>
          <a:p>
            <a:endParaRPr/>
          </a:p>
        </p:txBody>
      </p:sp>
      <p:grpSp>
        <p:nvGrpSpPr>
          <p:cNvPr id="285" name="Google Shape;285;p10"/>
          <p:cNvGrpSpPr/>
          <p:nvPr/>
        </p:nvGrpSpPr>
        <p:grpSpPr>
          <a:xfrm rot="-4195381">
            <a:off x="7664606" y="2855012"/>
            <a:ext cx="2126794" cy="5294813"/>
            <a:chOff x="2609450" y="479865"/>
            <a:chExt cx="2385138" cy="5937981"/>
          </a:xfrm>
        </p:grpSpPr>
        <p:sp>
          <p:nvSpPr>
            <p:cNvPr id="286" name="Google Shape;286;p10"/>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87" name="Google Shape;287;p10"/>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88" name="Google Shape;288;p10"/>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89" name="Google Shape;289;p10"/>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90" name="Google Shape;290;p10"/>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91" name="Google Shape;291;p10"/>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92" name="Google Shape;292;p10"/>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93" name="Google Shape;293;p10"/>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r>
                <a:rPr lang="en"/>
                <a:t>	</a:t>
              </a:r>
              <a:endParaRPr/>
            </a:p>
          </p:txBody>
        </p:sp>
        <p:sp>
          <p:nvSpPr>
            <p:cNvPr id="294" name="Google Shape;294;p10"/>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r>
                <a:rPr lang="en"/>
                <a:t>	</a:t>
              </a:r>
              <a:endParaRPr/>
            </a:p>
          </p:txBody>
        </p:sp>
        <p:sp>
          <p:nvSpPr>
            <p:cNvPr id="295" name="Google Shape;295;p10"/>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96" name="Google Shape;296;p10"/>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97" name="Google Shape;297;p10"/>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98" name="Google Shape;298;p10"/>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299" name="Google Shape;299;p10"/>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00" name="Google Shape;300;p10"/>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01" name="Google Shape;301;p10"/>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02" name="Google Shape;302;p10"/>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03" name="Google Shape;303;p10"/>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04" name="Google Shape;304;p10"/>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05" name="Google Shape;305;p10"/>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06" name="Google Shape;306;p10"/>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07" name="Google Shape;307;p10"/>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08" name="Google Shape;308;p10"/>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09" name="Google Shape;309;p10"/>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10" name="Google Shape;310;p10"/>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11" name="Google Shape;311;p10"/>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12" name="Google Shape;312;p10"/>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13" name="Google Shape;313;p10"/>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14" name="Google Shape;314;p10"/>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endParaRPr/>
            </a:p>
          </p:txBody>
        </p:sp>
        <p:sp>
          <p:nvSpPr>
            <p:cNvPr id="315" name="Google Shape;315;p10"/>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endParaRPr/>
            </a:p>
          </p:txBody>
        </p:sp>
      </p:grpSp>
    </p:spTree>
    <p:extLst>
      <p:ext uri="{BB962C8B-B14F-4D97-AF65-F5344CB8AC3E}">
        <p14:creationId xmlns:p14="http://schemas.microsoft.com/office/powerpoint/2010/main" val="1063776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11 Background image">
  <p:cSld name="011 Background image">
    <p:spTree>
      <p:nvGrpSpPr>
        <p:cNvPr id="1" name="Shape 324"/>
        <p:cNvGrpSpPr/>
        <p:nvPr/>
      </p:nvGrpSpPr>
      <p:grpSpPr>
        <a:xfrm>
          <a:off x="0" y="0"/>
          <a:ext cx="0" cy="0"/>
          <a:chOff x="0" y="0"/>
          <a:chExt cx="0" cy="0"/>
        </a:xfrm>
      </p:grpSpPr>
      <p:sp>
        <p:nvSpPr>
          <p:cNvPr id="325" name="Google Shape;325;p12"/>
          <p:cNvSpPr txBox="1">
            <a:spLocks noGrp="1"/>
          </p:cNvSpPr>
          <p:nvPr>
            <p:ph type="title"/>
          </p:nvPr>
        </p:nvSpPr>
        <p:spPr>
          <a:xfrm>
            <a:off x="7223375" y="2088000"/>
            <a:ext cx="4458300" cy="23772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r" rtl="0">
              <a:spcBef>
                <a:spcPts val="0"/>
              </a:spcBef>
              <a:spcAft>
                <a:spcPts val="0"/>
              </a:spcAft>
              <a:buClr>
                <a:schemeClr val="lt1"/>
              </a:buClr>
              <a:buSzPts val="15000"/>
              <a:buNone/>
              <a:defRPr sz="15000">
                <a:solidFill>
                  <a:schemeClr val="lt1"/>
                </a:solidFill>
              </a:defRPr>
            </a:lvl2pPr>
            <a:lvl3pPr lvl="2" algn="r" rtl="0">
              <a:spcBef>
                <a:spcPts val="0"/>
              </a:spcBef>
              <a:spcAft>
                <a:spcPts val="0"/>
              </a:spcAft>
              <a:buClr>
                <a:schemeClr val="lt1"/>
              </a:buClr>
              <a:buSzPts val="15000"/>
              <a:buNone/>
              <a:defRPr sz="15000">
                <a:solidFill>
                  <a:schemeClr val="lt1"/>
                </a:solidFill>
              </a:defRPr>
            </a:lvl3pPr>
            <a:lvl4pPr lvl="3" algn="r" rtl="0">
              <a:spcBef>
                <a:spcPts val="0"/>
              </a:spcBef>
              <a:spcAft>
                <a:spcPts val="0"/>
              </a:spcAft>
              <a:buClr>
                <a:schemeClr val="lt1"/>
              </a:buClr>
              <a:buSzPts val="15000"/>
              <a:buNone/>
              <a:defRPr sz="15000">
                <a:solidFill>
                  <a:schemeClr val="lt1"/>
                </a:solidFill>
              </a:defRPr>
            </a:lvl4pPr>
            <a:lvl5pPr lvl="4" algn="r" rtl="0">
              <a:spcBef>
                <a:spcPts val="0"/>
              </a:spcBef>
              <a:spcAft>
                <a:spcPts val="0"/>
              </a:spcAft>
              <a:buClr>
                <a:schemeClr val="lt1"/>
              </a:buClr>
              <a:buSzPts val="15000"/>
              <a:buNone/>
              <a:defRPr sz="15000">
                <a:solidFill>
                  <a:schemeClr val="lt1"/>
                </a:solidFill>
              </a:defRPr>
            </a:lvl5pPr>
            <a:lvl6pPr lvl="5" algn="r" rtl="0">
              <a:spcBef>
                <a:spcPts val="0"/>
              </a:spcBef>
              <a:spcAft>
                <a:spcPts val="0"/>
              </a:spcAft>
              <a:buClr>
                <a:schemeClr val="lt1"/>
              </a:buClr>
              <a:buSzPts val="15000"/>
              <a:buNone/>
              <a:defRPr sz="15000">
                <a:solidFill>
                  <a:schemeClr val="lt1"/>
                </a:solidFill>
              </a:defRPr>
            </a:lvl6pPr>
            <a:lvl7pPr lvl="6" algn="r" rtl="0">
              <a:spcBef>
                <a:spcPts val="0"/>
              </a:spcBef>
              <a:spcAft>
                <a:spcPts val="0"/>
              </a:spcAft>
              <a:buClr>
                <a:schemeClr val="lt1"/>
              </a:buClr>
              <a:buSzPts val="15000"/>
              <a:buNone/>
              <a:defRPr sz="15000">
                <a:solidFill>
                  <a:schemeClr val="lt1"/>
                </a:solidFill>
              </a:defRPr>
            </a:lvl7pPr>
            <a:lvl8pPr lvl="7" algn="r" rtl="0">
              <a:spcBef>
                <a:spcPts val="0"/>
              </a:spcBef>
              <a:spcAft>
                <a:spcPts val="0"/>
              </a:spcAft>
              <a:buClr>
                <a:schemeClr val="lt1"/>
              </a:buClr>
              <a:buSzPts val="15000"/>
              <a:buNone/>
              <a:defRPr sz="15000">
                <a:solidFill>
                  <a:schemeClr val="lt1"/>
                </a:solidFill>
              </a:defRPr>
            </a:lvl8pPr>
            <a:lvl9pPr lvl="8" algn="r" rtl="0">
              <a:spcBef>
                <a:spcPts val="0"/>
              </a:spcBef>
              <a:spcAft>
                <a:spcPts val="0"/>
              </a:spcAft>
              <a:buClr>
                <a:schemeClr val="lt1"/>
              </a:buClr>
              <a:buSzPts val="15000"/>
              <a:buNone/>
              <a:defRPr sz="15000">
                <a:solidFill>
                  <a:schemeClr val="lt1"/>
                </a:solidFill>
              </a:defRPr>
            </a:lvl9pPr>
          </a:lstStyle>
          <a:p>
            <a:endParaRPr/>
          </a:p>
        </p:txBody>
      </p:sp>
    </p:spTree>
    <p:extLst>
      <p:ext uri="{BB962C8B-B14F-4D97-AF65-F5344CB8AC3E}">
        <p14:creationId xmlns:p14="http://schemas.microsoft.com/office/powerpoint/2010/main" val="9740380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1pPr>
            <a:lvl2pPr lvl="1">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2pPr>
            <a:lvl3pPr lvl="2">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3pPr>
            <a:lvl4pPr lvl="3">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4pPr>
            <a:lvl5pPr lvl="4">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5pPr>
            <a:lvl6pPr lvl="5">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6pPr>
            <a:lvl7pPr lvl="6">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7pPr>
            <a:lvl8pPr lvl="7">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8pPr>
            <a:lvl9pPr lvl="8">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2900">
              <a:lnSpc>
                <a:spcPct val="115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marL="914400" lvl="1"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2pPr>
            <a:lvl3pPr marL="1371600" lvl="2"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3pPr>
            <a:lvl4pPr marL="1828800" lvl="3"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4pPr>
            <a:lvl5pPr marL="2286000" lvl="4"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5pPr>
            <a:lvl6pPr marL="2743200" lvl="5"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6pPr>
            <a:lvl7pPr marL="3200400" lvl="6"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7pPr>
            <a:lvl8pPr marL="3657600" lvl="7"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8pPr>
            <a:lvl9pPr marL="4114800" lvl="8" indent="-342900">
              <a:lnSpc>
                <a:spcPct val="115000"/>
              </a:lnSpc>
              <a:spcBef>
                <a:spcPts val="2100"/>
              </a:spcBef>
              <a:spcAft>
                <a:spcPts val="210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894150" y="5647475"/>
            <a:ext cx="2009400" cy="373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999999"/>
                </a:solidFill>
                <a:latin typeface="Barlow Condensed"/>
                <a:ea typeface="Barlow Condensed"/>
                <a:cs typeface="Barlow Condensed"/>
                <a:sym typeface="Barlow Condensed"/>
              </a:rPr>
              <a:t>SLIDESMANIA.COM</a:t>
            </a:r>
            <a:endParaRPr>
              <a:solidFill>
                <a:srgbClr val="999999"/>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51" r:id="rId1"/>
    <p:sldLayoutId id="2147483656" r:id="rId2"/>
    <p:sldLayoutId id="2147483658"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1pPr>
            <a:lvl2pPr lvl="1">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2pPr>
            <a:lvl3pPr lvl="2">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3pPr>
            <a:lvl4pPr lvl="3">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4pPr>
            <a:lvl5pPr lvl="4">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5pPr>
            <a:lvl6pPr lvl="5">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6pPr>
            <a:lvl7pPr lvl="6">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7pPr>
            <a:lvl8pPr lvl="7">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8pPr>
            <a:lvl9pPr lvl="8">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2900">
              <a:lnSpc>
                <a:spcPct val="115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marL="914400" lvl="1"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2pPr>
            <a:lvl3pPr marL="1371600" lvl="2"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3pPr>
            <a:lvl4pPr marL="1828800" lvl="3"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4pPr>
            <a:lvl5pPr marL="2286000" lvl="4"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5pPr>
            <a:lvl6pPr marL="2743200" lvl="5"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6pPr>
            <a:lvl7pPr marL="3200400" lvl="6"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7pPr>
            <a:lvl8pPr marL="3657600" lvl="7"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8pPr>
            <a:lvl9pPr marL="4114800" lvl="8" indent="-342900">
              <a:lnSpc>
                <a:spcPct val="115000"/>
              </a:lnSpc>
              <a:spcBef>
                <a:spcPts val="2100"/>
              </a:spcBef>
              <a:spcAft>
                <a:spcPts val="210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a:solidFill>
                  <a:srgbClr val="252525"/>
                </a:solidFill>
              </a:rPr>
              <a:pPr/>
              <a:t>‹#›</a:t>
            </a:fld>
            <a:endParaRPr>
              <a:solidFill>
                <a:srgbClr val="252525"/>
              </a:solidFill>
            </a:endParaRPr>
          </a:p>
        </p:txBody>
      </p:sp>
      <p:sp>
        <p:nvSpPr>
          <p:cNvPr id="9" name="Google Shape;9;p1"/>
          <p:cNvSpPr txBox="1"/>
          <p:nvPr/>
        </p:nvSpPr>
        <p:spPr>
          <a:xfrm rot="5400000">
            <a:off x="-894150" y="5647475"/>
            <a:ext cx="2009400" cy="373500"/>
          </a:xfrm>
          <a:prstGeom prst="rect">
            <a:avLst/>
          </a:prstGeom>
          <a:noFill/>
          <a:ln>
            <a:noFill/>
          </a:ln>
        </p:spPr>
        <p:txBody>
          <a:bodyPr spcFirstLastPara="1" wrap="square" lIns="91425" tIns="91425" rIns="91425" bIns="91425" anchor="t" anchorCtr="0">
            <a:noAutofit/>
          </a:bodyPr>
          <a:lstStyle/>
          <a:p>
            <a:pPr algn="r"/>
            <a:r>
              <a:rPr lang="en">
                <a:solidFill>
                  <a:srgbClr val="999999"/>
                </a:solidFill>
                <a:latin typeface="Barlow Condensed"/>
                <a:ea typeface="Barlow Condensed"/>
                <a:cs typeface="Barlow Condensed"/>
                <a:sym typeface="Barlow Condensed"/>
              </a:rPr>
              <a:t>SLIDESMANIA.COM</a:t>
            </a:r>
            <a:endParaRPr>
              <a:solidFill>
                <a:srgbClr val="999999"/>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444320776"/>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4.7 Phim hoạt hình trẻ em - Tập 3 - Giúp đỡ người già người tàn tật - BINGO Và Các Bạ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73337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grpSp>
        <p:nvGrpSpPr>
          <p:cNvPr id="6" name="Group 5"/>
          <p:cNvGrpSpPr/>
          <p:nvPr/>
        </p:nvGrpSpPr>
        <p:grpSpPr>
          <a:xfrm>
            <a:off x="2944052" y="279922"/>
            <a:ext cx="6670280" cy="1051549"/>
            <a:chOff x="2590937" y="1659511"/>
            <a:chExt cx="2039726" cy="1868604"/>
          </a:xfrm>
          <a:solidFill>
            <a:schemeClr val="accent4">
              <a:lumMod val="75000"/>
            </a:schemeClr>
          </a:solidFill>
        </p:grpSpPr>
        <p:sp>
          <p:nvSpPr>
            <p:cNvPr id="7" name="Rectangle 6"/>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7"/>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buClrTx/>
                <a:buFontTx/>
                <a:buNone/>
              </a:pPr>
              <a:r>
                <a:rPr lang="en-US" sz="2800" b="1" kern="1200" dirty="0" smtClean="0">
                  <a:solidFill>
                    <a:srgbClr val="FFFFFF"/>
                  </a:solidFill>
                  <a:latin typeface="Times New Roman" panose="02020603050405020304" pitchFamily="18" charset="0"/>
                  <a:cs typeface="Times New Roman" panose="02020603050405020304" pitchFamily="18" charset="0"/>
                </a:rPr>
                <a:t>1. TRƯỚC KHI VIẾT</a:t>
              </a:r>
              <a:endParaRPr lang="en-US" sz="2800" kern="1200" dirty="0">
                <a:solidFill>
                  <a:srgbClr val="FFFFFF"/>
                </a:solidFill>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3"/>
          <a:stretch>
            <a:fillRect/>
          </a:stretch>
        </p:blipFill>
        <p:spPr>
          <a:xfrm>
            <a:off x="2261662" y="0"/>
            <a:ext cx="1364775" cy="1287771"/>
          </a:xfrm>
          <a:prstGeom prst="rect">
            <a:avLst/>
          </a:prstGeom>
        </p:spPr>
      </p:pic>
      <p:sp>
        <p:nvSpPr>
          <p:cNvPr id="10" name="Google Shape;393;p19"/>
          <p:cNvSpPr/>
          <p:nvPr/>
        </p:nvSpPr>
        <p:spPr>
          <a:xfrm>
            <a:off x="0" y="1433467"/>
            <a:ext cx="12192000" cy="55800"/>
          </a:xfrm>
          <a:prstGeom prst="rect">
            <a:avLst/>
          </a:prstGeom>
          <a:solidFill>
            <a:schemeClr val="lt2"/>
          </a:solidFill>
          <a:ln>
            <a:noFill/>
          </a:ln>
        </p:spPr>
        <p:txBody>
          <a:bodyPr spcFirstLastPara="1" wrap="square" lIns="91425" tIns="91425" rIns="91425" bIns="91425" anchor="ctr" anchorCtr="0">
            <a:noAutofit/>
          </a:bodyPr>
          <a:lstStyle/>
          <a:p>
            <a:endParaRPr sz="500">
              <a:solidFill>
                <a:srgbClr val="FFFFFF"/>
              </a:solidFill>
              <a:latin typeface="Homemade Apple"/>
              <a:ea typeface="Homemade Apple"/>
              <a:cs typeface="Homemade Apple"/>
              <a:sym typeface="Homemade Apple"/>
            </a:endParaRPr>
          </a:p>
        </p:txBody>
      </p:sp>
      <p:sp>
        <p:nvSpPr>
          <p:cNvPr id="12" name="TextBox 11"/>
          <p:cNvSpPr txBox="1"/>
          <p:nvPr/>
        </p:nvSpPr>
        <p:spPr>
          <a:xfrm>
            <a:off x="1645635" y="1607471"/>
            <a:ext cx="7968700" cy="742511"/>
          </a:xfrm>
          <a:prstGeom prst="rect">
            <a:avLst/>
          </a:prstGeom>
          <a:noFill/>
        </p:spPr>
        <p:txBody>
          <a:bodyPr wrap="square" rtlCol="0">
            <a:spAutoFit/>
          </a:bodyPr>
          <a:lstStyle/>
          <a:p>
            <a:pPr>
              <a:lnSpc>
                <a:spcPct val="150000"/>
              </a:lnSpc>
              <a:buClrTx/>
              <a:buFontTx/>
              <a:buNone/>
            </a:pPr>
            <a:r>
              <a:rPr lang="en-US" sz="3200" b="1" kern="1200" dirty="0" err="1" smtClean="0">
                <a:solidFill>
                  <a:srgbClr val="FF0000"/>
                </a:solidFill>
                <a:latin typeface="Times New Roman" panose="02020603050405020304" pitchFamily="18" charset="0"/>
                <a:cs typeface="Times New Roman" panose="02020603050405020304" pitchFamily="18" charset="0"/>
              </a:rPr>
              <a:t>Tìm</a:t>
            </a:r>
            <a:r>
              <a:rPr lang="en-US" sz="3200" b="1" kern="1200" dirty="0" smtClean="0">
                <a:solidFill>
                  <a:srgbClr val="FF0000"/>
                </a:solidFill>
                <a:latin typeface="Times New Roman" panose="02020603050405020304" pitchFamily="18" charset="0"/>
                <a:cs typeface="Times New Roman" panose="02020603050405020304" pitchFamily="18" charset="0"/>
              </a:rPr>
              <a:t> ý</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13" name="Google Shape;371;p18"/>
          <p:cNvSpPr/>
          <p:nvPr/>
        </p:nvSpPr>
        <p:spPr>
          <a:xfrm>
            <a:off x="819484" y="1654391"/>
            <a:ext cx="700273" cy="770988"/>
          </a:xfrm>
          <a:prstGeom prst="ellipse">
            <a:avLst/>
          </a:prstGeom>
          <a:solidFill>
            <a:schemeClr val="accent2"/>
          </a:solidFill>
          <a:ln>
            <a:noFill/>
          </a:ln>
        </p:spPr>
        <p:txBody>
          <a:bodyPr spcFirstLastPara="1" wrap="square" lIns="91425" tIns="91425" rIns="91425" bIns="91425" anchor="ctr" anchorCtr="0">
            <a:noAutofit/>
          </a:bodyPr>
          <a:lstStyle/>
          <a:p>
            <a:pPr algn="ctr"/>
            <a:r>
              <a:rPr lang="en-US" sz="3200" dirty="0">
                <a:solidFill>
                  <a:srgbClr val="FFFFFF"/>
                </a:solidFill>
                <a:latin typeface="Homemade Apple"/>
                <a:ea typeface="Homemade Apple"/>
                <a:cs typeface="Homemade Apple"/>
                <a:sym typeface="Homemade Apple"/>
              </a:rPr>
              <a:t>b</a:t>
            </a:r>
            <a:endParaRPr sz="3200" dirty="0">
              <a:solidFill>
                <a:srgbClr val="FFFFFF"/>
              </a:solidFill>
              <a:latin typeface="Homemade Apple"/>
              <a:ea typeface="Homemade Apple"/>
              <a:cs typeface="Homemade Apple"/>
              <a:sym typeface="Homemade Apple"/>
            </a:endParaRPr>
          </a:p>
        </p:txBody>
      </p:sp>
      <p:sp>
        <p:nvSpPr>
          <p:cNvPr id="14" name="Google Shape;379;p18"/>
          <p:cNvSpPr/>
          <p:nvPr/>
        </p:nvSpPr>
        <p:spPr>
          <a:xfrm rot="2534169">
            <a:off x="782255" y="1626025"/>
            <a:ext cx="699538" cy="757670"/>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endParaRPr sz="2000"/>
          </a:p>
        </p:txBody>
      </p:sp>
      <p:graphicFrame>
        <p:nvGraphicFramePr>
          <p:cNvPr id="5" name="Table 4"/>
          <p:cNvGraphicFramePr>
            <a:graphicFrameLocks noGrp="1"/>
          </p:cNvGraphicFramePr>
          <p:nvPr>
            <p:extLst>
              <p:ext uri="{D42A27DB-BD31-4B8C-83A1-F6EECF244321}">
                <p14:modId xmlns:p14="http://schemas.microsoft.com/office/powerpoint/2010/main" val="2738619094"/>
              </p:ext>
            </p:extLst>
          </p:nvPr>
        </p:nvGraphicFramePr>
        <p:xfrm>
          <a:off x="1405718" y="2520453"/>
          <a:ext cx="10235821" cy="4190151"/>
        </p:xfrm>
        <a:graphic>
          <a:graphicData uri="http://schemas.openxmlformats.org/drawingml/2006/table">
            <a:tbl>
              <a:tblPr firstRow="1" bandRow="1">
                <a:tableStyleId>{5940675A-B579-460E-94D1-54222C63F5DA}</a:tableStyleId>
              </a:tblPr>
              <a:tblGrid>
                <a:gridCol w="7506270"/>
                <a:gridCol w="2729551"/>
              </a:tblGrid>
              <a:tr h="659475">
                <a:tc gridSpan="2">
                  <a:txBody>
                    <a:bodyPr/>
                    <a:lstStyle/>
                    <a:p>
                      <a:pPr algn="ctr"/>
                      <a:r>
                        <a:rPr lang="en-US" sz="3200" b="1" dirty="0" smtClean="0">
                          <a:solidFill>
                            <a:schemeClr val="bg1"/>
                          </a:solidFill>
                          <a:latin typeface="Times New Roman" panose="02020603050405020304" pitchFamily="18" charset="0"/>
                          <a:cs typeface="Times New Roman" panose="02020603050405020304" pitchFamily="18" charset="0"/>
                        </a:rPr>
                        <a:t>P</a:t>
                      </a:r>
                      <a:r>
                        <a:rPr lang="vi-VN" sz="3200" b="1" dirty="0" smtClean="0">
                          <a:solidFill>
                            <a:schemeClr val="bg1"/>
                          </a:solidFill>
                          <a:latin typeface="Times New Roman" panose="02020603050405020304" pitchFamily="18" charset="0"/>
                          <a:cs typeface="Times New Roman" panose="02020603050405020304" pitchFamily="18" charset="0"/>
                        </a:rPr>
                        <a:t>HIẾU</a:t>
                      </a:r>
                      <a:r>
                        <a:rPr lang="vi-VN" sz="3200" b="1" baseline="0" dirty="0" smtClean="0">
                          <a:solidFill>
                            <a:schemeClr val="bg1"/>
                          </a:solidFill>
                          <a:latin typeface="Times New Roman" panose="02020603050405020304" pitchFamily="18" charset="0"/>
                          <a:cs typeface="Times New Roman" panose="02020603050405020304" pitchFamily="18" charset="0"/>
                        </a:rPr>
                        <a:t> TÌM Ý</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chemeClr val="accent4">
                        <a:lumMod val="75000"/>
                      </a:schemeClr>
                    </a:solidFill>
                  </a:tcPr>
                </a:tc>
                <a:tc hMerge="1">
                  <a:txBody>
                    <a:bodyPr/>
                    <a:lstStyle/>
                    <a:p>
                      <a:endParaRPr lang="en-US" dirty="0"/>
                    </a:p>
                  </a:txBody>
                  <a:tcPr/>
                </a:tc>
              </a:tr>
              <a:tr h="69603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Người đó là ai? Sự việc đó là gì?</a:t>
                      </a:r>
                    </a:p>
                  </a:txBody>
                  <a:tcPr/>
                </a:tc>
                <a:tc>
                  <a:txBody>
                    <a:bodyPr/>
                    <a:lstStyle/>
                    <a:p>
                      <a:endParaRPr lang="en-US" sz="2800">
                        <a:latin typeface="Times New Roman" panose="02020603050405020304" pitchFamily="18" charset="0"/>
                        <a:cs typeface="Times New Roman" panose="02020603050405020304" pitchFamily="18" charset="0"/>
                      </a:endParaRPr>
                    </a:p>
                  </a:txBody>
                  <a:tcPr/>
                </a:tc>
              </a:tr>
              <a:tr h="814283">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dirty="0" smtClean="0">
                          <a:latin typeface="Times New Roman" panose="02020603050405020304" pitchFamily="18" charset="0"/>
                          <a:cs typeface="Times New Roman" panose="02020603050405020304" pitchFamily="18" charset="0"/>
                        </a:rPr>
                        <a:t>- Người hoặc sự việc đó có những đặc điểm nào nổi bật?</a:t>
                      </a:r>
                    </a:p>
                  </a:txBody>
                  <a:tcPr/>
                </a:tc>
                <a:tc>
                  <a:txBody>
                    <a:bodyPr/>
                    <a:lstStyle/>
                    <a:p>
                      <a:endParaRPr lang="en-US" sz="2800">
                        <a:latin typeface="Times New Roman" panose="02020603050405020304" pitchFamily="18" charset="0"/>
                        <a:cs typeface="Times New Roman" panose="02020603050405020304" pitchFamily="18" charset="0"/>
                      </a:endParaRPr>
                    </a:p>
                  </a:txBody>
                  <a:tcPr/>
                </a:tc>
              </a:tr>
              <a:tr h="814283">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dirty="0" smtClean="0">
                          <a:latin typeface="Times New Roman" panose="02020603050405020304" pitchFamily="18" charset="0"/>
                          <a:cs typeface="Times New Roman" panose="02020603050405020304" pitchFamily="18" charset="0"/>
                        </a:rPr>
                        <a:t>- Em có ấn tượng, suy nghĩ gì đối với người hoặc sự việc đó?</a:t>
                      </a:r>
                    </a:p>
                  </a:txBody>
                  <a:tcPr/>
                </a:tc>
                <a:tc>
                  <a:txBody>
                    <a:bodyPr/>
                    <a:lstStyle/>
                    <a:p>
                      <a:endParaRPr lang="en-US" sz="2800">
                        <a:latin typeface="Times New Roman" panose="02020603050405020304" pitchFamily="18" charset="0"/>
                        <a:cs typeface="Times New Roman" panose="02020603050405020304" pitchFamily="18" charset="0"/>
                      </a:endParaRPr>
                    </a:p>
                  </a:txBody>
                  <a:tcPr/>
                </a:tc>
              </a:tr>
              <a:tr h="814283">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Chi tiết nào gắn với người hoặc sự việc đó khiến em không thể quên? </a:t>
                      </a:r>
                      <a:endParaRPr lang="en-US" sz="2800" dirty="0" smtClean="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412563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grpSp>
        <p:nvGrpSpPr>
          <p:cNvPr id="6" name="Group 5"/>
          <p:cNvGrpSpPr/>
          <p:nvPr/>
        </p:nvGrpSpPr>
        <p:grpSpPr>
          <a:xfrm>
            <a:off x="2944052" y="279922"/>
            <a:ext cx="6670280" cy="1051549"/>
            <a:chOff x="2590937" y="1659511"/>
            <a:chExt cx="2039726" cy="1868604"/>
          </a:xfrm>
          <a:solidFill>
            <a:schemeClr val="accent4">
              <a:lumMod val="75000"/>
            </a:schemeClr>
          </a:solidFill>
        </p:grpSpPr>
        <p:sp>
          <p:nvSpPr>
            <p:cNvPr id="7" name="Rectangle 6"/>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7"/>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buClrTx/>
                <a:buFontTx/>
                <a:buNone/>
              </a:pPr>
              <a:r>
                <a:rPr lang="en-US" sz="2800" b="1" kern="1200" dirty="0" smtClean="0">
                  <a:solidFill>
                    <a:srgbClr val="FFFFFF"/>
                  </a:solidFill>
                  <a:latin typeface="Times New Roman" panose="02020603050405020304" pitchFamily="18" charset="0"/>
                  <a:cs typeface="Times New Roman" panose="02020603050405020304" pitchFamily="18" charset="0"/>
                </a:rPr>
                <a:t>1. TRƯỚC KHI VIẾT</a:t>
              </a:r>
              <a:endParaRPr lang="en-US" sz="2800" kern="1200" dirty="0">
                <a:solidFill>
                  <a:srgbClr val="FFFFFF"/>
                </a:solidFill>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3"/>
          <a:stretch>
            <a:fillRect/>
          </a:stretch>
        </p:blipFill>
        <p:spPr>
          <a:xfrm>
            <a:off x="2261662" y="0"/>
            <a:ext cx="1364775" cy="1287771"/>
          </a:xfrm>
          <a:prstGeom prst="rect">
            <a:avLst/>
          </a:prstGeom>
        </p:spPr>
      </p:pic>
      <p:sp>
        <p:nvSpPr>
          <p:cNvPr id="10" name="Google Shape;393;p19"/>
          <p:cNvSpPr/>
          <p:nvPr/>
        </p:nvSpPr>
        <p:spPr>
          <a:xfrm>
            <a:off x="0" y="1433467"/>
            <a:ext cx="12192000" cy="55800"/>
          </a:xfrm>
          <a:prstGeom prst="rect">
            <a:avLst/>
          </a:prstGeom>
          <a:solidFill>
            <a:schemeClr val="lt2"/>
          </a:solidFill>
          <a:ln>
            <a:noFill/>
          </a:ln>
        </p:spPr>
        <p:txBody>
          <a:bodyPr spcFirstLastPara="1" wrap="square" lIns="91425" tIns="91425" rIns="91425" bIns="91425" anchor="ctr" anchorCtr="0">
            <a:noAutofit/>
          </a:bodyPr>
          <a:lstStyle/>
          <a:p>
            <a:endParaRPr sz="500">
              <a:solidFill>
                <a:srgbClr val="FFFFFF"/>
              </a:solidFill>
              <a:latin typeface="Homemade Apple"/>
              <a:ea typeface="Homemade Apple"/>
              <a:cs typeface="Homemade Apple"/>
              <a:sym typeface="Homemade Apple"/>
            </a:endParaRPr>
          </a:p>
        </p:txBody>
      </p:sp>
      <p:sp>
        <p:nvSpPr>
          <p:cNvPr id="12" name="TextBox 11"/>
          <p:cNvSpPr txBox="1"/>
          <p:nvPr/>
        </p:nvSpPr>
        <p:spPr>
          <a:xfrm>
            <a:off x="1645635" y="1607471"/>
            <a:ext cx="7968700" cy="742511"/>
          </a:xfrm>
          <a:prstGeom prst="rect">
            <a:avLst/>
          </a:prstGeom>
          <a:noFill/>
        </p:spPr>
        <p:txBody>
          <a:bodyPr wrap="square" rtlCol="0">
            <a:spAutoFit/>
          </a:bodyPr>
          <a:lstStyle/>
          <a:p>
            <a:pPr>
              <a:lnSpc>
                <a:spcPct val="150000"/>
              </a:lnSpc>
              <a:buClrTx/>
              <a:buFontTx/>
              <a:buNone/>
            </a:pPr>
            <a:r>
              <a:rPr lang="en-US" sz="3200" b="1" kern="1200" dirty="0" err="1" smtClean="0">
                <a:solidFill>
                  <a:srgbClr val="FF0000"/>
                </a:solidFill>
                <a:latin typeface="Times New Roman" panose="02020603050405020304" pitchFamily="18" charset="0"/>
                <a:cs typeface="Times New Roman" panose="02020603050405020304" pitchFamily="18" charset="0"/>
              </a:rPr>
              <a:t>Tìm</a:t>
            </a:r>
            <a:r>
              <a:rPr lang="en-US" sz="3200" b="1" kern="1200" dirty="0" smtClean="0">
                <a:solidFill>
                  <a:srgbClr val="FF0000"/>
                </a:solidFill>
                <a:latin typeface="Times New Roman" panose="02020603050405020304" pitchFamily="18" charset="0"/>
                <a:cs typeface="Times New Roman" panose="02020603050405020304" pitchFamily="18" charset="0"/>
              </a:rPr>
              <a:t> ý</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13" name="Google Shape;371;p18"/>
          <p:cNvSpPr/>
          <p:nvPr/>
        </p:nvSpPr>
        <p:spPr>
          <a:xfrm>
            <a:off x="819484" y="1654391"/>
            <a:ext cx="700273" cy="770988"/>
          </a:xfrm>
          <a:prstGeom prst="ellipse">
            <a:avLst/>
          </a:prstGeom>
          <a:solidFill>
            <a:schemeClr val="accent2"/>
          </a:solidFill>
          <a:ln>
            <a:noFill/>
          </a:ln>
        </p:spPr>
        <p:txBody>
          <a:bodyPr spcFirstLastPara="1" wrap="square" lIns="91425" tIns="91425" rIns="91425" bIns="91425" anchor="ctr" anchorCtr="0">
            <a:noAutofit/>
          </a:bodyPr>
          <a:lstStyle/>
          <a:p>
            <a:pPr algn="ctr"/>
            <a:r>
              <a:rPr lang="en-US" sz="3200" dirty="0">
                <a:solidFill>
                  <a:srgbClr val="FFFFFF"/>
                </a:solidFill>
                <a:latin typeface="Homemade Apple"/>
                <a:ea typeface="Homemade Apple"/>
                <a:cs typeface="Homemade Apple"/>
                <a:sym typeface="Homemade Apple"/>
              </a:rPr>
              <a:t>b</a:t>
            </a:r>
            <a:endParaRPr sz="3200" dirty="0">
              <a:solidFill>
                <a:srgbClr val="FFFFFF"/>
              </a:solidFill>
              <a:latin typeface="Homemade Apple"/>
              <a:ea typeface="Homemade Apple"/>
              <a:cs typeface="Homemade Apple"/>
              <a:sym typeface="Homemade Apple"/>
            </a:endParaRPr>
          </a:p>
        </p:txBody>
      </p:sp>
      <p:sp>
        <p:nvSpPr>
          <p:cNvPr id="14" name="Google Shape;379;p18"/>
          <p:cNvSpPr/>
          <p:nvPr/>
        </p:nvSpPr>
        <p:spPr>
          <a:xfrm rot="2534169">
            <a:off x="782255" y="1626025"/>
            <a:ext cx="699538" cy="757670"/>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endParaRPr sz="2000"/>
          </a:p>
        </p:txBody>
      </p:sp>
      <p:sp>
        <p:nvSpPr>
          <p:cNvPr id="2" name="Rectangle 1"/>
          <p:cNvSpPr/>
          <p:nvPr/>
        </p:nvSpPr>
        <p:spPr>
          <a:xfrm>
            <a:off x="1595899" y="2349982"/>
            <a:ext cx="7793761" cy="5185522"/>
          </a:xfrm>
          <a:prstGeom prst="rect">
            <a:avLst/>
          </a:prstGeom>
        </p:spPr>
        <p:txBody>
          <a:bodyPr wrap="square">
            <a:spAutoFit/>
          </a:bodyPr>
          <a:lstStyle/>
          <a:p>
            <a:pPr algn="just">
              <a:lnSpc>
                <a:spcPct val="150000"/>
              </a:lnSpc>
            </a:pPr>
            <a:r>
              <a:rPr lang="vi-VN" sz="2800" b="1" dirty="0" smtClean="0">
                <a:latin typeface="Times New Roman" panose="02020603050405020304" pitchFamily="18" charset="0"/>
                <a:cs typeface="Times New Roman" panose="02020603050405020304" pitchFamily="18" charset="0"/>
              </a:rPr>
              <a:t>Ví </a:t>
            </a:r>
            <a:r>
              <a:rPr lang="vi-VN" sz="2800" b="1" dirty="0">
                <a:latin typeface="Times New Roman" panose="02020603050405020304" pitchFamily="18" charset="0"/>
                <a:cs typeface="Times New Roman" panose="02020603050405020304" pitchFamily="18" charset="0"/>
              </a:rPr>
              <a:t>dụ: </a:t>
            </a:r>
            <a:r>
              <a:rPr lang="vi-VN" sz="2800" b="1" i="1" dirty="0">
                <a:latin typeface="Times New Roman" panose="02020603050405020304" pitchFamily="18" charset="0"/>
                <a:cs typeface="Times New Roman" panose="02020603050405020304" pitchFamily="18" charset="0"/>
              </a:rPr>
              <a:t>Cảm nghĩ về người cha thân yêu của </a:t>
            </a:r>
            <a:r>
              <a:rPr lang="vi-VN" sz="2800" b="1" i="1" dirty="0" smtClean="0">
                <a:latin typeface="Times New Roman" panose="02020603050405020304" pitchFamily="18" charset="0"/>
                <a:cs typeface="Times New Roman" panose="02020603050405020304" pitchFamily="18" charset="0"/>
              </a:rPr>
              <a:t>em</a:t>
            </a:r>
            <a:r>
              <a:rPr lang="en-US" sz="2800" b="1" i="1" dirty="0" smtClean="0">
                <a:latin typeface="Times New Roman" panose="02020603050405020304" pitchFamily="18" charset="0"/>
                <a:cs typeface="Times New Roman" panose="02020603050405020304" pitchFamily="18" charset="0"/>
              </a:rPr>
              <a:t> </a:t>
            </a:r>
            <a:endParaRPr lang="vi-VN" sz="2800" dirty="0" smtClean="0">
              <a:latin typeface="Times New Roman" panose="02020603050405020304" pitchFamily="18" charset="0"/>
              <a:cs typeface="Times New Roman" panose="02020603050405020304" pitchFamily="18" charset="0"/>
            </a:endParaRPr>
          </a:p>
          <a:p>
            <a:pPr algn="just">
              <a:lnSpc>
                <a:spcPct val="150000"/>
              </a:lnSpc>
            </a:pPr>
            <a:r>
              <a:rPr lang="vi-VN" sz="2800" dirty="0" smtClean="0">
                <a:latin typeface="Times New Roman" panose="02020603050405020304" pitchFamily="18" charset="0"/>
                <a:cs typeface="Times New Roman" panose="02020603050405020304" pitchFamily="18" charset="0"/>
              </a:rPr>
              <a:t>- Cha </a:t>
            </a:r>
            <a:r>
              <a:rPr lang="vi-VN" sz="2800" dirty="0">
                <a:latin typeface="Times New Roman" panose="02020603050405020304" pitchFamily="18" charset="0"/>
                <a:cs typeface="Times New Roman" panose="02020603050405020304" pitchFamily="18" charset="0"/>
              </a:rPr>
              <a:t>của em làm nghề gì? Ngoại hình cha như thế nào? </a:t>
            </a:r>
            <a:endParaRPr lang="vi-VN" sz="2800" dirty="0" smtClean="0">
              <a:latin typeface="Times New Roman" panose="02020603050405020304" pitchFamily="18" charset="0"/>
              <a:cs typeface="Times New Roman" panose="02020603050405020304" pitchFamily="18" charset="0"/>
            </a:endParaRPr>
          </a:p>
          <a:p>
            <a:pPr algn="just">
              <a:lnSpc>
                <a:spcPct val="150000"/>
              </a:lnSpc>
            </a:pPr>
            <a:r>
              <a:rPr lang="vi-VN" sz="2800" dirty="0" smtClean="0">
                <a:latin typeface="Times New Roman" panose="02020603050405020304" pitchFamily="18" charset="0"/>
                <a:cs typeface="Times New Roman" panose="02020603050405020304" pitchFamily="18" charset="0"/>
              </a:rPr>
              <a:t>- Cha </a:t>
            </a:r>
            <a:r>
              <a:rPr lang="vi-VN" sz="2800" dirty="0">
                <a:latin typeface="Times New Roman" panose="02020603050405020304" pitchFamily="18" charset="0"/>
                <a:cs typeface="Times New Roman" panose="02020603050405020304" pitchFamily="18" charset="0"/>
              </a:rPr>
              <a:t>em bao nhiêu </a:t>
            </a:r>
            <a:r>
              <a:rPr lang="vi-VN" sz="2800" dirty="0" smtClean="0">
                <a:latin typeface="Times New Roman" panose="02020603050405020304" pitchFamily="18" charset="0"/>
                <a:cs typeface="Times New Roman" panose="02020603050405020304" pitchFamily="18" charset="0"/>
              </a:rPr>
              <a:t>tuổi?</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Cha </a:t>
            </a:r>
            <a:r>
              <a:rPr lang="vi-VN" sz="2800" dirty="0">
                <a:latin typeface="Times New Roman" panose="02020603050405020304" pitchFamily="18" charset="0"/>
                <a:cs typeface="Times New Roman" panose="02020603050405020304" pitchFamily="18" charset="0"/>
              </a:rPr>
              <a:t>của em là người như thế </a:t>
            </a:r>
            <a:r>
              <a:rPr lang="vi-VN" sz="2800" dirty="0"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endParaRPr lang="vi-VN" sz="2800" dirty="0" smtClean="0">
              <a:latin typeface="Times New Roman" panose="02020603050405020304" pitchFamily="18" charset="0"/>
              <a:cs typeface="Times New Roman" panose="02020603050405020304" pitchFamily="18" charset="0"/>
            </a:endParaRPr>
          </a:p>
          <a:p>
            <a:pPr algn="just">
              <a:lnSpc>
                <a:spcPct val="150000"/>
              </a:lnSpc>
            </a:pPr>
            <a:r>
              <a:rPr lang="vi-VN" sz="2800" dirty="0" smtClean="0">
                <a:latin typeface="Times New Roman" panose="02020603050405020304" pitchFamily="18" charset="0"/>
                <a:cs typeface="Times New Roman" panose="02020603050405020304" pitchFamily="18" charset="0"/>
              </a:rPr>
              <a:t>- Vai </a:t>
            </a:r>
            <a:r>
              <a:rPr lang="vi-VN" sz="2800" dirty="0">
                <a:latin typeface="Times New Roman" panose="02020603050405020304" pitchFamily="18" charset="0"/>
                <a:cs typeface="Times New Roman" panose="02020603050405020304" pitchFamily="18" charset="0"/>
              </a:rPr>
              <a:t>trò của người cha trong gia đình </a:t>
            </a:r>
            <a:r>
              <a:rPr lang="vi-VN" sz="2800" dirty="0"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endParaRPr lang="vi-VN" sz="2800" dirty="0" smtClean="0">
              <a:latin typeface="Times New Roman" panose="02020603050405020304" pitchFamily="18" charset="0"/>
              <a:cs typeface="Times New Roman" panose="02020603050405020304" pitchFamily="18" charset="0"/>
            </a:endParaRPr>
          </a:p>
          <a:p>
            <a:pPr algn="just">
              <a:lnSpc>
                <a:spcPct val="150000"/>
              </a:lnSpc>
            </a:pPr>
            <a:r>
              <a:rPr lang="vi-VN" sz="2800" dirty="0" smtClean="0">
                <a:latin typeface="Times New Roman" panose="02020603050405020304" pitchFamily="18" charset="0"/>
                <a:cs typeface="Times New Roman" panose="02020603050405020304" pitchFamily="18" charset="0"/>
              </a:rPr>
              <a:t>- Tình </a:t>
            </a:r>
            <a:r>
              <a:rPr lang="vi-VN" sz="2800" dirty="0">
                <a:latin typeface="Times New Roman" panose="02020603050405020304" pitchFamily="18" charset="0"/>
                <a:cs typeface="Times New Roman" panose="02020603050405020304" pitchFamily="18" charset="0"/>
              </a:rPr>
              <a:t>cảm của em dành cho cha như thế nào?</a:t>
            </a:r>
          </a:p>
          <a:p>
            <a:pPr algn="just">
              <a:lnSpc>
                <a:spcPct val="150000"/>
              </a:lnSpc>
            </a:pPr>
            <a:endParaRPr lang="vi-VN"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5917" b="90000" l="10000" r="90000"/>
                    </a14:imgEffect>
                  </a14:imgLayer>
                </a14:imgProps>
              </a:ext>
            </a:extLst>
          </a:blip>
          <a:stretch>
            <a:fillRect/>
          </a:stretch>
        </p:blipFill>
        <p:spPr>
          <a:xfrm>
            <a:off x="8328138" y="2349982"/>
            <a:ext cx="5003290" cy="5003290"/>
          </a:xfrm>
          <a:prstGeom prst="rect">
            <a:avLst/>
          </a:prstGeom>
        </p:spPr>
      </p:pic>
    </p:spTree>
    <p:extLst>
      <p:ext uri="{BB962C8B-B14F-4D97-AF65-F5344CB8AC3E}">
        <p14:creationId xmlns:p14="http://schemas.microsoft.com/office/powerpoint/2010/main" val="334141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grpSp>
        <p:nvGrpSpPr>
          <p:cNvPr id="6" name="Group 5"/>
          <p:cNvGrpSpPr/>
          <p:nvPr/>
        </p:nvGrpSpPr>
        <p:grpSpPr>
          <a:xfrm>
            <a:off x="2944052" y="279922"/>
            <a:ext cx="6670280" cy="1051549"/>
            <a:chOff x="2590937" y="1659511"/>
            <a:chExt cx="2039726" cy="1868604"/>
          </a:xfrm>
          <a:solidFill>
            <a:schemeClr val="accent4">
              <a:lumMod val="75000"/>
            </a:schemeClr>
          </a:solidFill>
        </p:grpSpPr>
        <p:sp>
          <p:nvSpPr>
            <p:cNvPr id="7" name="Rectangle 6"/>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7"/>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buClrTx/>
                <a:buFontTx/>
                <a:buNone/>
              </a:pPr>
              <a:r>
                <a:rPr lang="en-US" sz="2800" b="1" kern="1200" dirty="0" smtClean="0">
                  <a:solidFill>
                    <a:srgbClr val="FFFFFF"/>
                  </a:solidFill>
                  <a:latin typeface="Times New Roman" panose="02020603050405020304" pitchFamily="18" charset="0"/>
                  <a:cs typeface="Times New Roman" panose="02020603050405020304" pitchFamily="18" charset="0"/>
                </a:rPr>
                <a:t>1. TRƯỚC KHI VIẾT</a:t>
              </a:r>
              <a:endParaRPr lang="en-US" sz="2800" kern="1200" dirty="0">
                <a:solidFill>
                  <a:srgbClr val="FFFFFF"/>
                </a:solidFill>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3"/>
          <a:stretch>
            <a:fillRect/>
          </a:stretch>
        </p:blipFill>
        <p:spPr>
          <a:xfrm>
            <a:off x="2261662" y="0"/>
            <a:ext cx="1364775" cy="1287771"/>
          </a:xfrm>
          <a:prstGeom prst="rect">
            <a:avLst/>
          </a:prstGeom>
        </p:spPr>
      </p:pic>
      <p:sp>
        <p:nvSpPr>
          <p:cNvPr id="10" name="Google Shape;393;p19"/>
          <p:cNvSpPr/>
          <p:nvPr/>
        </p:nvSpPr>
        <p:spPr>
          <a:xfrm>
            <a:off x="0" y="1433467"/>
            <a:ext cx="12192000" cy="55800"/>
          </a:xfrm>
          <a:prstGeom prst="rect">
            <a:avLst/>
          </a:prstGeom>
          <a:solidFill>
            <a:schemeClr val="lt2"/>
          </a:solidFill>
          <a:ln>
            <a:noFill/>
          </a:ln>
        </p:spPr>
        <p:txBody>
          <a:bodyPr spcFirstLastPara="1" wrap="square" lIns="91425" tIns="91425" rIns="91425" bIns="91425" anchor="ctr" anchorCtr="0">
            <a:noAutofit/>
          </a:bodyPr>
          <a:lstStyle/>
          <a:p>
            <a:endParaRPr sz="500">
              <a:solidFill>
                <a:srgbClr val="FFFFFF"/>
              </a:solidFill>
              <a:latin typeface="Homemade Apple"/>
              <a:ea typeface="Homemade Apple"/>
              <a:cs typeface="Homemade Apple"/>
              <a:sym typeface="Homemade Apple"/>
            </a:endParaRPr>
          </a:p>
        </p:txBody>
      </p:sp>
      <p:sp>
        <p:nvSpPr>
          <p:cNvPr id="12" name="TextBox 11"/>
          <p:cNvSpPr txBox="1"/>
          <p:nvPr/>
        </p:nvSpPr>
        <p:spPr>
          <a:xfrm>
            <a:off x="1645635" y="1607471"/>
            <a:ext cx="7968700" cy="830997"/>
          </a:xfrm>
          <a:prstGeom prst="rect">
            <a:avLst/>
          </a:prstGeom>
          <a:noFill/>
        </p:spPr>
        <p:txBody>
          <a:bodyPr wrap="square" rtlCol="0">
            <a:spAutoFit/>
          </a:bodyPr>
          <a:lstStyle/>
          <a:p>
            <a:pPr>
              <a:lnSpc>
                <a:spcPct val="150000"/>
              </a:lnSpc>
              <a:buClrTx/>
              <a:buFontTx/>
              <a:buNone/>
            </a:pPr>
            <a:r>
              <a:rPr lang="vi-VN" sz="3200" b="1" kern="1200" dirty="0" smtClean="0">
                <a:solidFill>
                  <a:srgbClr val="FF0000"/>
                </a:solidFill>
                <a:latin typeface="Times New Roman" panose="02020603050405020304" pitchFamily="18" charset="0"/>
                <a:cs typeface="Times New Roman" panose="02020603050405020304" pitchFamily="18" charset="0"/>
              </a:rPr>
              <a:t>Lập dàn</a:t>
            </a:r>
            <a:r>
              <a:rPr lang="en-US" sz="3200" b="1" kern="1200" dirty="0" smtClean="0">
                <a:solidFill>
                  <a:srgbClr val="FF0000"/>
                </a:solidFill>
                <a:latin typeface="Times New Roman" panose="02020603050405020304" pitchFamily="18" charset="0"/>
                <a:cs typeface="Times New Roman" panose="02020603050405020304" pitchFamily="18" charset="0"/>
              </a:rPr>
              <a:t> ý</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13" name="Google Shape;371;p18"/>
          <p:cNvSpPr/>
          <p:nvPr/>
        </p:nvSpPr>
        <p:spPr>
          <a:xfrm>
            <a:off x="819484" y="1654391"/>
            <a:ext cx="700273" cy="770988"/>
          </a:xfrm>
          <a:prstGeom prst="ellipse">
            <a:avLst/>
          </a:prstGeom>
          <a:solidFill>
            <a:schemeClr val="accent2"/>
          </a:solidFill>
          <a:ln>
            <a:noFill/>
          </a:ln>
        </p:spPr>
        <p:txBody>
          <a:bodyPr spcFirstLastPara="1" wrap="square" lIns="91425" tIns="91425" rIns="91425" bIns="91425" anchor="ctr" anchorCtr="0">
            <a:noAutofit/>
          </a:bodyPr>
          <a:lstStyle/>
          <a:p>
            <a:pPr algn="ctr"/>
            <a:r>
              <a:rPr lang="vi-VN" sz="3200" dirty="0">
                <a:solidFill>
                  <a:srgbClr val="FFFFFF"/>
                </a:solidFill>
                <a:latin typeface="Homemade Apple"/>
                <a:ea typeface="Homemade Apple"/>
                <a:cs typeface="Homemade Apple"/>
                <a:sym typeface="Homemade Apple"/>
              </a:rPr>
              <a:t>c</a:t>
            </a:r>
            <a:endParaRPr sz="3200" dirty="0">
              <a:solidFill>
                <a:srgbClr val="FFFFFF"/>
              </a:solidFill>
              <a:latin typeface="Homemade Apple"/>
              <a:ea typeface="Homemade Apple"/>
              <a:cs typeface="Homemade Apple"/>
              <a:sym typeface="Homemade Apple"/>
            </a:endParaRPr>
          </a:p>
        </p:txBody>
      </p:sp>
      <p:sp>
        <p:nvSpPr>
          <p:cNvPr id="14" name="Google Shape;379;p18"/>
          <p:cNvSpPr/>
          <p:nvPr/>
        </p:nvSpPr>
        <p:spPr>
          <a:xfrm rot="2534169">
            <a:off x="782255" y="1626025"/>
            <a:ext cx="699538" cy="757670"/>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endParaRPr sz="2000"/>
          </a:p>
        </p:txBody>
      </p:sp>
      <p:sp>
        <p:nvSpPr>
          <p:cNvPr id="15" name="Rectangle 14"/>
          <p:cNvSpPr/>
          <p:nvPr/>
        </p:nvSpPr>
        <p:spPr>
          <a:xfrm>
            <a:off x="741528" y="3183773"/>
            <a:ext cx="11450472" cy="3539430"/>
          </a:xfrm>
          <a:prstGeom prst="rect">
            <a:avLst/>
          </a:prstGeom>
          <a:noFill/>
          <a:ln w="28575">
            <a:solidFill>
              <a:schemeClr val="accent1"/>
            </a:solidFill>
            <a:prstDash val="dash"/>
          </a:ln>
        </p:spPr>
        <p:txBody>
          <a:bodyPr wrap="square">
            <a:spAutoFit/>
          </a:bodyPr>
          <a:lstStyle/>
          <a:p>
            <a:pPr algn="just"/>
            <a:r>
              <a:rPr lang="vi-VN" sz="2800" b="1" dirty="0" smtClean="0">
                <a:latin typeface="Times New Roman" panose="02020603050405020304" pitchFamily="18" charset="0"/>
              </a:rPr>
              <a:t>- Mở </a:t>
            </a:r>
            <a:r>
              <a:rPr lang="vi-VN" sz="2800" b="1" dirty="0">
                <a:latin typeface="Times New Roman" panose="02020603050405020304" pitchFamily="18" charset="0"/>
              </a:rPr>
              <a:t>bài: </a:t>
            </a:r>
            <a:endParaRPr lang="vi-VN" sz="2800" b="1" dirty="0" smtClean="0">
              <a:latin typeface="Times New Roman" panose="02020603050405020304" pitchFamily="18" charset="0"/>
            </a:endParaRPr>
          </a:p>
          <a:p>
            <a:pPr algn="just"/>
            <a:r>
              <a:rPr lang="vi-VN" sz="2800" dirty="0" smtClean="0">
                <a:latin typeface="Times New Roman" panose="02020603050405020304" pitchFamily="18" charset="0"/>
              </a:rPr>
              <a:t>+ Giới </a:t>
            </a:r>
            <a:r>
              <a:rPr lang="vi-VN" sz="2800" dirty="0">
                <a:latin typeface="Times New Roman" panose="02020603050405020304" pitchFamily="18" charset="0"/>
              </a:rPr>
              <a:t>thiệu </a:t>
            </a:r>
            <a:r>
              <a:rPr lang="vi-VN" sz="2800" dirty="0" smtClean="0">
                <a:latin typeface="Times New Roman" panose="02020603050405020304" pitchFamily="18" charset="0"/>
              </a:rPr>
              <a:t>người hoặc sự việc mà em muốn bày tỏ tình cảm.</a:t>
            </a:r>
          </a:p>
          <a:p>
            <a:pPr algn="just"/>
            <a:r>
              <a:rPr lang="vi-VN" sz="2800" dirty="0" smtClean="0">
                <a:latin typeface="Times New Roman" panose="02020603050405020304" pitchFamily="18" charset="0"/>
              </a:rPr>
              <a:t>+ Bày tỏ tình cảm, ấn tượng ban đầu của em về người hoặc sự việc đó.</a:t>
            </a:r>
            <a:endParaRPr lang="vi-VN" sz="2800" dirty="0">
              <a:latin typeface="Times New Roman" panose="02020603050405020304" pitchFamily="18" charset="0"/>
            </a:endParaRPr>
          </a:p>
          <a:p>
            <a:pPr algn="just"/>
            <a:r>
              <a:rPr lang="vi-VN" sz="2800" b="1" dirty="0" smtClean="0">
                <a:latin typeface="Times New Roman" panose="02020603050405020304" pitchFamily="18" charset="0"/>
              </a:rPr>
              <a:t>- Thân </a:t>
            </a:r>
            <a:r>
              <a:rPr lang="vi-VN" sz="2800" b="1" dirty="0">
                <a:latin typeface="Times New Roman" panose="02020603050405020304" pitchFamily="18" charset="0"/>
              </a:rPr>
              <a:t>bài: </a:t>
            </a:r>
            <a:endParaRPr lang="vi-VN" sz="2800" b="1" dirty="0" smtClean="0">
              <a:latin typeface="Times New Roman" panose="02020603050405020304" pitchFamily="18" charset="0"/>
            </a:endParaRPr>
          </a:p>
          <a:p>
            <a:pPr algn="just"/>
            <a:r>
              <a:rPr lang="vi-VN" sz="2800" dirty="0" smtClean="0">
                <a:latin typeface="Times New Roman" panose="02020603050405020304" pitchFamily="18" charset="0"/>
              </a:rPr>
              <a:t>+ Trình bày tình cảm, suy nghĩ về những đặc điểm nổi bật của người hoặc sự việc.</a:t>
            </a:r>
          </a:p>
          <a:p>
            <a:pPr algn="just"/>
            <a:r>
              <a:rPr lang="vi-VN" sz="2800" dirty="0" smtClean="0">
                <a:latin typeface="Times New Roman" panose="02020603050405020304" pitchFamily="18" charset="0"/>
              </a:rPr>
              <a:t>+ Nêu ấn tượng về người hoặc sự việc đó.</a:t>
            </a:r>
            <a:endParaRPr lang="vi-VN" sz="2800" dirty="0">
              <a:latin typeface="Times New Roman" panose="02020603050405020304" pitchFamily="18" charset="0"/>
            </a:endParaRPr>
          </a:p>
          <a:p>
            <a:pPr algn="just"/>
            <a:r>
              <a:rPr lang="vi-VN" sz="2800" b="1" dirty="0">
                <a:latin typeface="Times New Roman" panose="02020603050405020304" pitchFamily="18" charset="0"/>
              </a:rPr>
              <a:t>- Kết bài: </a:t>
            </a:r>
            <a:r>
              <a:rPr lang="vi-VN" sz="2800" dirty="0" smtClean="0">
                <a:latin typeface="Times New Roman" panose="02020603050405020304" pitchFamily="18" charset="0"/>
              </a:rPr>
              <a:t>Khẳng định lại tình cảm, suy nghĩ của em về người hoặc sự việc đó.</a:t>
            </a:r>
            <a:endParaRPr lang="vi-VN" sz="2800" dirty="0">
              <a:latin typeface="Times New Roman" panose="02020603050405020304" pitchFamily="18" charset="0"/>
            </a:endParaRPr>
          </a:p>
        </p:txBody>
      </p:sp>
      <p:sp>
        <p:nvSpPr>
          <p:cNvPr id="16" name="Rectangle 15"/>
          <p:cNvSpPr/>
          <p:nvPr/>
        </p:nvSpPr>
        <p:spPr>
          <a:xfrm>
            <a:off x="758982" y="2520453"/>
            <a:ext cx="11040420" cy="523220"/>
          </a:xfrm>
          <a:prstGeom prst="rect">
            <a:avLst/>
          </a:prstGeom>
          <a:noFill/>
        </p:spPr>
        <p:txBody>
          <a:bodyPr wrap="square">
            <a:spAutoFit/>
          </a:bodyPr>
          <a:lstStyle/>
          <a:p>
            <a:pPr algn="just"/>
            <a:r>
              <a:rPr lang="vi-VN" sz="2800" dirty="0" smtClean="0">
                <a:solidFill>
                  <a:srgbClr val="FF0000"/>
                </a:solidFill>
                <a:latin typeface="Times New Roman" panose="02020603050405020304" pitchFamily="18" charset="0"/>
              </a:rPr>
              <a:t>Hãy </a:t>
            </a:r>
            <a:r>
              <a:rPr lang="vi-VN" sz="2800" dirty="0">
                <a:solidFill>
                  <a:srgbClr val="FF0000"/>
                </a:solidFill>
                <a:latin typeface="Times New Roman" panose="02020603050405020304" pitchFamily="18" charset="0"/>
              </a:rPr>
              <a:t>sắp xếp các </a:t>
            </a:r>
            <a:r>
              <a:rPr lang="vi-VN" sz="2800" dirty="0" smtClean="0">
                <a:solidFill>
                  <a:srgbClr val="FF0000"/>
                </a:solidFill>
                <a:latin typeface="Times New Roman" panose="02020603050405020304" pitchFamily="18" charset="0"/>
              </a:rPr>
              <a:t>ý mà em tìm được thành một dàn ý: </a:t>
            </a:r>
            <a:endParaRPr lang="vi-VN" sz="280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427853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2011" y="257946"/>
            <a:ext cx="11491416" cy="6370975"/>
          </a:xfrm>
          <a:prstGeom prst="rect">
            <a:avLst/>
          </a:prstGeom>
          <a:ln w="28575">
            <a:solidFill>
              <a:schemeClr val="accent1"/>
            </a:solidFill>
            <a:prstDash val="dash"/>
          </a:ln>
        </p:spPr>
        <p:txBody>
          <a:bodyPr wrap="square">
            <a:spAutoFit/>
          </a:bodyPr>
          <a:lstStyle/>
          <a:p>
            <a:pPr algn="just"/>
            <a:r>
              <a:rPr lang="vi-VN" sz="2400" b="1" dirty="0">
                <a:latin typeface="+mj-lt"/>
              </a:rPr>
              <a:t>1. Mở </a:t>
            </a:r>
            <a:r>
              <a:rPr lang="vi-VN" sz="2400" b="1" dirty="0" smtClean="0">
                <a:latin typeface="+mj-lt"/>
              </a:rPr>
              <a:t>bài</a:t>
            </a:r>
            <a:r>
              <a:rPr lang="vi-VN" sz="2400" dirty="0" smtClean="0">
                <a:latin typeface="+mj-lt"/>
              </a:rPr>
              <a:t>: Giới </a:t>
            </a:r>
            <a:r>
              <a:rPr lang="vi-VN" sz="2400" dirty="0">
                <a:latin typeface="+mj-lt"/>
              </a:rPr>
              <a:t>thiệu về người cha, cũng như tình cảm dành cho cha của mình.</a:t>
            </a:r>
          </a:p>
          <a:p>
            <a:pPr algn="just"/>
            <a:r>
              <a:rPr lang="vi-VN" sz="2400" b="1" dirty="0">
                <a:latin typeface="+mj-lt"/>
              </a:rPr>
              <a:t>2. Thân bài</a:t>
            </a:r>
            <a:endParaRPr lang="vi-VN" sz="2400" dirty="0">
              <a:latin typeface="+mj-lt"/>
            </a:endParaRPr>
          </a:p>
          <a:p>
            <a:pPr algn="just"/>
            <a:r>
              <a:rPr lang="vi-VN" sz="2400" b="1" i="1" dirty="0">
                <a:latin typeface="+mj-lt"/>
              </a:rPr>
              <a:t>- Vai trò của người cha:</a:t>
            </a:r>
          </a:p>
          <a:p>
            <a:pPr algn="just"/>
            <a:r>
              <a:rPr lang="vi-VN" sz="2400" dirty="0">
                <a:latin typeface="+mj-lt"/>
              </a:rPr>
              <a:t>+ Người cha đóng vai trò trụ cột, thường quyết định những việc quan trọng trong gia đình; là chỗ dựa về vật chất lẫn tinh thần của gia đình.</a:t>
            </a:r>
          </a:p>
          <a:p>
            <a:pPr algn="just"/>
            <a:r>
              <a:rPr lang="vi-VN" sz="2400" dirty="0">
                <a:latin typeface="+mj-lt"/>
              </a:rPr>
              <a:t>+ Cha kèm cặp, dạy dỗ, truyền kinh nghiệm sống và nâng đỡ các con </a:t>
            </a:r>
            <a:endParaRPr lang="vi-VN" sz="2400" dirty="0" smtClean="0">
              <a:latin typeface="+mj-lt"/>
            </a:endParaRPr>
          </a:p>
          <a:p>
            <a:pPr algn="just"/>
            <a:r>
              <a:rPr lang="vi-VN" sz="2400" dirty="0" smtClean="0">
                <a:latin typeface="+mj-lt"/>
              </a:rPr>
              <a:t>trên </a:t>
            </a:r>
            <a:r>
              <a:rPr lang="vi-VN" sz="2400" dirty="0">
                <a:latin typeface="+mj-lt"/>
              </a:rPr>
              <a:t>bước đường tạo dựng sự nghiệp.</a:t>
            </a:r>
          </a:p>
          <a:p>
            <a:pPr algn="just"/>
            <a:r>
              <a:rPr lang="vi-VN" sz="2400" b="1" i="1" dirty="0">
                <a:latin typeface="+mj-lt"/>
              </a:rPr>
              <a:t>- Cảm nghĩ của em về người cha thân yêu:</a:t>
            </a:r>
          </a:p>
          <a:p>
            <a:pPr algn="just"/>
            <a:r>
              <a:rPr lang="vi-VN" sz="2400" dirty="0">
                <a:latin typeface="+mj-lt"/>
              </a:rPr>
              <a:t>+ Cha em chỉ là một người thợ bình thường, quanh năm vất vả với </a:t>
            </a:r>
            <a:r>
              <a:rPr lang="vi-VN" sz="2400" dirty="0" smtClean="0">
                <a:latin typeface="+mj-lt"/>
              </a:rPr>
              <a:t>công</a:t>
            </a:r>
          </a:p>
          <a:p>
            <a:pPr algn="just"/>
            <a:r>
              <a:rPr lang="vi-VN" sz="2400" dirty="0" smtClean="0">
                <a:latin typeface="+mj-lt"/>
              </a:rPr>
              <a:t> </a:t>
            </a:r>
            <a:r>
              <a:rPr lang="vi-VN" sz="2400" dirty="0">
                <a:latin typeface="+mj-lt"/>
              </a:rPr>
              <a:t>việc. Đức tính nổi bật của cha là cần cù, chịu khó, hết lòng vì gia đình.</a:t>
            </a:r>
          </a:p>
          <a:p>
            <a:pPr algn="just"/>
            <a:r>
              <a:rPr lang="vi-VN" sz="2400" dirty="0">
                <a:latin typeface="+mj-lt"/>
              </a:rPr>
              <a:t>+ Cách dạy con của cha rất giản dị: Nói ít làm nhiều, lấy lời nói, hành </a:t>
            </a:r>
            <a:endParaRPr lang="vi-VN" sz="2400" dirty="0" smtClean="0">
              <a:latin typeface="+mj-lt"/>
            </a:endParaRPr>
          </a:p>
          <a:p>
            <a:pPr algn="just"/>
            <a:r>
              <a:rPr lang="vi-VN" sz="2400" dirty="0" smtClean="0">
                <a:latin typeface="+mj-lt"/>
              </a:rPr>
              <a:t>động </a:t>
            </a:r>
            <a:r>
              <a:rPr lang="vi-VN" sz="2400" dirty="0">
                <a:latin typeface="+mj-lt"/>
              </a:rPr>
              <a:t>của mình làm gương cho các con. Thái độ của cha cởi mở, dễ gần, </a:t>
            </a:r>
            <a:endParaRPr lang="vi-VN" sz="2400" dirty="0" smtClean="0">
              <a:latin typeface="+mj-lt"/>
            </a:endParaRPr>
          </a:p>
          <a:p>
            <a:pPr algn="just"/>
            <a:r>
              <a:rPr lang="vi-VN" sz="2400" dirty="0" smtClean="0">
                <a:latin typeface="+mj-lt"/>
              </a:rPr>
              <a:t>bao </a:t>
            </a:r>
            <a:r>
              <a:rPr lang="vi-VN" sz="2400" dirty="0">
                <a:latin typeface="+mj-lt"/>
              </a:rPr>
              <a:t>dung nhưng cũng rất nghiêm khắc.</a:t>
            </a:r>
          </a:p>
          <a:p>
            <a:pPr algn="just"/>
            <a:r>
              <a:rPr lang="vi-VN" sz="2400" dirty="0">
                <a:latin typeface="+mj-lt"/>
              </a:rPr>
              <a:t>+ Các con kính yêu, quý mến và tin tưởng ở cha, cố gắng chăm ngoan, </a:t>
            </a:r>
            <a:endParaRPr lang="vi-VN" sz="2400" dirty="0" smtClean="0">
              <a:latin typeface="+mj-lt"/>
            </a:endParaRPr>
          </a:p>
          <a:p>
            <a:pPr algn="just"/>
            <a:r>
              <a:rPr lang="vi-VN" sz="2400" dirty="0" smtClean="0">
                <a:latin typeface="+mj-lt"/>
              </a:rPr>
              <a:t>học </a:t>
            </a:r>
            <a:r>
              <a:rPr lang="vi-VN" sz="2400" dirty="0">
                <a:latin typeface="+mj-lt"/>
              </a:rPr>
              <a:t>giỏi để cha vui lòng.</a:t>
            </a:r>
          </a:p>
          <a:p>
            <a:pPr algn="just"/>
            <a:r>
              <a:rPr lang="vi-VN" sz="2400" b="1" dirty="0">
                <a:latin typeface="+mj-lt"/>
              </a:rPr>
              <a:t>3. Kết bài</a:t>
            </a:r>
            <a:endParaRPr lang="vi-VN" sz="2400" dirty="0">
              <a:latin typeface="+mj-lt"/>
            </a:endParaRPr>
          </a:p>
          <a:p>
            <a:pPr algn="just"/>
            <a:r>
              <a:rPr lang="vi-VN" sz="2400" dirty="0">
                <a:latin typeface="+mj-lt"/>
              </a:rPr>
              <a:t>Khẳng định lại tình cảm dành cho người cha, cũng như mong muốn của bản thân.</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5917" b="90000" l="10000" r="90000"/>
                    </a14:imgEffect>
                  </a14:imgLayer>
                </a14:imgProps>
              </a:ext>
            </a:extLst>
          </a:blip>
          <a:stretch>
            <a:fillRect/>
          </a:stretch>
        </p:blipFill>
        <p:spPr>
          <a:xfrm>
            <a:off x="8066264" y="1555845"/>
            <a:ext cx="5879313" cy="5879313"/>
          </a:xfrm>
          <a:prstGeom prst="rect">
            <a:avLst/>
          </a:prstGeom>
        </p:spPr>
      </p:pic>
    </p:spTree>
    <p:extLst>
      <p:ext uri="{BB962C8B-B14F-4D97-AF65-F5344CB8AC3E}">
        <p14:creationId xmlns:p14="http://schemas.microsoft.com/office/powerpoint/2010/main" val="64338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10" name="Google Shape;393;p19"/>
          <p:cNvSpPr/>
          <p:nvPr/>
        </p:nvSpPr>
        <p:spPr>
          <a:xfrm>
            <a:off x="0" y="1433467"/>
            <a:ext cx="12192000" cy="55800"/>
          </a:xfrm>
          <a:prstGeom prst="rect">
            <a:avLst/>
          </a:prstGeom>
          <a:solidFill>
            <a:schemeClr val="lt2"/>
          </a:solidFill>
          <a:ln>
            <a:noFill/>
          </a:ln>
        </p:spPr>
        <p:txBody>
          <a:bodyPr spcFirstLastPara="1" wrap="square" lIns="91425" tIns="91425" rIns="91425" bIns="91425" anchor="ctr" anchorCtr="0">
            <a:noAutofit/>
          </a:bodyPr>
          <a:lstStyle/>
          <a:p>
            <a:endParaRPr sz="500">
              <a:solidFill>
                <a:srgbClr val="FFFFFF"/>
              </a:solidFill>
              <a:latin typeface="Homemade Apple"/>
              <a:ea typeface="Homemade Apple"/>
              <a:cs typeface="Homemade Apple"/>
              <a:sym typeface="Homemade Apple"/>
            </a:endParaRPr>
          </a:p>
        </p:txBody>
      </p:sp>
      <p:grpSp>
        <p:nvGrpSpPr>
          <p:cNvPr id="17" name="Group 16"/>
          <p:cNvGrpSpPr/>
          <p:nvPr/>
        </p:nvGrpSpPr>
        <p:grpSpPr>
          <a:xfrm>
            <a:off x="3025936" y="166018"/>
            <a:ext cx="6670280" cy="1051549"/>
            <a:chOff x="388318" y="1659511"/>
            <a:chExt cx="2039726" cy="1868604"/>
          </a:xfrm>
          <a:solidFill>
            <a:schemeClr val="accent4">
              <a:lumMod val="90000"/>
            </a:schemeClr>
          </a:solidFill>
        </p:grpSpPr>
        <p:sp>
          <p:nvSpPr>
            <p:cNvPr id="18" name="Rectangle 17"/>
            <p:cNvSpPr/>
            <p:nvPr/>
          </p:nvSpPr>
          <p:spPr>
            <a:xfrm>
              <a:off x="388318"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18"/>
            <p:cNvSpPr/>
            <p:nvPr/>
          </p:nvSpPr>
          <p:spPr>
            <a:xfrm>
              <a:off x="388318"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buClrTx/>
                <a:buFontTx/>
                <a:buNone/>
              </a:pPr>
              <a:r>
                <a:rPr lang="en-US" sz="2800" b="1" kern="1200" dirty="0" smtClean="0">
                  <a:solidFill>
                    <a:prstClr val="black"/>
                  </a:solidFill>
                  <a:latin typeface="Times New Roman" panose="02020603050405020304" pitchFamily="18" charset="0"/>
                  <a:cs typeface="Times New Roman" panose="02020603050405020304" pitchFamily="18" charset="0"/>
                </a:rPr>
                <a:t>2. VIẾT BÀI</a:t>
              </a:r>
              <a:endParaRPr lang="en-US" sz="2800" kern="1200" dirty="0">
                <a:solidFill>
                  <a:prstClr val="black"/>
                </a:solidFill>
                <a:latin typeface="Times New Roman" panose="02020603050405020304" pitchFamily="18" charset="0"/>
                <a:cs typeface="Times New Roman" panose="02020603050405020304" pitchFamily="18" charset="0"/>
              </a:endParaRPr>
            </a:p>
          </p:txBody>
        </p:sp>
      </p:grpSp>
      <p:pic>
        <p:nvPicPr>
          <p:cNvPr id="20" name="Picture 19"/>
          <p:cNvPicPr>
            <a:picLocks noChangeAspect="1"/>
          </p:cNvPicPr>
          <p:nvPr/>
        </p:nvPicPr>
        <p:blipFill>
          <a:blip r:embed="rId3"/>
          <a:stretch>
            <a:fillRect/>
          </a:stretch>
        </p:blipFill>
        <p:spPr>
          <a:xfrm>
            <a:off x="2343547" y="-100946"/>
            <a:ext cx="1364775" cy="1287771"/>
          </a:xfrm>
          <a:prstGeom prst="rect">
            <a:avLst/>
          </a:prstGeom>
        </p:spPr>
      </p:pic>
      <p:sp>
        <p:nvSpPr>
          <p:cNvPr id="2" name="Rectangle 1"/>
          <p:cNvSpPr/>
          <p:nvPr/>
        </p:nvSpPr>
        <p:spPr>
          <a:xfrm>
            <a:off x="1830019" y="2269558"/>
            <a:ext cx="9062113" cy="2677656"/>
          </a:xfrm>
          <a:prstGeom prst="rect">
            <a:avLst/>
          </a:prstGeom>
        </p:spPr>
        <p:txBody>
          <a:bodyPr wrap="square">
            <a:spAutoFit/>
          </a:bodyPr>
          <a:lstStyle/>
          <a:p>
            <a:pPr algn="just">
              <a:lnSpc>
                <a:spcPct val="150000"/>
              </a:lnSpc>
            </a:pPr>
            <a:r>
              <a:rPr lang="vi-VN" sz="2800" b="1" dirty="0">
                <a:latin typeface="+mj-lt"/>
              </a:rPr>
              <a:t>Dựa vào dàn ý đã lập, em viết thành một bài văn hoàn chỉnh. Trong quá trình viết, hãy lưu ý:</a:t>
            </a:r>
          </a:p>
          <a:p>
            <a:pPr algn="just">
              <a:lnSpc>
                <a:spcPct val="150000"/>
              </a:lnSpc>
            </a:pPr>
            <a:r>
              <a:rPr lang="vi-VN" sz="2800" dirty="0">
                <a:latin typeface="+mj-lt"/>
              </a:rPr>
              <a:t>- Nêu được đặc điểm nổi bật của đối tượng.</a:t>
            </a:r>
          </a:p>
          <a:p>
            <a:pPr algn="just">
              <a:lnSpc>
                <a:spcPct val="150000"/>
              </a:lnSpc>
            </a:pPr>
            <a:r>
              <a:rPr lang="vi-VN" sz="2800" dirty="0">
                <a:latin typeface="+mj-lt"/>
              </a:rPr>
              <a:t>- Ngôn ngữ sinh động, giàu cảm xúc.</a:t>
            </a:r>
          </a:p>
        </p:txBody>
      </p:sp>
      <p:pic>
        <p:nvPicPr>
          <p:cNvPr id="21" name="Picture 20"/>
          <p:cNvPicPr>
            <a:picLocks noChangeAspect="1"/>
          </p:cNvPicPr>
          <p:nvPr/>
        </p:nvPicPr>
        <p:blipFill>
          <a:blip r:embed="rId4"/>
          <a:stretch>
            <a:fillRect/>
          </a:stretch>
        </p:blipFill>
        <p:spPr>
          <a:xfrm>
            <a:off x="8026566" y="4053385"/>
            <a:ext cx="4039556" cy="2962341"/>
          </a:xfrm>
          <a:prstGeom prst="rect">
            <a:avLst/>
          </a:prstGeom>
        </p:spPr>
      </p:pic>
    </p:spTree>
    <p:extLst>
      <p:ext uri="{BB962C8B-B14F-4D97-AF65-F5344CB8AC3E}">
        <p14:creationId xmlns:p14="http://schemas.microsoft.com/office/powerpoint/2010/main" val="89891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10" name="Google Shape;393;p19"/>
          <p:cNvSpPr/>
          <p:nvPr/>
        </p:nvSpPr>
        <p:spPr>
          <a:xfrm>
            <a:off x="0" y="1433467"/>
            <a:ext cx="12192000" cy="55800"/>
          </a:xfrm>
          <a:prstGeom prst="rect">
            <a:avLst/>
          </a:prstGeom>
          <a:solidFill>
            <a:schemeClr val="lt2"/>
          </a:solidFill>
          <a:ln>
            <a:noFill/>
          </a:ln>
        </p:spPr>
        <p:txBody>
          <a:bodyPr spcFirstLastPara="1" wrap="square" lIns="91425" tIns="91425" rIns="91425" bIns="91425" anchor="ctr" anchorCtr="0">
            <a:noAutofit/>
          </a:bodyPr>
          <a:lstStyle/>
          <a:p>
            <a:endParaRPr sz="500">
              <a:solidFill>
                <a:srgbClr val="FFFFFF"/>
              </a:solidFill>
              <a:latin typeface="Homemade Apple"/>
              <a:ea typeface="Homemade Apple"/>
              <a:cs typeface="Homemade Apple"/>
              <a:sym typeface="Homemade Apple"/>
            </a:endParaRPr>
          </a:p>
        </p:txBody>
      </p:sp>
      <p:grpSp>
        <p:nvGrpSpPr>
          <p:cNvPr id="9" name="Group 8"/>
          <p:cNvGrpSpPr/>
          <p:nvPr/>
        </p:nvGrpSpPr>
        <p:grpSpPr>
          <a:xfrm>
            <a:off x="3066881" y="210202"/>
            <a:ext cx="6670280" cy="1051549"/>
            <a:chOff x="2590937" y="1659511"/>
            <a:chExt cx="2039726" cy="1868604"/>
          </a:xfrm>
          <a:solidFill>
            <a:schemeClr val="accent4">
              <a:lumMod val="50000"/>
            </a:schemeClr>
          </a:solidFill>
        </p:grpSpPr>
        <p:sp>
          <p:nvSpPr>
            <p:cNvPr id="11" name="Rectangle 10"/>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11"/>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buClrTx/>
                <a:buFontTx/>
                <a:buNone/>
              </a:pPr>
              <a:r>
                <a:rPr lang="en-US" sz="2800" b="1" kern="1200" dirty="0" smtClean="0">
                  <a:solidFill>
                    <a:prstClr val="white"/>
                  </a:solidFill>
                  <a:latin typeface="Times New Roman" panose="02020603050405020304" pitchFamily="18" charset="0"/>
                  <a:cs typeface="Times New Roman" panose="02020603050405020304" pitchFamily="18" charset="0"/>
                </a:rPr>
                <a:t>3. CHỈNH SỬA BÀI VIẾT</a:t>
              </a:r>
              <a:endParaRPr lang="en-US" sz="2800" kern="1200" dirty="0">
                <a:solidFill>
                  <a:prstClr val="white"/>
                </a:solidFill>
                <a:latin typeface="Times New Roman" panose="02020603050405020304" pitchFamily="18" charset="0"/>
                <a:cs typeface="Times New Roman" panose="02020603050405020304" pitchFamily="18" charset="0"/>
              </a:endParaRPr>
            </a:p>
          </p:txBody>
        </p:sp>
      </p:grpSp>
      <p:pic>
        <p:nvPicPr>
          <p:cNvPr id="13" name="Picture 12"/>
          <p:cNvPicPr>
            <a:picLocks noChangeAspect="1"/>
          </p:cNvPicPr>
          <p:nvPr/>
        </p:nvPicPr>
        <p:blipFill>
          <a:blip r:embed="rId3"/>
          <a:stretch>
            <a:fillRect/>
          </a:stretch>
        </p:blipFill>
        <p:spPr>
          <a:xfrm>
            <a:off x="2384490" y="0"/>
            <a:ext cx="1364775" cy="1287771"/>
          </a:xfrm>
          <a:prstGeom prst="rect">
            <a:avLst/>
          </a:prstGeom>
        </p:spPr>
      </p:pic>
      <p:graphicFrame>
        <p:nvGraphicFramePr>
          <p:cNvPr id="14" name="Table 13">
            <a:extLst>
              <a:ext uri="{FF2B5EF4-FFF2-40B4-BE49-F238E27FC236}">
                <a16:creationId xmlns:a16="http://schemas.microsoft.com/office/drawing/2014/main" xmlns="" id="{9C979640-226D-8EDC-37D6-B45E9B79E758}"/>
              </a:ext>
            </a:extLst>
          </p:cNvPr>
          <p:cNvGraphicFramePr>
            <a:graphicFrameLocks noGrp="1"/>
          </p:cNvGraphicFramePr>
          <p:nvPr>
            <p:extLst>
              <p:ext uri="{D42A27DB-BD31-4B8C-83A1-F6EECF244321}">
                <p14:modId xmlns:p14="http://schemas.microsoft.com/office/powerpoint/2010/main" val="2969272308"/>
              </p:ext>
            </p:extLst>
          </p:nvPr>
        </p:nvGraphicFramePr>
        <p:xfrm>
          <a:off x="559090" y="2286664"/>
          <a:ext cx="11073819" cy="4223317"/>
        </p:xfrm>
        <a:graphic>
          <a:graphicData uri="http://schemas.openxmlformats.org/drawingml/2006/table">
            <a:tbl>
              <a:tblPr firstRow="1" firstCol="1" bandRow="1"/>
              <a:tblGrid>
                <a:gridCol w="1016983">
                  <a:extLst>
                    <a:ext uri="{9D8B030D-6E8A-4147-A177-3AD203B41FA5}">
                      <a16:colId xmlns:a16="http://schemas.microsoft.com/office/drawing/2014/main" xmlns="" val="979228788"/>
                    </a:ext>
                  </a:extLst>
                </a:gridCol>
                <a:gridCol w="7520157">
                  <a:extLst>
                    <a:ext uri="{9D8B030D-6E8A-4147-A177-3AD203B41FA5}">
                      <a16:colId xmlns:a16="http://schemas.microsoft.com/office/drawing/2014/main" xmlns="" val="1589276718"/>
                    </a:ext>
                  </a:extLst>
                </a:gridCol>
                <a:gridCol w="1095952">
                  <a:extLst>
                    <a:ext uri="{9D8B030D-6E8A-4147-A177-3AD203B41FA5}">
                      <a16:colId xmlns:a16="http://schemas.microsoft.com/office/drawing/2014/main" xmlns="" val="2083466929"/>
                    </a:ext>
                  </a:extLst>
                </a:gridCol>
                <a:gridCol w="1440727">
                  <a:extLst>
                    <a:ext uri="{9D8B030D-6E8A-4147-A177-3AD203B41FA5}">
                      <a16:colId xmlns:a16="http://schemas.microsoft.com/office/drawing/2014/main" xmlns="" val="3758647478"/>
                    </a:ext>
                  </a:extLst>
                </a:gridCol>
              </a:tblGrid>
              <a:tr h="1085710">
                <a:tc>
                  <a:txBody>
                    <a:bodyPr/>
                    <a:lstStyle/>
                    <a:p>
                      <a:pPr algn="ct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STT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90000"/>
                      </a:schemeClr>
                    </a:solidFill>
                  </a:tcPr>
                </a:tc>
                <a:tc>
                  <a:txBody>
                    <a:bodyPr/>
                    <a:lstStyle/>
                    <a:p>
                      <a:pPr algn="ct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90000"/>
                      </a:schemeClr>
                    </a:solidFill>
                  </a:tcPr>
                </a:tc>
                <a:tc>
                  <a:txBody>
                    <a:bodyPr/>
                    <a:lstStyle/>
                    <a:p>
                      <a:pPr algn="ct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90000"/>
                      </a:schemeClr>
                    </a:solidFill>
                  </a:tcPr>
                </a:tc>
                <a:tc>
                  <a:txBody>
                    <a:bodyPr/>
                    <a:lstStyle/>
                    <a:p>
                      <a:pPr algn="ct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90000"/>
                      </a:schemeClr>
                    </a:solidFill>
                  </a:tcPr>
                </a:tc>
                <a:extLst>
                  <a:ext uri="{0D108BD9-81ED-4DB2-BD59-A6C34878D82A}">
                    <a16:rowId xmlns:a16="http://schemas.microsoft.com/office/drawing/2014/main" xmlns="" val="3552744876"/>
                  </a:ext>
                </a:extLst>
              </a:tr>
              <a:tr h="961162">
                <a:tc>
                  <a:txBody>
                    <a:bodyPr/>
                    <a:lstStyle/>
                    <a:p>
                      <a:pPr algn="ct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được người và sự việc mà em muốn bộc lộ tình cảm</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891715562"/>
                  </a:ext>
                </a:extLst>
              </a:tr>
              <a:tr h="961162">
                <a:tc>
                  <a:txBody>
                    <a:bodyPr/>
                    <a:lstStyle/>
                    <a:p>
                      <a:pPr algn="ct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nổi bật của người hoặc sự việc để lại ấn tượng trong em.</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371946529"/>
                  </a:ext>
                </a:extLst>
              </a:tr>
              <a:tr h="672428">
                <a:tc>
                  <a:txBody>
                    <a:bodyPr/>
                    <a:lstStyle/>
                    <a:p>
                      <a:pPr algn="ct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vi-VN"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Thể hiện</a:t>
                      </a:r>
                      <a:r>
                        <a:rPr lang="vi-VN"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được suy nghĩ, tình cảm của em.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777817389"/>
                  </a:ext>
                </a:extLst>
              </a:tr>
              <a:tr h="542855">
                <a:tc>
                  <a:txBody>
                    <a:bodyPr/>
                    <a:lstStyle/>
                    <a:p>
                      <a:pPr algn="ctr"/>
                      <a:r>
                        <a:rPr lang="vi-VN"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353613148"/>
                  </a:ext>
                </a:extLst>
              </a:tr>
            </a:tbl>
          </a:graphicData>
        </a:graphic>
      </p:graphicFrame>
      <p:pic>
        <p:nvPicPr>
          <p:cNvPr id="15" name="Picture 14"/>
          <p:cNvPicPr>
            <a:picLocks noChangeAspect="1"/>
          </p:cNvPicPr>
          <p:nvPr/>
        </p:nvPicPr>
        <p:blipFill>
          <a:blip r:embed="rId4"/>
          <a:stretch>
            <a:fillRect/>
          </a:stretch>
        </p:blipFill>
        <p:spPr>
          <a:xfrm>
            <a:off x="-2092927" y="1497973"/>
            <a:ext cx="11094061" cy="1044047"/>
          </a:xfrm>
          <a:prstGeom prst="rect">
            <a:avLst/>
          </a:prstGeom>
        </p:spPr>
      </p:pic>
    </p:spTree>
    <p:extLst>
      <p:ext uri="{BB962C8B-B14F-4D97-AF65-F5344CB8AC3E}">
        <p14:creationId xmlns:p14="http://schemas.microsoft.com/office/powerpoint/2010/main" val="22893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44859" y="160460"/>
            <a:ext cx="11004891" cy="1381737"/>
          </a:xfrm>
          <a:prstGeom prst="rect">
            <a:avLst/>
          </a:prstGeom>
        </p:spPr>
      </p:pic>
      <p:sp>
        <p:nvSpPr>
          <p:cNvPr id="3" name="Rectangle 2"/>
          <p:cNvSpPr/>
          <p:nvPr/>
        </p:nvSpPr>
        <p:spPr>
          <a:xfrm>
            <a:off x="464024" y="1225689"/>
            <a:ext cx="11054686" cy="5632311"/>
          </a:xfrm>
          <a:prstGeom prst="rect">
            <a:avLst/>
          </a:prstGeom>
          <a:solidFill>
            <a:schemeClr val="bg1"/>
          </a:solidFill>
        </p:spPr>
        <p:txBody>
          <a:bodyPr wrap="square">
            <a:spAutoFit/>
          </a:bodyPr>
          <a:lstStyle/>
          <a:p>
            <a:pPr algn="ctr"/>
            <a:r>
              <a:rPr lang="vi-VN" sz="2400" i="1" dirty="0" smtClean="0">
                <a:latin typeface="+mj-lt"/>
              </a:rPr>
              <a:t>“</a:t>
            </a:r>
            <a:r>
              <a:rPr lang="vi-VN" sz="2400" i="1" dirty="0">
                <a:latin typeface="+mj-lt"/>
              </a:rPr>
              <a:t>Công cha như núi Thái Sơn</a:t>
            </a:r>
            <a:r>
              <a:rPr lang="vi-VN" sz="2400" dirty="0">
                <a:latin typeface="+mj-lt"/>
              </a:rPr>
              <a:t/>
            </a:r>
            <a:br>
              <a:rPr lang="vi-VN" sz="2400" dirty="0">
                <a:latin typeface="+mj-lt"/>
              </a:rPr>
            </a:br>
            <a:r>
              <a:rPr lang="vi-VN" sz="2400" i="1" dirty="0">
                <a:latin typeface="+mj-lt"/>
              </a:rPr>
              <a:t>Nghĩa mẹ như nước trong nguồn chảy ra”</a:t>
            </a:r>
            <a:endParaRPr lang="vi-VN" sz="2400" dirty="0">
              <a:latin typeface="+mj-lt"/>
            </a:endParaRPr>
          </a:p>
          <a:p>
            <a:pPr indent="457200" algn="just"/>
            <a:r>
              <a:rPr lang="vi-VN" sz="2400" dirty="0">
                <a:latin typeface="+mj-lt"/>
              </a:rPr>
              <a:t>Bên cạnh tình mẫu tử thiêng liêng, còn có tình phụ tử sâu nặng. Công cha không kém phần so với nghĩa mẹ. Người cha giống như một điểm tựa vững chắc của mỗi đứa con, với em cũng vậy.</a:t>
            </a:r>
          </a:p>
          <a:p>
            <a:pPr indent="457200" algn="just"/>
            <a:r>
              <a:rPr lang="vi-VN" sz="2400" dirty="0">
                <a:latin typeface="+mj-lt"/>
              </a:rPr>
              <a:t>Cha của em là một người cha tuyệt vời. Làn da của cha rám nắng bởi hàng ngày phải làm việc nhiều dưới ánh nắng mặt trời. Mọi người thường nói em rất giống cha ở khuôn mặt nhỏ nhắn, vầng trán cao, đôi mắt đen láy và hiền từ. Giọng nói của cha trầm và nụ cười ấm áp khiến em luôn cảm thấy hạnh phúc khi được gần bên cha. Đôi bàn tay của cha thô ráp, em biết đó là những dấu vết của thời gian, của bao vất vả cha đã hi sinh để lo lắng cho chúng em một cuộc sống đủ đầy hơn.</a:t>
            </a:r>
          </a:p>
          <a:p>
            <a:pPr indent="457200" algn="just"/>
            <a:r>
              <a:rPr lang="vi-VN" sz="2400" dirty="0">
                <a:latin typeface="+mj-lt"/>
              </a:rPr>
              <a:t>Công việc của cha là một lái xe chở hàng. Đó là một công việc vất vả, hay phải xe nhà. Bởi vậy mà khi có ngày nghỉ, cha lại dành thời gian ở bên gia đình. Cha luôn lo lắng và rất thương hai mẹ con em. Cha luôn dặn em phải chăm chỉ học hành, không được làm mẹ buồn và lo lắng. </a:t>
            </a:r>
          </a:p>
        </p:txBody>
      </p:sp>
    </p:spTree>
    <p:extLst>
      <p:ext uri="{BB962C8B-B14F-4D97-AF65-F5344CB8AC3E}">
        <p14:creationId xmlns:p14="http://schemas.microsoft.com/office/powerpoint/2010/main" val="135367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44859" y="160460"/>
            <a:ext cx="11004891" cy="1381737"/>
          </a:xfrm>
          <a:prstGeom prst="rect">
            <a:avLst/>
          </a:prstGeom>
        </p:spPr>
      </p:pic>
      <p:sp>
        <p:nvSpPr>
          <p:cNvPr id="3" name="Rectangle 2"/>
          <p:cNvSpPr/>
          <p:nvPr/>
        </p:nvSpPr>
        <p:spPr>
          <a:xfrm>
            <a:off x="491320" y="1405314"/>
            <a:ext cx="11054686" cy="5262979"/>
          </a:xfrm>
          <a:prstGeom prst="rect">
            <a:avLst/>
          </a:prstGeom>
          <a:solidFill>
            <a:schemeClr val="bg1"/>
          </a:solidFill>
        </p:spPr>
        <p:txBody>
          <a:bodyPr wrap="square">
            <a:spAutoFit/>
          </a:bodyPr>
          <a:lstStyle/>
          <a:p>
            <a:pPr algn="ctr"/>
            <a:r>
              <a:rPr lang="vi-VN" sz="2800" dirty="0" smtClean="0">
                <a:latin typeface="Times New Roman" panose="02020603050405020304" pitchFamily="18" charset="0"/>
              </a:rPr>
              <a:t>Mỗi </a:t>
            </a:r>
            <a:r>
              <a:rPr lang="vi-VN" sz="2800" dirty="0">
                <a:latin typeface="Times New Roman" panose="02020603050405020304" pitchFamily="18" charset="0"/>
              </a:rPr>
              <a:t>lần đi xa về, cha đều tặng em những món quà nhỏ từ những miền đất nơi cha đã từng đi qua. Em rất thích thú khi được nghe cha kể về quê hương đất nước Việt Nam vô cùng tươi đẹp và rộng lớn. Câu chuyện mà cha kể giúp em có động lực để cố gắng hơn trong cuộc sống.</a:t>
            </a:r>
          </a:p>
          <a:p>
            <a:pPr indent="457200" algn="just"/>
            <a:r>
              <a:rPr lang="vi-VN" sz="2800" dirty="0">
                <a:latin typeface="Times New Roman" panose="02020603050405020304" pitchFamily="18" charset="0"/>
              </a:rPr>
              <a:t>Thỉnh thoảng, cha được nghỉ phép dài ngày. Lúc đó, cha sẽ đưa cả gia đình đi chơi. Em cảm thấy rất hạnh phúc khi được ở bên cạnh cha mẹ. Không chỉ vậy, cha cũng dạy em rất nhiều điều hay lẽ phải trong cuộc sống. Cha của em giống như người thầy với những lời khuyên bổ ích, người cho em động lực và niềm tin để vượt qua mọi giây phút buồn vui.</a:t>
            </a:r>
          </a:p>
          <a:p>
            <a:pPr indent="457200" algn="just"/>
            <a:r>
              <a:rPr lang="vi-VN" sz="2800" dirty="0">
                <a:latin typeface="Times New Roman" panose="02020603050405020304" pitchFamily="18" charset="0"/>
              </a:rPr>
              <a:t>Đối với em, cha không chỉ là một người cha, mà còn là một người thầy. Em luôn dành cho cha sự kính trọng, yêu mến. Cha mãi là điểm tựa của hai mẹ con em.</a:t>
            </a:r>
          </a:p>
        </p:txBody>
      </p:sp>
    </p:spTree>
    <p:extLst>
      <p:ext uri="{BB962C8B-B14F-4D97-AF65-F5344CB8AC3E}">
        <p14:creationId xmlns:p14="http://schemas.microsoft.com/office/powerpoint/2010/main" val="402113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90" name="Google Shape;690;p40"/>
          <p:cNvSpPr/>
          <p:nvPr/>
        </p:nvSpPr>
        <p:spPr>
          <a:xfrm rot="1922611">
            <a:off x="9661683" y="1174279"/>
            <a:ext cx="1544933" cy="4015142"/>
          </a:xfrm>
          <a:custGeom>
            <a:avLst/>
            <a:gdLst/>
            <a:ahLst/>
            <a:cxnLst/>
            <a:rect l="l" t="t" r="r" b="b"/>
            <a:pathLst>
              <a:path w="1940082" h="5042098" extrusionOk="0">
                <a:moveTo>
                  <a:pt x="1929171" y="3306406"/>
                </a:moveTo>
                <a:cubicBezTo>
                  <a:pt x="1907263" y="3053993"/>
                  <a:pt x="1855828" y="2805391"/>
                  <a:pt x="1774866" y="2565360"/>
                </a:cubicBezTo>
                <a:cubicBezTo>
                  <a:pt x="1693903" y="2326283"/>
                  <a:pt x="1590081" y="2094825"/>
                  <a:pt x="1472923" y="1870988"/>
                </a:cubicBezTo>
                <a:cubicBezTo>
                  <a:pt x="1356718" y="1646198"/>
                  <a:pt x="1230036" y="1426170"/>
                  <a:pt x="1129071" y="1193760"/>
                </a:cubicBezTo>
                <a:cubicBezTo>
                  <a:pt x="1067158" y="1041360"/>
                  <a:pt x="1018581" y="884198"/>
                  <a:pt x="992863" y="722273"/>
                </a:cubicBezTo>
                <a:cubicBezTo>
                  <a:pt x="982386" y="624165"/>
                  <a:pt x="980481" y="525105"/>
                  <a:pt x="990958" y="426998"/>
                </a:cubicBezTo>
                <a:cubicBezTo>
                  <a:pt x="992863" y="414615"/>
                  <a:pt x="994768" y="402233"/>
                  <a:pt x="997626" y="390803"/>
                </a:cubicBezTo>
                <a:cubicBezTo>
                  <a:pt x="1011913" y="318413"/>
                  <a:pt x="1010961" y="235545"/>
                  <a:pt x="969051" y="170775"/>
                </a:cubicBezTo>
                <a:cubicBezTo>
                  <a:pt x="953811" y="151725"/>
                  <a:pt x="939523" y="132675"/>
                  <a:pt x="924283" y="112673"/>
                </a:cubicBezTo>
                <a:cubicBezTo>
                  <a:pt x="898566" y="85050"/>
                  <a:pt x="868086" y="65048"/>
                  <a:pt x="831891" y="53618"/>
                </a:cubicBezTo>
                <a:cubicBezTo>
                  <a:pt x="809983" y="40283"/>
                  <a:pt x="785218" y="34568"/>
                  <a:pt x="759501" y="34568"/>
                </a:cubicBezTo>
                <a:cubicBezTo>
                  <a:pt x="742356" y="30758"/>
                  <a:pt x="725211" y="28853"/>
                  <a:pt x="708066" y="29805"/>
                </a:cubicBezTo>
                <a:cubicBezTo>
                  <a:pt x="646153" y="1230"/>
                  <a:pt x="574716" y="-10200"/>
                  <a:pt x="508041" y="10755"/>
                </a:cubicBezTo>
                <a:cubicBezTo>
                  <a:pt x="440413" y="32663"/>
                  <a:pt x="372786" y="75525"/>
                  <a:pt x="338496" y="141248"/>
                </a:cubicBezTo>
                <a:cubicBezTo>
                  <a:pt x="201336" y="403185"/>
                  <a:pt x="105133" y="685125"/>
                  <a:pt x="54651" y="975638"/>
                </a:cubicBezTo>
                <a:cubicBezTo>
                  <a:pt x="4168" y="1269008"/>
                  <a:pt x="-12024" y="1566188"/>
                  <a:pt x="8931" y="1862415"/>
                </a:cubicBezTo>
                <a:cubicBezTo>
                  <a:pt x="20361" y="2023388"/>
                  <a:pt x="41316" y="2183408"/>
                  <a:pt x="67986" y="2341523"/>
                </a:cubicBezTo>
                <a:cubicBezTo>
                  <a:pt x="91798" y="2481541"/>
                  <a:pt x="120373" y="2622510"/>
                  <a:pt x="163236" y="2758718"/>
                </a:cubicBezTo>
                <a:cubicBezTo>
                  <a:pt x="213718" y="2918738"/>
                  <a:pt x="285156" y="3072091"/>
                  <a:pt x="376596" y="3213060"/>
                </a:cubicBezTo>
                <a:cubicBezTo>
                  <a:pt x="454701" y="3333075"/>
                  <a:pt x="544236" y="3445470"/>
                  <a:pt x="629961" y="3559770"/>
                </a:cubicBezTo>
                <a:cubicBezTo>
                  <a:pt x="793791" y="3779798"/>
                  <a:pt x="950001" y="4007445"/>
                  <a:pt x="1067158" y="4256048"/>
                </a:cubicBezTo>
                <a:cubicBezTo>
                  <a:pt x="1076683" y="4275098"/>
                  <a:pt x="1085256" y="4295101"/>
                  <a:pt x="1093828" y="4314151"/>
                </a:cubicBezTo>
                <a:cubicBezTo>
                  <a:pt x="1145263" y="4443691"/>
                  <a:pt x="1185268" y="4577041"/>
                  <a:pt x="1207176" y="4714201"/>
                </a:cubicBezTo>
                <a:cubicBezTo>
                  <a:pt x="1209081" y="4727536"/>
                  <a:pt x="1210033" y="4741823"/>
                  <a:pt x="1210986" y="4755158"/>
                </a:cubicBezTo>
                <a:cubicBezTo>
                  <a:pt x="1209081" y="4794211"/>
                  <a:pt x="1217653" y="4831358"/>
                  <a:pt x="1235751" y="4865648"/>
                </a:cubicBezTo>
                <a:cubicBezTo>
                  <a:pt x="1247181" y="4900890"/>
                  <a:pt x="1267183" y="4931370"/>
                  <a:pt x="1294806" y="4958040"/>
                </a:cubicBezTo>
                <a:cubicBezTo>
                  <a:pt x="1313856" y="4973281"/>
                  <a:pt x="1332906" y="4987568"/>
                  <a:pt x="1352908" y="5002808"/>
                </a:cubicBezTo>
                <a:cubicBezTo>
                  <a:pt x="1385293" y="5023763"/>
                  <a:pt x="1421488" y="5035193"/>
                  <a:pt x="1459588" y="5037098"/>
                </a:cubicBezTo>
                <a:cubicBezTo>
                  <a:pt x="1485306" y="5043765"/>
                  <a:pt x="1510071" y="5043765"/>
                  <a:pt x="1535788" y="5037098"/>
                </a:cubicBezTo>
                <a:cubicBezTo>
                  <a:pt x="1573888" y="5035193"/>
                  <a:pt x="1609131" y="5023763"/>
                  <a:pt x="1642468" y="5002808"/>
                </a:cubicBezTo>
                <a:cubicBezTo>
                  <a:pt x="1702476" y="4963756"/>
                  <a:pt x="1759626" y="4904701"/>
                  <a:pt x="1773913" y="4832311"/>
                </a:cubicBezTo>
                <a:cubicBezTo>
                  <a:pt x="1826301" y="4568468"/>
                  <a:pt x="1874878" y="4304626"/>
                  <a:pt x="1909168" y="4037925"/>
                </a:cubicBezTo>
                <a:cubicBezTo>
                  <a:pt x="1937743" y="3795991"/>
                  <a:pt x="1951078" y="3550245"/>
                  <a:pt x="1929171" y="3306406"/>
                </a:cubicBezTo>
                <a:close/>
              </a:path>
            </a:pathLst>
          </a:custGeom>
          <a:solidFill>
            <a:schemeClr val="accent4"/>
          </a:solidFill>
          <a:ln>
            <a:noFill/>
          </a:ln>
        </p:spPr>
        <p:txBody>
          <a:bodyPr spcFirstLastPara="1" wrap="square" lIns="91425" tIns="45700" rIns="91425" bIns="45700" anchor="ctr" anchorCtr="0">
            <a:noAutofit/>
          </a:bodyPr>
          <a:lstStyle/>
          <a:p>
            <a:endParaRPr/>
          </a:p>
        </p:txBody>
      </p:sp>
      <p:sp>
        <p:nvSpPr>
          <p:cNvPr id="691" name="Google Shape;691;p40"/>
          <p:cNvSpPr/>
          <p:nvPr/>
        </p:nvSpPr>
        <p:spPr>
          <a:xfrm rot="-4127446">
            <a:off x="6553045" y="3173272"/>
            <a:ext cx="1319963" cy="1809541"/>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1"/>
          </a:solidFill>
          <a:ln>
            <a:noFill/>
          </a:ln>
        </p:spPr>
        <p:txBody>
          <a:bodyPr spcFirstLastPara="1" wrap="square" lIns="91425" tIns="45700" rIns="91425" bIns="45700" anchor="ctr" anchorCtr="0">
            <a:noAutofit/>
          </a:bodyPr>
          <a:lstStyle/>
          <a:p>
            <a:endParaRPr/>
          </a:p>
        </p:txBody>
      </p:sp>
      <p:sp>
        <p:nvSpPr>
          <p:cNvPr id="692" name="Google Shape;692;p40"/>
          <p:cNvSpPr/>
          <p:nvPr/>
        </p:nvSpPr>
        <p:spPr>
          <a:xfrm>
            <a:off x="7297883" y="1576194"/>
            <a:ext cx="1316267" cy="1976618"/>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2"/>
          </a:solidFill>
          <a:ln>
            <a:noFill/>
          </a:ln>
        </p:spPr>
        <p:txBody>
          <a:bodyPr spcFirstLastPara="1" wrap="square" lIns="91425" tIns="45700" rIns="91425" bIns="45700" anchor="ctr" anchorCtr="0">
            <a:noAutofit/>
          </a:bodyPr>
          <a:lstStyle/>
          <a:p>
            <a:endParaRPr/>
          </a:p>
        </p:txBody>
      </p:sp>
      <p:sp>
        <p:nvSpPr>
          <p:cNvPr id="693" name="Google Shape;693;p40"/>
          <p:cNvSpPr/>
          <p:nvPr/>
        </p:nvSpPr>
        <p:spPr>
          <a:xfrm rot="-2539688">
            <a:off x="8194516" y="3262813"/>
            <a:ext cx="1518092" cy="1157269"/>
          </a:xfrm>
          <a:custGeom>
            <a:avLst/>
            <a:gdLst/>
            <a:ahLst/>
            <a:cxnLst/>
            <a:rect l="l" t="t" r="r" b="b"/>
            <a:pathLst>
              <a:path w="2859430" h="2179795" extrusionOk="0">
                <a:moveTo>
                  <a:pt x="2858959" y="830975"/>
                </a:moveTo>
                <a:cubicBezTo>
                  <a:pt x="2857054" y="739535"/>
                  <a:pt x="2848481" y="647142"/>
                  <a:pt x="2830384" y="556655"/>
                </a:cubicBezTo>
                <a:cubicBezTo>
                  <a:pt x="2823716" y="524270"/>
                  <a:pt x="2815144" y="491885"/>
                  <a:pt x="2803714" y="460452"/>
                </a:cubicBezTo>
                <a:cubicBezTo>
                  <a:pt x="2784664" y="410922"/>
                  <a:pt x="2764661" y="359487"/>
                  <a:pt x="2737039" y="313767"/>
                </a:cubicBezTo>
                <a:cubicBezTo>
                  <a:pt x="2710369" y="269952"/>
                  <a:pt x="2677984" y="228995"/>
                  <a:pt x="2643694" y="190895"/>
                </a:cubicBezTo>
                <a:cubicBezTo>
                  <a:pt x="2609404" y="153747"/>
                  <a:pt x="2566541" y="121362"/>
                  <a:pt x="2525584" y="92787"/>
                </a:cubicBezTo>
                <a:cubicBezTo>
                  <a:pt x="2483674" y="64212"/>
                  <a:pt x="2434144" y="44210"/>
                  <a:pt x="2387471" y="27065"/>
                </a:cubicBezTo>
                <a:cubicBezTo>
                  <a:pt x="2376041" y="22302"/>
                  <a:pt x="2363659" y="19445"/>
                  <a:pt x="2351276" y="16587"/>
                </a:cubicBezTo>
                <a:cubicBezTo>
                  <a:pt x="2312224" y="8015"/>
                  <a:pt x="2273171" y="3252"/>
                  <a:pt x="2233166" y="395"/>
                </a:cubicBezTo>
                <a:cubicBezTo>
                  <a:pt x="2219831" y="-558"/>
                  <a:pt x="2205544" y="395"/>
                  <a:pt x="2192209" y="1347"/>
                </a:cubicBezTo>
                <a:cubicBezTo>
                  <a:pt x="2152204" y="5157"/>
                  <a:pt x="2112199" y="9920"/>
                  <a:pt x="2072194" y="18492"/>
                </a:cubicBezTo>
                <a:cubicBezTo>
                  <a:pt x="2037904" y="27065"/>
                  <a:pt x="2003614" y="40400"/>
                  <a:pt x="1970276" y="54687"/>
                </a:cubicBezTo>
                <a:cubicBezTo>
                  <a:pt x="1968371" y="55640"/>
                  <a:pt x="1966466" y="55640"/>
                  <a:pt x="1963609" y="56592"/>
                </a:cubicBezTo>
                <a:cubicBezTo>
                  <a:pt x="1920746" y="72785"/>
                  <a:pt x="1878836" y="89930"/>
                  <a:pt x="1840736" y="114695"/>
                </a:cubicBezTo>
                <a:cubicBezTo>
                  <a:pt x="1827401" y="117552"/>
                  <a:pt x="1815019" y="120410"/>
                  <a:pt x="1801684" y="123267"/>
                </a:cubicBezTo>
                <a:cubicBezTo>
                  <a:pt x="1778824" y="128982"/>
                  <a:pt x="1755964" y="132792"/>
                  <a:pt x="1733104" y="137555"/>
                </a:cubicBezTo>
                <a:cubicBezTo>
                  <a:pt x="1725484" y="135650"/>
                  <a:pt x="1717864" y="132792"/>
                  <a:pt x="1710244" y="130887"/>
                </a:cubicBezTo>
                <a:cubicBezTo>
                  <a:pt x="1682621" y="123267"/>
                  <a:pt x="1654046" y="117552"/>
                  <a:pt x="1625471" y="113742"/>
                </a:cubicBezTo>
                <a:cubicBezTo>
                  <a:pt x="1574989" y="107075"/>
                  <a:pt x="1524506" y="98502"/>
                  <a:pt x="1473071" y="98502"/>
                </a:cubicBezTo>
                <a:cubicBezTo>
                  <a:pt x="1445449" y="98502"/>
                  <a:pt x="1416874" y="99455"/>
                  <a:pt x="1389251" y="103265"/>
                </a:cubicBezTo>
                <a:cubicBezTo>
                  <a:pt x="1357819" y="107075"/>
                  <a:pt x="1326386" y="110885"/>
                  <a:pt x="1294954" y="115647"/>
                </a:cubicBezTo>
                <a:cubicBezTo>
                  <a:pt x="1250186" y="108027"/>
                  <a:pt x="1204466" y="102312"/>
                  <a:pt x="1158746" y="98502"/>
                </a:cubicBezTo>
                <a:cubicBezTo>
                  <a:pt x="1092071" y="93740"/>
                  <a:pt x="1028254" y="101360"/>
                  <a:pt x="961579" y="112790"/>
                </a:cubicBezTo>
                <a:cubicBezTo>
                  <a:pt x="901571" y="122315"/>
                  <a:pt x="847279" y="148032"/>
                  <a:pt x="792034" y="171845"/>
                </a:cubicBezTo>
                <a:cubicBezTo>
                  <a:pt x="758696" y="186132"/>
                  <a:pt x="727264" y="205182"/>
                  <a:pt x="696784" y="226137"/>
                </a:cubicBezTo>
                <a:cubicBezTo>
                  <a:pt x="647254" y="260427"/>
                  <a:pt x="599629" y="297575"/>
                  <a:pt x="555814" y="337580"/>
                </a:cubicBezTo>
                <a:cubicBezTo>
                  <a:pt x="497711" y="389967"/>
                  <a:pt x="444371" y="447117"/>
                  <a:pt x="393889" y="507125"/>
                </a:cubicBezTo>
                <a:cubicBezTo>
                  <a:pt x="321499" y="593802"/>
                  <a:pt x="252919" y="685242"/>
                  <a:pt x="192911" y="781445"/>
                </a:cubicBezTo>
                <a:cubicBezTo>
                  <a:pt x="171956" y="813830"/>
                  <a:pt x="160526" y="850025"/>
                  <a:pt x="158621" y="888125"/>
                </a:cubicBezTo>
                <a:cubicBezTo>
                  <a:pt x="157669" y="894792"/>
                  <a:pt x="155764" y="900507"/>
                  <a:pt x="155764" y="907175"/>
                </a:cubicBezTo>
                <a:cubicBezTo>
                  <a:pt x="155764" y="907175"/>
                  <a:pt x="155764" y="907175"/>
                  <a:pt x="155764" y="907175"/>
                </a:cubicBezTo>
                <a:cubicBezTo>
                  <a:pt x="111949" y="967182"/>
                  <a:pt x="83374" y="1031952"/>
                  <a:pt x="54799" y="1101485"/>
                </a:cubicBezTo>
                <a:cubicBezTo>
                  <a:pt x="24319" y="1175780"/>
                  <a:pt x="14794" y="1252932"/>
                  <a:pt x="5269" y="1331990"/>
                </a:cubicBezTo>
                <a:cubicBezTo>
                  <a:pt x="-1399" y="1388187"/>
                  <a:pt x="-1399" y="1444385"/>
                  <a:pt x="3364" y="1500582"/>
                </a:cubicBezTo>
                <a:cubicBezTo>
                  <a:pt x="9079" y="1568210"/>
                  <a:pt x="17651" y="1638695"/>
                  <a:pt x="35749" y="1704417"/>
                </a:cubicBezTo>
                <a:cubicBezTo>
                  <a:pt x="45274" y="1737755"/>
                  <a:pt x="58609" y="1769187"/>
                  <a:pt x="71944" y="1801572"/>
                </a:cubicBezTo>
                <a:cubicBezTo>
                  <a:pt x="85279" y="1833005"/>
                  <a:pt x="97661" y="1864437"/>
                  <a:pt x="115759" y="1893965"/>
                </a:cubicBezTo>
                <a:cubicBezTo>
                  <a:pt x="139571" y="1932065"/>
                  <a:pt x="167194" y="1967307"/>
                  <a:pt x="196721" y="2000645"/>
                </a:cubicBezTo>
                <a:cubicBezTo>
                  <a:pt x="226249" y="2033030"/>
                  <a:pt x="264349" y="2060652"/>
                  <a:pt x="299591" y="2085417"/>
                </a:cubicBezTo>
                <a:cubicBezTo>
                  <a:pt x="337691" y="2113040"/>
                  <a:pt x="383411" y="2129232"/>
                  <a:pt x="425321" y="2146377"/>
                </a:cubicBezTo>
                <a:cubicBezTo>
                  <a:pt x="448181" y="2155902"/>
                  <a:pt x="471994" y="2162570"/>
                  <a:pt x="496759" y="2165427"/>
                </a:cubicBezTo>
                <a:cubicBezTo>
                  <a:pt x="545336" y="2173047"/>
                  <a:pt x="594866" y="2180667"/>
                  <a:pt x="643444" y="2179715"/>
                </a:cubicBezTo>
                <a:cubicBezTo>
                  <a:pt x="692021" y="2178762"/>
                  <a:pt x="741551" y="2170190"/>
                  <a:pt x="790129" y="2162570"/>
                </a:cubicBezTo>
                <a:cubicBezTo>
                  <a:pt x="838706" y="2154950"/>
                  <a:pt x="885379" y="2140662"/>
                  <a:pt x="932051" y="2124470"/>
                </a:cubicBezTo>
                <a:cubicBezTo>
                  <a:pt x="959674" y="2134947"/>
                  <a:pt x="987296" y="2143520"/>
                  <a:pt x="1016824" y="2149235"/>
                </a:cubicBezTo>
                <a:cubicBezTo>
                  <a:pt x="1103501" y="2166380"/>
                  <a:pt x="1192084" y="2174952"/>
                  <a:pt x="1280666" y="2173047"/>
                </a:cubicBezTo>
                <a:cubicBezTo>
                  <a:pt x="1347341" y="2171142"/>
                  <a:pt x="1414969" y="2165427"/>
                  <a:pt x="1481644" y="2158760"/>
                </a:cubicBezTo>
                <a:cubicBezTo>
                  <a:pt x="1574989" y="2150187"/>
                  <a:pt x="1668334" y="2137805"/>
                  <a:pt x="1760726" y="2122565"/>
                </a:cubicBezTo>
                <a:cubicBezTo>
                  <a:pt x="1829306" y="2111135"/>
                  <a:pt x="1896934" y="2095895"/>
                  <a:pt x="1963609" y="2076845"/>
                </a:cubicBezTo>
                <a:cubicBezTo>
                  <a:pt x="2050286" y="2051127"/>
                  <a:pt x="2135059" y="2017790"/>
                  <a:pt x="2216974" y="1978737"/>
                </a:cubicBezTo>
                <a:cubicBezTo>
                  <a:pt x="2270314" y="1953972"/>
                  <a:pt x="2320796" y="1924445"/>
                  <a:pt x="2368421" y="1891107"/>
                </a:cubicBezTo>
                <a:cubicBezTo>
                  <a:pt x="2435096" y="1845387"/>
                  <a:pt x="2499866" y="1794905"/>
                  <a:pt x="2557016" y="1736802"/>
                </a:cubicBezTo>
                <a:cubicBezTo>
                  <a:pt x="2577019" y="1716800"/>
                  <a:pt x="2595116" y="1695845"/>
                  <a:pt x="2613214" y="1672985"/>
                </a:cubicBezTo>
                <a:cubicBezTo>
                  <a:pt x="2644646" y="1632980"/>
                  <a:pt x="2677031" y="1592975"/>
                  <a:pt x="2704654" y="1549160"/>
                </a:cubicBezTo>
                <a:cubicBezTo>
                  <a:pt x="2719894" y="1524395"/>
                  <a:pt x="2734181" y="1499630"/>
                  <a:pt x="2745611" y="1472960"/>
                </a:cubicBezTo>
                <a:cubicBezTo>
                  <a:pt x="2768471" y="1422477"/>
                  <a:pt x="2791331" y="1371042"/>
                  <a:pt x="2807524" y="1317702"/>
                </a:cubicBezTo>
                <a:cubicBezTo>
                  <a:pt x="2818001" y="1284365"/>
                  <a:pt x="2825621" y="1250075"/>
                  <a:pt x="2831336" y="1215785"/>
                </a:cubicBezTo>
                <a:cubicBezTo>
                  <a:pt x="2841814" y="1157682"/>
                  <a:pt x="2849434" y="1098627"/>
                  <a:pt x="2854196" y="1040525"/>
                </a:cubicBezTo>
                <a:cubicBezTo>
                  <a:pt x="2859911" y="970992"/>
                  <a:pt x="2859911" y="901460"/>
                  <a:pt x="2858959" y="830975"/>
                </a:cubicBezTo>
                <a:close/>
              </a:path>
            </a:pathLst>
          </a:custGeom>
          <a:solidFill>
            <a:schemeClr val="accent3"/>
          </a:solidFill>
          <a:ln>
            <a:noFill/>
          </a:ln>
        </p:spPr>
        <p:txBody>
          <a:bodyPr spcFirstLastPara="1" wrap="square" lIns="91425" tIns="45700" rIns="91425" bIns="45700" anchor="ctr" anchorCtr="0">
            <a:noAutofit/>
          </a:bodyPr>
          <a:lstStyle/>
          <a:p>
            <a:endParaRPr/>
          </a:p>
        </p:txBody>
      </p:sp>
      <p:grpSp>
        <p:nvGrpSpPr>
          <p:cNvPr id="694" name="Google Shape;694;p40"/>
          <p:cNvGrpSpPr/>
          <p:nvPr/>
        </p:nvGrpSpPr>
        <p:grpSpPr>
          <a:xfrm rot="435526">
            <a:off x="9294858" y="1473608"/>
            <a:ext cx="1900925" cy="4732496"/>
            <a:chOff x="2609450" y="479865"/>
            <a:chExt cx="2385138" cy="5937981"/>
          </a:xfrm>
        </p:grpSpPr>
        <p:sp>
          <p:nvSpPr>
            <p:cNvPr id="695" name="Google Shape;695;p40"/>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rgbClr val="1E1D1E"/>
            </a:solidFill>
            <a:ln>
              <a:noFill/>
            </a:ln>
          </p:spPr>
          <p:txBody>
            <a:bodyPr spcFirstLastPara="1" wrap="square" lIns="91425" tIns="45700" rIns="91425" bIns="45700" anchor="ctr" anchorCtr="0">
              <a:noAutofit/>
            </a:bodyPr>
            <a:lstStyle/>
            <a:p>
              <a:endParaRPr/>
            </a:p>
          </p:txBody>
        </p:sp>
        <p:sp>
          <p:nvSpPr>
            <p:cNvPr id="696" name="Google Shape;696;p40"/>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rgbClr val="291210"/>
            </a:solidFill>
            <a:ln>
              <a:noFill/>
            </a:ln>
          </p:spPr>
          <p:txBody>
            <a:bodyPr spcFirstLastPara="1" wrap="square" lIns="91425" tIns="45700" rIns="91425" bIns="45700" anchor="ctr" anchorCtr="0">
              <a:noAutofit/>
            </a:bodyPr>
            <a:lstStyle/>
            <a:p>
              <a:endParaRPr/>
            </a:p>
          </p:txBody>
        </p:sp>
        <p:sp>
          <p:nvSpPr>
            <p:cNvPr id="697" name="Google Shape;697;p40"/>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rgbClr val="292929"/>
            </a:solidFill>
            <a:ln>
              <a:noFill/>
            </a:ln>
          </p:spPr>
          <p:txBody>
            <a:bodyPr spcFirstLastPara="1" wrap="square" lIns="91425" tIns="45700" rIns="91425" bIns="45700" anchor="ctr" anchorCtr="0">
              <a:noAutofit/>
            </a:bodyPr>
            <a:lstStyle/>
            <a:p>
              <a:endParaRPr/>
            </a:p>
          </p:txBody>
        </p:sp>
        <p:sp>
          <p:nvSpPr>
            <p:cNvPr id="698" name="Google Shape;698;p40"/>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rgbClr val="292929"/>
            </a:solidFill>
            <a:ln>
              <a:noFill/>
            </a:ln>
          </p:spPr>
          <p:txBody>
            <a:bodyPr spcFirstLastPara="1" wrap="square" lIns="91425" tIns="45700" rIns="91425" bIns="45700" anchor="ctr" anchorCtr="0">
              <a:noAutofit/>
            </a:bodyPr>
            <a:lstStyle/>
            <a:p>
              <a:endParaRPr/>
            </a:p>
          </p:txBody>
        </p:sp>
        <p:sp>
          <p:nvSpPr>
            <p:cNvPr id="699" name="Google Shape;699;p40"/>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rgbClr val="292929"/>
            </a:solidFill>
            <a:ln>
              <a:noFill/>
            </a:ln>
          </p:spPr>
          <p:txBody>
            <a:bodyPr spcFirstLastPara="1" wrap="square" lIns="91425" tIns="45700" rIns="91425" bIns="45700" anchor="ctr" anchorCtr="0">
              <a:noAutofit/>
            </a:bodyPr>
            <a:lstStyle/>
            <a:p>
              <a:endParaRPr/>
            </a:p>
          </p:txBody>
        </p:sp>
        <p:sp>
          <p:nvSpPr>
            <p:cNvPr id="700" name="Google Shape;700;p40"/>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rgbClr val="F9EFEA"/>
            </a:solidFill>
            <a:ln>
              <a:noFill/>
            </a:ln>
          </p:spPr>
          <p:txBody>
            <a:bodyPr spcFirstLastPara="1" wrap="square" lIns="91425" tIns="45700" rIns="91425" bIns="45700" anchor="ctr" anchorCtr="0">
              <a:noAutofit/>
            </a:bodyPr>
            <a:lstStyle/>
            <a:p>
              <a:endParaRPr/>
            </a:p>
          </p:txBody>
        </p:sp>
        <p:sp>
          <p:nvSpPr>
            <p:cNvPr id="701" name="Google Shape;701;p40"/>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rgbClr val="251311"/>
            </a:solidFill>
            <a:ln>
              <a:noFill/>
            </a:ln>
          </p:spPr>
          <p:txBody>
            <a:bodyPr spcFirstLastPara="1" wrap="square" lIns="91425" tIns="45700" rIns="91425" bIns="45700" anchor="ctr" anchorCtr="0">
              <a:noAutofit/>
            </a:bodyPr>
            <a:lstStyle/>
            <a:p>
              <a:endParaRPr/>
            </a:p>
          </p:txBody>
        </p:sp>
        <p:sp>
          <p:nvSpPr>
            <p:cNvPr id="702" name="Google Shape;702;p40"/>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rgbClr val="2A110F"/>
            </a:solidFill>
            <a:ln>
              <a:noFill/>
            </a:ln>
          </p:spPr>
          <p:txBody>
            <a:bodyPr spcFirstLastPara="1" wrap="square" lIns="91425" tIns="45700" rIns="91425" bIns="45700" anchor="ctr" anchorCtr="0">
              <a:noAutofit/>
            </a:bodyPr>
            <a:lstStyle/>
            <a:p>
              <a:r>
                <a:rPr lang="en"/>
                <a:t>	</a:t>
              </a:r>
              <a:endParaRPr/>
            </a:p>
          </p:txBody>
        </p:sp>
        <p:sp>
          <p:nvSpPr>
            <p:cNvPr id="703" name="Google Shape;703;p40"/>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rgbClr val="220F0D"/>
            </a:solidFill>
            <a:ln>
              <a:noFill/>
            </a:ln>
          </p:spPr>
          <p:txBody>
            <a:bodyPr spcFirstLastPara="1" wrap="square" lIns="91425" tIns="45700" rIns="91425" bIns="45700" anchor="ctr" anchorCtr="0">
              <a:noAutofit/>
            </a:bodyPr>
            <a:lstStyle/>
            <a:p>
              <a:r>
                <a:rPr lang="en"/>
                <a:t>	</a:t>
              </a:r>
              <a:endParaRPr/>
            </a:p>
          </p:txBody>
        </p:sp>
        <p:sp>
          <p:nvSpPr>
            <p:cNvPr id="704" name="Google Shape;704;p40"/>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rgbClr val="321412"/>
            </a:solidFill>
            <a:ln>
              <a:noFill/>
            </a:ln>
          </p:spPr>
          <p:txBody>
            <a:bodyPr spcFirstLastPara="1" wrap="square" lIns="91425" tIns="45700" rIns="91425" bIns="45700" anchor="ctr" anchorCtr="0">
              <a:noAutofit/>
            </a:bodyPr>
            <a:lstStyle/>
            <a:p>
              <a:endParaRPr/>
            </a:p>
          </p:txBody>
        </p:sp>
        <p:sp>
          <p:nvSpPr>
            <p:cNvPr id="705" name="Google Shape;705;p40"/>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rgbClr val="2B1210"/>
            </a:solidFill>
            <a:ln>
              <a:noFill/>
            </a:ln>
          </p:spPr>
          <p:txBody>
            <a:bodyPr spcFirstLastPara="1" wrap="square" lIns="91425" tIns="45700" rIns="91425" bIns="45700" anchor="ctr" anchorCtr="0">
              <a:noAutofit/>
            </a:bodyPr>
            <a:lstStyle/>
            <a:p>
              <a:endParaRPr/>
            </a:p>
          </p:txBody>
        </p:sp>
        <p:sp>
          <p:nvSpPr>
            <p:cNvPr id="706" name="Google Shape;706;p40"/>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rgbClr val="3E1613"/>
            </a:solidFill>
            <a:ln>
              <a:noFill/>
            </a:ln>
          </p:spPr>
          <p:txBody>
            <a:bodyPr spcFirstLastPara="1" wrap="square" lIns="91425" tIns="45700" rIns="91425" bIns="45700" anchor="ctr" anchorCtr="0">
              <a:noAutofit/>
            </a:bodyPr>
            <a:lstStyle/>
            <a:p>
              <a:endParaRPr/>
            </a:p>
          </p:txBody>
        </p:sp>
        <p:sp>
          <p:nvSpPr>
            <p:cNvPr id="707" name="Google Shape;707;p40"/>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rgbClr val="1D0E0B"/>
            </a:solidFill>
            <a:ln>
              <a:noFill/>
            </a:ln>
          </p:spPr>
          <p:txBody>
            <a:bodyPr spcFirstLastPara="1" wrap="square" lIns="91425" tIns="45700" rIns="91425" bIns="45700" anchor="ctr" anchorCtr="0">
              <a:noAutofit/>
            </a:bodyPr>
            <a:lstStyle/>
            <a:p>
              <a:endParaRPr/>
            </a:p>
          </p:txBody>
        </p:sp>
        <p:sp>
          <p:nvSpPr>
            <p:cNvPr id="708" name="Google Shape;708;p40"/>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rgbClr val="461915"/>
            </a:solidFill>
            <a:ln>
              <a:noFill/>
            </a:ln>
          </p:spPr>
          <p:txBody>
            <a:bodyPr spcFirstLastPara="1" wrap="square" lIns="91425" tIns="45700" rIns="91425" bIns="45700" anchor="ctr" anchorCtr="0">
              <a:noAutofit/>
            </a:bodyPr>
            <a:lstStyle/>
            <a:p>
              <a:endParaRPr/>
            </a:p>
          </p:txBody>
        </p:sp>
        <p:sp>
          <p:nvSpPr>
            <p:cNvPr id="709" name="Google Shape;709;p40"/>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rgbClr val="3E1613"/>
            </a:solidFill>
            <a:ln>
              <a:noFill/>
            </a:ln>
          </p:spPr>
          <p:txBody>
            <a:bodyPr spcFirstLastPara="1" wrap="square" lIns="91425" tIns="45700" rIns="91425" bIns="45700" anchor="ctr" anchorCtr="0">
              <a:noAutofit/>
            </a:bodyPr>
            <a:lstStyle/>
            <a:p>
              <a:endParaRPr/>
            </a:p>
          </p:txBody>
        </p:sp>
        <p:sp>
          <p:nvSpPr>
            <p:cNvPr id="710" name="Google Shape;710;p40"/>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rgbClr val="3E1613"/>
            </a:solidFill>
            <a:ln>
              <a:noFill/>
            </a:ln>
          </p:spPr>
          <p:txBody>
            <a:bodyPr spcFirstLastPara="1" wrap="square" lIns="91425" tIns="45700" rIns="91425" bIns="45700" anchor="ctr" anchorCtr="0">
              <a:noAutofit/>
            </a:bodyPr>
            <a:lstStyle/>
            <a:p>
              <a:endParaRPr/>
            </a:p>
          </p:txBody>
        </p:sp>
        <p:sp>
          <p:nvSpPr>
            <p:cNvPr id="711" name="Google Shape;711;p40"/>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rgbClr val="E9A998"/>
            </a:solidFill>
            <a:ln>
              <a:noFill/>
            </a:ln>
          </p:spPr>
          <p:txBody>
            <a:bodyPr spcFirstLastPara="1" wrap="square" lIns="91425" tIns="45700" rIns="91425" bIns="45700" anchor="ctr" anchorCtr="0">
              <a:noAutofit/>
            </a:bodyPr>
            <a:lstStyle/>
            <a:p>
              <a:endParaRPr/>
            </a:p>
          </p:txBody>
        </p:sp>
        <p:sp>
          <p:nvSpPr>
            <p:cNvPr id="712" name="Google Shape;712;p40"/>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rgbClr val="F4C6BA"/>
            </a:solidFill>
            <a:ln>
              <a:noFill/>
            </a:ln>
          </p:spPr>
          <p:txBody>
            <a:bodyPr spcFirstLastPara="1" wrap="square" lIns="91425" tIns="45700" rIns="91425" bIns="45700" anchor="ctr" anchorCtr="0">
              <a:noAutofit/>
            </a:bodyPr>
            <a:lstStyle/>
            <a:p>
              <a:endParaRPr/>
            </a:p>
          </p:txBody>
        </p:sp>
        <p:sp>
          <p:nvSpPr>
            <p:cNvPr id="713" name="Google Shape;713;p40"/>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rgbClr val="CEABA6"/>
            </a:solidFill>
            <a:ln>
              <a:noFill/>
            </a:ln>
          </p:spPr>
          <p:txBody>
            <a:bodyPr spcFirstLastPara="1" wrap="square" lIns="91425" tIns="45700" rIns="91425" bIns="45700" anchor="ctr" anchorCtr="0">
              <a:noAutofit/>
            </a:bodyPr>
            <a:lstStyle/>
            <a:p>
              <a:endParaRPr/>
            </a:p>
          </p:txBody>
        </p:sp>
        <p:sp>
          <p:nvSpPr>
            <p:cNvPr id="714" name="Google Shape;714;p40"/>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rgbClr val="FEFEFD"/>
            </a:solidFill>
            <a:ln>
              <a:noFill/>
            </a:ln>
          </p:spPr>
          <p:txBody>
            <a:bodyPr spcFirstLastPara="1" wrap="square" lIns="91425" tIns="45700" rIns="91425" bIns="45700" anchor="ctr" anchorCtr="0">
              <a:noAutofit/>
            </a:bodyPr>
            <a:lstStyle/>
            <a:p>
              <a:endParaRPr/>
            </a:p>
          </p:txBody>
        </p:sp>
        <p:sp>
          <p:nvSpPr>
            <p:cNvPr id="715" name="Google Shape;715;p40"/>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rgbClr val="BD8986"/>
            </a:solidFill>
            <a:ln>
              <a:noFill/>
            </a:ln>
          </p:spPr>
          <p:txBody>
            <a:bodyPr spcFirstLastPara="1" wrap="square" lIns="91425" tIns="45700" rIns="91425" bIns="45700" anchor="ctr" anchorCtr="0">
              <a:noAutofit/>
            </a:bodyPr>
            <a:lstStyle/>
            <a:p>
              <a:endParaRPr/>
            </a:p>
          </p:txBody>
        </p:sp>
        <p:sp>
          <p:nvSpPr>
            <p:cNvPr id="716" name="Google Shape;716;p40"/>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rgbClr val="FEFEFD"/>
            </a:solidFill>
            <a:ln>
              <a:noFill/>
            </a:ln>
          </p:spPr>
          <p:txBody>
            <a:bodyPr spcFirstLastPara="1" wrap="square" lIns="91425" tIns="45700" rIns="91425" bIns="45700" anchor="ctr" anchorCtr="0">
              <a:noAutofit/>
            </a:bodyPr>
            <a:lstStyle/>
            <a:p>
              <a:endParaRPr/>
            </a:p>
          </p:txBody>
        </p:sp>
        <p:sp>
          <p:nvSpPr>
            <p:cNvPr id="717" name="Google Shape;717;p40"/>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rgbClr val="F4C5B8"/>
            </a:solidFill>
            <a:ln>
              <a:noFill/>
            </a:ln>
          </p:spPr>
          <p:txBody>
            <a:bodyPr spcFirstLastPara="1" wrap="square" lIns="91425" tIns="45700" rIns="91425" bIns="45700" anchor="ctr" anchorCtr="0">
              <a:noAutofit/>
            </a:bodyPr>
            <a:lstStyle/>
            <a:p>
              <a:endParaRPr/>
            </a:p>
          </p:txBody>
        </p:sp>
        <p:sp>
          <p:nvSpPr>
            <p:cNvPr id="718" name="Google Shape;718;p40"/>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rgbClr val="F4C5B8"/>
            </a:solidFill>
            <a:ln>
              <a:noFill/>
            </a:ln>
          </p:spPr>
          <p:txBody>
            <a:bodyPr spcFirstLastPara="1" wrap="square" lIns="91425" tIns="45700" rIns="91425" bIns="45700" anchor="ctr" anchorCtr="0">
              <a:noAutofit/>
            </a:bodyPr>
            <a:lstStyle/>
            <a:p>
              <a:endParaRPr/>
            </a:p>
          </p:txBody>
        </p:sp>
        <p:sp>
          <p:nvSpPr>
            <p:cNvPr id="719" name="Google Shape;719;p40"/>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rgbClr val="2A110F"/>
            </a:solidFill>
            <a:ln>
              <a:noFill/>
            </a:ln>
          </p:spPr>
          <p:txBody>
            <a:bodyPr spcFirstLastPara="1" wrap="square" lIns="91425" tIns="45700" rIns="91425" bIns="45700" anchor="ctr" anchorCtr="0">
              <a:noAutofit/>
            </a:bodyPr>
            <a:lstStyle/>
            <a:p>
              <a:endParaRPr/>
            </a:p>
          </p:txBody>
        </p:sp>
        <p:sp>
          <p:nvSpPr>
            <p:cNvPr id="720" name="Google Shape;720;p40"/>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rgbClr val="BE898A"/>
            </a:solidFill>
            <a:ln>
              <a:noFill/>
            </a:ln>
          </p:spPr>
          <p:txBody>
            <a:bodyPr spcFirstLastPara="1" wrap="square" lIns="91425" tIns="45700" rIns="91425" bIns="45700" anchor="ctr" anchorCtr="0">
              <a:noAutofit/>
            </a:bodyPr>
            <a:lstStyle/>
            <a:p>
              <a:endParaRPr/>
            </a:p>
          </p:txBody>
        </p:sp>
        <p:sp>
          <p:nvSpPr>
            <p:cNvPr id="721" name="Google Shape;721;p40"/>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rgbClr val="BE898A"/>
            </a:solidFill>
            <a:ln>
              <a:noFill/>
            </a:ln>
          </p:spPr>
          <p:txBody>
            <a:bodyPr spcFirstLastPara="1" wrap="square" lIns="91425" tIns="45700" rIns="91425" bIns="45700" anchor="ctr" anchorCtr="0">
              <a:noAutofit/>
            </a:bodyPr>
            <a:lstStyle/>
            <a:p>
              <a:endParaRPr/>
            </a:p>
          </p:txBody>
        </p:sp>
        <p:sp>
          <p:nvSpPr>
            <p:cNvPr id="722" name="Google Shape;722;p40"/>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rgbClr val="BE898A"/>
            </a:solidFill>
            <a:ln>
              <a:noFill/>
            </a:ln>
          </p:spPr>
          <p:txBody>
            <a:bodyPr spcFirstLastPara="1" wrap="square" lIns="91425" tIns="45700" rIns="91425" bIns="45700" anchor="ctr" anchorCtr="0">
              <a:noAutofit/>
            </a:bodyPr>
            <a:lstStyle/>
            <a:p>
              <a:endParaRPr/>
            </a:p>
          </p:txBody>
        </p:sp>
        <p:sp>
          <p:nvSpPr>
            <p:cNvPr id="723" name="Google Shape;723;p40"/>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rgbClr val="BE898A"/>
            </a:solidFill>
            <a:ln>
              <a:noFill/>
            </a:ln>
          </p:spPr>
          <p:txBody>
            <a:bodyPr spcFirstLastPara="1" wrap="square" lIns="91425" tIns="45700" rIns="91425" bIns="45700" anchor="ctr" anchorCtr="0">
              <a:noAutofit/>
            </a:bodyPr>
            <a:lstStyle/>
            <a:p>
              <a:endParaRPr/>
            </a:p>
          </p:txBody>
        </p:sp>
        <p:sp>
          <p:nvSpPr>
            <p:cNvPr id="724" name="Google Shape;724;p40"/>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rgbClr val="BE898A"/>
            </a:solidFill>
            <a:ln>
              <a:noFill/>
            </a:ln>
          </p:spPr>
          <p:txBody>
            <a:bodyPr spcFirstLastPara="1" wrap="square" lIns="91425" tIns="45700" rIns="91425" bIns="45700" anchor="ctr" anchorCtr="0">
              <a:noAutofit/>
            </a:bodyPr>
            <a:lstStyle/>
            <a:p>
              <a:endParaRPr/>
            </a:p>
          </p:txBody>
        </p:sp>
      </p:grpSp>
      <p:sp>
        <p:nvSpPr>
          <p:cNvPr id="725" name="Google Shape;725;p40"/>
          <p:cNvSpPr/>
          <p:nvPr/>
        </p:nvSpPr>
        <p:spPr>
          <a:xfrm rot="-1304078">
            <a:off x="6818365" y="1756938"/>
            <a:ext cx="2712634" cy="4160621"/>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rgbClr val="000000"/>
          </a:solidFill>
          <a:ln>
            <a:noFill/>
          </a:ln>
        </p:spPr>
        <p:txBody>
          <a:bodyPr spcFirstLastPara="1" wrap="square" lIns="91425" tIns="45700" rIns="91425" bIns="45700" anchor="ctr" anchorCtr="0">
            <a:noAutofit/>
          </a:bodyPr>
          <a:lstStyle/>
          <a:p>
            <a:endParaRPr/>
          </a:p>
        </p:txBody>
      </p:sp>
      <p:pic>
        <p:nvPicPr>
          <p:cNvPr id="42" name="Picture 41"/>
          <p:cNvPicPr>
            <a:picLocks noChangeAspect="1"/>
          </p:cNvPicPr>
          <p:nvPr/>
        </p:nvPicPr>
        <p:blipFill>
          <a:blip r:embed="rId3"/>
          <a:stretch>
            <a:fillRect/>
          </a:stretch>
        </p:blipFill>
        <p:spPr>
          <a:xfrm>
            <a:off x="29633" y="790127"/>
            <a:ext cx="6395258" cy="5931922"/>
          </a:xfrm>
          <a:prstGeom prst="rect">
            <a:avLst/>
          </a:prstGeom>
        </p:spPr>
      </p:pic>
    </p:spTree>
    <p:extLst>
      <p:ext uri="{BB962C8B-B14F-4D97-AF65-F5344CB8AC3E}">
        <p14:creationId xmlns:p14="http://schemas.microsoft.com/office/powerpoint/2010/main" val="367873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10" name="矩形 23"/>
          <p:cNvSpPr/>
          <p:nvPr/>
        </p:nvSpPr>
        <p:spPr>
          <a:xfrm>
            <a:off x="1555845" y="3256465"/>
            <a:ext cx="2322429" cy="2554545"/>
          </a:xfrm>
          <a:prstGeom prst="rect">
            <a:avLst/>
          </a:prstGeom>
        </p:spPr>
        <p:txBody>
          <a:bodyPr wrap="square">
            <a:spAutoFit/>
          </a:bodyPr>
          <a:lstStyle/>
          <a:p>
            <a:pPr algn="ctr">
              <a:buClrTx/>
              <a:buFontTx/>
              <a:buNone/>
            </a:pPr>
            <a:r>
              <a:rPr lang="vi-VN" altLang="zh-CN" sz="3200" b="1" kern="1200" dirty="0"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Yêu cầu đối với bài v</a:t>
            </a:r>
            <a:r>
              <a:rPr lang="en-US" altLang="zh-CN" sz="3200" b="1" kern="1200" dirty="0" err="1"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lang="en-US" altLang="zh-CN" sz="3200" b="1" kern="1200" dirty="0"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b="1" kern="1200" dirty="0" err="1"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biểu</a:t>
            </a:r>
            <a:r>
              <a:rPr lang="en-US" altLang="zh-CN" sz="3200" b="1" kern="1200" dirty="0"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b="1" kern="1200" dirty="0" err="1"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cảm</a:t>
            </a:r>
            <a:r>
              <a:rPr lang="en-US" altLang="zh-CN" sz="3200" b="1" kern="1200" dirty="0"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b="1" kern="1200" dirty="0" err="1"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về</a:t>
            </a:r>
            <a:r>
              <a:rPr lang="en-US" altLang="zh-CN" sz="3200" b="1" kern="1200" dirty="0"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con </a:t>
            </a:r>
            <a:r>
              <a:rPr lang="en-US" altLang="zh-CN" sz="3200" b="1" kern="1200" dirty="0" err="1"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người</a:t>
            </a:r>
            <a:r>
              <a:rPr lang="en-US" altLang="zh-CN" sz="3200" b="1" kern="1200" dirty="0"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b="1" kern="1200" dirty="0" err="1"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hoặc</a:t>
            </a:r>
            <a:r>
              <a:rPr lang="en-US" altLang="zh-CN" sz="3200" b="1" kern="1200" dirty="0"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b="1" kern="1200" dirty="0" err="1"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sự</a:t>
            </a:r>
            <a:r>
              <a:rPr lang="en-US" altLang="zh-CN" sz="3200" b="1" kern="1200" dirty="0"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b="1" kern="1200" dirty="0" err="1"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việc</a:t>
            </a:r>
            <a:endParaRPr lang="zh-CN" altLang="en-US" sz="32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1" name="矩形 23"/>
          <p:cNvSpPr/>
          <p:nvPr/>
        </p:nvSpPr>
        <p:spPr>
          <a:xfrm>
            <a:off x="7819978" y="3256465"/>
            <a:ext cx="1788185" cy="2062103"/>
          </a:xfrm>
          <a:prstGeom prst="rect">
            <a:avLst/>
          </a:prstGeom>
        </p:spPr>
        <p:txBody>
          <a:bodyPr wrap="square">
            <a:spAutoFit/>
          </a:bodyPr>
          <a:lstStyle/>
          <a:p>
            <a:pPr algn="ctr">
              <a:buClrTx/>
              <a:buFontTx/>
              <a:buNone/>
            </a:pPr>
            <a:r>
              <a:rPr lang="vi-VN" altLang="zh-CN" sz="3200" b="1" kern="1200" dirty="0"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 hành viết</a:t>
            </a:r>
            <a:r>
              <a:rPr lang="en-US" altLang="zh-CN" sz="3200" b="1" kern="1200" dirty="0"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b="1" kern="1200" dirty="0" err="1"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theo</a:t>
            </a:r>
            <a:r>
              <a:rPr lang="en-US" altLang="zh-CN" sz="3200" b="1" kern="1200" dirty="0"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b="1" kern="1200" dirty="0" err="1"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các</a:t>
            </a:r>
            <a:r>
              <a:rPr lang="en-US" altLang="zh-CN" sz="3200" b="1" kern="1200" dirty="0"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b="1" kern="1200" dirty="0" err="1"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bước</a:t>
            </a:r>
            <a:endParaRPr lang="zh-CN" altLang="en-US" sz="32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2" name="矩形 23"/>
          <p:cNvSpPr/>
          <p:nvPr/>
        </p:nvSpPr>
        <p:spPr>
          <a:xfrm>
            <a:off x="5358454" y="3294910"/>
            <a:ext cx="1513034" cy="2062103"/>
          </a:xfrm>
          <a:prstGeom prst="rect">
            <a:avLst/>
          </a:prstGeom>
        </p:spPr>
        <p:txBody>
          <a:bodyPr wrap="square">
            <a:spAutoFit/>
          </a:bodyPr>
          <a:lstStyle/>
          <a:p>
            <a:pPr algn="ctr">
              <a:buClrTx/>
              <a:buFontTx/>
              <a:buNone/>
            </a:pPr>
            <a:r>
              <a:rPr lang="vi-VN" altLang="zh-CN" sz="3200" b="1" kern="1200" dirty="0" smtClean="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Phân tích bài tham khảo</a:t>
            </a:r>
            <a:endParaRPr lang="zh-CN" altLang="en-US" sz="32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3" name="Picture 12"/>
          <p:cNvPicPr>
            <a:picLocks noChangeAspect="1"/>
          </p:cNvPicPr>
          <p:nvPr/>
        </p:nvPicPr>
        <p:blipFill>
          <a:blip r:embed="rId3"/>
          <a:stretch>
            <a:fillRect/>
          </a:stretch>
        </p:blipFill>
        <p:spPr>
          <a:xfrm>
            <a:off x="1977053" y="201194"/>
            <a:ext cx="7457652" cy="1999515"/>
          </a:xfrm>
          <a:prstGeom prst="rect">
            <a:avLst/>
          </a:prstGeom>
        </p:spPr>
      </p:pic>
      <p:sp>
        <p:nvSpPr>
          <p:cNvPr id="14" name="Google Shape;371;p18"/>
          <p:cNvSpPr/>
          <p:nvPr/>
        </p:nvSpPr>
        <p:spPr>
          <a:xfrm>
            <a:off x="2361060" y="1835734"/>
            <a:ext cx="700273" cy="770988"/>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a:solidFill>
                  <a:schemeClr val="lt1"/>
                </a:solidFill>
                <a:latin typeface="Homemade Apple"/>
                <a:ea typeface="Homemade Apple"/>
                <a:cs typeface="Homemade Apple"/>
                <a:sym typeface="Homemade Apple"/>
              </a:rPr>
              <a:t>1</a:t>
            </a:r>
            <a:endParaRPr sz="3200">
              <a:solidFill>
                <a:schemeClr val="lt1"/>
              </a:solidFill>
              <a:latin typeface="Homemade Apple"/>
              <a:ea typeface="Homemade Apple"/>
              <a:cs typeface="Homemade Apple"/>
              <a:sym typeface="Homemade Apple"/>
            </a:endParaRPr>
          </a:p>
        </p:txBody>
      </p:sp>
      <p:sp>
        <p:nvSpPr>
          <p:cNvPr id="15" name="Google Shape;372;p18"/>
          <p:cNvSpPr/>
          <p:nvPr/>
        </p:nvSpPr>
        <p:spPr>
          <a:xfrm>
            <a:off x="5568611" y="1843740"/>
            <a:ext cx="700273" cy="77098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smtClean="0">
                <a:solidFill>
                  <a:schemeClr val="lt1"/>
                </a:solidFill>
                <a:latin typeface="Homemade Apple"/>
                <a:ea typeface="Homemade Apple"/>
                <a:cs typeface="Homemade Apple"/>
                <a:sym typeface="Homemade Apple"/>
              </a:rPr>
              <a:t>11</a:t>
            </a:r>
            <a:endParaRPr sz="3200" dirty="0">
              <a:solidFill>
                <a:schemeClr val="lt1"/>
              </a:solidFill>
              <a:latin typeface="Homemade Apple"/>
              <a:ea typeface="Homemade Apple"/>
              <a:cs typeface="Homemade Apple"/>
              <a:sym typeface="Homemade Apple"/>
            </a:endParaRPr>
          </a:p>
        </p:txBody>
      </p:sp>
      <p:sp>
        <p:nvSpPr>
          <p:cNvPr id="16" name="Google Shape;373;p18"/>
          <p:cNvSpPr/>
          <p:nvPr/>
        </p:nvSpPr>
        <p:spPr>
          <a:xfrm>
            <a:off x="8092935" y="1818113"/>
            <a:ext cx="901344" cy="770988"/>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smtClean="0">
                <a:solidFill>
                  <a:schemeClr val="lt1"/>
                </a:solidFill>
                <a:latin typeface="Homemade Apple"/>
                <a:ea typeface="Homemade Apple"/>
                <a:cs typeface="Homemade Apple"/>
                <a:sym typeface="Homemade Apple"/>
              </a:rPr>
              <a:t>111</a:t>
            </a:r>
            <a:endParaRPr sz="3200" dirty="0">
              <a:solidFill>
                <a:schemeClr val="lt1"/>
              </a:solidFill>
              <a:latin typeface="Homemade Apple"/>
              <a:ea typeface="Homemade Apple"/>
              <a:cs typeface="Homemade Apple"/>
              <a:sym typeface="Homemade Apple"/>
            </a:endParaRPr>
          </a:p>
        </p:txBody>
      </p:sp>
      <p:sp>
        <p:nvSpPr>
          <p:cNvPr id="17" name="Google Shape;379;p18"/>
          <p:cNvSpPr/>
          <p:nvPr/>
        </p:nvSpPr>
        <p:spPr>
          <a:xfrm rot="2534169">
            <a:off x="2323831" y="1807368"/>
            <a:ext cx="699538" cy="757670"/>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a:p>
        </p:txBody>
      </p:sp>
      <p:sp>
        <p:nvSpPr>
          <p:cNvPr id="18" name="Google Shape;380;p18"/>
          <p:cNvSpPr/>
          <p:nvPr/>
        </p:nvSpPr>
        <p:spPr>
          <a:xfrm rot="2534169">
            <a:off x="5531382" y="1786407"/>
            <a:ext cx="699538" cy="757670"/>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a:p>
        </p:txBody>
      </p:sp>
      <p:sp>
        <p:nvSpPr>
          <p:cNvPr id="19" name="Google Shape;381;p18"/>
          <p:cNvSpPr/>
          <p:nvPr/>
        </p:nvSpPr>
        <p:spPr>
          <a:xfrm rot="2534169">
            <a:off x="8256776" y="1786405"/>
            <a:ext cx="699538" cy="757670"/>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3" name="Google Shape;393;p19"/>
          <p:cNvSpPr/>
          <p:nvPr/>
        </p:nvSpPr>
        <p:spPr>
          <a:xfrm>
            <a:off x="0" y="1433467"/>
            <a:ext cx="12192000" cy="55800"/>
          </a:xfrm>
          <a:prstGeom prst="rect">
            <a:avLst/>
          </a:prstGeom>
          <a:solidFill>
            <a:schemeClr val="lt2"/>
          </a:solidFill>
          <a:ln>
            <a:noFill/>
          </a:ln>
        </p:spPr>
        <p:txBody>
          <a:bodyPr spcFirstLastPara="1" wrap="square" lIns="91425" tIns="91425" rIns="91425" bIns="91425" anchor="ctr" anchorCtr="0">
            <a:noAutofit/>
          </a:bodyPr>
          <a:lstStyle/>
          <a:p>
            <a:endParaRPr sz="500">
              <a:solidFill>
                <a:srgbClr val="FFFFFF"/>
              </a:solidFill>
              <a:latin typeface="Homemade Apple"/>
              <a:ea typeface="Homemade Apple"/>
              <a:cs typeface="Homemade Apple"/>
              <a:sym typeface="Homemade Apple"/>
            </a:endParaRPr>
          </a:p>
        </p:txBody>
      </p:sp>
      <p:sp>
        <p:nvSpPr>
          <p:cNvPr id="394" name="Google Shape;394;p19"/>
          <p:cNvSpPr/>
          <p:nvPr/>
        </p:nvSpPr>
        <p:spPr>
          <a:xfrm>
            <a:off x="391463" y="136879"/>
            <a:ext cx="905074" cy="929162"/>
          </a:xfrm>
          <a:prstGeom prst="ellipse">
            <a:avLst/>
          </a:prstGeom>
          <a:solidFill>
            <a:schemeClr val="accent2"/>
          </a:solidFill>
          <a:ln>
            <a:noFill/>
          </a:ln>
        </p:spPr>
        <p:txBody>
          <a:bodyPr spcFirstLastPara="1" wrap="square" lIns="91425" tIns="91425" rIns="91425" bIns="91425" anchor="ctr" anchorCtr="0">
            <a:noAutofit/>
          </a:bodyPr>
          <a:lstStyle/>
          <a:p>
            <a:pPr algn="ctr"/>
            <a:r>
              <a:rPr lang="en" sz="6000">
                <a:solidFill>
                  <a:srgbClr val="FFFFFF"/>
                </a:solidFill>
                <a:latin typeface="Homemade Apple"/>
                <a:ea typeface="Homemade Apple"/>
                <a:cs typeface="Homemade Apple"/>
                <a:sym typeface="Homemade Apple"/>
              </a:rPr>
              <a:t>1</a:t>
            </a:r>
            <a:endParaRPr sz="6000">
              <a:solidFill>
                <a:srgbClr val="FFFFFF"/>
              </a:solidFill>
              <a:latin typeface="Homemade Apple"/>
              <a:ea typeface="Homemade Apple"/>
              <a:cs typeface="Homemade Apple"/>
              <a:sym typeface="Homemade Apple"/>
            </a:endParaRPr>
          </a:p>
        </p:txBody>
      </p:sp>
      <p:sp>
        <p:nvSpPr>
          <p:cNvPr id="6" name="Rectangle 5"/>
          <p:cNvSpPr/>
          <p:nvPr/>
        </p:nvSpPr>
        <p:spPr>
          <a:xfrm>
            <a:off x="493594" y="1856693"/>
            <a:ext cx="11204811" cy="3970318"/>
          </a:xfrm>
          <a:prstGeom prst="rect">
            <a:avLst/>
          </a:prstGeom>
        </p:spPr>
        <p:txBody>
          <a:bodyPr wrap="square">
            <a:spAutoFit/>
          </a:bodyPr>
          <a:lstStyle/>
          <a:p>
            <a:pPr algn="just">
              <a:lnSpc>
                <a:spcPct val="150000"/>
              </a:lnSpc>
            </a:pPr>
            <a:r>
              <a:rPr lang="vi-VN" sz="2800" dirty="0">
                <a:latin typeface="Times New Roman" panose="02020603050405020304" pitchFamily="18" charset="0"/>
              </a:rPr>
              <a:t>- Giới thiệu được đối tượng biểu cảm (con người hoặc sự việc) và nêu được </a:t>
            </a:r>
            <a:r>
              <a:rPr lang="vi-VN" sz="2800" dirty="0" smtClean="0">
                <a:latin typeface="Times New Roman" panose="02020603050405020304" pitchFamily="18" charset="0"/>
              </a:rPr>
              <a:t>ấn</a:t>
            </a:r>
            <a:r>
              <a:rPr lang="en-US" sz="2800" dirty="0" smtClean="0"/>
              <a:t> </a:t>
            </a:r>
            <a:r>
              <a:rPr lang="vi-VN" sz="2800" dirty="0" smtClean="0">
                <a:latin typeface="Times New Roman" panose="02020603050405020304" pitchFamily="18" charset="0"/>
              </a:rPr>
              <a:t>tượng </a:t>
            </a:r>
            <a:r>
              <a:rPr lang="vi-VN" sz="2800" dirty="0">
                <a:latin typeface="Times New Roman" panose="02020603050405020304" pitchFamily="18" charset="0"/>
              </a:rPr>
              <a:t>ban đầu về đối tượng đó.</a:t>
            </a:r>
          </a:p>
          <a:p>
            <a:pPr algn="just">
              <a:lnSpc>
                <a:spcPct val="150000"/>
              </a:lnSpc>
            </a:pPr>
            <a:r>
              <a:rPr lang="vi-VN" sz="2800" dirty="0">
                <a:latin typeface="Times New Roman" panose="02020603050405020304" pitchFamily="18" charset="0"/>
              </a:rPr>
              <a:t>- Nêu được những đặc điểm nổi bật khiến người, sự việc đó để lại tình cảm, ấn </a:t>
            </a:r>
            <a:r>
              <a:rPr lang="vi-VN" sz="2800" dirty="0" smtClean="0">
                <a:latin typeface="Times New Roman" panose="02020603050405020304" pitchFamily="18" charset="0"/>
              </a:rPr>
              <a:t>tượng</a:t>
            </a:r>
            <a:r>
              <a:rPr lang="en-US" sz="2800" dirty="0" smtClean="0">
                <a:latin typeface="Times New Roman" panose="02020603050405020304" pitchFamily="18" charset="0"/>
              </a:rPr>
              <a:t> </a:t>
            </a:r>
            <a:r>
              <a:rPr lang="vi-VN" sz="2800" dirty="0" smtClean="0">
                <a:latin typeface="Times New Roman" panose="02020603050405020304" pitchFamily="18" charset="0"/>
              </a:rPr>
              <a:t>sâu </a:t>
            </a:r>
            <a:r>
              <a:rPr lang="vi-VN" sz="2800" dirty="0">
                <a:latin typeface="Times New Roman" panose="02020603050405020304" pitchFamily="18" charset="0"/>
              </a:rPr>
              <a:t>đậm trong em. </a:t>
            </a:r>
          </a:p>
          <a:p>
            <a:pPr algn="just">
              <a:lnSpc>
                <a:spcPct val="150000"/>
              </a:lnSpc>
            </a:pPr>
            <a:r>
              <a:rPr lang="vi-VN" sz="2800" dirty="0">
                <a:latin typeface="Times New Roman" panose="02020603050405020304" pitchFamily="18" charset="0"/>
              </a:rPr>
              <a:t>- Thể hiện được tình cảm, suy nghĩ đối với người hoặc sự việc được nói đến. </a:t>
            </a:r>
          </a:p>
          <a:p>
            <a:pPr algn="just">
              <a:lnSpc>
                <a:spcPct val="150000"/>
              </a:lnSpc>
            </a:pPr>
            <a:r>
              <a:rPr lang="vi-VN" sz="2800" dirty="0">
                <a:latin typeface="Times New Roman" panose="02020603050405020304" pitchFamily="18" charset="0"/>
              </a:rPr>
              <a:t>- Sử dụng ngôn ngữ sinh động, giàu cảm xúc.</a:t>
            </a:r>
          </a:p>
        </p:txBody>
      </p:sp>
      <p:pic>
        <p:nvPicPr>
          <p:cNvPr id="7" name="Picture 6"/>
          <p:cNvPicPr>
            <a:picLocks noChangeAspect="1"/>
          </p:cNvPicPr>
          <p:nvPr/>
        </p:nvPicPr>
        <p:blipFill>
          <a:blip r:embed="rId3"/>
          <a:stretch>
            <a:fillRect/>
          </a:stretch>
        </p:blipFill>
        <p:spPr>
          <a:xfrm>
            <a:off x="1023582" y="155089"/>
            <a:ext cx="11043207" cy="1517891"/>
          </a:xfrm>
          <a:prstGeom prst="rect">
            <a:avLst/>
          </a:prstGeom>
        </p:spPr>
      </p:pic>
    </p:spTree>
    <p:extLst>
      <p:ext uri="{BB962C8B-B14F-4D97-AF65-F5344CB8AC3E}">
        <p14:creationId xmlns:p14="http://schemas.microsoft.com/office/powerpoint/2010/main" val="26134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3" name="Google Shape;393;p19"/>
          <p:cNvSpPr/>
          <p:nvPr/>
        </p:nvSpPr>
        <p:spPr>
          <a:xfrm>
            <a:off x="0" y="1433467"/>
            <a:ext cx="12192000" cy="55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solidFill>
                <a:schemeClr val="lt1"/>
              </a:solidFill>
              <a:latin typeface="Homemade Apple"/>
              <a:ea typeface="Homemade Apple"/>
              <a:cs typeface="Homemade Apple"/>
              <a:sym typeface="Homemade Apple"/>
            </a:endParaRPr>
          </a:p>
        </p:txBody>
      </p:sp>
      <p:sp>
        <p:nvSpPr>
          <p:cNvPr id="394" name="Google Shape;394;p19"/>
          <p:cNvSpPr/>
          <p:nvPr/>
        </p:nvSpPr>
        <p:spPr>
          <a:xfrm>
            <a:off x="391463" y="136879"/>
            <a:ext cx="905074" cy="929162"/>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smtClean="0">
                <a:solidFill>
                  <a:schemeClr val="lt1"/>
                </a:solidFill>
                <a:latin typeface="Homemade Apple"/>
                <a:ea typeface="Homemade Apple"/>
                <a:cs typeface="Homemade Apple"/>
                <a:sym typeface="Homemade Apple"/>
              </a:rPr>
              <a:t>11</a:t>
            </a:r>
            <a:endParaRPr sz="4800" dirty="0">
              <a:solidFill>
                <a:schemeClr val="lt1"/>
              </a:solidFill>
              <a:latin typeface="Homemade Apple"/>
              <a:ea typeface="Homemade Apple"/>
              <a:cs typeface="Homemade Apple"/>
              <a:sym typeface="Homemade Apple"/>
            </a:endParaRPr>
          </a:p>
        </p:txBody>
      </p:sp>
      <p:pic>
        <p:nvPicPr>
          <p:cNvPr id="8" name="Picture 7"/>
          <p:cNvPicPr>
            <a:picLocks noChangeAspect="1"/>
          </p:cNvPicPr>
          <p:nvPr/>
        </p:nvPicPr>
        <p:blipFill>
          <a:blip r:embed="rId3"/>
          <a:stretch>
            <a:fillRect/>
          </a:stretch>
        </p:blipFill>
        <p:spPr>
          <a:xfrm>
            <a:off x="1296537" y="272955"/>
            <a:ext cx="7932364" cy="1160512"/>
          </a:xfrm>
          <a:prstGeom prst="rect">
            <a:avLst/>
          </a:prstGeom>
        </p:spPr>
      </p:pic>
      <p:pic>
        <p:nvPicPr>
          <p:cNvPr id="9" name="Picture 8"/>
          <p:cNvPicPr>
            <a:picLocks noChangeAspect="1"/>
          </p:cNvPicPr>
          <p:nvPr/>
        </p:nvPicPr>
        <p:blipFill>
          <a:blip r:embed="rId4"/>
          <a:stretch>
            <a:fillRect/>
          </a:stretch>
        </p:blipFill>
        <p:spPr>
          <a:xfrm>
            <a:off x="6948416" y="1961298"/>
            <a:ext cx="4191000" cy="4191000"/>
          </a:xfrm>
          <a:prstGeom prst="rect">
            <a:avLst/>
          </a:prstGeom>
        </p:spPr>
      </p:pic>
      <p:pic>
        <p:nvPicPr>
          <p:cNvPr id="10" name="Picture 9"/>
          <p:cNvPicPr>
            <a:picLocks noChangeAspect="1"/>
          </p:cNvPicPr>
          <p:nvPr/>
        </p:nvPicPr>
        <p:blipFill>
          <a:blip r:embed="rId5"/>
          <a:stretch>
            <a:fillRect/>
          </a:stretch>
        </p:blipFill>
        <p:spPr>
          <a:xfrm>
            <a:off x="616220" y="2851073"/>
            <a:ext cx="5773412" cy="1865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80">
                                          <p:stCondLst>
                                            <p:cond delay="0"/>
                                          </p:stCondLst>
                                        </p:cTn>
                                        <p:tgtEl>
                                          <p:spTgt spid="9"/>
                                        </p:tgtEl>
                                      </p:cBhvr>
                                    </p:animEffect>
                                    <p:anim calcmode="lin" valueType="num">
                                      <p:cBhvr>
                                        <p:cTn id="2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4" dur="26">
                                          <p:stCondLst>
                                            <p:cond delay="650"/>
                                          </p:stCondLst>
                                        </p:cTn>
                                        <p:tgtEl>
                                          <p:spTgt spid="9"/>
                                        </p:tgtEl>
                                      </p:cBhvr>
                                      <p:to x="100000" y="60000"/>
                                    </p:animScale>
                                    <p:animScale>
                                      <p:cBhvr>
                                        <p:cTn id="35" dur="166" decel="50000">
                                          <p:stCondLst>
                                            <p:cond delay="676"/>
                                          </p:stCondLst>
                                        </p:cTn>
                                        <p:tgtEl>
                                          <p:spTgt spid="9"/>
                                        </p:tgtEl>
                                      </p:cBhvr>
                                      <p:to x="100000" y="100000"/>
                                    </p:animScale>
                                    <p:animScale>
                                      <p:cBhvr>
                                        <p:cTn id="36" dur="26">
                                          <p:stCondLst>
                                            <p:cond delay="1312"/>
                                          </p:stCondLst>
                                        </p:cTn>
                                        <p:tgtEl>
                                          <p:spTgt spid="9"/>
                                        </p:tgtEl>
                                      </p:cBhvr>
                                      <p:to x="100000" y="80000"/>
                                    </p:animScale>
                                    <p:animScale>
                                      <p:cBhvr>
                                        <p:cTn id="37" dur="166" decel="50000">
                                          <p:stCondLst>
                                            <p:cond delay="1338"/>
                                          </p:stCondLst>
                                        </p:cTn>
                                        <p:tgtEl>
                                          <p:spTgt spid="9"/>
                                        </p:tgtEl>
                                      </p:cBhvr>
                                      <p:to x="100000" y="100000"/>
                                    </p:animScale>
                                    <p:animScale>
                                      <p:cBhvr>
                                        <p:cTn id="38" dur="26">
                                          <p:stCondLst>
                                            <p:cond delay="1642"/>
                                          </p:stCondLst>
                                        </p:cTn>
                                        <p:tgtEl>
                                          <p:spTgt spid="9"/>
                                        </p:tgtEl>
                                      </p:cBhvr>
                                      <p:to x="100000" y="90000"/>
                                    </p:animScale>
                                    <p:animScale>
                                      <p:cBhvr>
                                        <p:cTn id="39" dur="166" decel="50000">
                                          <p:stCondLst>
                                            <p:cond delay="1668"/>
                                          </p:stCondLst>
                                        </p:cTn>
                                        <p:tgtEl>
                                          <p:spTgt spid="9"/>
                                        </p:tgtEl>
                                      </p:cBhvr>
                                      <p:to x="100000" y="100000"/>
                                    </p:animScale>
                                    <p:animScale>
                                      <p:cBhvr>
                                        <p:cTn id="40" dur="26">
                                          <p:stCondLst>
                                            <p:cond delay="1808"/>
                                          </p:stCondLst>
                                        </p:cTn>
                                        <p:tgtEl>
                                          <p:spTgt spid="9"/>
                                        </p:tgtEl>
                                      </p:cBhvr>
                                      <p:to x="100000" y="95000"/>
                                    </p:animScale>
                                    <p:animScale>
                                      <p:cBhvr>
                                        <p:cTn id="41"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543" y="0"/>
            <a:ext cx="8200515" cy="1437472"/>
          </a:xfrm>
          <a:prstGeom prst="rect">
            <a:avLst/>
          </a:prstGeom>
        </p:spPr>
      </p:pic>
      <p:sp>
        <p:nvSpPr>
          <p:cNvPr id="20" name="Rectangle 19"/>
          <p:cNvSpPr/>
          <p:nvPr/>
        </p:nvSpPr>
        <p:spPr>
          <a:xfrm>
            <a:off x="479945" y="1324430"/>
            <a:ext cx="11204811" cy="2677656"/>
          </a:xfrm>
          <a:prstGeom prst="rect">
            <a:avLst/>
          </a:prstGeom>
          <a:solidFill>
            <a:schemeClr val="bg1"/>
          </a:solidFill>
          <a:ln w="28575">
            <a:solidFill>
              <a:schemeClr val="accent1"/>
            </a:solidFill>
            <a:prstDash val="dash"/>
          </a:ln>
        </p:spPr>
        <p:txBody>
          <a:bodyPr wrap="square">
            <a:spAutoFit/>
          </a:bodyPr>
          <a:lstStyle/>
          <a:p>
            <a:pPr algn="just">
              <a:lnSpc>
                <a:spcPct val="150000"/>
              </a:lnSpc>
            </a:pPr>
            <a:r>
              <a:rPr lang="en-US" sz="2800" b="1" dirty="0" err="1" smtClean="0">
                <a:latin typeface="Times New Roman" panose="02020603050405020304" pitchFamily="18" charset="0"/>
              </a:rPr>
              <a:t>Hình</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thức</a:t>
            </a:r>
            <a:r>
              <a:rPr lang="en-US" sz="2800" b="1" dirty="0" smtClean="0">
                <a:latin typeface="Times New Roman" panose="02020603050405020304" pitchFamily="18" charset="0"/>
              </a:rPr>
              <a:t>: </a:t>
            </a:r>
            <a:r>
              <a:rPr lang="en-US" sz="2800" dirty="0" err="1" smtClean="0">
                <a:latin typeface="Times New Roman" panose="02020603050405020304" pitchFamily="18" charset="0"/>
              </a:rPr>
              <a:t>Gv</a:t>
            </a:r>
            <a:r>
              <a:rPr lang="en-US" sz="2800" dirty="0" smtClean="0">
                <a:latin typeface="Times New Roman" panose="02020603050405020304" pitchFamily="18" charset="0"/>
              </a:rPr>
              <a:t> </a:t>
            </a:r>
            <a:r>
              <a:rPr lang="en-US" sz="2800" dirty="0" err="1" smtClean="0">
                <a:latin typeface="Times New Roman" panose="02020603050405020304" pitchFamily="18" charset="0"/>
              </a:rPr>
              <a:t>đưa</a:t>
            </a:r>
            <a:r>
              <a:rPr lang="en-US" sz="2800" dirty="0" smtClean="0">
                <a:latin typeface="Times New Roman" panose="02020603050405020304" pitchFamily="18" charset="0"/>
              </a:rPr>
              <a:t> </a:t>
            </a:r>
            <a:r>
              <a:rPr lang="en-US" sz="2800" dirty="0" err="1" smtClean="0">
                <a:latin typeface="Times New Roman" panose="02020603050405020304" pitchFamily="18" charset="0"/>
              </a:rPr>
              <a:t>ra</a:t>
            </a:r>
            <a:r>
              <a:rPr lang="en-US" sz="2800" dirty="0" smtClean="0">
                <a:latin typeface="Times New Roman" panose="02020603050405020304" pitchFamily="18" charset="0"/>
              </a:rPr>
              <a:t> </a:t>
            </a:r>
            <a:r>
              <a:rPr lang="en-US" sz="2800" dirty="0" err="1" smtClean="0">
                <a:latin typeface="Times New Roman" panose="02020603050405020304" pitchFamily="18" charset="0"/>
              </a:rPr>
              <a:t>những</a:t>
            </a:r>
            <a:r>
              <a:rPr lang="en-US" sz="2800" dirty="0" smtClean="0">
                <a:latin typeface="Times New Roman" panose="02020603050405020304" pitchFamily="18" charset="0"/>
              </a:rPr>
              <a:t> </a:t>
            </a:r>
            <a:r>
              <a:rPr lang="en-US" sz="2800" dirty="0" err="1" smtClean="0">
                <a:latin typeface="Times New Roman" panose="02020603050405020304" pitchFamily="18" charset="0"/>
              </a:rPr>
              <a:t>câu</a:t>
            </a:r>
            <a:r>
              <a:rPr lang="en-US" sz="2800" dirty="0" smtClean="0">
                <a:latin typeface="Times New Roman" panose="02020603050405020304" pitchFamily="18" charset="0"/>
              </a:rPr>
              <a:t> </a:t>
            </a:r>
            <a:r>
              <a:rPr lang="en-US" sz="2800" dirty="0" err="1" smtClean="0">
                <a:latin typeface="Times New Roman" panose="02020603050405020304" pitchFamily="18" charset="0"/>
              </a:rPr>
              <a:t>hỏi</a:t>
            </a:r>
            <a:r>
              <a:rPr lang="en-US" sz="2800" dirty="0" smtClean="0">
                <a:latin typeface="Times New Roman" panose="02020603050405020304" pitchFamily="18" charset="0"/>
              </a:rPr>
              <a:t>, </a:t>
            </a:r>
            <a:r>
              <a:rPr lang="en-US" sz="2800" dirty="0" err="1" smtClean="0">
                <a:latin typeface="Times New Roman" panose="02020603050405020304" pitchFamily="18" charset="0"/>
              </a:rPr>
              <a:t>trong</a:t>
            </a:r>
            <a:r>
              <a:rPr lang="en-US" sz="2800" dirty="0" smtClean="0">
                <a:latin typeface="Times New Roman" panose="02020603050405020304" pitchFamily="18" charset="0"/>
              </a:rPr>
              <a:t> </a:t>
            </a:r>
            <a:r>
              <a:rPr lang="en-US" sz="2800" dirty="0" err="1" smtClean="0">
                <a:latin typeface="Times New Roman" panose="02020603050405020304" pitchFamily="18" charset="0"/>
              </a:rPr>
              <a:t>thời</a:t>
            </a:r>
            <a:r>
              <a:rPr lang="en-US" sz="2800" dirty="0" smtClean="0">
                <a:latin typeface="Times New Roman" panose="02020603050405020304" pitchFamily="18" charset="0"/>
              </a:rPr>
              <a:t> </a:t>
            </a:r>
            <a:r>
              <a:rPr lang="en-US" sz="2800" dirty="0" err="1" smtClean="0">
                <a:latin typeface="Times New Roman" panose="02020603050405020304" pitchFamily="18" charset="0"/>
              </a:rPr>
              <a:t>gian</a:t>
            </a:r>
            <a:r>
              <a:rPr lang="en-US" sz="2800" dirty="0" smtClean="0">
                <a:latin typeface="Times New Roman" panose="02020603050405020304" pitchFamily="18" charset="0"/>
              </a:rPr>
              <a:t> 5 </a:t>
            </a:r>
            <a:r>
              <a:rPr lang="en-US" sz="2800" dirty="0" err="1" smtClean="0">
                <a:latin typeface="Times New Roman" panose="02020603050405020304" pitchFamily="18" charset="0"/>
              </a:rPr>
              <a:t>phút</a:t>
            </a:r>
            <a:r>
              <a:rPr lang="en-US" sz="2800" dirty="0" smtClean="0">
                <a:latin typeface="Times New Roman" panose="02020603050405020304" pitchFamily="18" charset="0"/>
              </a:rPr>
              <a:t>, </a:t>
            </a:r>
            <a:r>
              <a:rPr lang="en-US" sz="2800" dirty="0" err="1" smtClean="0">
                <a:latin typeface="Times New Roman" panose="02020603050405020304" pitchFamily="18" charset="0"/>
              </a:rPr>
              <a:t>các</a:t>
            </a:r>
            <a:r>
              <a:rPr lang="en-US" sz="2800" dirty="0" smtClean="0">
                <a:latin typeface="Times New Roman" panose="02020603050405020304" pitchFamily="18" charset="0"/>
              </a:rPr>
              <a:t> </a:t>
            </a:r>
            <a:r>
              <a:rPr lang="en-US" sz="2800" dirty="0" err="1" smtClean="0">
                <a:latin typeface="Times New Roman" panose="02020603050405020304" pitchFamily="18" charset="0"/>
              </a:rPr>
              <a:t>bạn</a:t>
            </a:r>
            <a:r>
              <a:rPr lang="en-US" sz="2800" dirty="0" smtClean="0">
                <a:latin typeface="Times New Roman" panose="02020603050405020304" pitchFamily="18" charset="0"/>
              </a:rPr>
              <a:t> </a:t>
            </a:r>
            <a:r>
              <a:rPr lang="en-US" sz="2800" dirty="0" err="1" smtClean="0">
                <a:latin typeface="Times New Roman" panose="02020603050405020304" pitchFamily="18" charset="0"/>
              </a:rPr>
              <a:t>trong</a:t>
            </a:r>
            <a:r>
              <a:rPr lang="en-US" sz="2800" dirty="0" smtClean="0">
                <a:latin typeface="Times New Roman" panose="02020603050405020304" pitchFamily="18" charset="0"/>
              </a:rPr>
              <a:t> </a:t>
            </a:r>
            <a:r>
              <a:rPr lang="en-US" sz="2800" dirty="0" err="1" smtClean="0">
                <a:latin typeface="Times New Roman" panose="02020603050405020304" pitchFamily="18" charset="0"/>
              </a:rPr>
              <a:t>lớp</a:t>
            </a:r>
            <a:r>
              <a:rPr lang="en-US" sz="2800" dirty="0" smtClean="0">
                <a:latin typeface="Times New Roman" panose="02020603050405020304" pitchFamily="18" charset="0"/>
              </a:rPr>
              <a:t> </a:t>
            </a:r>
            <a:r>
              <a:rPr lang="en-US" sz="2800" dirty="0" err="1" smtClean="0">
                <a:latin typeface="Times New Roman" panose="02020603050405020304" pitchFamily="18" charset="0"/>
              </a:rPr>
              <a:t>suy</a:t>
            </a:r>
            <a:r>
              <a:rPr lang="en-US" sz="2800" dirty="0" smtClean="0">
                <a:latin typeface="Times New Roman" panose="02020603050405020304" pitchFamily="18" charset="0"/>
              </a:rPr>
              <a:t> </a:t>
            </a:r>
            <a:r>
              <a:rPr lang="en-US" sz="2800" dirty="0" err="1" smtClean="0">
                <a:latin typeface="Times New Roman" panose="02020603050405020304" pitchFamily="18" charset="0"/>
              </a:rPr>
              <a:t>nghĩ</a:t>
            </a:r>
            <a:r>
              <a:rPr lang="en-US" sz="2800" dirty="0" smtClean="0">
                <a:latin typeface="Times New Roman" panose="02020603050405020304" pitchFamily="18" charset="0"/>
              </a:rPr>
              <a:t> </a:t>
            </a:r>
            <a:r>
              <a:rPr lang="en-US" sz="2800" dirty="0" err="1" smtClean="0">
                <a:latin typeface="Times New Roman" panose="02020603050405020304" pitchFamily="18" charset="0"/>
              </a:rPr>
              <a:t>độc</a:t>
            </a:r>
            <a:r>
              <a:rPr lang="en-US" sz="2800" dirty="0" smtClean="0">
                <a:latin typeface="Times New Roman" panose="02020603050405020304" pitchFamily="18" charset="0"/>
              </a:rPr>
              <a:t> </a:t>
            </a:r>
            <a:r>
              <a:rPr lang="en-US" sz="2800" dirty="0" err="1" smtClean="0">
                <a:latin typeface="Times New Roman" panose="02020603050405020304" pitchFamily="18" charset="0"/>
              </a:rPr>
              <a:t>lập</a:t>
            </a:r>
            <a:r>
              <a:rPr lang="en-US" sz="2800" dirty="0" smtClean="0">
                <a:latin typeface="Times New Roman" panose="02020603050405020304" pitchFamily="18" charset="0"/>
              </a:rPr>
              <a:t>. </a:t>
            </a:r>
            <a:r>
              <a:rPr lang="en-US" sz="2800" dirty="0" err="1" smtClean="0">
                <a:latin typeface="Times New Roman" panose="02020603050405020304" pitchFamily="18" charset="0"/>
              </a:rPr>
              <a:t>Sau</a:t>
            </a:r>
            <a:r>
              <a:rPr lang="en-US" sz="2800" dirty="0" smtClean="0">
                <a:latin typeface="Times New Roman" panose="02020603050405020304" pitchFamily="18" charset="0"/>
              </a:rPr>
              <a:t> 5 </a:t>
            </a:r>
            <a:r>
              <a:rPr lang="en-US" sz="2800" dirty="0" err="1" smtClean="0">
                <a:latin typeface="Times New Roman" panose="02020603050405020304" pitchFamily="18" charset="0"/>
              </a:rPr>
              <a:t>phút</a:t>
            </a:r>
            <a:r>
              <a:rPr lang="en-US" sz="2800" dirty="0" smtClean="0">
                <a:latin typeface="Times New Roman" panose="02020603050405020304" pitchFamily="18" charset="0"/>
              </a:rPr>
              <a:t>, </a:t>
            </a:r>
            <a:r>
              <a:rPr lang="en-US" sz="2800" dirty="0" err="1" smtClean="0">
                <a:latin typeface="Times New Roman" panose="02020603050405020304" pitchFamily="18" charset="0"/>
              </a:rPr>
              <a:t>mỗi</a:t>
            </a:r>
            <a:r>
              <a:rPr lang="en-US" sz="2800" dirty="0" smtClean="0">
                <a:latin typeface="Times New Roman" panose="02020603050405020304" pitchFamily="18" charset="0"/>
              </a:rPr>
              <a:t> </a:t>
            </a:r>
            <a:r>
              <a:rPr lang="en-US" sz="2800" dirty="0" err="1" smtClean="0">
                <a:latin typeface="Times New Roman" panose="02020603050405020304" pitchFamily="18" charset="0"/>
              </a:rPr>
              <a:t>bàn</a:t>
            </a:r>
            <a:r>
              <a:rPr lang="en-US" sz="2800" dirty="0" smtClean="0">
                <a:latin typeface="Times New Roman" panose="02020603050405020304" pitchFamily="18" charset="0"/>
              </a:rPr>
              <a:t> </a:t>
            </a:r>
            <a:r>
              <a:rPr lang="en-US" sz="2800" dirty="0" err="1" smtClean="0">
                <a:latin typeface="Times New Roman" panose="02020603050405020304" pitchFamily="18" charset="0"/>
              </a:rPr>
              <a:t>phân</a:t>
            </a:r>
            <a:r>
              <a:rPr lang="en-US" sz="2800" dirty="0" smtClean="0">
                <a:latin typeface="Times New Roman" panose="02020603050405020304" pitchFamily="18" charset="0"/>
              </a:rPr>
              <a:t> chia </a:t>
            </a:r>
            <a:r>
              <a:rPr lang="en-US" sz="2800" dirty="0" err="1" smtClean="0">
                <a:latin typeface="Times New Roman" panose="02020603050405020304" pitchFamily="18" charset="0"/>
              </a:rPr>
              <a:t>thành</a:t>
            </a:r>
            <a:r>
              <a:rPr lang="en-US" sz="2800" dirty="0" smtClean="0">
                <a:latin typeface="Times New Roman" panose="02020603050405020304" pitchFamily="18" charset="0"/>
              </a:rPr>
              <a:t> </a:t>
            </a:r>
            <a:r>
              <a:rPr lang="en-US" sz="2800" dirty="0" err="1" smtClean="0">
                <a:latin typeface="Times New Roman" panose="02020603050405020304" pitchFamily="18" charset="0"/>
              </a:rPr>
              <a:t>các</a:t>
            </a:r>
            <a:r>
              <a:rPr lang="en-US" sz="2800" dirty="0" smtClean="0">
                <a:latin typeface="Times New Roman" panose="02020603050405020304" pitchFamily="18" charset="0"/>
              </a:rPr>
              <a:t> </a:t>
            </a:r>
            <a:r>
              <a:rPr lang="en-US" sz="2800" dirty="0" err="1" smtClean="0">
                <a:latin typeface="Times New Roman" panose="02020603050405020304" pitchFamily="18" charset="0"/>
              </a:rPr>
              <a:t>cặp</a:t>
            </a:r>
            <a:r>
              <a:rPr lang="en-US" sz="2800" dirty="0" smtClean="0">
                <a:latin typeface="Times New Roman" panose="02020603050405020304" pitchFamily="18" charset="0"/>
              </a:rPr>
              <a:t> </a:t>
            </a:r>
            <a:r>
              <a:rPr lang="en-US" sz="2800" dirty="0" err="1" smtClean="0">
                <a:latin typeface="Times New Roman" panose="02020603050405020304" pitchFamily="18" charset="0"/>
              </a:rPr>
              <a:t>đôi</a:t>
            </a:r>
            <a:r>
              <a:rPr lang="en-US" sz="2800" dirty="0" smtClean="0">
                <a:latin typeface="Times New Roman" panose="02020603050405020304" pitchFamily="18" charset="0"/>
              </a:rPr>
              <a:t> </a:t>
            </a:r>
            <a:r>
              <a:rPr lang="en-US" sz="2800" dirty="0" err="1" smtClean="0">
                <a:latin typeface="Times New Roman" panose="02020603050405020304" pitchFamily="18" charset="0"/>
              </a:rPr>
              <a:t>để</a:t>
            </a:r>
            <a:r>
              <a:rPr lang="en-US" sz="2800" dirty="0" smtClean="0">
                <a:latin typeface="Times New Roman" panose="02020603050405020304" pitchFamily="18" charset="0"/>
              </a:rPr>
              <a:t> </a:t>
            </a:r>
            <a:r>
              <a:rPr lang="en-US" sz="2800" dirty="0" err="1" smtClean="0">
                <a:latin typeface="Times New Roman" panose="02020603050405020304" pitchFamily="18" charset="0"/>
              </a:rPr>
              <a:t>trao</a:t>
            </a:r>
            <a:r>
              <a:rPr lang="en-US" sz="2800" dirty="0" smtClean="0">
                <a:latin typeface="Times New Roman" panose="02020603050405020304" pitchFamily="18" charset="0"/>
              </a:rPr>
              <a:t> </a:t>
            </a:r>
            <a:r>
              <a:rPr lang="en-US" sz="2800" dirty="0" err="1" smtClean="0">
                <a:latin typeface="Times New Roman" panose="02020603050405020304" pitchFamily="18" charset="0"/>
              </a:rPr>
              <a:t>đổi</a:t>
            </a:r>
            <a:r>
              <a:rPr lang="en-US" sz="2800" dirty="0" smtClean="0">
                <a:latin typeface="Times New Roman" panose="02020603050405020304" pitchFamily="18" charset="0"/>
              </a:rPr>
              <a:t> </a:t>
            </a:r>
            <a:r>
              <a:rPr lang="en-US" sz="2800" dirty="0" err="1" smtClean="0">
                <a:latin typeface="Times New Roman" panose="02020603050405020304" pitchFamily="18" charset="0"/>
              </a:rPr>
              <a:t>với</a:t>
            </a:r>
            <a:r>
              <a:rPr lang="en-US" sz="2800" dirty="0" smtClean="0">
                <a:latin typeface="Times New Roman" panose="02020603050405020304" pitchFamily="18" charset="0"/>
              </a:rPr>
              <a:t> </a:t>
            </a:r>
            <a:r>
              <a:rPr lang="en-US" sz="2800" dirty="0" err="1" smtClean="0">
                <a:latin typeface="Times New Roman" panose="02020603050405020304" pitchFamily="18" charset="0"/>
              </a:rPr>
              <a:t>nhau</a:t>
            </a:r>
            <a:r>
              <a:rPr lang="en-US" sz="2800" dirty="0" smtClean="0">
                <a:latin typeface="Times New Roman" panose="02020603050405020304" pitchFamily="18" charset="0"/>
              </a:rPr>
              <a:t> </a:t>
            </a:r>
            <a:r>
              <a:rPr lang="en-US" sz="2800" dirty="0" err="1" smtClean="0">
                <a:latin typeface="Times New Roman" panose="02020603050405020304" pitchFamily="18" charset="0"/>
              </a:rPr>
              <a:t>về</a:t>
            </a:r>
            <a:r>
              <a:rPr lang="en-US" sz="2800" dirty="0" smtClean="0">
                <a:latin typeface="Times New Roman" panose="02020603050405020304" pitchFamily="18" charset="0"/>
              </a:rPr>
              <a:t> </a:t>
            </a:r>
            <a:r>
              <a:rPr lang="en-US" sz="2800" dirty="0" err="1" smtClean="0">
                <a:latin typeface="Times New Roman" panose="02020603050405020304" pitchFamily="18" charset="0"/>
              </a:rPr>
              <a:t>kiến</a:t>
            </a:r>
            <a:r>
              <a:rPr lang="en-US" sz="2800" dirty="0" smtClean="0">
                <a:latin typeface="Times New Roman" panose="02020603050405020304" pitchFamily="18" charset="0"/>
              </a:rPr>
              <a:t> </a:t>
            </a:r>
            <a:r>
              <a:rPr lang="en-US" sz="2800" dirty="0" err="1" smtClean="0">
                <a:latin typeface="Times New Roman" panose="02020603050405020304" pitchFamily="18" charset="0"/>
              </a:rPr>
              <a:t>thức</a:t>
            </a:r>
            <a:r>
              <a:rPr lang="en-US" sz="2800" dirty="0" smtClean="0">
                <a:latin typeface="Times New Roman" panose="02020603050405020304" pitchFamily="18" charset="0"/>
              </a:rPr>
              <a:t> </a:t>
            </a:r>
            <a:r>
              <a:rPr lang="en-US" sz="2800" dirty="0" err="1" smtClean="0">
                <a:latin typeface="Times New Roman" panose="02020603050405020304" pitchFamily="18" charset="0"/>
              </a:rPr>
              <a:t>đó</a:t>
            </a:r>
            <a:r>
              <a:rPr lang="en-US" sz="2800" dirty="0">
                <a:latin typeface="Times New Roman" panose="02020603050405020304" pitchFamily="18" charset="0"/>
              </a:rPr>
              <a:t> </a:t>
            </a:r>
            <a:r>
              <a:rPr lang="en-US" sz="2800" dirty="0" err="1" smtClean="0">
                <a:latin typeface="Times New Roman" panose="02020603050405020304" pitchFamily="18" charset="0"/>
              </a:rPr>
              <a:t>trong</a:t>
            </a:r>
            <a:r>
              <a:rPr lang="en-US" sz="2800" dirty="0" smtClean="0">
                <a:latin typeface="Times New Roman" panose="02020603050405020304" pitchFamily="18" charset="0"/>
              </a:rPr>
              <a:t> </a:t>
            </a:r>
            <a:r>
              <a:rPr lang="en-US" sz="2800" dirty="0" err="1" smtClean="0">
                <a:latin typeface="Times New Roman" panose="02020603050405020304" pitchFamily="18" charset="0"/>
              </a:rPr>
              <a:t>thời</a:t>
            </a:r>
            <a:r>
              <a:rPr lang="en-US" sz="2800" dirty="0" smtClean="0">
                <a:latin typeface="Times New Roman" panose="02020603050405020304" pitchFamily="18" charset="0"/>
              </a:rPr>
              <a:t> </a:t>
            </a:r>
            <a:r>
              <a:rPr lang="en-US" sz="2800" dirty="0" err="1" smtClean="0">
                <a:latin typeface="Times New Roman" panose="02020603050405020304" pitchFamily="18" charset="0"/>
              </a:rPr>
              <a:t>gian</a:t>
            </a:r>
            <a:r>
              <a:rPr lang="en-US" sz="2800" dirty="0" smtClean="0">
                <a:latin typeface="Times New Roman" panose="02020603050405020304" pitchFamily="18" charset="0"/>
              </a:rPr>
              <a:t> 3 </a:t>
            </a:r>
            <a:r>
              <a:rPr lang="en-US" sz="2800" dirty="0" err="1" smtClean="0">
                <a:latin typeface="Times New Roman" panose="02020603050405020304" pitchFamily="18" charset="0"/>
              </a:rPr>
              <a:t>phút</a:t>
            </a:r>
            <a:r>
              <a:rPr lang="en-US" sz="2800" dirty="0" smtClean="0">
                <a:latin typeface="Times New Roman" panose="02020603050405020304" pitchFamily="18" charset="0"/>
              </a:rPr>
              <a:t>. </a:t>
            </a:r>
            <a:r>
              <a:rPr lang="en-US" sz="2800" dirty="0" err="1" smtClean="0">
                <a:latin typeface="Times New Roman" panose="02020603050405020304" pitchFamily="18" charset="0"/>
              </a:rPr>
              <a:t>Gv</a:t>
            </a:r>
            <a:r>
              <a:rPr lang="en-US" sz="2800" dirty="0" smtClean="0">
                <a:latin typeface="Times New Roman" panose="02020603050405020304" pitchFamily="18" charset="0"/>
              </a:rPr>
              <a:t> </a:t>
            </a:r>
            <a:r>
              <a:rPr lang="en-US" sz="2800" dirty="0" err="1" smtClean="0">
                <a:latin typeface="Times New Roman" panose="02020603050405020304" pitchFamily="18" charset="0"/>
              </a:rPr>
              <a:t>sẽ</a:t>
            </a:r>
            <a:r>
              <a:rPr lang="en-US" sz="2800" dirty="0" smtClean="0">
                <a:latin typeface="Times New Roman" panose="02020603050405020304" pitchFamily="18" charset="0"/>
              </a:rPr>
              <a:t> </a:t>
            </a:r>
            <a:r>
              <a:rPr lang="en-US" sz="2800" dirty="0" err="1" smtClean="0">
                <a:latin typeface="Times New Roman" panose="02020603050405020304" pitchFamily="18" charset="0"/>
              </a:rPr>
              <a:t>gọi</a:t>
            </a:r>
            <a:r>
              <a:rPr lang="en-US" sz="2800" dirty="0" smtClean="0">
                <a:latin typeface="Times New Roman" panose="02020603050405020304" pitchFamily="18" charset="0"/>
              </a:rPr>
              <a:t> </a:t>
            </a:r>
            <a:r>
              <a:rPr lang="en-US" sz="2800" dirty="0" err="1" smtClean="0">
                <a:latin typeface="Times New Roman" panose="02020603050405020304" pitchFamily="18" charset="0"/>
              </a:rPr>
              <a:t>ngẫu</a:t>
            </a:r>
            <a:r>
              <a:rPr lang="en-US" sz="2800" dirty="0" smtClean="0">
                <a:latin typeface="Times New Roman" panose="02020603050405020304" pitchFamily="18" charset="0"/>
              </a:rPr>
              <a:t> </a:t>
            </a:r>
            <a:r>
              <a:rPr lang="en-US" sz="2800" dirty="0" err="1" smtClean="0">
                <a:latin typeface="Times New Roman" panose="02020603050405020304" pitchFamily="18" charset="0"/>
              </a:rPr>
              <a:t>nhiên</a:t>
            </a:r>
            <a:r>
              <a:rPr lang="en-US" sz="2800" dirty="0" smtClean="0">
                <a:latin typeface="Times New Roman" panose="02020603050405020304" pitchFamily="18" charset="0"/>
              </a:rPr>
              <a:t> </a:t>
            </a:r>
            <a:r>
              <a:rPr lang="en-US" sz="2800" dirty="0" err="1" smtClean="0">
                <a:latin typeface="Times New Roman" panose="02020603050405020304" pitchFamily="18" charset="0"/>
              </a:rPr>
              <a:t>các</a:t>
            </a:r>
            <a:r>
              <a:rPr lang="en-US" sz="2800" dirty="0" smtClean="0">
                <a:latin typeface="Times New Roman" panose="02020603050405020304" pitchFamily="18" charset="0"/>
              </a:rPr>
              <a:t> </a:t>
            </a:r>
            <a:r>
              <a:rPr lang="en-US" sz="2800" dirty="0" err="1" smtClean="0">
                <a:latin typeface="Times New Roman" panose="02020603050405020304" pitchFamily="18" charset="0"/>
              </a:rPr>
              <a:t>thành</a:t>
            </a:r>
            <a:r>
              <a:rPr lang="en-US" sz="2800" dirty="0" smtClean="0">
                <a:latin typeface="Times New Roman" panose="02020603050405020304" pitchFamily="18" charset="0"/>
              </a:rPr>
              <a:t> </a:t>
            </a:r>
            <a:r>
              <a:rPr lang="en-US" sz="2800" dirty="0" err="1" smtClean="0">
                <a:latin typeface="Times New Roman" panose="02020603050405020304" pitchFamily="18" charset="0"/>
              </a:rPr>
              <a:t>viên</a:t>
            </a:r>
            <a:r>
              <a:rPr lang="en-US" sz="2800" dirty="0" smtClean="0">
                <a:latin typeface="Times New Roman" panose="02020603050405020304" pitchFamily="18" charset="0"/>
              </a:rPr>
              <a:t> </a:t>
            </a:r>
            <a:r>
              <a:rPr lang="en-US" sz="2800" dirty="0" err="1" smtClean="0">
                <a:latin typeface="Times New Roman" panose="02020603050405020304" pitchFamily="18" charset="0"/>
              </a:rPr>
              <a:t>trong</a:t>
            </a:r>
            <a:r>
              <a:rPr lang="en-US" sz="2800" dirty="0" smtClean="0">
                <a:latin typeface="Times New Roman" panose="02020603050405020304" pitchFamily="18" charset="0"/>
              </a:rPr>
              <a:t> </a:t>
            </a:r>
            <a:r>
              <a:rPr lang="en-US" sz="2800" dirty="0" err="1" smtClean="0">
                <a:latin typeface="Times New Roman" panose="02020603050405020304" pitchFamily="18" charset="0"/>
              </a:rPr>
              <a:t>nhóm</a:t>
            </a:r>
            <a:r>
              <a:rPr lang="en-US" sz="2800" dirty="0" smtClean="0">
                <a:latin typeface="Times New Roman" panose="02020603050405020304" pitchFamily="18" charset="0"/>
              </a:rPr>
              <a:t> </a:t>
            </a:r>
            <a:r>
              <a:rPr lang="en-US" sz="2800" dirty="0" err="1" smtClean="0">
                <a:latin typeface="Times New Roman" panose="02020603050405020304" pitchFamily="18" charset="0"/>
              </a:rPr>
              <a:t>nên</a:t>
            </a:r>
            <a:r>
              <a:rPr lang="en-US" sz="2800" dirty="0" smtClean="0">
                <a:latin typeface="Times New Roman" panose="02020603050405020304" pitchFamily="18" charset="0"/>
              </a:rPr>
              <a:t> </a:t>
            </a:r>
            <a:r>
              <a:rPr lang="en-US" sz="2800" dirty="0" err="1" smtClean="0">
                <a:latin typeface="Times New Roman" panose="02020603050405020304" pitchFamily="18" charset="0"/>
              </a:rPr>
              <a:t>trình</a:t>
            </a:r>
            <a:r>
              <a:rPr lang="en-US" sz="2800" dirty="0" smtClean="0">
                <a:latin typeface="Times New Roman" panose="02020603050405020304" pitchFamily="18" charset="0"/>
              </a:rPr>
              <a:t> </a:t>
            </a:r>
            <a:r>
              <a:rPr lang="en-US" sz="2800" dirty="0" err="1" smtClean="0">
                <a:latin typeface="Times New Roman" panose="02020603050405020304" pitchFamily="18" charset="0"/>
              </a:rPr>
              <a:t>bày</a:t>
            </a:r>
            <a:r>
              <a:rPr lang="en-US" sz="2800" dirty="0" smtClean="0">
                <a:latin typeface="Times New Roman" panose="02020603050405020304" pitchFamily="18" charset="0"/>
              </a:rPr>
              <a:t> </a:t>
            </a:r>
            <a:r>
              <a:rPr lang="en-US" sz="2800" dirty="0" err="1" smtClean="0">
                <a:latin typeface="Times New Roman" panose="02020603050405020304" pitchFamily="18" charset="0"/>
              </a:rPr>
              <a:t>kiến</a:t>
            </a:r>
            <a:r>
              <a:rPr lang="en-US" sz="2800" dirty="0" smtClean="0">
                <a:latin typeface="Times New Roman" panose="02020603050405020304" pitchFamily="18" charset="0"/>
              </a:rPr>
              <a:t> </a:t>
            </a:r>
            <a:r>
              <a:rPr lang="en-US" sz="2800" dirty="0" err="1" smtClean="0">
                <a:latin typeface="Times New Roman" panose="02020603050405020304" pitchFamily="18" charset="0"/>
              </a:rPr>
              <a:t>thức</a:t>
            </a:r>
            <a:r>
              <a:rPr lang="en-US" sz="2800" dirty="0" smtClean="0">
                <a:latin typeface="Times New Roman" panose="02020603050405020304" pitchFamily="18" charset="0"/>
              </a:rPr>
              <a:t>.</a:t>
            </a:r>
            <a:endParaRPr lang="vi-VN" sz="2800" dirty="0">
              <a:latin typeface="Times New Roman" panose="02020603050405020304" pitchFamily="18" charset="0"/>
            </a:endParaRPr>
          </a:p>
        </p:txBody>
      </p:sp>
      <p:sp>
        <p:nvSpPr>
          <p:cNvPr id="21" name="Rectangle 20"/>
          <p:cNvSpPr/>
          <p:nvPr/>
        </p:nvSpPr>
        <p:spPr>
          <a:xfrm>
            <a:off x="479945" y="4180344"/>
            <a:ext cx="11204811" cy="2246769"/>
          </a:xfrm>
          <a:prstGeom prst="rect">
            <a:avLst/>
          </a:prstGeom>
          <a:solidFill>
            <a:schemeClr val="bg1"/>
          </a:solidFill>
          <a:ln w="28575">
            <a:solidFill>
              <a:schemeClr val="accent1"/>
            </a:solidFill>
            <a:prstDash val="dash"/>
          </a:ln>
        </p:spPr>
        <p:txBody>
          <a:bodyPr wrap="square">
            <a:spAutoFit/>
          </a:bodyPr>
          <a:lstStyle/>
          <a:p>
            <a:pPr algn="just"/>
            <a:r>
              <a:rPr lang="en-US" sz="2800" b="1" dirty="0" err="1" smtClean="0">
                <a:latin typeface="Times New Roman" panose="02020603050405020304" pitchFamily="18" charset="0"/>
              </a:rPr>
              <a:t>Yêu</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cầu</a:t>
            </a:r>
            <a:r>
              <a:rPr lang="en-US" sz="2800" b="1" dirty="0" smtClean="0">
                <a:latin typeface="Times New Roman" panose="02020603050405020304" pitchFamily="18" charset="0"/>
              </a:rPr>
              <a:t>:              </a:t>
            </a:r>
            <a:r>
              <a:rPr lang="en-US" sz="2800" dirty="0" smtClean="0">
                <a:solidFill>
                  <a:srgbClr val="FF0000"/>
                </a:solidFill>
                <a:latin typeface="Times New Roman" panose="02020603050405020304" pitchFamily="18" charset="0"/>
              </a:rPr>
              <a:t>(1) </a:t>
            </a:r>
            <a:r>
              <a:rPr lang="en-US" sz="2800" dirty="0" err="1" smtClean="0">
                <a:solidFill>
                  <a:srgbClr val="FF0000"/>
                </a:solidFill>
                <a:latin typeface="Times New Roman" panose="02020603050405020304" pitchFamily="18" charset="0"/>
              </a:rPr>
              <a:t>Bài</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viết</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là</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lời</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của</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nhân</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vật</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nào</a:t>
            </a:r>
            <a:r>
              <a:rPr lang="en-US" sz="2800" dirty="0" smtClean="0">
                <a:solidFill>
                  <a:srgbClr val="FF0000"/>
                </a:solidFill>
                <a:latin typeface="Times New Roman" panose="02020603050405020304" pitchFamily="18" charset="0"/>
              </a:rPr>
              <a:t>?</a:t>
            </a:r>
          </a:p>
          <a:p>
            <a:pPr algn="just"/>
            <a:r>
              <a:rPr lang="en-US" sz="2800" dirty="0" smtClean="0">
                <a:solidFill>
                  <a:srgbClr val="FF0000"/>
                </a:solidFill>
                <a:latin typeface="Times New Roman" panose="02020603050405020304" pitchFamily="18" charset="0"/>
              </a:rPr>
              <a:t>                             (2) </a:t>
            </a:r>
            <a:r>
              <a:rPr lang="en-US" sz="2800" dirty="0" err="1" smtClean="0">
                <a:solidFill>
                  <a:srgbClr val="FF0000"/>
                </a:solidFill>
                <a:latin typeface="Times New Roman" panose="02020603050405020304" pitchFamily="18" charset="0"/>
              </a:rPr>
              <a:t>Nội</a:t>
            </a:r>
            <a:r>
              <a:rPr lang="en-US" sz="2800" dirty="0" smtClean="0">
                <a:solidFill>
                  <a:srgbClr val="FF0000"/>
                </a:solidFill>
                <a:latin typeface="Times New Roman" panose="02020603050405020304" pitchFamily="18" charset="0"/>
              </a:rPr>
              <a:t> dung </a:t>
            </a:r>
            <a:r>
              <a:rPr lang="en-US" sz="2800" dirty="0" err="1" smtClean="0">
                <a:solidFill>
                  <a:srgbClr val="FF0000"/>
                </a:solidFill>
                <a:latin typeface="Times New Roman" panose="02020603050405020304" pitchFamily="18" charset="0"/>
              </a:rPr>
              <a:t>bài</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viết</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nói</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về</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điều</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gì</a:t>
            </a:r>
            <a:r>
              <a:rPr lang="en-US" sz="2800" dirty="0" smtClean="0">
                <a:solidFill>
                  <a:srgbClr val="FF0000"/>
                </a:solidFill>
                <a:latin typeface="Times New Roman" panose="02020603050405020304" pitchFamily="18" charset="0"/>
              </a:rPr>
              <a:t>?</a:t>
            </a:r>
          </a:p>
          <a:p>
            <a:pPr algn="just"/>
            <a:r>
              <a:rPr lang="en-US" sz="2800" dirty="0" smtClean="0">
                <a:solidFill>
                  <a:srgbClr val="FF0000"/>
                </a:solidFill>
                <a:latin typeface="Times New Roman" panose="02020603050405020304" pitchFamily="18" charset="0"/>
              </a:rPr>
              <a:t>                             (3) </a:t>
            </a:r>
            <a:r>
              <a:rPr lang="en-US" sz="2800" dirty="0" err="1" smtClean="0">
                <a:solidFill>
                  <a:srgbClr val="FF0000"/>
                </a:solidFill>
                <a:latin typeface="Times New Roman" panose="02020603050405020304" pitchFamily="18" charset="0"/>
              </a:rPr>
              <a:t>Đối</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tượng</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biểu</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cảm</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của</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văn</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bản</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là</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ai</a:t>
            </a:r>
            <a:r>
              <a:rPr lang="en-US" sz="2800" dirty="0" smtClean="0">
                <a:solidFill>
                  <a:srgbClr val="FF0000"/>
                </a:solidFill>
                <a:latin typeface="Times New Roman" panose="02020603050405020304" pitchFamily="18" charset="0"/>
              </a:rPr>
              <a:t>? </a:t>
            </a:r>
          </a:p>
          <a:p>
            <a:pPr algn="just"/>
            <a:r>
              <a:rPr lang="en-US" sz="2800" dirty="0" smtClean="0">
                <a:solidFill>
                  <a:srgbClr val="FF0000"/>
                </a:solidFill>
                <a:latin typeface="Times New Roman" panose="02020603050405020304" pitchFamily="18" charset="0"/>
              </a:rPr>
              <a:t>                             (4) </a:t>
            </a:r>
            <a:r>
              <a:rPr lang="en-US" sz="2800" dirty="0" err="1" smtClean="0">
                <a:solidFill>
                  <a:srgbClr val="FF0000"/>
                </a:solidFill>
                <a:latin typeface="Times New Roman" panose="02020603050405020304" pitchFamily="18" charset="0"/>
              </a:rPr>
              <a:t>Đặc</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điểm</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nổi</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bật</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của</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đối</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tượng</a:t>
            </a:r>
            <a:r>
              <a:rPr lang="en-US" sz="2800" dirty="0" smtClean="0">
                <a:solidFill>
                  <a:srgbClr val="FF0000"/>
                </a:solidFill>
                <a:latin typeface="Times New Roman" panose="02020603050405020304" pitchFamily="18" charset="0"/>
              </a:rPr>
              <a:t>.</a:t>
            </a:r>
          </a:p>
          <a:p>
            <a:pPr algn="just"/>
            <a:r>
              <a:rPr lang="en-US" sz="2800" dirty="0" smtClean="0">
                <a:solidFill>
                  <a:srgbClr val="FF0000"/>
                </a:solidFill>
                <a:latin typeface="Times New Roman" panose="02020603050405020304" pitchFamily="18" charset="0"/>
              </a:rPr>
              <a:t>                             (5) </a:t>
            </a:r>
            <a:r>
              <a:rPr lang="en-US" sz="2800" dirty="0" err="1" smtClean="0">
                <a:solidFill>
                  <a:srgbClr val="FF0000"/>
                </a:solidFill>
                <a:latin typeface="Times New Roman" panose="02020603050405020304" pitchFamily="18" charset="0"/>
              </a:rPr>
              <a:t>Tình</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cảm</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cảm</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xúc</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của</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người</a:t>
            </a:r>
            <a:r>
              <a:rPr lang="en-US" sz="2800" dirty="0" smtClean="0">
                <a:solidFill>
                  <a:srgbClr val="FF0000"/>
                </a:solidFill>
                <a:latin typeface="Times New Roman" panose="02020603050405020304" pitchFamily="18" charset="0"/>
              </a:rPr>
              <a:t> </a:t>
            </a:r>
            <a:r>
              <a:rPr lang="en-US" sz="2800" dirty="0" err="1" smtClean="0">
                <a:solidFill>
                  <a:srgbClr val="FF0000"/>
                </a:solidFill>
                <a:latin typeface="Times New Roman" panose="02020603050405020304" pitchFamily="18" charset="0"/>
              </a:rPr>
              <a:t>viết</a:t>
            </a:r>
            <a:r>
              <a:rPr lang="en-US" sz="2800" dirty="0" smtClean="0">
                <a:solidFill>
                  <a:srgbClr val="FF0000"/>
                </a:solidFill>
                <a:latin typeface="Times New Roman" panose="02020603050405020304" pitchFamily="18" charset="0"/>
              </a:rPr>
              <a:t>.</a:t>
            </a:r>
            <a:endParaRPr lang="vi-VN" sz="280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89109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1408" y="176488"/>
            <a:ext cx="10857077" cy="1392800"/>
          </a:xfrm>
          <a:prstGeom prst="rect">
            <a:avLst/>
          </a:prstGeom>
        </p:spPr>
      </p:pic>
      <p:sp>
        <p:nvSpPr>
          <p:cNvPr id="43" name="Google Shape;393;p19"/>
          <p:cNvSpPr/>
          <p:nvPr/>
        </p:nvSpPr>
        <p:spPr>
          <a:xfrm>
            <a:off x="-1" y="1337000"/>
            <a:ext cx="12192000" cy="55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solidFill>
                <a:schemeClr val="lt1"/>
              </a:solidFill>
              <a:latin typeface="Homemade Apple"/>
              <a:ea typeface="Homemade Apple"/>
              <a:cs typeface="Homemade Apple"/>
              <a:sym typeface="Homemade Apple"/>
            </a:endParaRPr>
          </a:p>
        </p:txBody>
      </p:sp>
      <p:sp>
        <p:nvSpPr>
          <p:cNvPr id="5" name="Rectangle 4"/>
          <p:cNvSpPr/>
          <p:nvPr/>
        </p:nvSpPr>
        <p:spPr>
          <a:xfrm>
            <a:off x="427629" y="1898875"/>
            <a:ext cx="11336741" cy="4401205"/>
          </a:xfrm>
          <a:prstGeom prst="rect">
            <a:avLst/>
          </a:prstGeom>
        </p:spPr>
        <p:txBody>
          <a:bodyPr wrap="square">
            <a:spAutoFit/>
          </a:bodyPr>
          <a:lstStyle/>
          <a:p>
            <a:pPr algn="just"/>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Bài văn được kể bằng lời của người kể chuyện </a:t>
            </a:r>
            <a:r>
              <a:rPr lang="vi-VN" sz="2800" b="1" dirty="0">
                <a:latin typeface="Times New Roman" panose="02020603050405020304" pitchFamily="18" charset="0"/>
                <a:cs typeface="Times New Roman" panose="02020603050405020304" pitchFamily="18" charset="0"/>
              </a:rPr>
              <a:t>ngôi thứ nhất (xưng “em”) </a:t>
            </a:r>
          </a:p>
          <a:p>
            <a:pPr algn="just"/>
            <a:r>
              <a:rPr lang="en-US" sz="2800" b="1" dirty="0" smtClean="0">
                <a:latin typeface="Times New Roman" panose="02020603050405020304" pitchFamily="18" charset="0"/>
                <a:cs typeface="Times New Roman" panose="02020603050405020304" pitchFamily="18" charset="0"/>
              </a:rPr>
              <a:t>-</a:t>
            </a:r>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Nội dung: </a:t>
            </a:r>
            <a:r>
              <a:rPr lang="vi-VN" sz="2800" dirty="0">
                <a:latin typeface="Times New Roman" panose="02020603050405020304" pitchFamily="18" charset="0"/>
                <a:cs typeface="Times New Roman" panose="02020603050405020304" pitchFamily="18" charset="0"/>
              </a:rPr>
              <a:t>kể về một người phụ nữ hết lòng làm thiện nguyện (bà Nhung)</a:t>
            </a:r>
          </a:p>
          <a:p>
            <a:pPr algn="just"/>
            <a:r>
              <a:rPr lang="en-US" sz="2800" b="1" dirty="0">
                <a:latin typeface="Times New Roman" panose="02020603050405020304" pitchFamily="18" charset="0"/>
                <a:cs typeface="Times New Roman" panose="02020603050405020304" pitchFamily="18" charset="0"/>
              </a:rPr>
              <a:t>-</a:t>
            </a:r>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Đối tượng biểu cảm: </a:t>
            </a:r>
            <a:r>
              <a:rPr lang="vi-VN" sz="2800" dirty="0">
                <a:latin typeface="Times New Roman" panose="02020603050405020304" pitchFamily="18" charset="0"/>
                <a:cs typeface="Times New Roman" panose="02020603050405020304" pitchFamily="18" charset="0"/>
              </a:rPr>
              <a:t>bà Nguyễn Thị Nhung</a:t>
            </a:r>
          </a:p>
          <a:p>
            <a:pPr algn="just"/>
            <a:r>
              <a:rPr lang="en-US" sz="2800" b="1" dirty="0" smtClean="0">
                <a:latin typeface="Times New Roman" panose="02020603050405020304" pitchFamily="18" charset="0"/>
                <a:cs typeface="Times New Roman" panose="02020603050405020304" pitchFamily="18" charset="0"/>
              </a:rPr>
              <a:t>-</a:t>
            </a:r>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Đặc điểm nổi bật của đối tượng:</a:t>
            </a:r>
          </a:p>
          <a:p>
            <a:pPr algn="just"/>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Bà Nhung 57 tuổi, hiện đang sống tại một căn nhà nhỏ trên phố Văn Miếu, làm bán hàng</a:t>
            </a:r>
          </a:p>
          <a:p>
            <a:pPr algn="just"/>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Dù điều kiện sống không dư giả nhưng bà luôn chia sẻ với những mảnh đời cơ cực: bà cưu mang những mảnh đời khó khăn suốt 30 năm, bà tham gia thiện nguyện, trao quà cho người dân miền núi, ...</a:t>
            </a:r>
          </a:p>
          <a:p>
            <a:pPr algn="just"/>
            <a:r>
              <a:rPr lang="en-US" sz="2800" b="1" dirty="0">
                <a:latin typeface="Times New Roman" panose="02020603050405020304" pitchFamily="18" charset="0"/>
                <a:cs typeface="Times New Roman" panose="02020603050405020304" pitchFamily="18" charset="0"/>
              </a:rPr>
              <a:t>-</a:t>
            </a:r>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Cảm xúc của người viết về đối tượng biểu cảm: </a:t>
            </a:r>
            <a:r>
              <a:rPr lang="vi-VN" sz="2800" dirty="0">
                <a:latin typeface="Times New Roman" panose="02020603050405020304" pitchFamily="18" charset="0"/>
                <a:cs typeface="Times New Roman" panose="02020603050405020304" pitchFamily="18" charset="0"/>
              </a:rPr>
              <a:t>cảm phục, kính trọng</a:t>
            </a:r>
          </a:p>
        </p:txBody>
      </p:sp>
      <p:pic>
        <p:nvPicPr>
          <p:cNvPr id="45" name="Picture 44"/>
          <p:cNvPicPr>
            <a:picLocks noChangeAspect="1"/>
          </p:cNvPicPr>
          <p:nvPr/>
        </p:nvPicPr>
        <p:blipFill>
          <a:blip r:embed="rId4"/>
          <a:stretch>
            <a:fillRect/>
          </a:stretch>
        </p:blipFill>
        <p:spPr>
          <a:xfrm>
            <a:off x="9794262" y="176488"/>
            <a:ext cx="1825380" cy="1722387"/>
          </a:xfrm>
          <a:prstGeom prst="rect">
            <a:avLst/>
          </a:prstGeom>
        </p:spPr>
      </p:pic>
    </p:spTree>
    <p:extLst>
      <p:ext uri="{BB962C8B-B14F-4D97-AF65-F5344CB8AC3E}">
        <p14:creationId xmlns:p14="http://schemas.microsoft.com/office/powerpoint/2010/main" val="13499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ircle(in)">
                                      <p:cBhvr>
                                        <p:cTn id="27" dur="2000"/>
                                        <p:tgtEl>
                                          <p:spTgt spid="5">
                                            <p:txEl>
                                              <p:pRg st="4" end="4"/>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circle(in)">
                                      <p:cBhvr>
                                        <p:cTn id="30" dur="20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3" name="Google Shape;393;p19"/>
          <p:cNvSpPr/>
          <p:nvPr/>
        </p:nvSpPr>
        <p:spPr>
          <a:xfrm>
            <a:off x="0" y="1433467"/>
            <a:ext cx="12192000" cy="55800"/>
          </a:xfrm>
          <a:prstGeom prst="rect">
            <a:avLst/>
          </a:prstGeom>
          <a:solidFill>
            <a:schemeClr val="lt2"/>
          </a:solidFill>
          <a:ln>
            <a:noFill/>
          </a:ln>
        </p:spPr>
        <p:txBody>
          <a:bodyPr spcFirstLastPara="1" wrap="square" lIns="91425" tIns="91425" rIns="91425" bIns="91425" anchor="ctr" anchorCtr="0">
            <a:noAutofit/>
          </a:bodyPr>
          <a:lstStyle/>
          <a:p>
            <a:endParaRPr sz="500">
              <a:solidFill>
                <a:srgbClr val="FFFFFF"/>
              </a:solidFill>
              <a:latin typeface="Homemade Apple"/>
              <a:ea typeface="Homemade Apple"/>
              <a:cs typeface="Homemade Apple"/>
              <a:sym typeface="Homemade Apple"/>
            </a:endParaRPr>
          </a:p>
        </p:txBody>
      </p:sp>
      <p:sp>
        <p:nvSpPr>
          <p:cNvPr id="394" name="Google Shape;394;p19"/>
          <p:cNvSpPr/>
          <p:nvPr/>
        </p:nvSpPr>
        <p:spPr>
          <a:xfrm>
            <a:off x="391463" y="136879"/>
            <a:ext cx="905074" cy="929162"/>
          </a:xfrm>
          <a:prstGeom prst="ellipse">
            <a:avLst/>
          </a:prstGeom>
          <a:solidFill>
            <a:schemeClr val="accent2"/>
          </a:solidFill>
          <a:ln>
            <a:noFill/>
          </a:ln>
        </p:spPr>
        <p:txBody>
          <a:bodyPr spcFirstLastPara="1" wrap="square" lIns="91425" tIns="91425" rIns="91425" bIns="91425" anchor="ctr" anchorCtr="0">
            <a:noAutofit/>
          </a:bodyPr>
          <a:lstStyle/>
          <a:p>
            <a:pPr algn="ctr"/>
            <a:r>
              <a:rPr lang="en" sz="3200" dirty="0" smtClean="0">
                <a:solidFill>
                  <a:srgbClr val="FFFFFF"/>
                </a:solidFill>
                <a:latin typeface="Homemade Apple"/>
                <a:ea typeface="Homemade Apple"/>
                <a:cs typeface="Homemade Apple"/>
                <a:sym typeface="Homemade Apple"/>
              </a:rPr>
              <a:t>1/1</a:t>
            </a:r>
            <a:endParaRPr sz="4800" dirty="0">
              <a:solidFill>
                <a:srgbClr val="FFFFFF"/>
              </a:solidFill>
              <a:latin typeface="Homemade Apple"/>
              <a:ea typeface="Homemade Apple"/>
              <a:cs typeface="Homemade Apple"/>
              <a:sym typeface="Homemade Apple"/>
            </a:endParaRPr>
          </a:p>
        </p:txBody>
      </p:sp>
      <p:pic>
        <p:nvPicPr>
          <p:cNvPr id="2" name="Picture 1"/>
          <p:cNvPicPr>
            <a:picLocks noChangeAspect="1"/>
          </p:cNvPicPr>
          <p:nvPr/>
        </p:nvPicPr>
        <p:blipFill>
          <a:blip r:embed="rId3"/>
          <a:stretch>
            <a:fillRect/>
          </a:stretch>
        </p:blipFill>
        <p:spPr>
          <a:xfrm>
            <a:off x="1435700" y="286603"/>
            <a:ext cx="8213648" cy="1202664"/>
          </a:xfrm>
          <a:prstGeom prst="rect">
            <a:avLst/>
          </a:prstGeom>
        </p:spPr>
      </p:pic>
      <p:grpSp>
        <p:nvGrpSpPr>
          <p:cNvPr id="12" name="Group 11"/>
          <p:cNvGrpSpPr/>
          <p:nvPr/>
        </p:nvGrpSpPr>
        <p:grpSpPr>
          <a:xfrm>
            <a:off x="3612792" y="1856693"/>
            <a:ext cx="6670280" cy="1051549"/>
            <a:chOff x="2590937" y="1659511"/>
            <a:chExt cx="2039726" cy="1868604"/>
          </a:xfrm>
          <a:solidFill>
            <a:schemeClr val="accent4">
              <a:lumMod val="75000"/>
            </a:schemeClr>
          </a:solidFill>
        </p:grpSpPr>
        <p:sp>
          <p:nvSpPr>
            <p:cNvPr id="13" name="Rectangle 12"/>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13"/>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buClrTx/>
                <a:buFontTx/>
                <a:buNone/>
              </a:pPr>
              <a:r>
                <a:rPr lang="en-US" sz="2800" b="1" kern="1200" dirty="0" smtClean="0">
                  <a:solidFill>
                    <a:schemeClr val="bg1"/>
                  </a:solidFill>
                  <a:latin typeface="Times New Roman" panose="02020603050405020304" pitchFamily="18" charset="0"/>
                  <a:cs typeface="Times New Roman" panose="02020603050405020304" pitchFamily="18" charset="0"/>
                </a:rPr>
                <a:t>1. TRƯỚC KHI VIẾT</a:t>
              </a:r>
              <a:endParaRPr lang="en-US" sz="2800" kern="1200" dirty="0">
                <a:solidFill>
                  <a:schemeClr val="bg1"/>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3612790" y="3455128"/>
            <a:ext cx="6670280" cy="1051549"/>
            <a:chOff x="388318" y="1659511"/>
            <a:chExt cx="2039726" cy="1868604"/>
          </a:xfrm>
          <a:solidFill>
            <a:schemeClr val="accent4">
              <a:lumMod val="90000"/>
            </a:schemeClr>
          </a:solidFill>
        </p:grpSpPr>
        <p:sp>
          <p:nvSpPr>
            <p:cNvPr id="16" name="Rectangle 15"/>
            <p:cNvSpPr/>
            <p:nvPr/>
          </p:nvSpPr>
          <p:spPr>
            <a:xfrm>
              <a:off x="388318"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ectangle 16"/>
            <p:cNvSpPr/>
            <p:nvPr/>
          </p:nvSpPr>
          <p:spPr>
            <a:xfrm>
              <a:off x="388318"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buClrTx/>
                <a:buFontTx/>
                <a:buNone/>
              </a:pPr>
              <a:r>
                <a:rPr lang="en-US" sz="2800" b="1" kern="1200" dirty="0" smtClean="0">
                  <a:solidFill>
                    <a:prstClr val="black"/>
                  </a:solidFill>
                  <a:latin typeface="Times New Roman" panose="02020603050405020304" pitchFamily="18" charset="0"/>
                  <a:cs typeface="Times New Roman" panose="02020603050405020304" pitchFamily="18" charset="0"/>
                </a:rPr>
                <a:t>2. VIẾT BÀI</a:t>
              </a:r>
              <a:endParaRPr lang="en-US" sz="2800" kern="1200" dirty="0">
                <a:solidFill>
                  <a:prstClr val="black"/>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612791" y="5097263"/>
            <a:ext cx="6670280" cy="1051549"/>
            <a:chOff x="2590937" y="1659511"/>
            <a:chExt cx="2039726" cy="1868604"/>
          </a:xfrm>
          <a:solidFill>
            <a:schemeClr val="accent4">
              <a:lumMod val="50000"/>
            </a:schemeClr>
          </a:solidFill>
        </p:grpSpPr>
        <p:sp>
          <p:nvSpPr>
            <p:cNvPr id="19" name="Rectangle 18"/>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ectangle 19"/>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buClrTx/>
                <a:buFontTx/>
                <a:buNone/>
              </a:pPr>
              <a:r>
                <a:rPr lang="en-US" sz="2800" b="1" kern="1200" dirty="0" smtClean="0">
                  <a:solidFill>
                    <a:prstClr val="white"/>
                  </a:solidFill>
                  <a:latin typeface="Times New Roman" panose="02020603050405020304" pitchFamily="18" charset="0"/>
                  <a:cs typeface="Times New Roman" panose="02020603050405020304" pitchFamily="18" charset="0"/>
                </a:rPr>
                <a:t>3. CHỈNH SỬA BÀI VIẾT</a:t>
              </a:r>
              <a:endParaRPr lang="en-US" sz="2800" kern="1200" dirty="0">
                <a:solidFill>
                  <a:prstClr val="white"/>
                </a:solidFill>
                <a:latin typeface="Times New Roman" panose="02020603050405020304" pitchFamily="18" charset="0"/>
                <a:cs typeface="Times New Roman" panose="02020603050405020304" pitchFamily="18" charset="0"/>
              </a:endParaRPr>
            </a:p>
          </p:txBody>
        </p:sp>
      </p:grpSp>
      <p:pic>
        <p:nvPicPr>
          <p:cNvPr id="21" name="Picture 20"/>
          <p:cNvPicPr>
            <a:picLocks noChangeAspect="1"/>
          </p:cNvPicPr>
          <p:nvPr/>
        </p:nvPicPr>
        <p:blipFill>
          <a:blip r:embed="rId4"/>
          <a:stretch>
            <a:fillRect/>
          </a:stretch>
        </p:blipFill>
        <p:spPr>
          <a:xfrm>
            <a:off x="2930402" y="1576771"/>
            <a:ext cx="1364775" cy="1287771"/>
          </a:xfrm>
          <a:prstGeom prst="rect">
            <a:avLst/>
          </a:prstGeom>
        </p:spPr>
      </p:pic>
      <p:pic>
        <p:nvPicPr>
          <p:cNvPr id="22" name="Picture 21"/>
          <p:cNvPicPr>
            <a:picLocks noChangeAspect="1"/>
          </p:cNvPicPr>
          <p:nvPr/>
        </p:nvPicPr>
        <p:blipFill>
          <a:blip r:embed="rId4"/>
          <a:stretch>
            <a:fillRect/>
          </a:stretch>
        </p:blipFill>
        <p:spPr>
          <a:xfrm>
            <a:off x="2930401" y="3188164"/>
            <a:ext cx="1364775" cy="1287771"/>
          </a:xfrm>
          <a:prstGeom prst="rect">
            <a:avLst/>
          </a:prstGeom>
        </p:spPr>
      </p:pic>
      <p:pic>
        <p:nvPicPr>
          <p:cNvPr id="23" name="Picture 22"/>
          <p:cNvPicPr>
            <a:picLocks noChangeAspect="1"/>
          </p:cNvPicPr>
          <p:nvPr/>
        </p:nvPicPr>
        <p:blipFill>
          <a:blip r:embed="rId4"/>
          <a:stretch>
            <a:fillRect/>
          </a:stretch>
        </p:blipFill>
        <p:spPr>
          <a:xfrm>
            <a:off x="2930400" y="4887061"/>
            <a:ext cx="1364775" cy="1287771"/>
          </a:xfrm>
          <a:prstGeom prst="rect">
            <a:avLst/>
          </a:prstGeom>
        </p:spPr>
      </p:pic>
    </p:spTree>
    <p:extLst>
      <p:ext uri="{BB962C8B-B14F-4D97-AF65-F5344CB8AC3E}">
        <p14:creationId xmlns:p14="http://schemas.microsoft.com/office/powerpoint/2010/main" val="70668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grpSp>
        <p:nvGrpSpPr>
          <p:cNvPr id="6" name="Group 5"/>
          <p:cNvGrpSpPr/>
          <p:nvPr/>
        </p:nvGrpSpPr>
        <p:grpSpPr>
          <a:xfrm>
            <a:off x="2944052" y="279922"/>
            <a:ext cx="6670280" cy="1051549"/>
            <a:chOff x="2590937" y="1659511"/>
            <a:chExt cx="2039726" cy="1868604"/>
          </a:xfrm>
          <a:solidFill>
            <a:schemeClr val="accent4">
              <a:lumMod val="75000"/>
            </a:schemeClr>
          </a:solidFill>
        </p:grpSpPr>
        <p:sp>
          <p:nvSpPr>
            <p:cNvPr id="7" name="Rectangle 6"/>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7"/>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buClrTx/>
                <a:buFontTx/>
                <a:buNone/>
              </a:pPr>
              <a:r>
                <a:rPr lang="en-US" sz="2800" b="1" kern="1200" dirty="0" smtClean="0">
                  <a:solidFill>
                    <a:schemeClr val="bg1"/>
                  </a:solidFill>
                  <a:latin typeface="Times New Roman" panose="02020603050405020304" pitchFamily="18" charset="0"/>
                  <a:cs typeface="Times New Roman" panose="02020603050405020304" pitchFamily="18" charset="0"/>
                </a:rPr>
                <a:t>1. TRƯỚC KHI VIẾT</a:t>
              </a:r>
              <a:endParaRPr lang="en-US" sz="2800" kern="1200" dirty="0">
                <a:solidFill>
                  <a:schemeClr val="bg1"/>
                </a:solidFill>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3"/>
          <a:stretch>
            <a:fillRect/>
          </a:stretch>
        </p:blipFill>
        <p:spPr>
          <a:xfrm>
            <a:off x="2261662" y="0"/>
            <a:ext cx="1364775" cy="1287771"/>
          </a:xfrm>
          <a:prstGeom prst="rect">
            <a:avLst/>
          </a:prstGeom>
        </p:spPr>
      </p:pic>
      <p:sp>
        <p:nvSpPr>
          <p:cNvPr id="10" name="Google Shape;393;p19"/>
          <p:cNvSpPr/>
          <p:nvPr/>
        </p:nvSpPr>
        <p:spPr>
          <a:xfrm>
            <a:off x="0" y="1433467"/>
            <a:ext cx="12192000" cy="55800"/>
          </a:xfrm>
          <a:prstGeom prst="rect">
            <a:avLst/>
          </a:prstGeom>
          <a:solidFill>
            <a:schemeClr val="lt2"/>
          </a:solidFill>
          <a:ln>
            <a:noFill/>
          </a:ln>
        </p:spPr>
        <p:txBody>
          <a:bodyPr spcFirstLastPara="1" wrap="square" lIns="91425" tIns="91425" rIns="91425" bIns="91425" anchor="ctr" anchorCtr="0">
            <a:noAutofit/>
          </a:bodyPr>
          <a:lstStyle/>
          <a:p>
            <a:endParaRPr sz="500">
              <a:solidFill>
                <a:srgbClr val="FFFFFF"/>
              </a:solidFill>
              <a:latin typeface="Homemade Apple"/>
              <a:ea typeface="Homemade Apple"/>
              <a:cs typeface="Homemade Apple"/>
              <a:sym typeface="Homemade Apple"/>
            </a:endParaRPr>
          </a:p>
        </p:txBody>
      </p:sp>
      <p:sp>
        <p:nvSpPr>
          <p:cNvPr id="12" name="TextBox 11"/>
          <p:cNvSpPr txBox="1"/>
          <p:nvPr/>
        </p:nvSpPr>
        <p:spPr>
          <a:xfrm>
            <a:off x="1645635" y="1607471"/>
            <a:ext cx="7968700" cy="742511"/>
          </a:xfrm>
          <a:prstGeom prst="rect">
            <a:avLst/>
          </a:prstGeom>
          <a:noFill/>
        </p:spPr>
        <p:txBody>
          <a:bodyPr wrap="square" rtlCol="0">
            <a:spAutoFit/>
          </a:bodyPr>
          <a:lstStyle/>
          <a:p>
            <a:pPr>
              <a:lnSpc>
                <a:spcPct val="150000"/>
              </a:lnSpc>
              <a:buClrTx/>
              <a:buFontTx/>
              <a:buNone/>
            </a:pPr>
            <a:r>
              <a:rPr lang="en-US" sz="3200" b="1" kern="1200" dirty="0" err="1" smtClean="0">
                <a:solidFill>
                  <a:srgbClr val="FF0000"/>
                </a:solidFill>
                <a:latin typeface="Times New Roman" panose="02020603050405020304" pitchFamily="18" charset="0"/>
                <a:cs typeface="Times New Roman" panose="02020603050405020304" pitchFamily="18" charset="0"/>
              </a:rPr>
              <a:t>Lựa</a:t>
            </a:r>
            <a:r>
              <a:rPr lang="en-US" sz="3200" b="1" kern="1200" dirty="0" smtClean="0">
                <a:solidFill>
                  <a:srgbClr val="FF0000"/>
                </a:solidFill>
                <a:latin typeface="Times New Roman" panose="02020603050405020304" pitchFamily="18" charset="0"/>
                <a:cs typeface="Times New Roman" panose="02020603050405020304" pitchFamily="18" charset="0"/>
              </a:rPr>
              <a:t> </a:t>
            </a:r>
            <a:r>
              <a:rPr lang="en-US" sz="3200" b="1" kern="1200" dirty="0" err="1" smtClean="0">
                <a:solidFill>
                  <a:srgbClr val="FF0000"/>
                </a:solidFill>
                <a:latin typeface="Times New Roman" panose="02020603050405020304" pitchFamily="18" charset="0"/>
                <a:cs typeface="Times New Roman" panose="02020603050405020304" pitchFamily="18" charset="0"/>
              </a:rPr>
              <a:t>chọn</a:t>
            </a:r>
            <a:r>
              <a:rPr lang="en-US" sz="3200" b="1" kern="1200" dirty="0" smtClean="0">
                <a:solidFill>
                  <a:srgbClr val="FF0000"/>
                </a:solidFill>
                <a:latin typeface="Times New Roman" panose="02020603050405020304" pitchFamily="18" charset="0"/>
                <a:cs typeface="Times New Roman" panose="02020603050405020304" pitchFamily="18" charset="0"/>
              </a:rPr>
              <a:t> </a:t>
            </a:r>
            <a:r>
              <a:rPr lang="en-US" sz="3200" b="1" kern="1200" dirty="0" err="1" smtClean="0">
                <a:solidFill>
                  <a:srgbClr val="FF0000"/>
                </a:solidFill>
                <a:latin typeface="Times New Roman" panose="02020603050405020304" pitchFamily="18" charset="0"/>
                <a:cs typeface="Times New Roman" panose="02020603050405020304" pitchFamily="18" charset="0"/>
              </a:rPr>
              <a:t>đề</a:t>
            </a:r>
            <a:r>
              <a:rPr lang="en-US" sz="3200" b="1" kern="1200" dirty="0" smtClean="0">
                <a:solidFill>
                  <a:srgbClr val="FF0000"/>
                </a:solidFill>
                <a:latin typeface="Times New Roman" panose="02020603050405020304" pitchFamily="18" charset="0"/>
                <a:cs typeface="Times New Roman" panose="02020603050405020304" pitchFamily="18" charset="0"/>
              </a:rPr>
              <a:t> </a:t>
            </a:r>
            <a:r>
              <a:rPr lang="en-US" sz="3200" b="1" kern="1200" dirty="0" err="1" smtClean="0">
                <a:solidFill>
                  <a:srgbClr val="FF0000"/>
                </a:solidFill>
                <a:latin typeface="Times New Roman" panose="02020603050405020304" pitchFamily="18" charset="0"/>
                <a:cs typeface="Times New Roman" panose="02020603050405020304" pitchFamily="18" charset="0"/>
              </a:rPr>
              <a:t>tài</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13" name="Google Shape;371;p18"/>
          <p:cNvSpPr/>
          <p:nvPr/>
        </p:nvSpPr>
        <p:spPr>
          <a:xfrm>
            <a:off x="819484" y="1654391"/>
            <a:ext cx="700273" cy="770988"/>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solidFill>
                  <a:schemeClr val="lt1"/>
                </a:solidFill>
                <a:latin typeface="Homemade Apple"/>
                <a:ea typeface="Homemade Apple"/>
                <a:cs typeface="Homemade Apple"/>
                <a:sym typeface="Homemade Apple"/>
              </a:rPr>
              <a:t>a</a:t>
            </a:r>
            <a:endParaRPr sz="3200" dirty="0">
              <a:solidFill>
                <a:schemeClr val="lt1"/>
              </a:solidFill>
              <a:latin typeface="Homemade Apple"/>
              <a:ea typeface="Homemade Apple"/>
              <a:cs typeface="Homemade Apple"/>
              <a:sym typeface="Homemade Apple"/>
            </a:endParaRPr>
          </a:p>
        </p:txBody>
      </p:sp>
      <p:sp>
        <p:nvSpPr>
          <p:cNvPr id="14" name="Google Shape;379;p18"/>
          <p:cNvSpPr/>
          <p:nvPr/>
        </p:nvSpPr>
        <p:spPr>
          <a:xfrm rot="2534169">
            <a:off x="782255" y="1626025"/>
            <a:ext cx="699538" cy="757670"/>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a:p>
        </p:txBody>
      </p:sp>
      <p:sp>
        <p:nvSpPr>
          <p:cNvPr id="2" name="Rectangle 1"/>
          <p:cNvSpPr/>
          <p:nvPr/>
        </p:nvSpPr>
        <p:spPr>
          <a:xfrm>
            <a:off x="1519757" y="2590503"/>
            <a:ext cx="10546365" cy="3323987"/>
          </a:xfrm>
          <a:prstGeom prst="rect">
            <a:avLst/>
          </a:prstGeom>
        </p:spPr>
        <p:txBody>
          <a:bodyPr wrap="square">
            <a:spAutoFit/>
          </a:bodyPr>
          <a:lstStyle/>
          <a:p>
            <a:pPr algn="just">
              <a:lnSpc>
                <a:spcPct val="150000"/>
              </a:lnSpc>
            </a:pPr>
            <a:r>
              <a:rPr lang="vi-VN" sz="2800" b="1" dirty="0">
                <a:latin typeface="+mj-lt"/>
              </a:rPr>
              <a:t>- Có thể tham khảo một vài ý tưởng sau đây:</a:t>
            </a:r>
          </a:p>
          <a:p>
            <a:pPr algn="just">
              <a:lnSpc>
                <a:spcPct val="150000"/>
              </a:lnSpc>
            </a:pPr>
            <a:r>
              <a:rPr lang="vi-VN" sz="2800" dirty="0">
                <a:latin typeface="+mj-lt"/>
              </a:rPr>
              <a:t>+ Cảm nghĩ về người thân (ông, bà, cha, mẹ, anh, chị, bạn, thầy, cô...). </a:t>
            </a:r>
          </a:p>
          <a:p>
            <a:pPr algn="just">
              <a:lnSpc>
                <a:spcPct val="150000"/>
              </a:lnSpc>
            </a:pPr>
            <a:r>
              <a:rPr lang="vi-VN" sz="2800" dirty="0">
                <a:latin typeface="+mj-lt"/>
              </a:rPr>
              <a:t>+ Cảm nghĩ về một sự việc khiến em cảm động</a:t>
            </a:r>
          </a:p>
          <a:p>
            <a:pPr algn="just">
              <a:lnSpc>
                <a:spcPct val="150000"/>
              </a:lnSpc>
            </a:pPr>
            <a:r>
              <a:rPr lang="vi-VN" sz="2800" dirty="0">
                <a:latin typeface="+mj-lt"/>
              </a:rPr>
              <a:t>+ Cảm nghĩ về một sự việc khiến em ấn tượng</a:t>
            </a:r>
          </a:p>
          <a:p>
            <a:pPr algn="just">
              <a:lnSpc>
                <a:spcPct val="150000"/>
              </a:lnSpc>
            </a:pPr>
            <a:r>
              <a:rPr lang="vi-VN" sz="2800" b="1" dirty="0">
                <a:latin typeface="+mj-lt"/>
              </a:rPr>
              <a:t>Ví dụ: </a:t>
            </a:r>
            <a:r>
              <a:rPr lang="vi-VN" sz="2800" dirty="0">
                <a:latin typeface="+mj-lt"/>
              </a:rPr>
              <a:t>Cảm nghĩ về người cha thân yêu của em</a:t>
            </a:r>
          </a:p>
        </p:txBody>
      </p:sp>
      <p:pic>
        <p:nvPicPr>
          <p:cNvPr id="3" name="Picture 2"/>
          <p:cNvPicPr>
            <a:picLocks noChangeAspect="1"/>
          </p:cNvPicPr>
          <p:nvPr/>
        </p:nvPicPr>
        <p:blipFill>
          <a:blip r:embed="rId4"/>
          <a:stretch>
            <a:fillRect/>
          </a:stretch>
        </p:blipFill>
        <p:spPr>
          <a:xfrm>
            <a:off x="8924810" y="4712097"/>
            <a:ext cx="3141312" cy="2303629"/>
          </a:xfrm>
          <a:prstGeom prst="rect">
            <a:avLst/>
          </a:prstGeom>
        </p:spPr>
      </p:pic>
    </p:spTree>
    <p:extLst>
      <p:ext uri="{BB962C8B-B14F-4D97-AF65-F5344CB8AC3E}">
        <p14:creationId xmlns:p14="http://schemas.microsoft.com/office/powerpoint/2010/main" val="348456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2" grpId="0"/>
    </p:bldLst>
  </p:timing>
</p:sld>
</file>

<file path=ppt/theme/theme1.xml><?xml version="1.0" encoding="utf-8"?>
<a:theme xmlns:a="http://schemas.openxmlformats.org/drawingml/2006/main" name="SlidesMania">
  <a:themeElements>
    <a:clrScheme name="Simple Light">
      <a:dk1>
        <a:srgbClr val="000000"/>
      </a:dk1>
      <a:lt1>
        <a:srgbClr val="FFFFFF"/>
      </a:lt1>
      <a:dk2>
        <a:srgbClr val="252525"/>
      </a:dk2>
      <a:lt2>
        <a:srgbClr val="EEEEEE"/>
      </a:lt2>
      <a:accent1>
        <a:srgbClr val="C7A47D"/>
      </a:accent1>
      <a:accent2>
        <a:srgbClr val="C8AD8D"/>
      </a:accent2>
      <a:accent3>
        <a:srgbClr val="E0CAB1"/>
      </a:accent3>
      <a:accent4>
        <a:srgbClr val="EEE3D6"/>
      </a:accent4>
      <a:accent5>
        <a:srgbClr val="EFEFEF"/>
      </a:accent5>
      <a:accent6>
        <a:srgbClr val="CCCC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lidesMania">
  <a:themeElements>
    <a:clrScheme name="Simple Light">
      <a:dk1>
        <a:srgbClr val="000000"/>
      </a:dk1>
      <a:lt1>
        <a:srgbClr val="FFFFFF"/>
      </a:lt1>
      <a:dk2>
        <a:srgbClr val="252525"/>
      </a:dk2>
      <a:lt2>
        <a:srgbClr val="EEEEEE"/>
      </a:lt2>
      <a:accent1>
        <a:srgbClr val="C7A47D"/>
      </a:accent1>
      <a:accent2>
        <a:srgbClr val="C8AD8D"/>
      </a:accent2>
      <a:accent3>
        <a:srgbClr val="E0CAB1"/>
      </a:accent3>
      <a:accent4>
        <a:srgbClr val="EEE3D6"/>
      </a:accent4>
      <a:accent5>
        <a:srgbClr val="EFEFEF"/>
      </a:accent5>
      <a:accent6>
        <a:srgbClr val="CCCC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TotalTime>
  <Words>1136</Words>
  <Application>Microsoft Office PowerPoint</Application>
  <PresentationFormat>Widescreen</PresentationFormat>
  <Paragraphs>125</Paragraphs>
  <Slides>17</Slides>
  <Notes>15</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Arial</vt:lpstr>
      <vt:lpstr>Abril Fatface</vt:lpstr>
      <vt:lpstr>Aldrich</vt:lpstr>
      <vt:lpstr>Homemade Apple</vt:lpstr>
      <vt:lpstr>Times New Roman</vt:lpstr>
      <vt:lpstr>Barlow Condensed</vt:lpstr>
      <vt:lpstr>Barlow Semi Condensed</vt:lpstr>
      <vt:lpstr>Cormorant Upright</vt:lpstr>
      <vt:lpstr>字魂59号-创粗黑</vt:lpstr>
      <vt:lpstr>SlidesMania</vt:lpstr>
      <vt:lpstr>1_SlidesMania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AutoBVT</cp:lastModifiedBy>
  <cp:revision>32</cp:revision>
  <dcterms:modified xsi:type="dcterms:W3CDTF">2022-08-21T14:23:39Z</dcterms:modified>
</cp:coreProperties>
</file>