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7" r:id="rId1"/>
    <p:sldMasterId id="2147483725" r:id="rId2"/>
  </p:sldMasterIdLst>
  <p:notesMasterIdLst>
    <p:notesMasterId r:id="rId35"/>
  </p:notesMasterIdLst>
  <p:sldIdLst>
    <p:sldId id="286" r:id="rId3"/>
    <p:sldId id="629" r:id="rId4"/>
    <p:sldId id="642" r:id="rId5"/>
    <p:sldId id="625" r:id="rId6"/>
    <p:sldId id="643" r:id="rId7"/>
    <p:sldId id="257" r:id="rId8"/>
    <p:sldId id="556" r:id="rId9"/>
    <p:sldId id="583" r:id="rId10"/>
    <p:sldId id="290" r:id="rId11"/>
    <p:sldId id="288" r:id="rId12"/>
    <p:sldId id="652" r:id="rId13"/>
    <p:sldId id="624" r:id="rId14"/>
    <p:sldId id="646" r:id="rId15"/>
    <p:sldId id="647" r:id="rId16"/>
    <p:sldId id="620" r:id="rId17"/>
    <p:sldId id="277" r:id="rId18"/>
    <p:sldId id="617" r:id="rId19"/>
    <p:sldId id="651" r:id="rId20"/>
    <p:sldId id="641" r:id="rId21"/>
    <p:sldId id="645" r:id="rId22"/>
    <p:sldId id="633" r:id="rId23"/>
    <p:sldId id="634" r:id="rId24"/>
    <p:sldId id="635" r:id="rId25"/>
    <p:sldId id="648" r:id="rId26"/>
    <p:sldId id="650" r:id="rId27"/>
    <p:sldId id="649" r:id="rId28"/>
    <p:sldId id="644" r:id="rId29"/>
    <p:sldId id="636" r:id="rId30"/>
    <p:sldId id="639" r:id="rId31"/>
    <p:sldId id="638" r:id="rId32"/>
    <p:sldId id="622" r:id="rId33"/>
    <p:sldId id="632" r:id="rId34"/>
  </p:sldIdLst>
  <p:sldSz cx="12192000" cy="6858000"/>
  <p:notesSz cx="6858000" cy="9144000"/>
  <p:embeddedFontLst>
    <p:embeddedFont>
      <p:font typeface="DengXian" panose="02010600030101010101" pitchFamily="2" charset="-122"/>
      <p:regular r:id="rId36"/>
      <p:bold r:id="rId37"/>
    </p:embeddedFont>
    <p:embeddedFont>
      <p:font typeface="Roboto Condensed" panose="02000000000000000000"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08AA"/>
    <a:srgbClr val="FF9999"/>
    <a:srgbClr val="D99594"/>
    <a:srgbClr val="FDF7F9"/>
    <a:srgbClr val="BDC2FF"/>
    <a:srgbClr val="F6FDF6"/>
    <a:srgbClr val="FF6699"/>
    <a:srgbClr val="FFEFF0"/>
    <a:srgbClr val="DAF9FC"/>
    <a:srgbClr val="DDE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3" autoAdjust="0"/>
    <p:restoredTop sz="94660"/>
  </p:normalViewPr>
  <p:slideViewPr>
    <p:cSldViewPr snapToGrid="0">
      <p:cViewPr varScale="1">
        <p:scale>
          <a:sx n="77" d="100"/>
          <a:sy n="77" d="100"/>
        </p:scale>
        <p:origin x="94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84944557512" userId="8d53fe5cd0e18d80" providerId="LiveId" clId="{5FFEB17C-0E6A-447D-8229-2EA5A96F967C}"/>
    <pc:docChg chg="undo redo custSel addSld delSld modSld sldOrd">
      <pc:chgData name="84944557512" userId="8d53fe5cd0e18d80" providerId="LiveId" clId="{5FFEB17C-0E6A-447D-8229-2EA5A96F967C}" dt="2025-11-27T05:24:41.799" v="1425" actId="113"/>
      <pc:docMkLst>
        <pc:docMk/>
      </pc:docMkLst>
      <pc:sldChg chg="addSp delSp modSp add mod addAnim delAnim modAnim">
        <pc:chgData name="84944557512" userId="8d53fe5cd0e18d80" providerId="LiveId" clId="{5FFEB17C-0E6A-447D-8229-2EA5A96F967C}" dt="2025-11-27T00:58:28.990" v="1417" actId="1076"/>
        <pc:sldMkLst>
          <pc:docMk/>
          <pc:sldMk cId="0" sldId="257"/>
        </pc:sldMkLst>
        <pc:spChg chg="mod">
          <ac:chgData name="84944557512" userId="8d53fe5cd0e18d80" providerId="LiveId" clId="{5FFEB17C-0E6A-447D-8229-2EA5A96F967C}" dt="2025-11-26T13:36:09.403" v="830" actId="1076"/>
          <ac:spMkLst>
            <pc:docMk/>
            <pc:sldMk cId="0" sldId="257"/>
            <ac:spMk id="3" creationId="{AB5D8569-4427-D92B-964D-A617C9CD1402}"/>
          </ac:spMkLst>
        </pc:spChg>
        <pc:spChg chg="mod">
          <ac:chgData name="84944557512" userId="8d53fe5cd0e18d80" providerId="LiveId" clId="{5FFEB17C-0E6A-447D-8229-2EA5A96F967C}" dt="2025-11-27T00:56:23.410" v="1412" actId="1076"/>
          <ac:spMkLst>
            <pc:docMk/>
            <pc:sldMk cId="0" sldId="257"/>
            <ac:spMk id="5" creationId="{1C29816C-A929-98EB-4993-64B62C8878AF}"/>
          </ac:spMkLst>
        </pc:spChg>
        <pc:spChg chg="mod">
          <ac:chgData name="84944557512" userId="8d53fe5cd0e18d80" providerId="LiveId" clId="{5FFEB17C-0E6A-447D-8229-2EA5A96F967C}" dt="2025-11-26T13:39:38.072" v="836" actId="20577"/>
          <ac:spMkLst>
            <pc:docMk/>
            <pc:sldMk cId="0" sldId="257"/>
            <ac:spMk id="10" creationId="{00000000-0000-0000-0000-000000000000}"/>
          </ac:spMkLst>
        </pc:spChg>
        <pc:spChg chg="mod">
          <ac:chgData name="84944557512" userId="8d53fe5cd0e18d80" providerId="LiveId" clId="{5FFEB17C-0E6A-447D-8229-2EA5A96F967C}" dt="2025-11-26T13:36:00.459" v="828" actId="1076"/>
          <ac:spMkLst>
            <pc:docMk/>
            <pc:sldMk cId="0" sldId="257"/>
            <ac:spMk id="12" creationId="{00000000-0000-0000-0000-000000000000}"/>
          </ac:spMkLst>
        </pc:spChg>
        <pc:picChg chg="del mod">
          <ac:chgData name="84944557512" userId="8d53fe5cd0e18d80" providerId="LiveId" clId="{5FFEB17C-0E6A-447D-8229-2EA5A96F967C}" dt="2025-11-26T10:52:11.005" v="547" actId="21"/>
          <ac:picMkLst>
            <pc:docMk/>
            <pc:sldMk cId="0" sldId="257"/>
            <ac:picMk id="2" creationId="{00000000-0000-0000-0000-000000000000}"/>
          </ac:picMkLst>
        </pc:picChg>
        <pc:picChg chg="mod">
          <ac:chgData name="84944557512" userId="8d53fe5cd0e18d80" providerId="LiveId" clId="{5FFEB17C-0E6A-447D-8229-2EA5A96F967C}" dt="2025-11-26T13:35:54.874" v="827" actId="14100"/>
          <ac:picMkLst>
            <pc:docMk/>
            <pc:sldMk cId="0" sldId="257"/>
            <ac:picMk id="2" creationId="{02DE4A5F-A486-F036-787E-1838B4F4EFCF}"/>
          </ac:picMkLst>
        </pc:picChg>
        <pc:picChg chg="del mod">
          <ac:chgData name="84944557512" userId="8d53fe5cd0e18d80" providerId="LiveId" clId="{5FFEB17C-0E6A-447D-8229-2EA5A96F967C}" dt="2025-11-26T10:52:17.199" v="550" actId="478"/>
          <ac:picMkLst>
            <pc:docMk/>
            <pc:sldMk cId="0" sldId="257"/>
            <ac:picMk id="3" creationId="{00000000-0000-0000-0000-000000000000}"/>
          </ac:picMkLst>
        </pc:picChg>
        <pc:picChg chg="del">
          <ac:chgData name="84944557512" userId="8d53fe5cd0e18d80" providerId="LiveId" clId="{5FFEB17C-0E6A-447D-8229-2EA5A96F967C}" dt="2025-11-26T02:22:58.485" v="49" actId="478"/>
          <ac:picMkLst>
            <pc:docMk/>
            <pc:sldMk cId="0" sldId="257"/>
            <ac:picMk id="4" creationId="{00000000-0000-0000-0000-000000000000}"/>
          </ac:picMkLst>
        </pc:picChg>
        <pc:picChg chg="add mod">
          <ac:chgData name="84944557512" userId="8d53fe5cd0e18d80" providerId="LiveId" clId="{5FFEB17C-0E6A-447D-8229-2EA5A96F967C}" dt="2025-11-26T12:49:56.389" v="825" actId="14100"/>
          <ac:picMkLst>
            <pc:docMk/>
            <pc:sldMk cId="0" sldId="257"/>
            <ac:picMk id="4" creationId="{5708F48C-54C7-303E-A9E4-0FD663F96B65}"/>
          </ac:picMkLst>
        </pc:picChg>
        <pc:picChg chg="del">
          <ac:chgData name="84944557512" userId="8d53fe5cd0e18d80" providerId="LiveId" clId="{5FFEB17C-0E6A-447D-8229-2EA5A96F967C}" dt="2025-11-26T02:22:56.095" v="48" actId="478"/>
          <ac:picMkLst>
            <pc:docMk/>
            <pc:sldMk cId="0" sldId="257"/>
            <ac:picMk id="5" creationId="{00000000-0000-0000-0000-000000000000}"/>
          </ac:picMkLst>
        </pc:picChg>
        <pc:picChg chg="add del mod">
          <ac:chgData name="84944557512" userId="8d53fe5cd0e18d80" providerId="LiveId" clId="{5FFEB17C-0E6A-447D-8229-2EA5A96F967C}" dt="2025-11-26T10:52:02.217" v="545" actId="478"/>
          <ac:picMkLst>
            <pc:docMk/>
            <pc:sldMk cId="0" sldId="257"/>
            <ac:picMk id="6" creationId="{00000000-0000-0000-0000-000000000000}"/>
          </ac:picMkLst>
        </pc:picChg>
        <pc:picChg chg="del mod">
          <ac:chgData name="84944557512" userId="8d53fe5cd0e18d80" providerId="LiveId" clId="{5FFEB17C-0E6A-447D-8229-2EA5A96F967C}" dt="2025-11-26T10:51:34.809" v="536" actId="478"/>
          <ac:picMkLst>
            <pc:docMk/>
            <pc:sldMk cId="0" sldId="257"/>
            <ac:picMk id="7" creationId="{00000000-0000-0000-0000-000000000000}"/>
          </ac:picMkLst>
        </pc:picChg>
        <pc:picChg chg="del mod">
          <ac:chgData name="84944557512" userId="8d53fe5cd0e18d80" providerId="LiveId" clId="{5FFEB17C-0E6A-447D-8229-2EA5A96F967C}" dt="2025-11-26T10:53:19.240" v="564" actId="478"/>
          <ac:picMkLst>
            <pc:docMk/>
            <pc:sldMk cId="0" sldId="257"/>
            <ac:picMk id="8" creationId="{00000000-0000-0000-0000-000000000000}"/>
          </ac:picMkLst>
        </pc:picChg>
        <pc:picChg chg="del">
          <ac:chgData name="84944557512" userId="8d53fe5cd0e18d80" providerId="LiveId" clId="{5FFEB17C-0E6A-447D-8229-2EA5A96F967C}" dt="2025-11-26T02:23:24.499" v="52" actId="478"/>
          <ac:picMkLst>
            <pc:docMk/>
            <pc:sldMk cId="0" sldId="257"/>
            <ac:picMk id="11" creationId="{00000000-0000-0000-0000-000000000000}"/>
          </ac:picMkLst>
        </pc:picChg>
        <pc:cxnChg chg="add mod">
          <ac:chgData name="84944557512" userId="8d53fe5cd0e18d80" providerId="LiveId" clId="{5FFEB17C-0E6A-447D-8229-2EA5A96F967C}" dt="2025-11-27T00:58:28.990" v="1417" actId="1076"/>
          <ac:cxnSpMkLst>
            <pc:docMk/>
            <pc:sldMk cId="0" sldId="257"/>
            <ac:cxnSpMk id="6" creationId="{450294A5-8F28-600A-2D69-2C87F4B97F05}"/>
          </ac:cxnSpMkLst>
        </pc:cxnChg>
        <pc:cxnChg chg="add mod">
          <ac:chgData name="84944557512" userId="8d53fe5cd0e18d80" providerId="LiveId" clId="{5FFEB17C-0E6A-447D-8229-2EA5A96F967C}" dt="2025-11-27T00:57:56.565" v="1413" actId="1076"/>
          <ac:cxnSpMkLst>
            <pc:docMk/>
            <pc:sldMk cId="0" sldId="257"/>
            <ac:cxnSpMk id="8" creationId="{BFC3B205-7FB2-215D-41AB-1FC8B02C9686}"/>
          </ac:cxnSpMkLst>
        </pc:cxnChg>
      </pc:sldChg>
      <pc:sldChg chg="delSp modSp add mod">
        <pc:chgData name="84944557512" userId="8d53fe5cd0e18d80" providerId="LiveId" clId="{5FFEB17C-0E6A-447D-8229-2EA5A96F967C}" dt="2025-11-26T14:19:01.369" v="870" actId="255"/>
        <pc:sldMkLst>
          <pc:docMk/>
          <pc:sldMk cId="841705147" sldId="277"/>
        </pc:sldMkLst>
        <pc:spChg chg="mod">
          <ac:chgData name="84944557512" userId="8d53fe5cd0e18d80" providerId="LiveId" clId="{5FFEB17C-0E6A-447D-8229-2EA5A96F967C}" dt="2025-11-26T11:24:00.365" v="756" actId="2711"/>
          <ac:spMkLst>
            <pc:docMk/>
            <pc:sldMk cId="841705147" sldId="277"/>
            <ac:spMk id="6" creationId="{FBEDF47D-364D-B3EE-0A81-1957EC3CF78C}"/>
          </ac:spMkLst>
        </pc:spChg>
        <pc:spChg chg="mod">
          <ac:chgData name="84944557512" userId="8d53fe5cd0e18d80" providerId="LiveId" clId="{5FFEB17C-0E6A-447D-8229-2EA5A96F967C}" dt="2025-11-26T11:15:47.642" v="675" actId="14100"/>
          <ac:spMkLst>
            <pc:docMk/>
            <pc:sldMk cId="841705147" sldId="277"/>
            <ac:spMk id="13" creationId="{F132DFE8-5734-BBA2-4F80-E74734714C24}"/>
          </ac:spMkLst>
        </pc:spChg>
        <pc:spChg chg="mod">
          <ac:chgData name="84944557512" userId="8d53fe5cd0e18d80" providerId="LiveId" clId="{5FFEB17C-0E6A-447D-8229-2EA5A96F967C}" dt="2025-11-26T14:19:01.369" v="870" actId="255"/>
          <ac:spMkLst>
            <pc:docMk/>
            <pc:sldMk cId="841705147" sldId="277"/>
            <ac:spMk id="14" creationId="{7CCA42F1-2D8A-E26A-D3D5-7DBF22EC8C05}"/>
          </ac:spMkLst>
        </pc:spChg>
        <pc:spChg chg="mod">
          <ac:chgData name="84944557512" userId="8d53fe5cd0e18d80" providerId="LiveId" clId="{5FFEB17C-0E6A-447D-8229-2EA5A96F967C}" dt="2025-11-26T11:15:09.524" v="669" actId="1076"/>
          <ac:spMkLst>
            <pc:docMk/>
            <pc:sldMk cId="841705147" sldId="277"/>
            <ac:spMk id="16" creationId="{AD7F9A45-5704-0DCD-09CF-F1C460D36526}"/>
          </ac:spMkLst>
        </pc:spChg>
        <pc:spChg chg="mod">
          <ac:chgData name="84944557512" userId="8d53fe5cd0e18d80" providerId="LiveId" clId="{5FFEB17C-0E6A-447D-8229-2EA5A96F967C}" dt="2025-11-26T11:15:34.862" v="672" actId="207"/>
          <ac:spMkLst>
            <pc:docMk/>
            <pc:sldMk cId="841705147" sldId="277"/>
            <ac:spMk id="24" creationId="{294680C4-8395-DEEA-6908-B4D3563EE652}"/>
          </ac:spMkLst>
        </pc:spChg>
        <pc:picChg chg="del">
          <ac:chgData name="84944557512" userId="8d53fe5cd0e18d80" providerId="LiveId" clId="{5FFEB17C-0E6A-447D-8229-2EA5A96F967C}" dt="2025-11-26T11:14:02.052" v="655" actId="478"/>
          <ac:picMkLst>
            <pc:docMk/>
            <pc:sldMk cId="841705147" sldId="277"/>
            <ac:picMk id="2" creationId="{00000000-0000-0000-0000-000000000000}"/>
          </ac:picMkLst>
        </pc:picChg>
        <pc:picChg chg="del mod">
          <ac:chgData name="84944557512" userId="8d53fe5cd0e18d80" providerId="LiveId" clId="{5FFEB17C-0E6A-447D-8229-2EA5A96F967C}" dt="2025-11-26T11:14:00.884" v="654" actId="478"/>
          <ac:picMkLst>
            <pc:docMk/>
            <pc:sldMk cId="841705147" sldId="277"/>
            <ac:picMk id="3" creationId="{00000000-0000-0000-0000-000000000000}"/>
          </ac:picMkLst>
        </pc:picChg>
        <pc:picChg chg="del">
          <ac:chgData name="84944557512" userId="8d53fe5cd0e18d80" providerId="LiveId" clId="{5FFEB17C-0E6A-447D-8229-2EA5A96F967C}" dt="2025-11-26T11:14:02.797" v="656" actId="478"/>
          <ac:picMkLst>
            <pc:docMk/>
            <pc:sldMk cId="841705147" sldId="277"/>
            <ac:picMk id="5" creationId="{00000000-0000-0000-0000-000000000000}"/>
          </ac:picMkLst>
        </pc:picChg>
        <pc:picChg chg="del">
          <ac:chgData name="84944557512" userId="8d53fe5cd0e18d80" providerId="LiveId" clId="{5FFEB17C-0E6A-447D-8229-2EA5A96F967C}" dt="2025-11-26T11:13:57.868" v="652" actId="478"/>
          <ac:picMkLst>
            <pc:docMk/>
            <pc:sldMk cId="841705147" sldId="277"/>
            <ac:picMk id="8" creationId="{00000000-0000-0000-0000-000000000000}"/>
          </ac:picMkLst>
        </pc:picChg>
        <pc:picChg chg="del">
          <ac:chgData name="84944557512" userId="8d53fe5cd0e18d80" providerId="LiveId" clId="{5FFEB17C-0E6A-447D-8229-2EA5A96F967C}" dt="2025-11-26T11:14:04.028" v="657" actId="478"/>
          <ac:picMkLst>
            <pc:docMk/>
            <pc:sldMk cId="841705147" sldId="277"/>
            <ac:picMk id="9" creationId="{00000000-0000-0000-0000-000000000000}"/>
          </ac:picMkLst>
        </pc:picChg>
        <pc:picChg chg="del">
          <ac:chgData name="84944557512" userId="8d53fe5cd0e18d80" providerId="LiveId" clId="{5FFEB17C-0E6A-447D-8229-2EA5A96F967C}" dt="2025-11-26T11:13:59.005" v="653" actId="478"/>
          <ac:picMkLst>
            <pc:docMk/>
            <pc:sldMk cId="841705147" sldId="277"/>
            <ac:picMk id="10" creationId="{00000000-0000-0000-0000-000000000000}"/>
          </ac:picMkLst>
        </pc:picChg>
      </pc:sldChg>
      <pc:sldChg chg="delSp modSp add del mod setBg delAnim">
        <pc:chgData name="84944557512" userId="8d53fe5cd0e18d80" providerId="LiveId" clId="{5FFEB17C-0E6A-447D-8229-2EA5A96F967C}" dt="2025-11-26T03:37:51.594" v="270" actId="2696"/>
        <pc:sldMkLst>
          <pc:docMk/>
          <pc:sldMk cId="3136026260" sldId="285"/>
        </pc:sldMkLst>
        <pc:spChg chg="mod">
          <ac:chgData name="84944557512" userId="8d53fe5cd0e18d80" providerId="LiveId" clId="{5FFEB17C-0E6A-447D-8229-2EA5A96F967C}" dt="2025-11-26T03:35:06.084" v="246" actId="1076"/>
          <ac:spMkLst>
            <pc:docMk/>
            <pc:sldMk cId="3136026260" sldId="285"/>
            <ac:spMk id="23" creationId="{BFFAD60E-55D8-9753-2306-2917CDBE6FF8}"/>
          </ac:spMkLst>
        </pc:spChg>
        <pc:grpChg chg="del">
          <ac:chgData name="84944557512" userId="8d53fe5cd0e18d80" providerId="LiveId" clId="{5FFEB17C-0E6A-447D-8229-2EA5A96F967C}" dt="2025-11-26T03:34:23.744" v="238" actId="478"/>
          <ac:grpSpMkLst>
            <pc:docMk/>
            <pc:sldMk cId="3136026260" sldId="285"/>
            <ac:grpSpMk id="4" creationId="{00000000-0000-0000-0000-000000000000}"/>
          </ac:grpSpMkLst>
        </pc:grpChg>
        <pc:grpChg chg="del">
          <ac:chgData name="84944557512" userId="8d53fe5cd0e18d80" providerId="LiveId" clId="{5FFEB17C-0E6A-447D-8229-2EA5A96F967C}" dt="2025-11-26T03:34:21.498" v="237" actId="478"/>
          <ac:grpSpMkLst>
            <pc:docMk/>
            <pc:sldMk cId="3136026260" sldId="285"/>
            <ac:grpSpMk id="7" creationId="{00000000-0000-0000-0000-000000000000}"/>
          </ac:grpSpMkLst>
        </pc:grpChg>
        <pc:picChg chg="del">
          <ac:chgData name="84944557512" userId="8d53fe5cd0e18d80" providerId="LiveId" clId="{5FFEB17C-0E6A-447D-8229-2EA5A96F967C}" dt="2025-11-26T03:34:36.299" v="240" actId="478"/>
          <ac:picMkLst>
            <pc:docMk/>
            <pc:sldMk cId="3136026260" sldId="285"/>
            <ac:picMk id="12" creationId="{00000000-0000-0000-0000-000000000000}"/>
          </ac:picMkLst>
        </pc:picChg>
        <pc:picChg chg="del">
          <ac:chgData name="84944557512" userId="8d53fe5cd0e18d80" providerId="LiveId" clId="{5FFEB17C-0E6A-447D-8229-2EA5A96F967C}" dt="2025-11-26T03:34:39.790" v="242" actId="478"/>
          <ac:picMkLst>
            <pc:docMk/>
            <pc:sldMk cId="3136026260" sldId="285"/>
            <ac:picMk id="19" creationId="{00000000-0000-0000-0000-000000000000}"/>
          </ac:picMkLst>
        </pc:picChg>
        <pc:picChg chg="del">
          <ac:chgData name="84944557512" userId="8d53fe5cd0e18d80" providerId="LiveId" clId="{5FFEB17C-0E6A-447D-8229-2EA5A96F967C}" dt="2025-11-26T03:34:38.290" v="241" actId="478"/>
          <ac:picMkLst>
            <pc:docMk/>
            <pc:sldMk cId="3136026260" sldId="285"/>
            <ac:picMk id="20" creationId="{00000000-0000-0000-0000-000000000000}"/>
          </ac:picMkLst>
        </pc:picChg>
        <pc:picChg chg="del">
          <ac:chgData name="84944557512" userId="8d53fe5cd0e18d80" providerId="LiveId" clId="{5FFEB17C-0E6A-447D-8229-2EA5A96F967C}" dt="2025-11-26T03:34:29.139" v="239" actId="478"/>
          <ac:picMkLst>
            <pc:docMk/>
            <pc:sldMk cId="3136026260" sldId="285"/>
            <ac:picMk id="24" creationId="{7E6A71FF-077C-249E-8B38-3640D4CA9F95}"/>
          </ac:picMkLst>
        </pc:picChg>
      </pc:sldChg>
      <pc:sldChg chg="add">
        <pc:chgData name="84944557512" userId="8d53fe5cd0e18d80" providerId="LiveId" clId="{5FFEB17C-0E6A-447D-8229-2EA5A96F967C}" dt="2025-11-26T13:39:03.166" v="834"/>
        <pc:sldMkLst>
          <pc:docMk/>
          <pc:sldMk cId="942891087" sldId="286"/>
        </pc:sldMkLst>
      </pc:sldChg>
      <pc:sldChg chg="delSp modSp add mod">
        <pc:chgData name="84944557512" userId="8d53fe5cd0e18d80" providerId="LiveId" clId="{5FFEB17C-0E6A-447D-8229-2EA5A96F967C}" dt="2025-11-27T05:20:22.148" v="1419" actId="21"/>
        <pc:sldMkLst>
          <pc:docMk/>
          <pc:sldMk cId="977581925" sldId="288"/>
        </pc:sldMkLst>
        <pc:spChg chg="del">
          <ac:chgData name="84944557512" userId="8d53fe5cd0e18d80" providerId="LiveId" clId="{5FFEB17C-0E6A-447D-8229-2EA5A96F967C}" dt="2025-11-26T15:05:56.109" v="921" actId="21"/>
          <ac:spMkLst>
            <pc:docMk/>
            <pc:sldMk cId="977581925" sldId="288"/>
            <ac:spMk id="7" creationId="{00000000-0000-0000-0000-000000000000}"/>
          </ac:spMkLst>
        </pc:spChg>
        <pc:spChg chg="del mod">
          <ac:chgData name="84944557512" userId="8d53fe5cd0e18d80" providerId="LiveId" clId="{5FFEB17C-0E6A-447D-8229-2EA5A96F967C}" dt="2025-11-27T05:20:22.148" v="1419" actId="21"/>
          <ac:spMkLst>
            <pc:docMk/>
            <pc:sldMk cId="977581925" sldId="288"/>
            <ac:spMk id="13" creationId="{3C082CEB-E2F7-4E5C-B3FE-6922E39E3F07}"/>
          </ac:spMkLst>
        </pc:spChg>
        <pc:graphicFrameChg chg="mod modGraphic">
          <ac:chgData name="84944557512" userId="8d53fe5cd0e18d80" providerId="LiveId" clId="{5FFEB17C-0E6A-447D-8229-2EA5A96F967C}" dt="2025-11-26T15:09:17.676" v="956"/>
          <ac:graphicFrameMkLst>
            <pc:docMk/>
            <pc:sldMk cId="977581925" sldId="288"/>
            <ac:graphicFrameMk id="11" creationId="{DBCF84EC-19EC-92AD-87C7-CD238AFB9F2E}"/>
          </ac:graphicFrameMkLst>
        </pc:graphicFrameChg>
        <pc:picChg chg="del">
          <ac:chgData name="84944557512" userId="8d53fe5cd0e18d80" providerId="LiveId" clId="{5FFEB17C-0E6A-447D-8229-2EA5A96F967C}" dt="2025-11-26T15:05:36.725" v="916" actId="478"/>
          <ac:picMkLst>
            <pc:docMk/>
            <pc:sldMk cId="977581925" sldId="288"/>
            <ac:picMk id="2" creationId="{00000000-0000-0000-0000-000000000000}"/>
          </ac:picMkLst>
        </pc:picChg>
        <pc:picChg chg="del">
          <ac:chgData name="84944557512" userId="8d53fe5cd0e18d80" providerId="LiveId" clId="{5FFEB17C-0E6A-447D-8229-2EA5A96F967C}" dt="2025-11-26T15:05:38.918" v="917" actId="478"/>
          <ac:picMkLst>
            <pc:docMk/>
            <pc:sldMk cId="977581925" sldId="288"/>
            <ac:picMk id="3" creationId="{00000000-0000-0000-0000-000000000000}"/>
          </ac:picMkLst>
        </pc:picChg>
        <pc:picChg chg="del">
          <ac:chgData name="84944557512" userId="8d53fe5cd0e18d80" providerId="LiveId" clId="{5FFEB17C-0E6A-447D-8229-2EA5A96F967C}" dt="2025-11-26T15:05:35.861" v="915" actId="478"/>
          <ac:picMkLst>
            <pc:docMk/>
            <pc:sldMk cId="977581925" sldId="288"/>
            <ac:picMk id="5" creationId="{00000000-0000-0000-0000-000000000000}"/>
          </ac:picMkLst>
        </pc:picChg>
        <pc:picChg chg="del mod">
          <ac:chgData name="84944557512" userId="8d53fe5cd0e18d80" providerId="LiveId" clId="{5FFEB17C-0E6A-447D-8229-2EA5A96F967C}" dt="2025-11-26T15:05:29.194" v="912" actId="478"/>
          <ac:picMkLst>
            <pc:docMk/>
            <pc:sldMk cId="977581925" sldId="288"/>
            <ac:picMk id="8" creationId="{00000000-0000-0000-0000-000000000000}"/>
          </ac:picMkLst>
        </pc:picChg>
        <pc:picChg chg="del">
          <ac:chgData name="84944557512" userId="8d53fe5cd0e18d80" providerId="LiveId" clId="{5FFEB17C-0E6A-447D-8229-2EA5A96F967C}" dt="2025-11-26T15:05:27.675" v="910" actId="478"/>
          <ac:picMkLst>
            <pc:docMk/>
            <pc:sldMk cId="977581925" sldId="288"/>
            <ac:picMk id="9" creationId="{00000000-0000-0000-0000-000000000000}"/>
          </ac:picMkLst>
        </pc:picChg>
        <pc:picChg chg="del">
          <ac:chgData name="84944557512" userId="8d53fe5cd0e18d80" providerId="LiveId" clId="{5FFEB17C-0E6A-447D-8229-2EA5A96F967C}" dt="2025-11-26T15:05:30.237" v="913" actId="478"/>
          <ac:picMkLst>
            <pc:docMk/>
            <pc:sldMk cId="977581925" sldId="288"/>
            <ac:picMk id="10" creationId="{00000000-0000-0000-0000-000000000000}"/>
          </ac:picMkLst>
        </pc:picChg>
      </pc:sldChg>
      <pc:sldChg chg="add">
        <pc:chgData name="84944557512" userId="8d53fe5cd0e18d80" providerId="LiveId" clId="{5FFEB17C-0E6A-447D-8229-2EA5A96F967C}" dt="2025-11-26T11:25:26.608" v="757"/>
        <pc:sldMkLst>
          <pc:docMk/>
          <pc:sldMk cId="300727918" sldId="290"/>
        </pc:sldMkLst>
      </pc:sldChg>
      <pc:sldChg chg="addSp delSp modSp del mod addAnim delAnim">
        <pc:chgData name="84944557512" userId="8d53fe5cd0e18d80" providerId="LiveId" clId="{5FFEB17C-0E6A-447D-8229-2EA5A96F967C}" dt="2025-11-26T11:23:46.617" v="753" actId="47"/>
        <pc:sldMkLst>
          <pc:docMk/>
          <pc:sldMk cId="3759081886" sldId="546"/>
        </pc:sldMkLst>
        <pc:spChg chg="add del mod">
          <ac:chgData name="84944557512" userId="8d53fe5cd0e18d80" providerId="LiveId" clId="{5FFEB17C-0E6A-447D-8229-2EA5A96F967C}" dt="2025-11-26T03:17:25.012" v="232" actId="21"/>
          <ac:spMkLst>
            <pc:docMk/>
            <pc:sldMk cId="3759081886" sldId="546"/>
            <ac:spMk id="3" creationId="{C43EEB47-7E19-EE0C-7B29-C0B646A469C8}"/>
          </ac:spMkLst>
        </pc:spChg>
        <pc:spChg chg="del">
          <ac:chgData name="84944557512" userId="8d53fe5cd0e18d80" providerId="LiveId" clId="{5FFEB17C-0E6A-447D-8229-2EA5A96F967C}" dt="2025-11-26T03:17:37.555" v="235" actId="21"/>
          <ac:spMkLst>
            <pc:docMk/>
            <pc:sldMk cId="3759081886" sldId="546"/>
            <ac:spMk id="16" creationId="{00000000-0000-0000-0000-000000000000}"/>
          </ac:spMkLst>
        </pc:spChg>
        <pc:grpChg chg="add del">
          <ac:chgData name="84944557512" userId="8d53fe5cd0e18d80" providerId="LiveId" clId="{5FFEB17C-0E6A-447D-8229-2EA5A96F967C}" dt="2025-11-26T03:17:34.141" v="234" actId="21"/>
          <ac:grpSpMkLst>
            <pc:docMk/>
            <pc:sldMk cId="3759081886" sldId="546"/>
            <ac:grpSpMk id="12" creationId="{00000000-0000-0000-0000-000000000000}"/>
          </ac:grpSpMkLst>
        </pc:grpChg>
        <pc:grpChg chg="del">
          <ac:chgData name="84944557512" userId="8d53fe5cd0e18d80" providerId="LiveId" clId="{5FFEB17C-0E6A-447D-8229-2EA5A96F967C}" dt="2025-11-26T03:17:37.555" v="235" actId="21"/>
          <ac:grpSpMkLst>
            <pc:docMk/>
            <pc:sldMk cId="3759081886" sldId="546"/>
            <ac:grpSpMk id="13" creationId="{00000000-0000-0000-0000-000000000000}"/>
          </ac:grpSpMkLst>
        </pc:grpChg>
        <pc:picChg chg="mod">
          <ac:chgData name="84944557512" userId="8d53fe5cd0e18d80" providerId="LiveId" clId="{5FFEB17C-0E6A-447D-8229-2EA5A96F967C}" dt="2025-11-26T03:13:21.874" v="80" actId="14100"/>
          <ac:picMkLst>
            <pc:docMk/>
            <pc:sldMk cId="3759081886" sldId="546"/>
            <ac:picMk id="11" creationId="{00000000-0000-0000-0000-000000000000}"/>
          </ac:picMkLst>
        </pc:picChg>
      </pc:sldChg>
      <pc:sldChg chg="modSp del mod">
        <pc:chgData name="84944557512" userId="8d53fe5cd0e18d80" providerId="LiveId" clId="{5FFEB17C-0E6A-447D-8229-2EA5A96F967C}" dt="2025-11-26T02:19:02.848" v="12" actId="2696"/>
        <pc:sldMkLst>
          <pc:docMk/>
          <pc:sldMk cId="1043380953" sldId="555"/>
        </pc:sldMkLst>
        <pc:picChg chg="mod">
          <ac:chgData name="84944557512" userId="8d53fe5cd0e18d80" providerId="LiveId" clId="{5FFEB17C-0E6A-447D-8229-2EA5A96F967C}" dt="2025-11-26T02:17:17.006" v="0" actId="14100"/>
          <ac:picMkLst>
            <pc:docMk/>
            <pc:sldMk cId="1043380953" sldId="555"/>
            <ac:picMk id="7" creationId="{00000000-0000-0000-0000-000000000000}"/>
          </ac:picMkLst>
        </pc:picChg>
      </pc:sldChg>
      <pc:sldChg chg="addSp delSp modSp mod addAnim delAnim modAnim">
        <pc:chgData name="84944557512" userId="8d53fe5cd0e18d80" providerId="LiveId" clId="{5FFEB17C-0E6A-447D-8229-2EA5A96F967C}" dt="2025-11-26T13:48:40.412" v="847" actId="1076"/>
        <pc:sldMkLst>
          <pc:docMk/>
          <pc:sldMk cId="2584352020" sldId="556"/>
        </pc:sldMkLst>
        <pc:spChg chg="mod">
          <ac:chgData name="84944557512" userId="8d53fe5cd0e18d80" providerId="LiveId" clId="{5FFEB17C-0E6A-447D-8229-2EA5A96F967C}" dt="2025-11-26T13:48:40.412" v="847" actId="1076"/>
          <ac:spMkLst>
            <pc:docMk/>
            <pc:sldMk cId="2584352020" sldId="556"/>
            <ac:spMk id="3" creationId="{00000000-0000-0000-0000-000000000000}"/>
          </ac:spMkLst>
        </pc:spChg>
        <pc:spChg chg="mod">
          <ac:chgData name="84944557512" userId="8d53fe5cd0e18d80" providerId="LiveId" clId="{5FFEB17C-0E6A-447D-8229-2EA5A96F967C}" dt="2025-11-26T13:48:36.504" v="846" actId="1076"/>
          <ac:spMkLst>
            <pc:docMk/>
            <pc:sldMk cId="2584352020" sldId="556"/>
            <ac:spMk id="5" creationId="{00000000-0000-0000-0000-000000000000}"/>
          </ac:spMkLst>
        </pc:spChg>
        <pc:spChg chg="add del mod">
          <ac:chgData name="84944557512" userId="8d53fe5cd0e18d80" providerId="LiveId" clId="{5FFEB17C-0E6A-447D-8229-2EA5A96F967C}" dt="2025-11-26T13:48:31.934" v="844" actId="21"/>
          <ac:spMkLst>
            <pc:docMk/>
            <pc:sldMk cId="2584352020" sldId="556"/>
            <ac:spMk id="16" creationId="{00000000-0000-0000-0000-000000000000}"/>
          </ac:spMkLst>
        </pc:spChg>
        <pc:spChg chg="del">
          <ac:chgData name="84944557512" userId="8d53fe5cd0e18d80" providerId="LiveId" clId="{5FFEB17C-0E6A-447D-8229-2EA5A96F967C}" dt="2025-11-26T03:07:26.176" v="54" actId="21"/>
          <ac:spMkLst>
            <pc:docMk/>
            <pc:sldMk cId="2584352020" sldId="556"/>
            <ac:spMk id="23" creationId="{00000000-0000-0000-0000-000000000000}"/>
          </ac:spMkLst>
        </pc:spChg>
        <pc:grpChg chg="mod">
          <ac:chgData name="84944557512" userId="8d53fe5cd0e18d80" providerId="LiveId" clId="{5FFEB17C-0E6A-447D-8229-2EA5A96F967C}" dt="2025-11-26T13:48:34.320" v="845" actId="1076"/>
          <ac:grpSpMkLst>
            <pc:docMk/>
            <pc:sldMk cId="2584352020" sldId="556"/>
            <ac:grpSpMk id="18" creationId="{00000000-0000-0000-0000-000000000000}"/>
          </ac:grpSpMkLst>
        </pc:grpChg>
        <pc:grpChg chg="del">
          <ac:chgData name="84944557512" userId="8d53fe5cd0e18d80" providerId="LiveId" clId="{5FFEB17C-0E6A-447D-8229-2EA5A96F967C}" dt="2025-11-26T03:07:26.176" v="54" actId="21"/>
          <ac:grpSpMkLst>
            <pc:docMk/>
            <pc:sldMk cId="2584352020" sldId="556"/>
            <ac:grpSpMk id="19" creationId="{00000000-0000-0000-0000-000000000000}"/>
          </ac:grpSpMkLst>
        </pc:grpChg>
        <pc:picChg chg="del">
          <ac:chgData name="84944557512" userId="8d53fe5cd0e18d80" providerId="LiveId" clId="{5FFEB17C-0E6A-447D-8229-2EA5A96F967C}" dt="2025-11-26T07:42:16.290" v="378" actId="478"/>
          <ac:picMkLst>
            <pc:docMk/>
            <pc:sldMk cId="2584352020" sldId="556"/>
            <ac:picMk id="2" creationId="{00000000-0000-0000-0000-000000000000}"/>
          </ac:picMkLst>
        </pc:picChg>
      </pc:sldChg>
      <pc:sldChg chg="delSp modSp mod">
        <pc:chgData name="84944557512" userId="8d53fe5cd0e18d80" providerId="LiveId" clId="{5FFEB17C-0E6A-447D-8229-2EA5A96F967C}" dt="2025-11-26T03:08:58.042" v="68" actId="1076"/>
        <pc:sldMkLst>
          <pc:docMk/>
          <pc:sldMk cId="1921262406" sldId="583"/>
        </pc:sldMkLst>
        <pc:spChg chg="del">
          <ac:chgData name="84944557512" userId="8d53fe5cd0e18d80" providerId="LiveId" clId="{5FFEB17C-0E6A-447D-8229-2EA5A96F967C}" dt="2025-11-26T03:07:50.205" v="55" actId="21"/>
          <ac:spMkLst>
            <pc:docMk/>
            <pc:sldMk cId="1921262406" sldId="583"/>
            <ac:spMk id="31" creationId="{00000000-0000-0000-0000-000000000000}"/>
          </ac:spMkLst>
        </pc:spChg>
        <pc:spChg chg="mod">
          <ac:chgData name="84944557512" userId="8d53fe5cd0e18d80" providerId="LiveId" clId="{5FFEB17C-0E6A-447D-8229-2EA5A96F967C}" dt="2025-11-26T03:08:58.042" v="68" actId="1076"/>
          <ac:spMkLst>
            <pc:docMk/>
            <pc:sldMk cId="1921262406" sldId="583"/>
            <ac:spMk id="32" creationId="{00000000-0000-0000-0000-000000000000}"/>
          </ac:spMkLst>
        </pc:spChg>
        <pc:grpChg chg="del">
          <ac:chgData name="84944557512" userId="8d53fe5cd0e18d80" providerId="LiveId" clId="{5FFEB17C-0E6A-447D-8229-2EA5A96F967C}" dt="2025-11-26T03:07:50.205" v="55" actId="21"/>
          <ac:grpSpMkLst>
            <pc:docMk/>
            <pc:sldMk cId="1921262406" sldId="583"/>
            <ac:grpSpMk id="28" creationId="{00000000-0000-0000-0000-000000000000}"/>
          </ac:grpSpMkLst>
        </pc:grpChg>
      </pc:sldChg>
      <pc:sldChg chg="delSp modSp del mod delAnim">
        <pc:chgData name="84944557512" userId="8d53fe5cd0e18d80" providerId="LiveId" clId="{5FFEB17C-0E6A-447D-8229-2EA5A96F967C}" dt="2025-11-26T15:10:19.059" v="958" actId="2696"/>
        <pc:sldMkLst>
          <pc:docMk/>
          <pc:sldMk cId="2139775627" sldId="585"/>
        </pc:sldMkLst>
        <pc:spChg chg="mod">
          <ac:chgData name="84944557512" userId="8d53fe5cd0e18d80" providerId="LiveId" clId="{5FFEB17C-0E6A-447D-8229-2EA5A96F967C}" dt="2025-11-26T07:44:48.932" v="408" actId="14100"/>
          <ac:spMkLst>
            <pc:docMk/>
            <pc:sldMk cId="2139775627" sldId="585"/>
            <ac:spMk id="2" creationId="{00000000-0000-0000-0000-000000000000}"/>
          </ac:spMkLst>
        </pc:spChg>
        <pc:spChg chg="del mod">
          <ac:chgData name="84944557512" userId="8d53fe5cd0e18d80" providerId="LiveId" clId="{5FFEB17C-0E6A-447D-8229-2EA5A96F967C}" dt="2025-11-26T11:11:24.073" v="636" actId="21"/>
          <ac:spMkLst>
            <pc:docMk/>
            <pc:sldMk cId="2139775627" sldId="585"/>
            <ac:spMk id="6" creationId="{00000000-0000-0000-0000-000000000000}"/>
          </ac:spMkLst>
        </pc:spChg>
        <pc:spChg chg="mod">
          <ac:chgData name="84944557512" userId="8d53fe5cd0e18d80" providerId="LiveId" clId="{5FFEB17C-0E6A-447D-8229-2EA5A96F967C}" dt="2025-11-26T07:44:31.081" v="404" actId="1076"/>
          <ac:spMkLst>
            <pc:docMk/>
            <pc:sldMk cId="2139775627" sldId="585"/>
            <ac:spMk id="8" creationId="{3033901B-7995-8044-93EF-10A0D43C942C}"/>
          </ac:spMkLst>
        </pc:spChg>
        <pc:spChg chg="mod">
          <ac:chgData name="84944557512" userId="8d53fe5cd0e18d80" providerId="LiveId" clId="{5FFEB17C-0E6A-447D-8229-2EA5A96F967C}" dt="2025-11-26T07:44:35.555" v="405" actId="1076"/>
          <ac:spMkLst>
            <pc:docMk/>
            <pc:sldMk cId="2139775627" sldId="585"/>
            <ac:spMk id="12" creationId="{900AC9C8-78F9-1573-D328-5D497E0648AD}"/>
          </ac:spMkLst>
        </pc:spChg>
        <pc:picChg chg="del">
          <ac:chgData name="84944557512" userId="8d53fe5cd0e18d80" providerId="LiveId" clId="{5FFEB17C-0E6A-447D-8229-2EA5A96F967C}" dt="2025-11-26T07:44:22.146" v="401" actId="21"/>
          <ac:picMkLst>
            <pc:docMk/>
            <pc:sldMk cId="2139775627" sldId="585"/>
            <ac:picMk id="7" creationId="{00000000-0000-0000-0000-000000000000}"/>
          </ac:picMkLst>
        </pc:picChg>
      </pc:sldChg>
      <pc:sldChg chg="delSp modSp del mod delAnim modAnim">
        <pc:chgData name="84944557512" userId="8d53fe5cd0e18d80" providerId="LiveId" clId="{5FFEB17C-0E6A-447D-8229-2EA5A96F967C}" dt="2025-11-26T03:12:57.808" v="79" actId="2696"/>
        <pc:sldMkLst>
          <pc:docMk/>
          <pc:sldMk cId="2437342120" sldId="586"/>
        </pc:sldMkLst>
        <pc:spChg chg="del">
          <ac:chgData name="84944557512" userId="8d53fe5cd0e18d80" providerId="LiveId" clId="{5FFEB17C-0E6A-447D-8229-2EA5A96F967C}" dt="2025-11-26T02:17:50.921" v="6" actId="478"/>
          <ac:spMkLst>
            <pc:docMk/>
            <pc:sldMk cId="2437342120" sldId="586"/>
            <ac:spMk id="8" creationId="{28E84EDA-2D46-40C7-AFAE-AC2E160415C4}"/>
          </ac:spMkLst>
        </pc:spChg>
        <pc:spChg chg="del mod">
          <ac:chgData name="84944557512" userId="8d53fe5cd0e18d80" providerId="LiveId" clId="{5FFEB17C-0E6A-447D-8229-2EA5A96F967C}" dt="2025-11-26T02:17:41.712" v="3" actId="478"/>
          <ac:spMkLst>
            <pc:docMk/>
            <pc:sldMk cId="2437342120" sldId="586"/>
            <ac:spMk id="10" creationId="{F92F0DAE-0440-46E9-B054-692D2A4505FD}"/>
          </ac:spMkLst>
        </pc:spChg>
        <pc:spChg chg="del">
          <ac:chgData name="84944557512" userId="8d53fe5cd0e18d80" providerId="LiveId" clId="{5FFEB17C-0E6A-447D-8229-2EA5A96F967C}" dt="2025-11-26T02:17:55.466" v="8" actId="478"/>
          <ac:spMkLst>
            <pc:docMk/>
            <pc:sldMk cId="2437342120" sldId="586"/>
            <ac:spMk id="11" creationId="{40FCE2FA-6E33-40A8-9EB0-D16C9E185D41}"/>
          </ac:spMkLst>
        </pc:spChg>
        <pc:spChg chg="del">
          <ac:chgData name="84944557512" userId="8d53fe5cd0e18d80" providerId="LiveId" clId="{5FFEB17C-0E6A-447D-8229-2EA5A96F967C}" dt="2025-11-26T02:17:53.308" v="7" actId="478"/>
          <ac:spMkLst>
            <pc:docMk/>
            <pc:sldMk cId="2437342120" sldId="586"/>
            <ac:spMk id="12" creationId="{C0B48341-6543-4B37-885A-B9568F1B9527}"/>
          </ac:spMkLst>
        </pc:spChg>
        <pc:spChg chg="del">
          <ac:chgData name="84944557512" userId="8d53fe5cd0e18d80" providerId="LiveId" clId="{5FFEB17C-0E6A-447D-8229-2EA5A96F967C}" dt="2025-11-26T02:17:43.427" v="4" actId="478"/>
          <ac:spMkLst>
            <pc:docMk/>
            <pc:sldMk cId="2437342120" sldId="586"/>
            <ac:spMk id="14" creationId="{75A31B75-786B-4EBE-A114-91A3DB6049DC}"/>
          </ac:spMkLst>
        </pc:spChg>
        <pc:spChg chg="del">
          <ac:chgData name="84944557512" userId="8d53fe5cd0e18d80" providerId="LiveId" clId="{5FFEB17C-0E6A-447D-8229-2EA5A96F967C}" dt="2025-11-26T02:17:57.742" v="9" actId="478"/>
          <ac:spMkLst>
            <pc:docMk/>
            <pc:sldMk cId="2437342120" sldId="586"/>
            <ac:spMk id="15" creationId="{C31202D7-9EAE-477A-98AA-BD20FDAA801B}"/>
          </ac:spMkLst>
        </pc:spChg>
        <pc:grpChg chg="del">
          <ac:chgData name="84944557512" userId="8d53fe5cd0e18d80" providerId="LiveId" clId="{5FFEB17C-0E6A-447D-8229-2EA5A96F967C}" dt="2025-11-26T02:17:48.399" v="5" actId="478"/>
          <ac:grpSpMkLst>
            <pc:docMk/>
            <pc:sldMk cId="2437342120" sldId="586"/>
            <ac:grpSpMk id="16" creationId="{41B3A1AF-626A-4164-A818-3E5F9DBD625F}"/>
          </ac:grpSpMkLst>
        </pc:grpChg>
        <pc:picChg chg="mod">
          <ac:chgData name="84944557512" userId="8d53fe5cd0e18d80" providerId="LiveId" clId="{5FFEB17C-0E6A-447D-8229-2EA5A96F967C}" dt="2025-11-26T02:24:14.468" v="53" actId="1076"/>
          <ac:picMkLst>
            <pc:docMk/>
            <pc:sldMk cId="2437342120" sldId="586"/>
            <ac:picMk id="2" creationId="{00000000-0000-0000-0000-000000000000}"/>
          </ac:picMkLst>
        </pc:picChg>
      </pc:sldChg>
      <pc:sldChg chg="addSp delSp modSp mod delAnim modAnim">
        <pc:chgData name="84944557512" userId="8d53fe5cd0e18d80" providerId="LiveId" clId="{5FFEB17C-0E6A-447D-8229-2EA5A96F967C}" dt="2025-11-27T00:53:41.955" v="1397" actId="1076"/>
        <pc:sldMkLst>
          <pc:docMk/>
          <pc:sldMk cId="2044257190" sldId="617"/>
        </pc:sldMkLst>
        <pc:spChg chg="add mod">
          <ac:chgData name="84944557512" userId="8d53fe5cd0e18d80" providerId="LiveId" clId="{5FFEB17C-0E6A-447D-8229-2EA5A96F967C}" dt="2025-11-27T00:53:41.955" v="1397" actId="1076"/>
          <ac:spMkLst>
            <pc:docMk/>
            <pc:sldMk cId="2044257190" sldId="617"/>
            <ac:spMk id="2" creationId="{25FF5DE9-ACB7-7840-73C6-357BB13E1E5D}"/>
          </ac:spMkLst>
        </pc:spChg>
        <pc:graphicFrameChg chg="del mod modGraphic">
          <ac:chgData name="84944557512" userId="8d53fe5cd0e18d80" providerId="LiveId" clId="{5FFEB17C-0E6A-447D-8229-2EA5A96F967C}" dt="2025-11-27T00:51:04.409" v="1124" actId="21"/>
          <ac:graphicFrameMkLst>
            <pc:docMk/>
            <pc:sldMk cId="2044257190" sldId="617"/>
            <ac:graphicFrameMk id="3" creationId="{00000000-0000-0000-0000-000000000000}"/>
          </ac:graphicFrameMkLst>
        </pc:graphicFrameChg>
        <pc:picChg chg="mod">
          <ac:chgData name="84944557512" userId="8d53fe5cd0e18d80" providerId="LiveId" clId="{5FFEB17C-0E6A-447D-8229-2EA5A96F967C}" dt="2025-11-26T11:16:45.508" v="680" actId="1076"/>
          <ac:picMkLst>
            <pc:docMk/>
            <pc:sldMk cId="2044257190" sldId="617"/>
            <ac:picMk id="9" creationId="{00000000-0000-0000-0000-000000000000}"/>
          </ac:picMkLst>
        </pc:picChg>
      </pc:sldChg>
      <pc:sldChg chg="del">
        <pc:chgData name="84944557512" userId="8d53fe5cd0e18d80" providerId="LiveId" clId="{5FFEB17C-0E6A-447D-8229-2EA5A96F967C}" dt="2025-11-26T11:23:47.726" v="754" actId="47"/>
        <pc:sldMkLst>
          <pc:docMk/>
          <pc:sldMk cId="926720425" sldId="618"/>
        </pc:sldMkLst>
      </pc:sldChg>
      <pc:sldChg chg="del">
        <pc:chgData name="84944557512" userId="8d53fe5cd0e18d80" providerId="LiveId" clId="{5FFEB17C-0E6A-447D-8229-2EA5A96F967C}" dt="2025-11-26T11:23:48.830" v="755" actId="47"/>
        <pc:sldMkLst>
          <pc:docMk/>
          <pc:sldMk cId="1468973434" sldId="619"/>
        </pc:sldMkLst>
      </pc:sldChg>
      <pc:sldChg chg="modSp mod">
        <pc:chgData name="84944557512" userId="8d53fe5cd0e18d80" providerId="LiveId" clId="{5FFEB17C-0E6A-447D-8229-2EA5A96F967C}" dt="2025-11-26T14:19:13.898" v="871" actId="2711"/>
        <pc:sldMkLst>
          <pc:docMk/>
          <pc:sldMk cId="1149149433" sldId="620"/>
        </pc:sldMkLst>
        <pc:spChg chg="mod">
          <ac:chgData name="84944557512" userId="8d53fe5cd0e18d80" providerId="LiveId" clId="{5FFEB17C-0E6A-447D-8229-2EA5A96F967C}" dt="2025-11-26T14:19:13.898" v="871" actId="2711"/>
          <ac:spMkLst>
            <pc:docMk/>
            <pc:sldMk cId="1149149433" sldId="620"/>
            <ac:spMk id="3" creationId="{00000000-0000-0000-0000-000000000000}"/>
          </ac:spMkLst>
        </pc:spChg>
        <pc:picChg chg="mod">
          <ac:chgData name="84944557512" userId="8d53fe5cd0e18d80" providerId="LiveId" clId="{5FFEB17C-0E6A-447D-8229-2EA5A96F967C}" dt="2025-11-26T07:53:44.953" v="468" actId="1076"/>
          <ac:picMkLst>
            <pc:docMk/>
            <pc:sldMk cId="1149149433" sldId="620"/>
            <ac:picMk id="2" creationId="{00000000-0000-0000-0000-000000000000}"/>
          </ac:picMkLst>
        </pc:picChg>
        <pc:picChg chg="mod">
          <ac:chgData name="84944557512" userId="8d53fe5cd0e18d80" providerId="LiveId" clId="{5FFEB17C-0E6A-447D-8229-2EA5A96F967C}" dt="2025-11-26T11:12:35.572" v="645" actId="1076"/>
          <ac:picMkLst>
            <pc:docMk/>
            <pc:sldMk cId="1149149433" sldId="620"/>
            <ac:picMk id="7" creationId="{00000000-0000-0000-0000-000000000000}"/>
          </ac:picMkLst>
        </pc:picChg>
      </pc:sldChg>
      <pc:sldChg chg="del">
        <pc:chgData name="84944557512" userId="8d53fe5cd0e18d80" providerId="LiveId" clId="{5FFEB17C-0E6A-447D-8229-2EA5A96F967C}" dt="2025-11-26T11:16:26.213" v="678" actId="2696"/>
        <pc:sldMkLst>
          <pc:docMk/>
          <pc:sldMk cId="3165977832" sldId="621"/>
        </pc:sldMkLst>
      </pc:sldChg>
      <pc:sldChg chg="delSp modSp del mod delAnim">
        <pc:chgData name="84944557512" userId="8d53fe5cd0e18d80" providerId="LiveId" clId="{5FFEB17C-0E6A-447D-8229-2EA5A96F967C}" dt="2025-11-26T10:50:25.460" v="534" actId="47"/>
        <pc:sldMkLst>
          <pc:docMk/>
          <pc:sldMk cId="1518427502" sldId="623"/>
        </pc:sldMkLst>
        <pc:spChg chg="del mod">
          <ac:chgData name="84944557512" userId="8d53fe5cd0e18d80" providerId="LiveId" clId="{5FFEB17C-0E6A-447D-8229-2EA5A96F967C}" dt="2025-11-26T10:50:19.785" v="533" actId="21"/>
          <ac:spMkLst>
            <pc:docMk/>
            <pc:sldMk cId="1518427502" sldId="623"/>
            <ac:spMk id="2" creationId="{00000000-0000-0000-0000-000000000000}"/>
          </ac:spMkLst>
        </pc:spChg>
        <pc:spChg chg="del">
          <ac:chgData name="84944557512" userId="8d53fe5cd0e18d80" providerId="LiveId" clId="{5FFEB17C-0E6A-447D-8229-2EA5A96F967C}" dt="2025-11-26T02:20:05.403" v="15" actId="21"/>
          <ac:spMkLst>
            <pc:docMk/>
            <pc:sldMk cId="1518427502" sldId="623"/>
            <ac:spMk id="7" creationId="{00000000-0000-0000-0000-000000000000}"/>
          </ac:spMkLst>
        </pc:spChg>
        <pc:spChg chg="del">
          <ac:chgData name="84944557512" userId="8d53fe5cd0e18d80" providerId="LiveId" clId="{5FFEB17C-0E6A-447D-8229-2EA5A96F967C}" dt="2025-11-26T02:20:02.373" v="14" actId="21"/>
          <ac:spMkLst>
            <pc:docMk/>
            <pc:sldMk cId="1518427502" sldId="623"/>
            <ac:spMk id="8" creationId="{00000000-0000-0000-0000-000000000000}"/>
          </ac:spMkLst>
        </pc:spChg>
        <pc:spChg chg="del mod">
          <ac:chgData name="84944557512" userId="8d53fe5cd0e18d80" providerId="LiveId" clId="{5FFEB17C-0E6A-447D-8229-2EA5A96F967C}" dt="2025-11-26T10:50:16.390" v="531" actId="21"/>
          <ac:spMkLst>
            <pc:docMk/>
            <pc:sldMk cId="1518427502" sldId="623"/>
            <ac:spMk id="9" creationId="{00000000-0000-0000-0000-000000000000}"/>
          </ac:spMkLst>
        </pc:spChg>
        <pc:spChg chg="del mod">
          <ac:chgData name="84944557512" userId="8d53fe5cd0e18d80" providerId="LiveId" clId="{5FFEB17C-0E6A-447D-8229-2EA5A96F967C}" dt="2025-11-26T10:50:09.232" v="530" actId="21"/>
          <ac:spMkLst>
            <pc:docMk/>
            <pc:sldMk cId="1518427502" sldId="623"/>
            <ac:spMk id="10" creationId="{00000000-0000-0000-0000-000000000000}"/>
          </ac:spMkLst>
        </pc:spChg>
        <pc:picChg chg="mod">
          <ac:chgData name="84944557512" userId="8d53fe5cd0e18d80" providerId="LiveId" clId="{5FFEB17C-0E6A-447D-8229-2EA5A96F967C}" dt="2025-11-26T02:21:30.293" v="41" actId="1076"/>
          <ac:picMkLst>
            <pc:docMk/>
            <pc:sldMk cId="1518427502" sldId="623"/>
            <ac:picMk id="4" creationId="{00000000-0000-0000-0000-000000000000}"/>
          </ac:picMkLst>
        </pc:picChg>
      </pc:sldChg>
      <pc:sldChg chg="addSp delSp modSp add mod addAnim delAnim modAnim">
        <pc:chgData name="84944557512" userId="8d53fe5cd0e18d80" providerId="LiveId" clId="{5FFEB17C-0E6A-447D-8229-2EA5A96F967C}" dt="2025-11-26T09:34:43.520" v="529"/>
        <pc:sldMkLst>
          <pc:docMk/>
          <pc:sldMk cId="94221954" sldId="624"/>
        </pc:sldMkLst>
        <pc:spChg chg="add mod">
          <ac:chgData name="84944557512" userId="8d53fe5cd0e18d80" providerId="LiveId" clId="{5FFEB17C-0E6A-447D-8229-2EA5A96F967C}" dt="2025-11-26T08:15:18.683" v="494" actId="20577"/>
          <ac:spMkLst>
            <pc:docMk/>
            <pc:sldMk cId="94221954" sldId="624"/>
            <ac:spMk id="2" creationId="{221D166E-054C-2C2A-41EC-B995C6301C59}"/>
          </ac:spMkLst>
        </pc:spChg>
        <pc:spChg chg="mod">
          <ac:chgData name="84944557512" userId="8d53fe5cd0e18d80" providerId="LiveId" clId="{5FFEB17C-0E6A-447D-8229-2EA5A96F967C}" dt="2025-11-26T08:14:50.138" v="493" actId="1076"/>
          <ac:spMkLst>
            <pc:docMk/>
            <pc:sldMk cId="94221954" sldId="624"/>
            <ac:spMk id="3" creationId="{44489B03-8063-2F28-6655-54379A4E5D39}"/>
          </ac:spMkLst>
        </pc:spChg>
        <pc:spChg chg="add mod">
          <ac:chgData name="84944557512" userId="8d53fe5cd0e18d80" providerId="LiveId" clId="{5FFEB17C-0E6A-447D-8229-2EA5A96F967C}" dt="2025-11-26T08:15:20.454" v="495" actId="20577"/>
          <ac:spMkLst>
            <pc:docMk/>
            <pc:sldMk cId="94221954" sldId="624"/>
            <ac:spMk id="4" creationId="{CC74D3C9-CEC7-CB7D-328D-E891E2CF2D8F}"/>
          </ac:spMkLst>
        </pc:spChg>
        <pc:spChg chg="del">
          <ac:chgData name="84944557512" userId="8d53fe5cd0e18d80" providerId="LiveId" clId="{5FFEB17C-0E6A-447D-8229-2EA5A96F967C}" dt="2025-11-26T03:14:12.603" v="85" actId="478"/>
          <ac:spMkLst>
            <pc:docMk/>
            <pc:sldMk cId="94221954" sldId="624"/>
            <ac:spMk id="8" creationId="{A3FC2176-9601-218A-9621-EACDB7429443}"/>
          </ac:spMkLst>
        </pc:spChg>
        <pc:spChg chg="add del mod topLvl">
          <ac:chgData name="84944557512" userId="8d53fe5cd0e18d80" providerId="LiveId" clId="{5FFEB17C-0E6A-447D-8229-2EA5A96F967C}" dt="2025-11-26T08:14:00.650" v="491" actId="20577"/>
          <ac:spMkLst>
            <pc:docMk/>
            <pc:sldMk cId="94221954" sldId="624"/>
            <ac:spMk id="14" creationId="{E874CBEC-FEB3-294A-1A60-D0F1746AAF5F}"/>
          </ac:spMkLst>
        </pc:spChg>
        <pc:spChg chg="mod topLvl">
          <ac:chgData name="84944557512" userId="8d53fe5cd0e18d80" providerId="LiveId" clId="{5FFEB17C-0E6A-447D-8229-2EA5A96F967C}" dt="2025-11-26T07:47:41.040" v="439" actId="14100"/>
          <ac:spMkLst>
            <pc:docMk/>
            <pc:sldMk cId="94221954" sldId="624"/>
            <ac:spMk id="15" creationId="{1E0ACCE3-17BC-7BC2-2FFF-D8DE68D7CA49}"/>
          </ac:spMkLst>
        </pc:spChg>
        <pc:spChg chg="del">
          <ac:chgData name="84944557512" userId="8d53fe5cd0e18d80" providerId="LiveId" clId="{5FFEB17C-0E6A-447D-8229-2EA5A96F967C}" dt="2025-11-26T03:14:16.195" v="87" actId="478"/>
          <ac:spMkLst>
            <pc:docMk/>
            <pc:sldMk cId="94221954" sldId="624"/>
            <ac:spMk id="16" creationId="{D2DAF773-3A90-CE6F-7EBF-3B79A4B81565}"/>
          </ac:spMkLst>
        </pc:spChg>
        <pc:spChg chg="del">
          <ac:chgData name="84944557512" userId="8d53fe5cd0e18d80" providerId="LiveId" clId="{5FFEB17C-0E6A-447D-8229-2EA5A96F967C}" dt="2025-11-26T03:14:09.338" v="84" actId="478"/>
          <ac:spMkLst>
            <pc:docMk/>
            <pc:sldMk cId="94221954" sldId="624"/>
            <ac:spMk id="22" creationId="{A6900480-1570-5BE7-3C74-2768F2FF1F3D}"/>
          </ac:spMkLst>
        </pc:spChg>
        <pc:grpChg chg="add del mod">
          <ac:chgData name="84944557512" userId="8d53fe5cd0e18d80" providerId="LiveId" clId="{5FFEB17C-0E6A-447D-8229-2EA5A96F967C}" dt="2025-11-26T07:49:05.378" v="449" actId="14100"/>
          <ac:grpSpMkLst>
            <pc:docMk/>
            <pc:sldMk cId="94221954" sldId="624"/>
            <ac:grpSpMk id="12" creationId="{64F29F03-42C7-E042-73D8-50B9C1520164}"/>
          </ac:grpSpMkLst>
        </pc:grpChg>
        <pc:grpChg chg="del">
          <ac:chgData name="84944557512" userId="8d53fe5cd0e18d80" providerId="LiveId" clId="{5FFEB17C-0E6A-447D-8229-2EA5A96F967C}" dt="2025-11-26T03:14:16.195" v="87" actId="478"/>
          <ac:grpSpMkLst>
            <pc:docMk/>
            <pc:sldMk cId="94221954" sldId="624"/>
            <ac:grpSpMk id="13" creationId="{DCE4CF8F-7CB2-1F32-C192-B8711F2497A4}"/>
          </ac:grpSpMkLst>
        </pc:grpChg>
        <pc:graphicFrameChg chg="add mod modGraphic">
          <ac:chgData name="84944557512" userId="8d53fe5cd0e18d80" providerId="LiveId" clId="{5FFEB17C-0E6A-447D-8229-2EA5A96F967C}" dt="2025-11-26T03:42:19.994" v="275" actId="14100"/>
          <ac:graphicFrameMkLst>
            <pc:docMk/>
            <pc:sldMk cId="94221954" sldId="624"/>
            <ac:graphicFrameMk id="5" creationId="{01E6BFF4-95DB-D4F3-0867-BD8BEEC80CCE}"/>
          </ac:graphicFrameMkLst>
        </pc:graphicFrameChg>
        <pc:picChg chg="mod">
          <ac:chgData name="84944557512" userId="8d53fe5cd0e18d80" providerId="LiveId" clId="{5FFEB17C-0E6A-447D-8229-2EA5A96F967C}" dt="2025-11-26T07:46:46.185" v="423" actId="1076"/>
          <ac:picMkLst>
            <pc:docMk/>
            <pc:sldMk cId="94221954" sldId="624"/>
            <ac:picMk id="11" creationId="{4F7F4F1B-2E0A-9AD2-CC45-F4F3A8967EDE}"/>
          </ac:picMkLst>
        </pc:picChg>
        <pc:cxnChg chg="del">
          <ac:chgData name="84944557512" userId="8d53fe5cd0e18d80" providerId="LiveId" clId="{5FFEB17C-0E6A-447D-8229-2EA5A96F967C}" dt="2025-11-26T03:14:29.744" v="91" actId="21"/>
          <ac:cxnSpMkLst>
            <pc:docMk/>
            <pc:sldMk cId="94221954" sldId="624"/>
            <ac:cxnSpMk id="18" creationId="{3767C3E6-31C1-2751-F236-42D058A60B1C}"/>
          </ac:cxnSpMkLst>
        </pc:cxnChg>
      </pc:sldChg>
      <pc:sldChg chg="addSp delSp modSp new mod ord delAnim modAnim">
        <pc:chgData name="84944557512" userId="8d53fe5cd0e18d80" providerId="LiveId" clId="{5FFEB17C-0E6A-447D-8229-2EA5A96F967C}" dt="2025-11-26T11:10:58.303" v="635" actId="20577"/>
        <pc:sldMkLst>
          <pc:docMk/>
          <pc:sldMk cId="1192098327" sldId="625"/>
        </pc:sldMkLst>
        <pc:spChg chg="add mod">
          <ac:chgData name="84944557512" userId="8d53fe5cd0e18d80" providerId="LiveId" clId="{5FFEB17C-0E6A-447D-8229-2EA5A96F967C}" dt="2025-11-26T11:10:58.303" v="635" actId="20577"/>
          <ac:spMkLst>
            <pc:docMk/>
            <pc:sldMk cId="1192098327" sldId="625"/>
            <ac:spMk id="2" creationId="{CE20C233-741D-C12B-27B6-936E5619C220}"/>
          </ac:spMkLst>
        </pc:spChg>
        <pc:spChg chg="add del mod">
          <ac:chgData name="84944557512" userId="8d53fe5cd0e18d80" providerId="LiveId" clId="{5FFEB17C-0E6A-447D-8229-2EA5A96F967C}" dt="2025-11-26T11:10:30.003" v="624" actId="21"/>
          <ac:spMkLst>
            <pc:docMk/>
            <pc:sldMk cId="1192098327" sldId="625"/>
            <ac:spMk id="3" creationId="{413D16A0-4CE2-8A97-661C-8AEBA8F40609}"/>
          </ac:spMkLst>
        </pc:spChg>
        <pc:picChg chg="add mod">
          <ac:chgData name="84944557512" userId="8d53fe5cd0e18d80" providerId="LiveId" clId="{5FFEB17C-0E6A-447D-8229-2EA5A96F967C}" dt="2025-11-26T11:10:50.008" v="632" actId="1076"/>
          <ac:picMkLst>
            <pc:docMk/>
            <pc:sldMk cId="1192098327" sldId="625"/>
            <ac:picMk id="4" creationId="{2E544CC8-4FE1-ACD7-63A7-FD6657262540}"/>
          </ac:picMkLst>
        </pc:picChg>
      </pc:sldChg>
      <pc:sldChg chg="addSp delSp modSp new del mod">
        <pc:chgData name="84944557512" userId="8d53fe5cd0e18d80" providerId="LiveId" clId="{5FFEB17C-0E6A-447D-8229-2EA5A96F967C}" dt="2025-11-27T00:37:14.334" v="1058" actId="2696"/>
        <pc:sldMkLst>
          <pc:docMk/>
          <pc:sldMk cId="3981796366" sldId="626"/>
        </pc:sldMkLst>
        <pc:spChg chg="add del mod">
          <ac:chgData name="84944557512" userId="8d53fe5cd0e18d80" providerId="LiveId" clId="{5FFEB17C-0E6A-447D-8229-2EA5A96F967C}" dt="2025-11-26T04:10:34.833" v="346" actId="21"/>
          <ac:spMkLst>
            <pc:docMk/>
            <pc:sldMk cId="3981796366" sldId="626"/>
            <ac:spMk id="3" creationId="{FF09AA0C-9B90-9CFA-C8E3-66FB7A500540}"/>
          </ac:spMkLst>
        </pc:spChg>
        <pc:spChg chg="add del mod">
          <ac:chgData name="84944557512" userId="8d53fe5cd0e18d80" providerId="LiveId" clId="{5FFEB17C-0E6A-447D-8229-2EA5A96F967C}" dt="2025-11-26T04:10:37.752" v="347" actId="21"/>
          <ac:spMkLst>
            <pc:docMk/>
            <pc:sldMk cId="3981796366" sldId="626"/>
            <ac:spMk id="4" creationId="{AECFC736-5290-855A-D562-C698B8EA4C57}"/>
          </ac:spMkLst>
        </pc:spChg>
        <pc:spChg chg="add del mod">
          <ac:chgData name="84944557512" userId="8d53fe5cd0e18d80" providerId="LiveId" clId="{5FFEB17C-0E6A-447D-8229-2EA5A96F967C}" dt="2025-11-26T04:11:58.637" v="364" actId="21"/>
          <ac:spMkLst>
            <pc:docMk/>
            <pc:sldMk cId="3981796366" sldId="626"/>
            <ac:spMk id="5" creationId="{A83384A7-E4B3-36CF-66B3-BCDD8EEED767}"/>
          </ac:spMkLst>
        </pc:spChg>
        <pc:graphicFrameChg chg="add mod modGraphic">
          <ac:chgData name="84944557512" userId="8d53fe5cd0e18d80" providerId="LiveId" clId="{5FFEB17C-0E6A-447D-8229-2EA5A96F967C}" dt="2025-11-26T14:21:52.681" v="883" actId="122"/>
          <ac:graphicFrameMkLst>
            <pc:docMk/>
            <pc:sldMk cId="3981796366" sldId="626"/>
            <ac:graphicFrameMk id="2" creationId="{4625B5BD-D720-207A-EE8D-8A6E1217DE8A}"/>
          </ac:graphicFrameMkLst>
        </pc:graphicFrameChg>
      </pc:sldChg>
      <pc:sldChg chg="add del">
        <pc:chgData name="84944557512" userId="8d53fe5cd0e18d80" providerId="LiveId" clId="{5FFEB17C-0E6A-447D-8229-2EA5A96F967C}" dt="2025-11-27T00:43:50.637" v="1066"/>
        <pc:sldMkLst>
          <pc:docMk/>
          <pc:sldMk cId="3731384875" sldId="627"/>
        </pc:sldMkLst>
      </pc:sldChg>
      <pc:sldChg chg="addSp modSp new del mod modAnim">
        <pc:chgData name="84944557512" userId="8d53fe5cd0e18d80" providerId="LiveId" clId="{5FFEB17C-0E6A-447D-8229-2EA5A96F967C}" dt="2025-11-27T00:39:33.395" v="1062" actId="2696"/>
        <pc:sldMkLst>
          <pc:docMk/>
          <pc:sldMk cId="4218816082" sldId="627"/>
        </pc:sldMkLst>
        <pc:spChg chg="add mod">
          <ac:chgData name="84944557512" userId="8d53fe5cd0e18d80" providerId="LiveId" clId="{5FFEB17C-0E6A-447D-8229-2EA5A96F967C}" dt="2025-11-26T03:52:34.848" v="345" actId="1076"/>
          <ac:spMkLst>
            <pc:docMk/>
            <pc:sldMk cId="4218816082" sldId="627"/>
            <ac:spMk id="3" creationId="{8BD71E0D-468D-7FF7-6B0C-07278DD76CCC}"/>
          </ac:spMkLst>
        </pc:spChg>
        <pc:spChg chg="add mod">
          <ac:chgData name="84944557512" userId="8d53fe5cd0e18d80" providerId="LiveId" clId="{5FFEB17C-0E6A-447D-8229-2EA5A96F967C}" dt="2025-11-26T03:52:32.124" v="344" actId="1076"/>
          <ac:spMkLst>
            <pc:docMk/>
            <pc:sldMk cId="4218816082" sldId="627"/>
            <ac:spMk id="4" creationId="{FEFBAAD2-512B-FA01-65E1-3FA9A5EE47D9}"/>
          </ac:spMkLst>
        </pc:spChg>
        <pc:spChg chg="add mod">
          <ac:chgData name="84944557512" userId="8d53fe5cd0e18d80" providerId="LiveId" clId="{5FFEB17C-0E6A-447D-8229-2EA5A96F967C}" dt="2025-11-26T14:15:45.018" v="848"/>
          <ac:spMkLst>
            <pc:docMk/>
            <pc:sldMk cId="4218816082" sldId="627"/>
            <ac:spMk id="5" creationId="{D23FE16D-312B-FF29-7841-6FDD8ED62228}"/>
          </ac:spMkLst>
        </pc:spChg>
        <pc:spChg chg="add mod">
          <ac:chgData name="84944557512" userId="8d53fe5cd0e18d80" providerId="LiveId" clId="{5FFEB17C-0E6A-447D-8229-2EA5A96F967C}" dt="2025-11-26T14:15:50.613" v="849"/>
          <ac:spMkLst>
            <pc:docMk/>
            <pc:sldMk cId="4218816082" sldId="627"/>
            <ac:spMk id="6" creationId="{F39D0010-9C34-6C3F-40A7-5926D2F3230A}"/>
          </ac:spMkLst>
        </pc:spChg>
        <pc:graphicFrameChg chg="add mod modGraphic">
          <ac:chgData name="84944557512" userId="8d53fe5cd0e18d80" providerId="LiveId" clId="{5FFEB17C-0E6A-447D-8229-2EA5A96F967C}" dt="2025-11-26T14:23:05.758" v="884" actId="113"/>
          <ac:graphicFrameMkLst>
            <pc:docMk/>
            <pc:sldMk cId="4218816082" sldId="627"/>
            <ac:graphicFrameMk id="2" creationId="{F048518F-A539-B9E6-2B31-4D9FF9837F23}"/>
          </ac:graphicFrameMkLst>
        </pc:graphicFrameChg>
      </pc:sldChg>
      <pc:sldChg chg="new del">
        <pc:chgData name="84944557512" userId="8d53fe5cd0e18d80" providerId="LiveId" clId="{5FFEB17C-0E6A-447D-8229-2EA5A96F967C}" dt="2025-11-26T11:15:22.791" v="671" actId="2696"/>
        <pc:sldMkLst>
          <pc:docMk/>
          <pc:sldMk cId="4114431733" sldId="628"/>
        </pc:sldMkLst>
      </pc:sldChg>
      <pc:sldChg chg="addSp modSp new modAnim">
        <pc:chgData name="84944557512" userId="8d53fe5cd0e18d80" providerId="LiveId" clId="{5FFEB17C-0E6A-447D-8229-2EA5A96F967C}" dt="2025-11-26T09:31:13.214" v="507"/>
        <pc:sldMkLst>
          <pc:docMk/>
          <pc:sldMk cId="1939247223" sldId="629"/>
        </pc:sldMkLst>
        <pc:picChg chg="add mod">
          <ac:chgData name="84944557512" userId="8d53fe5cd0e18d80" providerId="LiveId" clId="{5FFEB17C-0E6A-447D-8229-2EA5A96F967C}" dt="2025-11-26T09:30:16.990" v="503"/>
          <ac:picMkLst>
            <pc:docMk/>
            <pc:sldMk cId="1939247223" sldId="629"/>
            <ac:picMk id="2" creationId="{FCF0F316-0FC0-5041-E564-BD7AE23B9644}"/>
          </ac:picMkLst>
        </pc:picChg>
      </pc:sldChg>
      <pc:sldChg chg="new del ord">
        <pc:chgData name="84944557512" userId="8d53fe5cd0e18d80" providerId="LiveId" clId="{5FFEB17C-0E6A-447D-8229-2EA5A96F967C}" dt="2025-11-26T13:39:05.761" v="835" actId="2696"/>
        <pc:sldMkLst>
          <pc:docMk/>
          <pc:sldMk cId="3452035288" sldId="630"/>
        </pc:sldMkLst>
      </pc:sldChg>
      <pc:sldChg chg="addSp delSp modSp add mod delAnim modAnim">
        <pc:chgData name="84944557512" userId="8d53fe5cd0e18d80" providerId="LiveId" clId="{5FFEB17C-0E6A-447D-8229-2EA5A96F967C}" dt="2025-11-26T12:00:52.526" v="823" actId="20577"/>
        <pc:sldMkLst>
          <pc:docMk/>
          <pc:sldMk cId="1783908703" sldId="631"/>
        </pc:sldMkLst>
        <pc:spChg chg="del">
          <ac:chgData name="84944557512" userId="8d53fe5cd0e18d80" providerId="LiveId" clId="{5FFEB17C-0E6A-447D-8229-2EA5A96F967C}" dt="2025-11-26T10:54:08.459" v="566" actId="478"/>
          <ac:spMkLst>
            <pc:docMk/>
            <pc:sldMk cId="1783908703" sldId="631"/>
            <ac:spMk id="3" creationId="{39AD7F2F-DE32-BACE-03D0-D3AE8692D309}"/>
          </ac:spMkLst>
        </pc:spChg>
        <pc:spChg chg="add mod">
          <ac:chgData name="84944557512" userId="8d53fe5cd0e18d80" providerId="LiveId" clId="{5FFEB17C-0E6A-447D-8229-2EA5A96F967C}" dt="2025-11-26T12:00:31.869" v="821" actId="207"/>
          <ac:spMkLst>
            <pc:docMk/>
            <pc:sldMk cId="1783908703" sldId="631"/>
            <ac:spMk id="5" creationId="{81EA3B58-9D15-89F5-E4CD-B70192137489}"/>
          </ac:spMkLst>
        </pc:spChg>
        <pc:spChg chg="del">
          <ac:chgData name="84944557512" userId="8d53fe5cd0e18d80" providerId="LiveId" clId="{5FFEB17C-0E6A-447D-8229-2EA5A96F967C}" dt="2025-11-26T10:54:10.601" v="567" actId="478"/>
          <ac:spMkLst>
            <pc:docMk/>
            <pc:sldMk cId="1783908703" sldId="631"/>
            <ac:spMk id="5" creationId="{FBF2095C-749A-22EC-97B0-6576E96E9322}"/>
          </ac:spMkLst>
        </pc:spChg>
        <pc:spChg chg="mod topLvl">
          <ac:chgData name="84944557512" userId="8d53fe5cd0e18d80" providerId="LiveId" clId="{5FFEB17C-0E6A-447D-8229-2EA5A96F967C}" dt="2025-11-26T12:00:14.515" v="818" actId="21"/>
          <ac:spMkLst>
            <pc:docMk/>
            <pc:sldMk cId="1783908703" sldId="631"/>
            <ac:spMk id="13" creationId="{D5DC6983-EDDE-F793-B7EF-3806D363376E}"/>
          </ac:spMkLst>
        </pc:spChg>
        <pc:spChg chg="del mod topLvl">
          <ac:chgData name="84944557512" userId="8d53fe5cd0e18d80" providerId="LiveId" clId="{5FFEB17C-0E6A-447D-8229-2EA5A96F967C}" dt="2025-11-26T12:00:14.515" v="818" actId="21"/>
          <ac:spMkLst>
            <pc:docMk/>
            <pc:sldMk cId="1783908703" sldId="631"/>
            <ac:spMk id="14" creationId="{7615E08A-9C56-A833-4698-CBF9E6A372A0}"/>
          </ac:spMkLst>
        </pc:spChg>
        <pc:spChg chg="mod">
          <ac:chgData name="84944557512" userId="8d53fe5cd0e18d80" providerId="LiveId" clId="{5FFEB17C-0E6A-447D-8229-2EA5A96F967C}" dt="2025-11-26T12:00:19.955" v="819" actId="207"/>
          <ac:spMkLst>
            <pc:docMk/>
            <pc:sldMk cId="1783908703" sldId="631"/>
            <ac:spMk id="16" creationId="{433D4BE9-09DD-4B55-9F6C-97A7F56F69F4}"/>
          </ac:spMkLst>
        </pc:spChg>
        <pc:spChg chg="mod">
          <ac:chgData name="84944557512" userId="8d53fe5cd0e18d80" providerId="LiveId" clId="{5FFEB17C-0E6A-447D-8229-2EA5A96F967C}" dt="2025-11-26T11:36:23.680" v="779"/>
          <ac:spMkLst>
            <pc:docMk/>
            <pc:sldMk cId="1783908703" sldId="631"/>
            <ac:spMk id="17" creationId="{57B27BA1-8619-F70A-0754-6FE4905797B9}"/>
          </ac:spMkLst>
        </pc:spChg>
        <pc:spChg chg="mod">
          <ac:chgData name="84944557512" userId="8d53fe5cd0e18d80" providerId="LiveId" clId="{5FFEB17C-0E6A-447D-8229-2EA5A96F967C}" dt="2025-11-26T11:36:23.680" v="779"/>
          <ac:spMkLst>
            <pc:docMk/>
            <pc:sldMk cId="1783908703" sldId="631"/>
            <ac:spMk id="18" creationId="{589091B8-5560-B767-5005-BA22862A7553}"/>
          </ac:spMkLst>
        </pc:spChg>
        <pc:spChg chg="mod topLvl">
          <ac:chgData name="84944557512" userId="8d53fe5cd0e18d80" providerId="LiveId" clId="{5FFEB17C-0E6A-447D-8229-2EA5A96F967C}" dt="2025-11-26T12:00:25.022" v="820" actId="21"/>
          <ac:spMkLst>
            <pc:docMk/>
            <pc:sldMk cId="1783908703" sldId="631"/>
            <ac:spMk id="20" creationId="{3578E780-E871-CD97-3CAC-BCF42B155A86}"/>
          </ac:spMkLst>
        </pc:spChg>
        <pc:spChg chg="del mod topLvl">
          <ac:chgData name="84944557512" userId="8d53fe5cd0e18d80" providerId="LiveId" clId="{5FFEB17C-0E6A-447D-8229-2EA5A96F967C}" dt="2025-11-26T12:00:25.022" v="820" actId="21"/>
          <ac:spMkLst>
            <pc:docMk/>
            <pc:sldMk cId="1783908703" sldId="631"/>
            <ac:spMk id="21" creationId="{08D27CC9-DB63-54E8-D035-C4FE0B0A961F}"/>
          </ac:spMkLst>
        </pc:spChg>
        <pc:spChg chg="add mod">
          <ac:chgData name="84944557512" userId="8d53fe5cd0e18d80" providerId="LiveId" clId="{5FFEB17C-0E6A-447D-8229-2EA5A96F967C}" dt="2025-11-26T12:00:52.526" v="823" actId="20577"/>
          <ac:spMkLst>
            <pc:docMk/>
            <pc:sldMk cId="1783908703" sldId="631"/>
            <ac:spMk id="22" creationId="{C9979338-D565-CC54-2E10-CCE123A75CDD}"/>
          </ac:spMkLst>
        </pc:spChg>
        <pc:grpChg chg="add del mod">
          <ac:chgData name="84944557512" userId="8d53fe5cd0e18d80" providerId="LiveId" clId="{5FFEB17C-0E6A-447D-8229-2EA5A96F967C}" dt="2025-11-26T12:00:14.515" v="818" actId="21"/>
          <ac:grpSpMkLst>
            <pc:docMk/>
            <pc:sldMk cId="1783908703" sldId="631"/>
            <ac:grpSpMk id="12" creationId="{4AE9A14F-3CE0-D01D-1535-AE7E402561FB}"/>
          </ac:grpSpMkLst>
        </pc:grpChg>
        <pc:grpChg chg="add del mod">
          <ac:chgData name="84944557512" userId="8d53fe5cd0e18d80" providerId="LiveId" clId="{5FFEB17C-0E6A-447D-8229-2EA5A96F967C}" dt="2025-11-26T11:37:00.449" v="785" actId="21"/>
          <ac:grpSpMkLst>
            <pc:docMk/>
            <pc:sldMk cId="1783908703" sldId="631"/>
            <ac:grpSpMk id="15" creationId="{18882200-AF3B-AB87-7CAC-CD7021CCEB3E}"/>
          </ac:grpSpMkLst>
        </pc:grpChg>
        <pc:grpChg chg="del">
          <ac:chgData name="84944557512" userId="8d53fe5cd0e18d80" providerId="LiveId" clId="{5FFEB17C-0E6A-447D-8229-2EA5A96F967C}" dt="2025-11-26T10:54:11.442" v="568" actId="478"/>
          <ac:grpSpMkLst>
            <pc:docMk/>
            <pc:sldMk cId="1783908703" sldId="631"/>
            <ac:grpSpMk id="18" creationId="{6165BBE3-178A-888B-8892-8DF10A79C6C6}"/>
          </ac:grpSpMkLst>
        </pc:grpChg>
        <pc:grpChg chg="add del mod">
          <ac:chgData name="84944557512" userId="8d53fe5cd0e18d80" providerId="LiveId" clId="{5FFEB17C-0E6A-447D-8229-2EA5A96F967C}" dt="2025-11-26T12:00:25.022" v="820" actId="21"/>
          <ac:grpSpMkLst>
            <pc:docMk/>
            <pc:sldMk cId="1783908703" sldId="631"/>
            <ac:grpSpMk id="19" creationId="{CA1C6553-91A0-9CF9-9171-3EE000328FC2}"/>
          </ac:grpSpMkLst>
        </pc:grpChg>
        <pc:cxnChg chg="add mod">
          <ac:chgData name="84944557512" userId="8d53fe5cd0e18d80" providerId="LiveId" clId="{5FFEB17C-0E6A-447D-8229-2EA5A96F967C}" dt="2025-11-26T11:59:49.349" v="814" actId="14100"/>
          <ac:cxnSpMkLst>
            <pc:docMk/>
            <pc:sldMk cId="1783908703" sldId="631"/>
            <ac:cxnSpMk id="3" creationId="{DC69A235-7C33-42C9-CCCA-0B2B13F9BD7E}"/>
          </ac:cxnSpMkLst>
        </pc:cxnChg>
        <pc:cxnChg chg="add mod">
          <ac:chgData name="84944557512" userId="8d53fe5cd0e18d80" providerId="LiveId" clId="{5FFEB17C-0E6A-447D-8229-2EA5A96F967C}" dt="2025-11-26T11:59:41.002" v="812" actId="14100"/>
          <ac:cxnSpMkLst>
            <pc:docMk/>
            <pc:sldMk cId="1783908703" sldId="631"/>
            <ac:cxnSpMk id="8" creationId="{0CFC2E06-0A17-2C76-8F26-52760E494336}"/>
          </ac:cxnSpMkLst>
        </pc:cxnChg>
      </pc:sldChg>
      <pc:sldChg chg="add">
        <pc:chgData name="84944557512" userId="8d53fe5cd0e18d80" providerId="LiveId" clId="{5FFEB17C-0E6A-447D-8229-2EA5A96F967C}" dt="2025-11-26T11:16:19.026" v="677"/>
        <pc:sldMkLst>
          <pc:docMk/>
          <pc:sldMk cId="191726084" sldId="632"/>
        </pc:sldMkLst>
      </pc:sldChg>
      <pc:sldChg chg="addSp modSp new mod">
        <pc:chgData name="84944557512" userId="8d53fe5cd0e18d80" providerId="LiveId" clId="{5FFEB17C-0E6A-447D-8229-2EA5A96F967C}" dt="2025-11-26T14:26:48.848" v="906" actId="1076"/>
        <pc:sldMkLst>
          <pc:docMk/>
          <pc:sldMk cId="3213428103" sldId="633"/>
        </pc:sldMkLst>
        <pc:spChg chg="add mod">
          <ac:chgData name="84944557512" userId="8d53fe5cd0e18d80" providerId="LiveId" clId="{5FFEB17C-0E6A-447D-8229-2EA5A96F967C}" dt="2025-11-26T14:26:48.848" v="906" actId="1076"/>
          <ac:spMkLst>
            <pc:docMk/>
            <pc:sldMk cId="3213428103" sldId="633"/>
            <ac:spMk id="3" creationId="{263EFFB0-075E-397E-8BEC-C60E852160B0}"/>
          </ac:spMkLst>
        </pc:spChg>
        <pc:picChg chg="add mod">
          <ac:chgData name="84944557512" userId="8d53fe5cd0e18d80" providerId="LiveId" clId="{5FFEB17C-0E6A-447D-8229-2EA5A96F967C}" dt="2025-11-26T14:20:29.391" v="872"/>
          <ac:picMkLst>
            <pc:docMk/>
            <pc:sldMk cId="3213428103" sldId="633"/>
            <ac:picMk id="2" creationId="{A1328F2A-D7DF-9685-C210-0A466FCA77E9}"/>
          </ac:picMkLst>
        </pc:picChg>
        <pc:picChg chg="add mod">
          <ac:chgData name="84944557512" userId="8d53fe5cd0e18d80" providerId="LiveId" clId="{5FFEB17C-0E6A-447D-8229-2EA5A96F967C}" dt="2025-11-26T14:26:45.393" v="905"/>
          <ac:picMkLst>
            <pc:docMk/>
            <pc:sldMk cId="3213428103" sldId="633"/>
            <ac:picMk id="4" creationId="{B4D3AEC9-32AC-A79B-A771-34FE7D22B573}"/>
          </ac:picMkLst>
        </pc:picChg>
      </pc:sldChg>
      <pc:sldChg chg="new">
        <pc:chgData name="84944557512" userId="8d53fe5cd0e18d80" providerId="LiveId" clId="{5FFEB17C-0E6A-447D-8229-2EA5A96F967C}" dt="2025-11-26T11:17:10.374" v="685" actId="680"/>
        <pc:sldMkLst>
          <pc:docMk/>
          <pc:sldMk cId="1329731121" sldId="634"/>
        </pc:sldMkLst>
      </pc:sldChg>
      <pc:sldChg chg="new">
        <pc:chgData name="84944557512" userId="8d53fe5cd0e18d80" providerId="LiveId" clId="{5FFEB17C-0E6A-447D-8229-2EA5A96F967C}" dt="2025-11-26T11:17:10.579" v="686" actId="680"/>
        <pc:sldMkLst>
          <pc:docMk/>
          <pc:sldMk cId="1372196220" sldId="635"/>
        </pc:sldMkLst>
      </pc:sldChg>
      <pc:sldChg chg="add">
        <pc:chgData name="84944557512" userId="8d53fe5cd0e18d80" providerId="LiveId" clId="{5FFEB17C-0E6A-447D-8229-2EA5A96F967C}" dt="2025-11-26T11:23:01.698" v="748"/>
        <pc:sldMkLst>
          <pc:docMk/>
          <pc:sldMk cId="2237214287" sldId="636"/>
        </pc:sldMkLst>
      </pc:sldChg>
      <pc:sldChg chg="add del">
        <pc:chgData name="84944557512" userId="8d53fe5cd0e18d80" providerId="LiveId" clId="{5FFEB17C-0E6A-447D-8229-2EA5A96F967C}" dt="2025-11-26T11:23:34.938" v="752" actId="2696"/>
        <pc:sldMkLst>
          <pc:docMk/>
          <pc:sldMk cId="3982332116" sldId="637"/>
        </pc:sldMkLst>
      </pc:sldChg>
      <pc:sldChg chg="add">
        <pc:chgData name="84944557512" userId="8d53fe5cd0e18d80" providerId="LiveId" clId="{5FFEB17C-0E6A-447D-8229-2EA5A96F967C}" dt="2025-11-26T11:23:24.787" v="750"/>
        <pc:sldMkLst>
          <pc:docMk/>
          <pc:sldMk cId="307069134" sldId="638"/>
        </pc:sldMkLst>
      </pc:sldChg>
      <pc:sldChg chg="add">
        <pc:chgData name="84944557512" userId="8d53fe5cd0e18d80" providerId="LiveId" clId="{5FFEB17C-0E6A-447D-8229-2EA5A96F967C}" dt="2025-11-26T11:23:31.824" v="751"/>
        <pc:sldMkLst>
          <pc:docMk/>
          <pc:sldMk cId="975262984" sldId="639"/>
        </pc:sldMkLst>
      </pc:sldChg>
      <pc:sldChg chg="addSp modSp new del mod">
        <pc:chgData name="84944557512" userId="8d53fe5cd0e18d80" providerId="LiveId" clId="{5FFEB17C-0E6A-447D-8229-2EA5A96F967C}" dt="2025-11-27T00:38:45.139" v="1060" actId="2696"/>
        <pc:sldMkLst>
          <pc:docMk/>
          <pc:sldMk cId="3179819193" sldId="640"/>
        </pc:sldMkLst>
        <pc:spChg chg="add mod">
          <ac:chgData name="84944557512" userId="8d53fe5cd0e18d80" providerId="LiveId" clId="{5FFEB17C-0E6A-447D-8229-2EA5A96F967C}" dt="2025-11-26T14:18:21.934" v="868" actId="20577"/>
          <ac:spMkLst>
            <pc:docMk/>
            <pc:sldMk cId="3179819193" sldId="640"/>
            <ac:spMk id="2" creationId="{CC4E1BB1-0B68-F30D-2DC9-38733A141AF2}"/>
          </ac:spMkLst>
        </pc:spChg>
      </pc:sldChg>
      <pc:sldChg chg="add del">
        <pc:chgData name="84944557512" userId="8d53fe5cd0e18d80" providerId="LiveId" clId="{5FFEB17C-0E6A-447D-8229-2EA5A96F967C}" dt="2025-11-26T13:38:43.723" v="833"/>
        <pc:sldMkLst>
          <pc:docMk/>
          <pc:sldMk cId="3915210536" sldId="640"/>
        </pc:sldMkLst>
      </pc:sldChg>
      <pc:sldChg chg="addSp modSp new mod">
        <pc:chgData name="84944557512" userId="8d53fe5cd0e18d80" providerId="LiveId" clId="{5FFEB17C-0E6A-447D-8229-2EA5A96F967C}" dt="2025-11-26T14:25:56.059" v="904" actId="1076"/>
        <pc:sldMkLst>
          <pc:docMk/>
          <pc:sldMk cId="2286720200" sldId="641"/>
        </pc:sldMkLst>
        <pc:spChg chg="add mod">
          <ac:chgData name="84944557512" userId="8d53fe5cd0e18d80" providerId="LiveId" clId="{5FFEB17C-0E6A-447D-8229-2EA5A96F967C}" dt="2025-11-26T14:24:56.365" v="894" actId="14100"/>
          <ac:spMkLst>
            <pc:docMk/>
            <pc:sldMk cId="2286720200" sldId="641"/>
            <ac:spMk id="2" creationId="{8A544F2A-E3E3-BEF8-77AD-1C356C5F186C}"/>
          </ac:spMkLst>
        </pc:spChg>
        <pc:spChg chg="add mod">
          <ac:chgData name="84944557512" userId="8d53fe5cd0e18d80" providerId="LiveId" clId="{5FFEB17C-0E6A-447D-8229-2EA5A96F967C}" dt="2025-11-26T14:25:15.214" v="897" actId="207"/>
          <ac:spMkLst>
            <pc:docMk/>
            <pc:sldMk cId="2286720200" sldId="641"/>
            <ac:spMk id="3" creationId="{7C9B0A83-FEF6-9E93-CD52-DDC79E8230D5}"/>
          </ac:spMkLst>
        </pc:spChg>
        <pc:spChg chg="add mod">
          <ac:chgData name="84944557512" userId="8d53fe5cd0e18d80" providerId="LiveId" clId="{5FFEB17C-0E6A-447D-8229-2EA5A96F967C}" dt="2025-11-26T14:25:56.059" v="904" actId="1076"/>
          <ac:spMkLst>
            <pc:docMk/>
            <pc:sldMk cId="2286720200" sldId="641"/>
            <ac:spMk id="5" creationId="{17F9511B-640A-6DC6-A865-E1BF4C5AFFBC}"/>
          </ac:spMkLst>
        </pc:spChg>
      </pc:sldChg>
      <pc:sldChg chg="addSp modSp new mod">
        <pc:chgData name="84944557512" userId="8d53fe5cd0e18d80" providerId="LiveId" clId="{5FFEB17C-0E6A-447D-8229-2EA5A96F967C}" dt="2025-11-27T00:44:12.727" v="1093" actId="20577"/>
        <pc:sldMkLst>
          <pc:docMk/>
          <pc:sldMk cId="421553369" sldId="642"/>
        </pc:sldMkLst>
        <pc:spChg chg="add mod">
          <ac:chgData name="84944557512" userId="8d53fe5cd0e18d80" providerId="LiveId" clId="{5FFEB17C-0E6A-447D-8229-2EA5A96F967C}" dt="2025-11-27T00:44:12.727" v="1093" actId="20577"/>
          <ac:spMkLst>
            <pc:docMk/>
            <pc:sldMk cId="421553369" sldId="642"/>
            <ac:spMk id="2" creationId="{5682DA43-6CCB-C5A2-2C4D-4D6D49DCEAC7}"/>
          </ac:spMkLst>
        </pc:spChg>
      </pc:sldChg>
      <pc:sldChg chg="addSp modSp new mod">
        <pc:chgData name="84944557512" userId="8d53fe5cd0e18d80" providerId="LiveId" clId="{5FFEB17C-0E6A-447D-8229-2EA5A96F967C}" dt="2025-11-27T00:48:47.978" v="1122" actId="1076"/>
        <pc:sldMkLst>
          <pc:docMk/>
          <pc:sldMk cId="3703185141" sldId="643"/>
        </pc:sldMkLst>
        <pc:spChg chg="add mod">
          <ac:chgData name="84944557512" userId="8d53fe5cd0e18d80" providerId="LiveId" clId="{5FFEB17C-0E6A-447D-8229-2EA5A96F967C}" dt="2025-11-27T00:48:47.978" v="1122" actId="1076"/>
          <ac:spMkLst>
            <pc:docMk/>
            <pc:sldMk cId="3703185141" sldId="643"/>
            <ac:spMk id="3" creationId="{51AB32A3-E7DB-1F1E-E79C-1DD43BC7FF42}"/>
          </ac:spMkLst>
        </pc:spChg>
      </pc:sldChg>
      <pc:sldChg chg="add">
        <pc:chgData name="84944557512" userId="8d53fe5cd0e18d80" providerId="LiveId" clId="{5FFEB17C-0E6A-447D-8229-2EA5A96F967C}" dt="2025-11-26T15:10:11.375" v="957"/>
        <pc:sldMkLst>
          <pc:docMk/>
          <pc:sldMk cId="127397132" sldId="644"/>
        </pc:sldMkLst>
      </pc:sldChg>
      <pc:sldChg chg="new">
        <pc:chgData name="84944557512" userId="8d53fe5cd0e18d80" providerId="LiveId" clId="{5FFEB17C-0E6A-447D-8229-2EA5A96F967C}" dt="2025-11-26T15:12:45.279" v="959" actId="680"/>
        <pc:sldMkLst>
          <pc:docMk/>
          <pc:sldMk cId="888217151" sldId="645"/>
        </pc:sldMkLst>
      </pc:sldChg>
      <pc:sldChg chg="addSp delSp modSp new mod">
        <pc:chgData name="84944557512" userId="8d53fe5cd0e18d80" providerId="LiveId" clId="{5FFEB17C-0E6A-447D-8229-2EA5A96F967C}" dt="2025-11-27T00:34:31.141" v="1053" actId="14734"/>
        <pc:sldMkLst>
          <pc:docMk/>
          <pc:sldMk cId="1038082334" sldId="646"/>
        </pc:sldMkLst>
        <pc:spChg chg="add mod">
          <ac:chgData name="84944557512" userId="8d53fe5cd0e18d80" providerId="LiveId" clId="{5FFEB17C-0E6A-447D-8229-2EA5A96F967C}" dt="2025-11-27T00:12:44.043" v="992" actId="122"/>
          <ac:spMkLst>
            <pc:docMk/>
            <pc:sldMk cId="1038082334" sldId="646"/>
            <ac:spMk id="4" creationId="{BD76E8E7-E58C-513D-A13D-CCD66B8DE73C}"/>
          </ac:spMkLst>
        </pc:spChg>
        <pc:graphicFrameChg chg="add mod modGraphic">
          <ac:chgData name="84944557512" userId="8d53fe5cd0e18d80" providerId="LiveId" clId="{5FFEB17C-0E6A-447D-8229-2EA5A96F967C}" dt="2025-11-27T00:34:31.141" v="1053" actId="14734"/>
          <ac:graphicFrameMkLst>
            <pc:docMk/>
            <pc:sldMk cId="1038082334" sldId="646"/>
            <ac:graphicFrameMk id="2" creationId="{D0146BD5-5480-18C0-2405-97961F2EC896}"/>
          </ac:graphicFrameMkLst>
        </pc:graphicFrameChg>
        <pc:graphicFrameChg chg="add del mod">
          <ac:chgData name="84944557512" userId="8d53fe5cd0e18d80" providerId="LiveId" clId="{5FFEB17C-0E6A-447D-8229-2EA5A96F967C}" dt="2025-11-27T00:10:42.005" v="978" actId="21"/>
          <ac:graphicFrameMkLst>
            <pc:docMk/>
            <pc:sldMk cId="1038082334" sldId="646"/>
            <ac:graphicFrameMk id="3" creationId="{647929A6-BBFC-A3E8-459B-11C002D735BC}"/>
          </ac:graphicFrameMkLst>
        </pc:graphicFrameChg>
      </pc:sldChg>
      <pc:sldChg chg="addSp modSp new mod">
        <pc:chgData name="84944557512" userId="8d53fe5cd0e18d80" providerId="LiveId" clId="{5FFEB17C-0E6A-447D-8229-2EA5A96F967C}" dt="2025-11-27T05:24:41.799" v="1425" actId="113"/>
        <pc:sldMkLst>
          <pc:docMk/>
          <pc:sldMk cId="3552460473" sldId="647"/>
        </pc:sldMkLst>
        <pc:graphicFrameChg chg="add mod modGraphic">
          <ac:chgData name="84944557512" userId="8d53fe5cd0e18d80" providerId="LiveId" clId="{5FFEB17C-0E6A-447D-8229-2EA5A96F967C}" dt="2025-11-27T05:24:41.799" v="1425" actId="113"/>
          <ac:graphicFrameMkLst>
            <pc:docMk/>
            <pc:sldMk cId="3552460473" sldId="647"/>
            <ac:graphicFrameMk id="2" creationId="{38542699-FB72-B2DC-27AF-F901496920BA}"/>
          </ac:graphicFrameMkLst>
        </pc:graphicFrameChg>
      </pc:sldChg>
      <pc:sldChg chg="add">
        <pc:chgData name="84944557512" userId="8d53fe5cd0e18d80" providerId="LiveId" clId="{5FFEB17C-0E6A-447D-8229-2EA5A96F967C}" dt="2025-11-27T00:37:09.139" v="1057"/>
        <pc:sldMkLst>
          <pc:docMk/>
          <pc:sldMk cId="3504135001" sldId="648"/>
        </pc:sldMkLst>
      </pc:sldChg>
      <pc:sldChg chg="add">
        <pc:chgData name="84944557512" userId="8d53fe5cd0e18d80" providerId="LiveId" clId="{5FFEB17C-0E6A-447D-8229-2EA5A96F967C}" dt="2025-11-27T00:38:36.955" v="1059"/>
        <pc:sldMkLst>
          <pc:docMk/>
          <pc:sldMk cId="2210623132" sldId="649"/>
        </pc:sldMkLst>
      </pc:sldChg>
      <pc:sldChg chg="add">
        <pc:chgData name="84944557512" userId="8d53fe5cd0e18d80" providerId="LiveId" clId="{5FFEB17C-0E6A-447D-8229-2EA5A96F967C}" dt="2025-11-27T00:39:27.010" v="1061"/>
        <pc:sldMkLst>
          <pc:docMk/>
          <pc:sldMk cId="2250104169" sldId="650"/>
        </pc:sldMkLst>
      </pc:sldChg>
      <pc:sldChg chg="add">
        <pc:chgData name="84944557512" userId="8d53fe5cd0e18d80" providerId="LiveId" clId="{5FFEB17C-0E6A-447D-8229-2EA5A96F967C}" dt="2025-11-27T00:50:59.698" v="1123"/>
        <pc:sldMkLst>
          <pc:docMk/>
          <pc:sldMk cId="2584480383" sldId="651"/>
        </pc:sldMkLst>
      </pc:sldChg>
      <pc:sldChg chg="add del">
        <pc:chgData name="84944557512" userId="8d53fe5cd0e18d80" providerId="LiveId" clId="{5FFEB17C-0E6A-447D-8229-2EA5A96F967C}" dt="2025-11-27T00:43:49.693" v="1065"/>
        <pc:sldMkLst>
          <pc:docMk/>
          <pc:sldMk cId="3148222384" sldId="651"/>
        </pc:sldMkLst>
      </pc:sldChg>
      <pc:sldChg chg="add">
        <pc:chgData name="84944557512" userId="8d53fe5cd0e18d80" providerId="LiveId" clId="{5FFEB17C-0E6A-447D-8229-2EA5A96F967C}" dt="2025-11-27T05:20:12.562" v="1418"/>
        <pc:sldMkLst>
          <pc:docMk/>
          <pc:sldMk cId="1818538003" sldId="652"/>
        </pc:sldMkLst>
      </pc:sldChg>
      <pc:sldMasterChg chg="delSldLayout">
        <pc:chgData name="84944557512" userId="8d53fe5cd0e18d80" providerId="LiveId" clId="{5FFEB17C-0E6A-447D-8229-2EA5A96F967C}" dt="2025-11-26T02:19:02.848" v="12" actId="2696"/>
        <pc:sldMasterMkLst>
          <pc:docMk/>
          <pc:sldMasterMk cId="1314298159" sldId="2147483725"/>
        </pc:sldMasterMkLst>
        <pc:sldLayoutChg chg="del">
          <pc:chgData name="84944557512" userId="8d53fe5cd0e18d80" providerId="LiveId" clId="{5FFEB17C-0E6A-447D-8229-2EA5A96F967C}" dt="2025-11-26T02:19:02.848" v="12" actId="2696"/>
          <pc:sldLayoutMkLst>
            <pc:docMk/>
            <pc:sldMasterMk cId="1314298159" sldId="2147483725"/>
            <pc:sldLayoutMk cId="1715383354" sldId="214748373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64252-DD20-4D7B-9291-9EC6249419F4}" type="doc">
      <dgm:prSet loTypeId="urn:microsoft.com/office/officeart/2005/8/layout/process1" loCatId="process" qsTypeId="urn:microsoft.com/office/officeart/2005/8/quickstyle/simple1" qsCatId="simple" csTypeId="urn:microsoft.com/office/officeart/2005/8/colors/accent2_1" csCatId="accent2" phldr="1"/>
      <dgm:spPr/>
      <dgm:t>
        <a:bodyPr/>
        <a:lstStyle/>
        <a:p>
          <a:endParaRPr lang="en-US"/>
        </a:p>
      </dgm:t>
    </dgm:pt>
    <dgm:pt modelId="{62A13084-659C-4145-80F3-E3604E752E67}">
      <dgm:prSet phldrT="[Text]" custT="1"/>
      <dgm:spPr/>
      <dgm:t>
        <a:bodyPr/>
        <a:lstStyle/>
        <a:p>
          <a:pPr>
            <a:buFont typeface="+mj-lt"/>
            <a:buAutoNum type="arabicPeriod" startAt="3"/>
          </a:pP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1.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a:t>
          </a:r>
        </a:p>
        <a:p>
          <a:pPr>
            <a:buFont typeface="+mj-lt"/>
            <a:buAutoNum type="arabicPeriod" startAt="3"/>
          </a:pP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là</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bối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ngôn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p>
        <a:p>
          <a:pPr>
            <a:buFont typeface="+mj-lt"/>
            <a:buAutoNum type="arabicPeriod" startAt="3"/>
          </a:pPr>
          <a:endParaRPr lang="en-US" sz="3600" dirty="0">
            <a:latin typeface="Roboto Condensed" panose="02000000000000000000" pitchFamily="2" charset="0"/>
            <a:ea typeface="Roboto Condensed" panose="02000000000000000000" pitchFamily="2" charset="0"/>
            <a:cs typeface="Roboto Condensed" panose="02000000000000000000" pitchFamily="2" charset="0"/>
          </a:endParaRPr>
        </a:p>
        <a:p>
          <a:pPr>
            <a:buFont typeface="+mj-lt"/>
            <a:buAutoNum type="arabicPeriod" startAt="3"/>
          </a:pPr>
          <a:endParaRPr lang="en-US" sz="3600" dirty="0">
            <a:latin typeface="Roboto Condensed" panose="02000000000000000000" pitchFamily="2" charset="0"/>
            <a:ea typeface="Roboto Condensed" panose="02000000000000000000" pitchFamily="2" charset="0"/>
            <a:cs typeface="Roboto Condensed" panose="02000000000000000000" pitchFamily="2" charset="0"/>
          </a:endParaRPr>
        </a:p>
        <a:p>
          <a:pPr>
            <a:buFont typeface="+mj-lt"/>
            <a:buAutoNum type="arabicPeriod" startAt="3"/>
          </a:pPr>
          <a:r>
            <a:rPr lang="en-US" sz="3600" dirty="0">
              <a:latin typeface="Roboto Condensed" panose="02000000000000000000" pitchFamily="2" charset="0"/>
              <a:ea typeface="Roboto Condensed" panose="02000000000000000000" pitchFamily="2" charset="0"/>
              <a:cs typeface="Roboto Condensed" panose="02000000000000000000" pitchFamily="2" charset="0"/>
            </a:rPr>
            <a:t> </a:t>
          </a:r>
          <a:endParaRPr lang="en-GB" sz="36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828B66F0-12C8-4CA7-86EB-0B178C79BE6F}" type="parTrans" cxnId="{E5C75D4E-7A73-45CF-B406-C2AD27DD0230}">
      <dgm:prSet/>
      <dgm:spPr/>
      <dgm:t>
        <a:bodyPr/>
        <a:lstStyle/>
        <a:p>
          <a:endParaRPr lang="en-GB"/>
        </a:p>
      </dgm:t>
    </dgm:pt>
    <dgm:pt modelId="{5AD06574-8BDD-467D-B751-1D64DC79B894}" type="sibTrans" cxnId="{E5C75D4E-7A73-45CF-B406-C2AD27DD0230}">
      <dgm:prSet/>
      <dgm:spPr/>
      <dgm:t>
        <a:bodyPr/>
        <a:lstStyle/>
        <a:p>
          <a:endParaRPr lang="en-GB"/>
        </a:p>
      </dgm:t>
    </dgm:pt>
    <dgm:pt modelId="{143F7114-69EF-4DDB-B645-45FDF67E6F60}">
      <dgm:prSet phldrT="[Text]" custT="1"/>
      <dgm:spPr/>
      <dgm:t>
        <a:bodyPr/>
        <a:lstStyle/>
        <a:p>
          <a:pPr algn="ct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2.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Cách</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giải</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dựa</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trên</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cảnh</a:t>
          </a:r>
          <a:endParaRPr lang="en-GB" sz="3200" dirty="0">
            <a:latin typeface="Times New Roman" panose="02020603050405020304" pitchFamily="18" charset="0"/>
            <a:ea typeface="Roboto Condensed" panose="02000000000000000000" pitchFamily="2" charset="0"/>
            <a:cs typeface="Times New Roman" panose="02020603050405020304" pitchFamily="18" charset="0"/>
          </a:endParaRPr>
        </a:p>
        <a:p>
          <a:pPr algn="just"/>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Giải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thích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việc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suy</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đoán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dựa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trên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các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xung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quanh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dirty="0">
            <a:latin typeface="Times New Roman" panose="02020603050405020304" pitchFamily="18" charset="0"/>
            <a:ea typeface="Roboto Condensed" panose="02000000000000000000" pitchFamily="2" charset="0"/>
            <a:cs typeface="Times New Roman" panose="02020603050405020304" pitchFamily="18" charset="0"/>
          </a:endParaRPr>
        </a:p>
        <a:p>
          <a:pPr algn="just"/>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trực</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tiếp</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trong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câu</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văn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câu</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thơ</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dirty="0">
            <a:latin typeface="Times New Roman" panose="02020603050405020304" pitchFamily="18" charset="0"/>
            <a:ea typeface="Roboto Condensed" panose="02000000000000000000" pitchFamily="2" charset="0"/>
            <a:cs typeface="Times New Roman" panose="02020603050405020304" pitchFamily="18" charset="0"/>
          </a:endParaRPr>
        </a:p>
        <a:p>
          <a:pPr algn="just"/>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rộng</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bối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xã</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hội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hoàn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sáng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tác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văn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bản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dirty="0">
            <a:latin typeface="Times New Roman" panose="02020603050405020304" pitchFamily="18" charset="0"/>
            <a:ea typeface="Roboto Condensed" panose="02000000000000000000" pitchFamily="2" charset="0"/>
            <a:cs typeface="Times New Roman" panose="02020603050405020304" pitchFamily="18" charset="0"/>
          </a:endParaRPr>
        </a:p>
      </dgm:t>
    </dgm:pt>
    <dgm:pt modelId="{4799B95A-A8A1-4BD7-946C-A2AB0FA4FF9A}" type="parTrans" cxnId="{E4469E05-2EEF-48F3-95AF-7E6555CD29E2}">
      <dgm:prSet/>
      <dgm:spPr/>
      <dgm:t>
        <a:bodyPr/>
        <a:lstStyle/>
        <a:p>
          <a:endParaRPr lang="en-GB"/>
        </a:p>
      </dgm:t>
    </dgm:pt>
    <dgm:pt modelId="{26845A47-332B-484C-8B5C-A5DF9B75464D}" type="sibTrans" cxnId="{E4469E05-2EEF-48F3-95AF-7E6555CD29E2}">
      <dgm:prSet/>
      <dgm:spPr/>
      <dgm:t>
        <a:bodyPr/>
        <a:lstStyle/>
        <a:p>
          <a:endParaRPr lang="en-GB"/>
        </a:p>
      </dgm:t>
    </dgm:pt>
    <dgm:pt modelId="{BE31C894-A41A-4CA2-8AD2-609890505ED9}" type="pres">
      <dgm:prSet presAssocID="{64264252-DD20-4D7B-9291-9EC6249419F4}" presName="Name0" presStyleCnt="0">
        <dgm:presLayoutVars>
          <dgm:dir/>
          <dgm:resizeHandles val="exact"/>
        </dgm:presLayoutVars>
      </dgm:prSet>
      <dgm:spPr/>
    </dgm:pt>
    <dgm:pt modelId="{C94082B1-65EE-43BF-B240-792D8F0E95B5}" type="pres">
      <dgm:prSet presAssocID="{62A13084-659C-4145-80F3-E3604E752E67}" presName="node" presStyleLbl="node1" presStyleIdx="0" presStyleCnt="2" custScaleX="739989" custScaleY="100576" custLinFactNeighborX="-3342" custLinFactNeighborY="6255">
        <dgm:presLayoutVars>
          <dgm:bulletEnabled val="1"/>
        </dgm:presLayoutVars>
      </dgm:prSet>
      <dgm:spPr/>
    </dgm:pt>
    <dgm:pt modelId="{A18AB803-A66A-45FF-851B-2C4C62AA6D1F}" type="pres">
      <dgm:prSet presAssocID="{5AD06574-8BDD-467D-B751-1D64DC79B894}" presName="sibTrans" presStyleLbl="sibTrans2D1" presStyleIdx="0" presStyleCnt="1"/>
      <dgm:spPr/>
    </dgm:pt>
    <dgm:pt modelId="{41C1C934-E48B-40FE-A288-A79B66995322}" type="pres">
      <dgm:prSet presAssocID="{5AD06574-8BDD-467D-B751-1D64DC79B894}" presName="connectorText" presStyleLbl="sibTrans2D1" presStyleIdx="0" presStyleCnt="1"/>
      <dgm:spPr/>
    </dgm:pt>
    <dgm:pt modelId="{4FB5820C-E94B-4217-934A-147E9FC712ED}" type="pres">
      <dgm:prSet presAssocID="{143F7114-69EF-4DDB-B645-45FDF67E6F60}" presName="node" presStyleLbl="node1" presStyleIdx="1" presStyleCnt="2" custScaleX="2000000">
        <dgm:presLayoutVars>
          <dgm:bulletEnabled val="1"/>
        </dgm:presLayoutVars>
      </dgm:prSet>
      <dgm:spPr/>
    </dgm:pt>
  </dgm:ptLst>
  <dgm:cxnLst>
    <dgm:cxn modelId="{E4469E05-2EEF-48F3-95AF-7E6555CD29E2}" srcId="{64264252-DD20-4D7B-9291-9EC6249419F4}" destId="{143F7114-69EF-4DDB-B645-45FDF67E6F60}" srcOrd="1" destOrd="0" parTransId="{4799B95A-A8A1-4BD7-946C-A2AB0FA4FF9A}" sibTransId="{26845A47-332B-484C-8B5C-A5DF9B75464D}"/>
    <dgm:cxn modelId="{10C9AF1D-8B3C-4045-83D5-C86584748AE7}" type="presOf" srcId="{5AD06574-8BDD-467D-B751-1D64DC79B894}" destId="{A18AB803-A66A-45FF-851B-2C4C62AA6D1F}" srcOrd="0" destOrd="0" presId="urn:microsoft.com/office/officeart/2005/8/layout/process1"/>
    <dgm:cxn modelId="{75CB8222-B71F-43FB-B2C3-2211B9481BAC}" type="presOf" srcId="{5AD06574-8BDD-467D-B751-1D64DC79B894}" destId="{41C1C934-E48B-40FE-A288-A79B66995322}" srcOrd="1" destOrd="0" presId="urn:microsoft.com/office/officeart/2005/8/layout/process1"/>
    <dgm:cxn modelId="{FADB1C62-CC91-45EC-B87C-B8475393548B}" type="presOf" srcId="{62A13084-659C-4145-80F3-E3604E752E67}" destId="{C94082B1-65EE-43BF-B240-792D8F0E95B5}" srcOrd="0" destOrd="0" presId="urn:microsoft.com/office/officeart/2005/8/layout/process1"/>
    <dgm:cxn modelId="{E5C75D4E-7A73-45CF-B406-C2AD27DD0230}" srcId="{64264252-DD20-4D7B-9291-9EC6249419F4}" destId="{62A13084-659C-4145-80F3-E3604E752E67}" srcOrd="0" destOrd="0" parTransId="{828B66F0-12C8-4CA7-86EB-0B178C79BE6F}" sibTransId="{5AD06574-8BDD-467D-B751-1D64DC79B894}"/>
    <dgm:cxn modelId="{EAC58759-D6CB-4120-963E-D8F81FD35239}" type="presOf" srcId="{143F7114-69EF-4DDB-B645-45FDF67E6F60}" destId="{4FB5820C-E94B-4217-934A-147E9FC712ED}" srcOrd="0" destOrd="0" presId="urn:microsoft.com/office/officeart/2005/8/layout/process1"/>
    <dgm:cxn modelId="{D2D1DBD6-8901-4787-8146-BE44061A4B93}" type="presOf" srcId="{64264252-DD20-4D7B-9291-9EC6249419F4}" destId="{BE31C894-A41A-4CA2-8AD2-609890505ED9}" srcOrd="0" destOrd="0" presId="urn:microsoft.com/office/officeart/2005/8/layout/process1"/>
    <dgm:cxn modelId="{B6B0C156-FB3B-40FF-934F-B8932A7FBE1F}" type="presParOf" srcId="{BE31C894-A41A-4CA2-8AD2-609890505ED9}" destId="{C94082B1-65EE-43BF-B240-792D8F0E95B5}" srcOrd="0" destOrd="0" presId="urn:microsoft.com/office/officeart/2005/8/layout/process1"/>
    <dgm:cxn modelId="{B181AD1B-FBBB-445E-9C9F-737ABDE0CD8E}" type="presParOf" srcId="{BE31C894-A41A-4CA2-8AD2-609890505ED9}" destId="{A18AB803-A66A-45FF-851B-2C4C62AA6D1F}" srcOrd="1" destOrd="0" presId="urn:microsoft.com/office/officeart/2005/8/layout/process1"/>
    <dgm:cxn modelId="{588D748F-8E0B-4884-95E4-7DC89775273C}" type="presParOf" srcId="{A18AB803-A66A-45FF-851B-2C4C62AA6D1F}" destId="{41C1C934-E48B-40FE-A288-A79B66995322}" srcOrd="0" destOrd="0" presId="urn:microsoft.com/office/officeart/2005/8/layout/process1"/>
    <dgm:cxn modelId="{0BE18C4C-24DC-4EBC-B75B-C88701094A2E}" type="presParOf" srcId="{BE31C894-A41A-4CA2-8AD2-609890505ED9}" destId="{4FB5820C-E94B-4217-934A-147E9FC712E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264252-DD20-4D7B-9291-9EC6249419F4}" type="doc">
      <dgm:prSet loTypeId="urn:microsoft.com/office/officeart/2005/8/layout/process1" loCatId="process" qsTypeId="urn:microsoft.com/office/officeart/2005/8/quickstyle/simple1" qsCatId="simple" csTypeId="urn:microsoft.com/office/officeart/2005/8/colors/accent2_1" csCatId="accent2" phldr="1"/>
      <dgm:spPr/>
      <dgm:t>
        <a:bodyPr/>
        <a:lstStyle/>
        <a:p>
          <a:endParaRPr lang="en-US"/>
        </a:p>
      </dgm:t>
    </dgm:pt>
    <dgm:pt modelId="{62A13084-659C-4145-80F3-E3604E752E67}">
      <dgm:prSet phldrT="[Text]" custT="1"/>
      <dgm:spPr/>
      <dgm:t>
        <a:bodyPr/>
        <a:lstStyle/>
        <a:p>
          <a:pPr>
            <a:buFont typeface="+mj-lt"/>
            <a:buAutoNum type="arabicPeriod" startAt="3"/>
          </a:pP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1.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a:t>
          </a:r>
        </a:p>
        <a:p>
          <a:pPr>
            <a:buFont typeface="+mj-lt"/>
            <a:buAutoNum type="arabicPeriod" startAt="3"/>
          </a:pP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là</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bối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ngôn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p>
        <a:p>
          <a:pPr>
            <a:buFont typeface="+mj-lt"/>
            <a:buAutoNum type="arabicPeriod" startAt="3"/>
          </a:pPr>
          <a:endParaRPr lang="en-US" sz="3600" dirty="0">
            <a:latin typeface="Roboto Condensed" panose="02000000000000000000" pitchFamily="2" charset="0"/>
            <a:ea typeface="Roboto Condensed" panose="02000000000000000000" pitchFamily="2" charset="0"/>
            <a:cs typeface="Roboto Condensed" panose="02000000000000000000" pitchFamily="2" charset="0"/>
          </a:endParaRPr>
        </a:p>
        <a:p>
          <a:pPr>
            <a:buFont typeface="+mj-lt"/>
            <a:buAutoNum type="arabicPeriod" startAt="3"/>
          </a:pPr>
          <a:endParaRPr lang="en-US" sz="3600" dirty="0">
            <a:latin typeface="Roboto Condensed" panose="02000000000000000000" pitchFamily="2" charset="0"/>
            <a:ea typeface="Roboto Condensed" panose="02000000000000000000" pitchFamily="2" charset="0"/>
            <a:cs typeface="Roboto Condensed" panose="02000000000000000000" pitchFamily="2" charset="0"/>
          </a:endParaRPr>
        </a:p>
        <a:p>
          <a:pPr>
            <a:buFont typeface="+mj-lt"/>
            <a:buAutoNum type="arabicPeriod" startAt="3"/>
          </a:pPr>
          <a:r>
            <a:rPr lang="en-US" sz="3600" dirty="0">
              <a:latin typeface="Roboto Condensed" panose="02000000000000000000" pitchFamily="2" charset="0"/>
              <a:ea typeface="Roboto Condensed" panose="02000000000000000000" pitchFamily="2" charset="0"/>
              <a:cs typeface="Roboto Condensed" panose="02000000000000000000" pitchFamily="2" charset="0"/>
            </a:rPr>
            <a:t> </a:t>
          </a:r>
          <a:endParaRPr lang="en-GB" sz="36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828B66F0-12C8-4CA7-86EB-0B178C79BE6F}" type="parTrans" cxnId="{E5C75D4E-7A73-45CF-B406-C2AD27DD0230}">
      <dgm:prSet/>
      <dgm:spPr/>
      <dgm:t>
        <a:bodyPr/>
        <a:lstStyle/>
        <a:p>
          <a:endParaRPr lang="en-GB"/>
        </a:p>
      </dgm:t>
    </dgm:pt>
    <dgm:pt modelId="{5AD06574-8BDD-467D-B751-1D64DC79B894}" type="sibTrans" cxnId="{E5C75D4E-7A73-45CF-B406-C2AD27DD0230}">
      <dgm:prSet/>
      <dgm:spPr/>
      <dgm:t>
        <a:bodyPr/>
        <a:lstStyle/>
        <a:p>
          <a:endParaRPr lang="en-GB"/>
        </a:p>
      </dgm:t>
    </dgm:pt>
    <dgm:pt modelId="{143F7114-69EF-4DDB-B645-45FDF67E6F60}">
      <dgm:prSet phldrT="[Text]" custT="1"/>
      <dgm:spPr/>
      <dgm:t>
        <a:bodyPr/>
        <a:lstStyle/>
        <a:p>
          <a:pPr algn="ct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2.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Cách</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giải</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dựa</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trên</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cảnh</a:t>
          </a:r>
          <a:endParaRPr lang="en-GB" sz="3200" dirty="0">
            <a:latin typeface="Times New Roman" panose="02020603050405020304" pitchFamily="18" charset="0"/>
            <a:ea typeface="Roboto Condensed" panose="02000000000000000000" pitchFamily="2" charset="0"/>
            <a:cs typeface="Times New Roman" panose="02020603050405020304" pitchFamily="18" charset="0"/>
          </a:endParaRPr>
        </a:p>
        <a:p>
          <a:pPr algn="just"/>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Giải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thích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việc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suy</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đoán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dựa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trên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các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xung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quanh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dirty="0">
            <a:latin typeface="Times New Roman" panose="02020603050405020304" pitchFamily="18" charset="0"/>
            <a:ea typeface="Roboto Condensed" panose="02000000000000000000" pitchFamily="2" charset="0"/>
            <a:cs typeface="Times New Roman" panose="02020603050405020304" pitchFamily="18" charset="0"/>
          </a:endParaRPr>
        </a:p>
        <a:p>
          <a:pPr algn="just"/>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trực</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tiếp</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trong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câu</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văn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câu</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thơ</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dirty="0">
            <a:latin typeface="Times New Roman" panose="02020603050405020304" pitchFamily="18" charset="0"/>
            <a:ea typeface="Roboto Condensed" panose="02000000000000000000" pitchFamily="2" charset="0"/>
            <a:cs typeface="Times New Roman" panose="02020603050405020304" pitchFamily="18" charset="0"/>
          </a:endParaRPr>
        </a:p>
        <a:p>
          <a:pPr algn="just"/>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rộng</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bối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xã</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hội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hoàn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sáng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tác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văn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bản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dirty="0">
            <a:latin typeface="Times New Roman" panose="02020603050405020304" pitchFamily="18" charset="0"/>
            <a:ea typeface="Roboto Condensed" panose="02000000000000000000" pitchFamily="2" charset="0"/>
            <a:cs typeface="Times New Roman" panose="02020603050405020304" pitchFamily="18" charset="0"/>
          </a:endParaRPr>
        </a:p>
      </dgm:t>
    </dgm:pt>
    <dgm:pt modelId="{4799B95A-A8A1-4BD7-946C-A2AB0FA4FF9A}" type="parTrans" cxnId="{E4469E05-2EEF-48F3-95AF-7E6555CD29E2}">
      <dgm:prSet/>
      <dgm:spPr/>
      <dgm:t>
        <a:bodyPr/>
        <a:lstStyle/>
        <a:p>
          <a:endParaRPr lang="en-GB"/>
        </a:p>
      </dgm:t>
    </dgm:pt>
    <dgm:pt modelId="{26845A47-332B-484C-8B5C-A5DF9B75464D}" type="sibTrans" cxnId="{E4469E05-2EEF-48F3-95AF-7E6555CD29E2}">
      <dgm:prSet/>
      <dgm:spPr/>
      <dgm:t>
        <a:bodyPr/>
        <a:lstStyle/>
        <a:p>
          <a:endParaRPr lang="en-GB"/>
        </a:p>
      </dgm:t>
    </dgm:pt>
    <dgm:pt modelId="{BE31C894-A41A-4CA2-8AD2-609890505ED9}" type="pres">
      <dgm:prSet presAssocID="{64264252-DD20-4D7B-9291-9EC6249419F4}" presName="Name0" presStyleCnt="0">
        <dgm:presLayoutVars>
          <dgm:dir/>
          <dgm:resizeHandles val="exact"/>
        </dgm:presLayoutVars>
      </dgm:prSet>
      <dgm:spPr/>
    </dgm:pt>
    <dgm:pt modelId="{C94082B1-65EE-43BF-B240-792D8F0E95B5}" type="pres">
      <dgm:prSet presAssocID="{62A13084-659C-4145-80F3-E3604E752E67}" presName="node" presStyleLbl="node1" presStyleIdx="0" presStyleCnt="2" custScaleX="739989" custScaleY="100576" custLinFactNeighborX="-3342" custLinFactNeighborY="6255">
        <dgm:presLayoutVars>
          <dgm:bulletEnabled val="1"/>
        </dgm:presLayoutVars>
      </dgm:prSet>
      <dgm:spPr/>
    </dgm:pt>
    <dgm:pt modelId="{A18AB803-A66A-45FF-851B-2C4C62AA6D1F}" type="pres">
      <dgm:prSet presAssocID="{5AD06574-8BDD-467D-B751-1D64DC79B894}" presName="sibTrans" presStyleLbl="sibTrans2D1" presStyleIdx="0" presStyleCnt="1"/>
      <dgm:spPr/>
    </dgm:pt>
    <dgm:pt modelId="{41C1C934-E48B-40FE-A288-A79B66995322}" type="pres">
      <dgm:prSet presAssocID="{5AD06574-8BDD-467D-B751-1D64DC79B894}" presName="connectorText" presStyleLbl="sibTrans2D1" presStyleIdx="0" presStyleCnt="1"/>
      <dgm:spPr/>
    </dgm:pt>
    <dgm:pt modelId="{4FB5820C-E94B-4217-934A-147E9FC712ED}" type="pres">
      <dgm:prSet presAssocID="{143F7114-69EF-4DDB-B645-45FDF67E6F60}" presName="node" presStyleLbl="node1" presStyleIdx="1" presStyleCnt="2" custScaleX="2000000">
        <dgm:presLayoutVars>
          <dgm:bulletEnabled val="1"/>
        </dgm:presLayoutVars>
      </dgm:prSet>
      <dgm:spPr/>
    </dgm:pt>
  </dgm:ptLst>
  <dgm:cxnLst>
    <dgm:cxn modelId="{E4469E05-2EEF-48F3-95AF-7E6555CD29E2}" srcId="{64264252-DD20-4D7B-9291-9EC6249419F4}" destId="{143F7114-69EF-4DDB-B645-45FDF67E6F60}" srcOrd="1" destOrd="0" parTransId="{4799B95A-A8A1-4BD7-946C-A2AB0FA4FF9A}" sibTransId="{26845A47-332B-484C-8B5C-A5DF9B75464D}"/>
    <dgm:cxn modelId="{10C9AF1D-8B3C-4045-83D5-C86584748AE7}" type="presOf" srcId="{5AD06574-8BDD-467D-B751-1D64DC79B894}" destId="{A18AB803-A66A-45FF-851B-2C4C62AA6D1F}" srcOrd="0" destOrd="0" presId="urn:microsoft.com/office/officeart/2005/8/layout/process1"/>
    <dgm:cxn modelId="{75CB8222-B71F-43FB-B2C3-2211B9481BAC}" type="presOf" srcId="{5AD06574-8BDD-467D-B751-1D64DC79B894}" destId="{41C1C934-E48B-40FE-A288-A79B66995322}" srcOrd="1" destOrd="0" presId="urn:microsoft.com/office/officeart/2005/8/layout/process1"/>
    <dgm:cxn modelId="{FADB1C62-CC91-45EC-B87C-B8475393548B}" type="presOf" srcId="{62A13084-659C-4145-80F3-E3604E752E67}" destId="{C94082B1-65EE-43BF-B240-792D8F0E95B5}" srcOrd="0" destOrd="0" presId="urn:microsoft.com/office/officeart/2005/8/layout/process1"/>
    <dgm:cxn modelId="{E5C75D4E-7A73-45CF-B406-C2AD27DD0230}" srcId="{64264252-DD20-4D7B-9291-9EC6249419F4}" destId="{62A13084-659C-4145-80F3-E3604E752E67}" srcOrd="0" destOrd="0" parTransId="{828B66F0-12C8-4CA7-86EB-0B178C79BE6F}" sibTransId="{5AD06574-8BDD-467D-B751-1D64DC79B894}"/>
    <dgm:cxn modelId="{EAC58759-D6CB-4120-963E-D8F81FD35239}" type="presOf" srcId="{143F7114-69EF-4DDB-B645-45FDF67E6F60}" destId="{4FB5820C-E94B-4217-934A-147E9FC712ED}" srcOrd="0" destOrd="0" presId="urn:microsoft.com/office/officeart/2005/8/layout/process1"/>
    <dgm:cxn modelId="{D2D1DBD6-8901-4787-8146-BE44061A4B93}" type="presOf" srcId="{64264252-DD20-4D7B-9291-9EC6249419F4}" destId="{BE31C894-A41A-4CA2-8AD2-609890505ED9}" srcOrd="0" destOrd="0" presId="urn:microsoft.com/office/officeart/2005/8/layout/process1"/>
    <dgm:cxn modelId="{B6B0C156-FB3B-40FF-934F-B8932A7FBE1F}" type="presParOf" srcId="{BE31C894-A41A-4CA2-8AD2-609890505ED9}" destId="{C94082B1-65EE-43BF-B240-792D8F0E95B5}" srcOrd="0" destOrd="0" presId="urn:microsoft.com/office/officeart/2005/8/layout/process1"/>
    <dgm:cxn modelId="{B181AD1B-FBBB-445E-9C9F-737ABDE0CD8E}" type="presParOf" srcId="{BE31C894-A41A-4CA2-8AD2-609890505ED9}" destId="{A18AB803-A66A-45FF-851B-2C4C62AA6D1F}" srcOrd="1" destOrd="0" presId="urn:microsoft.com/office/officeart/2005/8/layout/process1"/>
    <dgm:cxn modelId="{588D748F-8E0B-4884-95E4-7DC89775273C}" type="presParOf" srcId="{A18AB803-A66A-45FF-851B-2C4C62AA6D1F}" destId="{41C1C934-E48B-40FE-A288-A79B66995322}" srcOrd="0" destOrd="0" presId="urn:microsoft.com/office/officeart/2005/8/layout/process1"/>
    <dgm:cxn modelId="{0BE18C4C-24DC-4EBC-B75B-C88701094A2E}" type="presParOf" srcId="{BE31C894-A41A-4CA2-8AD2-609890505ED9}" destId="{4FB5820C-E94B-4217-934A-147E9FC712E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082B1-65EE-43BF-B240-792D8F0E95B5}">
      <dsp:nvSpPr>
        <dsp:cNvPr id="0" name=""/>
        <dsp:cNvSpPr/>
      </dsp:nvSpPr>
      <dsp:spPr>
        <a:xfrm>
          <a:off x="3267" y="268098"/>
          <a:ext cx="2810963" cy="486224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mj-lt"/>
            <a:buNone/>
          </a:pP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1.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a:t>
          </a:r>
        </a:p>
        <a:p>
          <a:pPr marL="0" lvl="0" indent="0" algn="ctr" defTabSz="1422400">
            <a:lnSpc>
              <a:spcPct val="90000"/>
            </a:lnSpc>
            <a:spcBef>
              <a:spcPct val="0"/>
            </a:spcBef>
            <a:spcAft>
              <a:spcPct val="35000"/>
            </a:spcAft>
            <a:buFont typeface="+mj-lt"/>
            <a:buNone/>
          </a:pP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là</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bối</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ngôn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p>
        <a:p>
          <a:pPr marL="0" lvl="0" indent="0" algn="ctr" defTabSz="1422400">
            <a:lnSpc>
              <a:spcPct val="90000"/>
            </a:lnSpc>
            <a:spcBef>
              <a:spcPct val="0"/>
            </a:spcBef>
            <a:spcAft>
              <a:spcPct val="35000"/>
            </a:spcAft>
            <a:buFont typeface="+mj-lt"/>
            <a:buNone/>
          </a:pPr>
          <a:endParaRPr lang="en-US" sz="360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1422400">
            <a:lnSpc>
              <a:spcPct val="90000"/>
            </a:lnSpc>
            <a:spcBef>
              <a:spcPct val="0"/>
            </a:spcBef>
            <a:spcAft>
              <a:spcPct val="35000"/>
            </a:spcAft>
            <a:buFont typeface="+mj-lt"/>
            <a:buNone/>
          </a:pPr>
          <a:endParaRPr lang="en-US" sz="360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1422400">
            <a:lnSpc>
              <a:spcPct val="90000"/>
            </a:lnSpc>
            <a:spcBef>
              <a:spcPct val="0"/>
            </a:spcBef>
            <a:spcAft>
              <a:spcPct val="35000"/>
            </a:spcAft>
            <a:buFont typeface="+mj-lt"/>
            <a:buNone/>
          </a:pPr>
          <a:r>
            <a:rPr lang="en-US" sz="3600" kern="1200" dirty="0">
              <a:latin typeface="Roboto Condensed" panose="02000000000000000000" pitchFamily="2" charset="0"/>
              <a:ea typeface="Roboto Condensed" panose="02000000000000000000" pitchFamily="2" charset="0"/>
              <a:cs typeface="Roboto Condensed" panose="02000000000000000000" pitchFamily="2" charset="0"/>
            </a:rPr>
            <a:t> </a:t>
          </a:r>
          <a:endParaRPr lang="en-GB" sz="36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85597" y="350428"/>
        <a:ext cx="2646303" cy="4697580"/>
      </dsp:txXfrm>
    </dsp:sp>
    <dsp:sp modelId="{A18AB803-A66A-45FF-851B-2C4C62AA6D1F}">
      <dsp:nvSpPr>
        <dsp:cNvPr id="0" name=""/>
        <dsp:cNvSpPr/>
      </dsp:nvSpPr>
      <dsp:spPr>
        <a:xfrm rot="21514061">
          <a:off x="2853473" y="2614951"/>
          <a:ext cx="83248" cy="9420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853477" y="2634104"/>
        <a:ext cx="58274" cy="56524"/>
      </dsp:txXfrm>
    </dsp:sp>
    <dsp:sp modelId="{4FB5820C-E94B-4217-934A-147E9FC712ED}">
      <dsp:nvSpPr>
        <dsp:cNvPr id="0" name=""/>
        <dsp:cNvSpPr/>
      </dsp:nvSpPr>
      <dsp:spPr>
        <a:xfrm>
          <a:off x="2971254" y="147972"/>
          <a:ext cx="7597310" cy="483439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2.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Cách</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giải</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dựa</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trên</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cảnh</a:t>
          </a:r>
          <a:endParaRPr lang="en-GB" sz="3200" kern="1200" dirty="0">
            <a:latin typeface="Times New Roman" panose="02020603050405020304" pitchFamily="18" charset="0"/>
            <a:ea typeface="Roboto Condensed" panose="02000000000000000000" pitchFamily="2" charset="0"/>
            <a:cs typeface="Times New Roman" panose="02020603050405020304" pitchFamily="18" charset="0"/>
          </a:endParaRPr>
        </a:p>
        <a:p>
          <a:pPr marL="0" lvl="0" indent="0" algn="just" defTabSz="1422400">
            <a:lnSpc>
              <a:spcPct val="90000"/>
            </a:lnSpc>
            <a:spcBef>
              <a:spcPct val="0"/>
            </a:spcBef>
            <a:spcAft>
              <a:spcPct val="35000"/>
            </a:spcAft>
            <a:buNone/>
          </a:pP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Giải</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thích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việc</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suy</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đoán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dựa</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trên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các</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xung</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quanh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kern="1200" dirty="0">
            <a:latin typeface="Times New Roman" panose="02020603050405020304" pitchFamily="18" charset="0"/>
            <a:ea typeface="Roboto Condensed" panose="02000000000000000000" pitchFamily="2" charset="0"/>
            <a:cs typeface="Times New Roman" panose="02020603050405020304" pitchFamily="18" charset="0"/>
          </a:endParaRPr>
        </a:p>
        <a:p>
          <a:pPr marL="0" lvl="0" indent="0" algn="just" defTabSz="1422400">
            <a:lnSpc>
              <a:spcPct val="90000"/>
            </a:lnSpc>
            <a:spcBef>
              <a:spcPct val="0"/>
            </a:spcBef>
            <a:spcAft>
              <a:spcPct val="35000"/>
            </a:spcAft>
            <a:buNone/>
          </a:pP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trực</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tiếp</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trong</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câu</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văn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câu</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thơ</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kern="1200" dirty="0">
            <a:latin typeface="Times New Roman" panose="02020603050405020304" pitchFamily="18" charset="0"/>
            <a:ea typeface="Roboto Condensed" panose="02000000000000000000" pitchFamily="2" charset="0"/>
            <a:cs typeface="Times New Roman" panose="02020603050405020304" pitchFamily="18" charset="0"/>
          </a:endParaRPr>
        </a:p>
        <a:p>
          <a:pPr marL="0" lvl="0" indent="0" algn="just" defTabSz="1422400">
            <a:lnSpc>
              <a:spcPct val="90000"/>
            </a:lnSpc>
            <a:spcBef>
              <a:spcPct val="0"/>
            </a:spcBef>
            <a:spcAft>
              <a:spcPct val="35000"/>
            </a:spcAft>
            <a:buNone/>
          </a:pP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rộng</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bối</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xã</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hội</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hoàn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sáng</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tác</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văn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bản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kern="1200" dirty="0">
            <a:latin typeface="Times New Roman" panose="02020603050405020304" pitchFamily="18" charset="0"/>
            <a:ea typeface="Roboto Condensed" panose="02000000000000000000" pitchFamily="2" charset="0"/>
            <a:cs typeface="Times New Roman" panose="02020603050405020304" pitchFamily="18" charset="0"/>
          </a:endParaRPr>
        </a:p>
      </dsp:txBody>
      <dsp:txXfrm>
        <a:off x="3112849" y="289567"/>
        <a:ext cx="7314120" cy="4551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082B1-65EE-43BF-B240-792D8F0E95B5}">
      <dsp:nvSpPr>
        <dsp:cNvPr id="0" name=""/>
        <dsp:cNvSpPr/>
      </dsp:nvSpPr>
      <dsp:spPr>
        <a:xfrm>
          <a:off x="3267" y="268098"/>
          <a:ext cx="2810963" cy="486224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mj-lt"/>
            <a:buNone/>
          </a:pP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1.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a:t>
          </a:r>
        </a:p>
        <a:p>
          <a:pPr marL="0" lvl="0" indent="0" algn="ctr" defTabSz="1422400">
            <a:lnSpc>
              <a:spcPct val="90000"/>
            </a:lnSpc>
            <a:spcBef>
              <a:spcPct val="0"/>
            </a:spcBef>
            <a:spcAft>
              <a:spcPct val="35000"/>
            </a:spcAft>
            <a:buFont typeface="+mj-lt"/>
            <a:buNone/>
          </a:pP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là</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bối</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ngôn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p>
        <a:p>
          <a:pPr marL="0" lvl="0" indent="0" algn="ctr" defTabSz="1422400">
            <a:lnSpc>
              <a:spcPct val="90000"/>
            </a:lnSpc>
            <a:spcBef>
              <a:spcPct val="0"/>
            </a:spcBef>
            <a:spcAft>
              <a:spcPct val="35000"/>
            </a:spcAft>
            <a:buFont typeface="+mj-lt"/>
            <a:buNone/>
          </a:pPr>
          <a:endParaRPr lang="en-US" sz="360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1422400">
            <a:lnSpc>
              <a:spcPct val="90000"/>
            </a:lnSpc>
            <a:spcBef>
              <a:spcPct val="0"/>
            </a:spcBef>
            <a:spcAft>
              <a:spcPct val="35000"/>
            </a:spcAft>
            <a:buFont typeface="+mj-lt"/>
            <a:buNone/>
          </a:pPr>
          <a:endParaRPr lang="en-US" sz="360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1422400">
            <a:lnSpc>
              <a:spcPct val="90000"/>
            </a:lnSpc>
            <a:spcBef>
              <a:spcPct val="0"/>
            </a:spcBef>
            <a:spcAft>
              <a:spcPct val="35000"/>
            </a:spcAft>
            <a:buFont typeface="+mj-lt"/>
            <a:buNone/>
          </a:pPr>
          <a:r>
            <a:rPr lang="en-US" sz="3600" kern="1200" dirty="0">
              <a:latin typeface="Roboto Condensed" panose="02000000000000000000" pitchFamily="2" charset="0"/>
              <a:ea typeface="Roboto Condensed" panose="02000000000000000000" pitchFamily="2" charset="0"/>
              <a:cs typeface="Roboto Condensed" panose="02000000000000000000" pitchFamily="2" charset="0"/>
            </a:rPr>
            <a:t> </a:t>
          </a:r>
          <a:endParaRPr lang="en-GB" sz="36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85597" y="350428"/>
        <a:ext cx="2646303" cy="4697580"/>
      </dsp:txXfrm>
    </dsp:sp>
    <dsp:sp modelId="{A18AB803-A66A-45FF-851B-2C4C62AA6D1F}">
      <dsp:nvSpPr>
        <dsp:cNvPr id="0" name=""/>
        <dsp:cNvSpPr/>
      </dsp:nvSpPr>
      <dsp:spPr>
        <a:xfrm rot="21514061">
          <a:off x="2853473" y="2614951"/>
          <a:ext cx="83248" cy="9420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853477" y="2634104"/>
        <a:ext cx="58274" cy="56524"/>
      </dsp:txXfrm>
    </dsp:sp>
    <dsp:sp modelId="{4FB5820C-E94B-4217-934A-147E9FC712ED}">
      <dsp:nvSpPr>
        <dsp:cNvPr id="0" name=""/>
        <dsp:cNvSpPr/>
      </dsp:nvSpPr>
      <dsp:spPr>
        <a:xfrm>
          <a:off x="2971254" y="147972"/>
          <a:ext cx="7597310" cy="483439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2.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Cách</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giải</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dựa</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trên</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cảnh</a:t>
          </a:r>
          <a:endParaRPr lang="en-GB" sz="3200" kern="1200" dirty="0">
            <a:latin typeface="Times New Roman" panose="02020603050405020304" pitchFamily="18" charset="0"/>
            <a:ea typeface="Roboto Condensed" panose="02000000000000000000" pitchFamily="2" charset="0"/>
            <a:cs typeface="Times New Roman" panose="02020603050405020304" pitchFamily="18" charset="0"/>
          </a:endParaRPr>
        </a:p>
        <a:p>
          <a:pPr marL="0" lvl="0" indent="0" algn="just" defTabSz="1422400">
            <a:lnSpc>
              <a:spcPct val="90000"/>
            </a:lnSpc>
            <a:spcBef>
              <a:spcPct val="0"/>
            </a:spcBef>
            <a:spcAft>
              <a:spcPct val="35000"/>
            </a:spcAft>
            <a:buNone/>
          </a:pP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Giải</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thích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việc</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suy</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đoán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dựa</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trên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các</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xung</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quanh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kern="1200" dirty="0">
            <a:latin typeface="Times New Roman" panose="02020603050405020304" pitchFamily="18" charset="0"/>
            <a:ea typeface="Roboto Condensed" panose="02000000000000000000" pitchFamily="2" charset="0"/>
            <a:cs typeface="Times New Roman" panose="02020603050405020304" pitchFamily="18" charset="0"/>
          </a:endParaRPr>
        </a:p>
        <a:p>
          <a:pPr marL="0" lvl="0" indent="0" algn="just" defTabSz="1422400">
            <a:lnSpc>
              <a:spcPct val="90000"/>
            </a:lnSpc>
            <a:spcBef>
              <a:spcPct val="0"/>
            </a:spcBef>
            <a:spcAft>
              <a:spcPct val="35000"/>
            </a:spcAft>
            <a:buNone/>
          </a:pP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trực</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tiếp</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từ</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trong</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câu</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văn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câu</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thơ</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kern="1200" dirty="0">
            <a:latin typeface="Times New Roman" panose="02020603050405020304" pitchFamily="18" charset="0"/>
            <a:ea typeface="Roboto Condensed" panose="02000000000000000000" pitchFamily="2" charset="0"/>
            <a:cs typeface="Times New Roman" panose="02020603050405020304" pitchFamily="18" charset="0"/>
          </a:endParaRPr>
        </a:p>
        <a:p>
          <a:pPr marL="0" lvl="0" indent="0" algn="just" defTabSz="1422400">
            <a:lnSpc>
              <a:spcPct val="90000"/>
            </a:lnSpc>
            <a:spcBef>
              <a:spcPct val="0"/>
            </a:spcBef>
            <a:spcAft>
              <a:spcPct val="35000"/>
            </a:spcAft>
            <a:buNone/>
          </a:pP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a:latin typeface="Times New Roman" panose="02020603050405020304" pitchFamily="18" charset="0"/>
              <a:ea typeface="Roboto Condensed" panose="02000000000000000000" pitchFamily="2" charset="0"/>
              <a:cs typeface="Times New Roman" panose="02020603050405020304" pitchFamily="18" charset="0"/>
            </a:rPr>
            <a:t>rộng</a:t>
          </a:r>
          <a:r>
            <a:rPr lang="en-US" sz="3200" b="1"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bối</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xã</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hội</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hoàn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sáng</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tác</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văn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a:latin typeface="Times New Roman" panose="02020603050405020304" pitchFamily="18" charset="0"/>
              <a:ea typeface="Roboto Condensed" panose="02000000000000000000" pitchFamily="2" charset="0"/>
              <a:cs typeface="Times New Roman" panose="02020603050405020304" pitchFamily="18" charset="0"/>
            </a:rPr>
            <a:t>bản</a:t>
          </a:r>
          <a:r>
            <a:rPr lang="en-US" sz="3200" kern="1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kern="1200" dirty="0">
            <a:latin typeface="Times New Roman" panose="02020603050405020304" pitchFamily="18" charset="0"/>
            <a:ea typeface="Roboto Condensed" panose="02000000000000000000" pitchFamily="2" charset="0"/>
            <a:cs typeface="Times New Roman" panose="02020603050405020304" pitchFamily="18" charset="0"/>
          </a:endParaRPr>
        </a:p>
      </dsp:txBody>
      <dsp:txXfrm>
        <a:off x="3112849" y="289567"/>
        <a:ext cx="7314120" cy="45512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CE6CC-C979-43A6-B9DF-21787470583F}"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64DA5-3944-401D-95FC-A65BDC7A9AD4}" type="slidenum">
              <a:rPr lang="en-US" smtClean="0"/>
              <a:t>‹#›</a:t>
            </a:fld>
            <a:endParaRPr lang="en-US"/>
          </a:p>
        </p:txBody>
      </p:sp>
    </p:spTree>
    <p:extLst>
      <p:ext uri="{BB962C8B-B14F-4D97-AF65-F5344CB8AC3E}">
        <p14:creationId xmlns:p14="http://schemas.microsoft.com/office/powerpoint/2010/main" val="257085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7</a:t>
            </a:fld>
            <a:endParaRPr lang="zh-CN" altLang="en-US">
              <a:solidFill>
                <a:prstClr val="black"/>
              </a:solidFill>
              <a:latin typeface="等线"/>
            </a:endParaRPr>
          </a:p>
        </p:txBody>
      </p:sp>
    </p:spTree>
    <p:extLst>
      <p:ext uri="{BB962C8B-B14F-4D97-AF65-F5344CB8AC3E}">
        <p14:creationId xmlns:p14="http://schemas.microsoft.com/office/powerpoint/2010/main" val="3254623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89024-C8C1-584D-579D-F51EA7353EF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DFF0325-6BE4-D949-6F89-9818064DD3B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D9B22C2-3AF8-9FE2-F3D0-79E04A1706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a:extLst>
              <a:ext uri="{FF2B5EF4-FFF2-40B4-BE49-F238E27FC236}">
                <a16:creationId xmlns:a16="http://schemas.microsoft.com/office/drawing/2014/main" id="{9B45581B-9400-F80D-A1F8-74BFEFDC3157}"/>
              </a:ext>
            </a:extLst>
          </p:cNvPr>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30</a:t>
            </a:fld>
            <a:endParaRPr lang="zh-CN" altLang="en-US">
              <a:solidFill>
                <a:prstClr val="black"/>
              </a:solidFill>
              <a:latin typeface="等线"/>
            </a:endParaRPr>
          </a:p>
        </p:txBody>
      </p:sp>
    </p:spTree>
    <p:extLst>
      <p:ext uri="{BB962C8B-B14F-4D97-AF65-F5344CB8AC3E}">
        <p14:creationId xmlns:p14="http://schemas.microsoft.com/office/powerpoint/2010/main" val="4158786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31</a:t>
            </a:fld>
            <a:endParaRPr lang="zh-CN" altLang="en-US">
              <a:solidFill>
                <a:prstClr val="black"/>
              </a:solidFill>
              <a:latin typeface="等线"/>
            </a:endParaRPr>
          </a:p>
        </p:txBody>
      </p:sp>
    </p:spTree>
    <p:extLst>
      <p:ext uri="{BB962C8B-B14F-4D97-AF65-F5344CB8AC3E}">
        <p14:creationId xmlns:p14="http://schemas.microsoft.com/office/powerpoint/2010/main" val="2795065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8</a:t>
            </a:fld>
            <a:endParaRPr lang="zh-CN" altLang="en-US">
              <a:solidFill>
                <a:prstClr val="black"/>
              </a:solidFill>
              <a:latin typeface="等线"/>
            </a:endParaRPr>
          </a:p>
        </p:txBody>
      </p:sp>
    </p:spTree>
    <p:extLst>
      <p:ext uri="{BB962C8B-B14F-4D97-AF65-F5344CB8AC3E}">
        <p14:creationId xmlns:p14="http://schemas.microsoft.com/office/powerpoint/2010/main" val="274982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C9C10-8502-DABF-E1E9-FAFD0D557A7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512AA65-6CA6-0A54-BE91-56D9EA3FFEA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2B0254F-F647-C642-C772-051062F274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a:extLst>
              <a:ext uri="{FF2B5EF4-FFF2-40B4-BE49-F238E27FC236}">
                <a16:creationId xmlns:a16="http://schemas.microsoft.com/office/drawing/2014/main" id="{F20C29B7-3E76-8A48-530B-CFE0228BEBE3}"/>
              </a:ext>
            </a:extLst>
          </p:cNvPr>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12</a:t>
            </a:fld>
            <a:endParaRPr lang="zh-CN" altLang="en-US">
              <a:solidFill>
                <a:prstClr val="black"/>
              </a:solidFill>
              <a:latin typeface="等线"/>
            </a:endParaRPr>
          </a:p>
        </p:txBody>
      </p:sp>
    </p:spTree>
    <p:extLst>
      <p:ext uri="{BB962C8B-B14F-4D97-AF65-F5344CB8AC3E}">
        <p14:creationId xmlns:p14="http://schemas.microsoft.com/office/powerpoint/2010/main" val="196865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15</a:t>
            </a:fld>
            <a:endParaRPr lang="zh-CN" altLang="en-US">
              <a:solidFill>
                <a:prstClr val="black"/>
              </a:solidFill>
              <a:latin typeface="等线"/>
            </a:endParaRPr>
          </a:p>
        </p:txBody>
      </p:sp>
    </p:spTree>
    <p:extLst>
      <p:ext uri="{BB962C8B-B14F-4D97-AF65-F5344CB8AC3E}">
        <p14:creationId xmlns:p14="http://schemas.microsoft.com/office/powerpoint/2010/main" val="152706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17</a:t>
            </a:fld>
            <a:endParaRPr lang="zh-CN" altLang="en-US">
              <a:solidFill>
                <a:prstClr val="black"/>
              </a:solidFill>
              <a:latin typeface="等线"/>
            </a:endParaRPr>
          </a:p>
        </p:txBody>
      </p:sp>
    </p:spTree>
    <p:extLst>
      <p:ext uri="{BB962C8B-B14F-4D97-AF65-F5344CB8AC3E}">
        <p14:creationId xmlns:p14="http://schemas.microsoft.com/office/powerpoint/2010/main" val="192275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B88C8-C2A6-CE12-3A26-9F134FC9958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408596D-1CD4-0134-CC7F-5B5E2418390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52503A5-08A3-9FEB-8717-5535EFA3CFE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D6C47B1-2A9C-94BC-A71D-686A7BE443D7}"/>
              </a:ext>
            </a:extLst>
          </p:cNvPr>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18</a:t>
            </a:fld>
            <a:endParaRPr lang="zh-CN" altLang="en-US">
              <a:solidFill>
                <a:prstClr val="black"/>
              </a:solidFill>
              <a:latin typeface="等线"/>
            </a:endParaRPr>
          </a:p>
        </p:txBody>
      </p:sp>
    </p:spTree>
    <p:extLst>
      <p:ext uri="{BB962C8B-B14F-4D97-AF65-F5344CB8AC3E}">
        <p14:creationId xmlns:p14="http://schemas.microsoft.com/office/powerpoint/2010/main" val="336009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E1242-9EBA-177E-B095-A498A34C4D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B67F591-B560-FE7B-5EDF-FC7EB14E18C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62A57ED-92DC-9A25-5CAA-585FB65FD2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a:extLst>
              <a:ext uri="{FF2B5EF4-FFF2-40B4-BE49-F238E27FC236}">
                <a16:creationId xmlns:a16="http://schemas.microsoft.com/office/drawing/2014/main" id="{97A7D112-E636-912F-E591-C31E280817D0}"/>
              </a:ext>
            </a:extLst>
          </p:cNvPr>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27</a:t>
            </a:fld>
            <a:endParaRPr lang="zh-CN" altLang="en-US">
              <a:solidFill>
                <a:prstClr val="black"/>
              </a:solidFill>
              <a:latin typeface="等线"/>
            </a:endParaRPr>
          </a:p>
        </p:txBody>
      </p:sp>
    </p:spTree>
    <p:extLst>
      <p:ext uri="{BB962C8B-B14F-4D97-AF65-F5344CB8AC3E}">
        <p14:creationId xmlns:p14="http://schemas.microsoft.com/office/powerpoint/2010/main" val="2641909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70450-FE81-ACA8-7EBE-C44ABF9493C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2088539-8B49-4BD4-1721-11B720B0D9A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F5F548B-498B-F0AD-5D27-834C57973F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a:extLst>
              <a:ext uri="{FF2B5EF4-FFF2-40B4-BE49-F238E27FC236}">
                <a16:creationId xmlns:a16="http://schemas.microsoft.com/office/drawing/2014/main" id="{3518AE65-4CA8-4DB4-B132-BE72A2D6CC8A}"/>
              </a:ext>
            </a:extLst>
          </p:cNvPr>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28</a:t>
            </a:fld>
            <a:endParaRPr lang="zh-CN" altLang="en-US">
              <a:solidFill>
                <a:prstClr val="black"/>
              </a:solidFill>
              <a:latin typeface="等线"/>
            </a:endParaRPr>
          </a:p>
        </p:txBody>
      </p:sp>
    </p:spTree>
    <p:extLst>
      <p:ext uri="{BB962C8B-B14F-4D97-AF65-F5344CB8AC3E}">
        <p14:creationId xmlns:p14="http://schemas.microsoft.com/office/powerpoint/2010/main" val="1655437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06367-1FA2-408C-2174-D7746A70EAF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4BE9B69-FADC-4ED8-ED08-DBD9B089FC1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133926-2DE9-59C0-0150-713EDC4A6E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a:extLst>
              <a:ext uri="{FF2B5EF4-FFF2-40B4-BE49-F238E27FC236}">
                <a16:creationId xmlns:a16="http://schemas.microsoft.com/office/drawing/2014/main" id="{2A0E0303-F423-054F-324F-61A9D1C730DB}"/>
              </a:ext>
            </a:extLst>
          </p:cNvPr>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29</a:t>
            </a:fld>
            <a:endParaRPr lang="zh-CN" altLang="en-US">
              <a:solidFill>
                <a:prstClr val="black"/>
              </a:solidFill>
              <a:latin typeface="等线"/>
            </a:endParaRPr>
          </a:p>
        </p:txBody>
      </p:sp>
    </p:spTree>
    <p:extLst>
      <p:ext uri="{BB962C8B-B14F-4D97-AF65-F5344CB8AC3E}">
        <p14:creationId xmlns:p14="http://schemas.microsoft.com/office/powerpoint/2010/main" val="3531810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094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3679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1284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8396EC6-BD85-422F-98A7-9F5505D4A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7" name="矩形 16">
            <a:extLst>
              <a:ext uri="{FF2B5EF4-FFF2-40B4-BE49-F238E27FC236}">
                <a16:creationId xmlns:a16="http://schemas.microsoft.com/office/drawing/2014/main" id="{14C61DDD-D7FD-45D8-B4FF-63569C780821}"/>
              </a:ext>
            </a:extLst>
          </p:cNvPr>
          <p:cNvSpPr/>
          <p:nvPr userDrawn="1"/>
        </p:nvSpPr>
        <p:spPr>
          <a:xfrm>
            <a:off x="291624" y="278296"/>
            <a:ext cx="11585417" cy="6361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prstClr val="white"/>
              </a:solidFill>
            </a:endParaRPr>
          </a:p>
        </p:txBody>
      </p:sp>
    </p:spTree>
    <p:extLst>
      <p:ext uri="{BB962C8B-B14F-4D97-AF65-F5344CB8AC3E}">
        <p14:creationId xmlns:p14="http://schemas.microsoft.com/office/powerpoint/2010/main" val="4131276571"/>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91929322"/>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00567527"/>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20434222"/>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
        <p:nvSpPr>
          <p:cNvPr id="4" name="TextBox 3"/>
          <p:cNvSpPr txBox="1"/>
          <p:nvPr userDrawn="1"/>
        </p:nvSpPr>
        <p:spPr>
          <a:xfrm>
            <a:off x="1168176" y="6492033"/>
            <a:ext cx="1800669" cy="118430"/>
          </a:xfrm>
          <a:prstGeom prst="rect">
            <a:avLst/>
          </a:prstGeom>
          <a:noFill/>
        </p:spPr>
        <p:txBody>
          <a:bodyPr wrap="square" rtlCol="0">
            <a:spAutoFit/>
          </a:bodyPr>
          <a:lstStyle/>
          <a:p>
            <a:pPr defTabSz="914674">
              <a:lnSpc>
                <a:spcPct val="200000"/>
              </a:lnSpc>
              <a:defRPr/>
            </a:pPr>
            <a:r>
              <a:rPr lang="en-US" altLang="zh-CN" sz="100" kern="0" dirty="0">
                <a:solidFill>
                  <a:prstClr val="black"/>
                </a:solidFill>
                <a:hlinkClick r:id="rId2"/>
              </a:rPr>
              <a:t>PPT</a:t>
            </a:r>
            <a:r>
              <a:rPr lang="zh-CN" altLang="en-US" sz="100" kern="0" dirty="0">
                <a:solidFill>
                  <a:prstClr val="black"/>
                </a:solidFill>
                <a:hlinkClick r:id="rId2"/>
              </a:rPr>
              <a:t>模板</a:t>
            </a:r>
            <a:r>
              <a:rPr lang="zh-CN" altLang="en-US" sz="100" kern="0" dirty="0">
                <a:solidFill>
                  <a:prstClr val="black"/>
                </a:solidFill>
              </a:rPr>
              <a:t> </a:t>
            </a:r>
            <a:r>
              <a:rPr lang="en-US" altLang="zh-CN" sz="100" kern="0" dirty="0">
                <a:solidFill>
                  <a:prstClr val="black"/>
                </a:solidFill>
              </a:rPr>
              <a:t>http://www.1ppt.com/moban/</a:t>
            </a:r>
            <a:r>
              <a:rPr lang="zh-CN" altLang="en-US" sz="100" kern="0" dirty="0">
                <a:solidFill>
                  <a:prstClr val="black"/>
                </a:solidFill>
              </a:rPr>
              <a:t> </a:t>
            </a:r>
            <a:endParaRPr lang="en-US" altLang="zh-CN" sz="100" kern="0" dirty="0">
              <a:solidFill>
                <a:prstClr val="black"/>
              </a:solidFill>
            </a:endParaRPr>
          </a:p>
        </p:txBody>
      </p:sp>
    </p:spTree>
    <p:extLst>
      <p:ext uri="{BB962C8B-B14F-4D97-AF65-F5344CB8AC3E}">
        <p14:creationId xmlns:p14="http://schemas.microsoft.com/office/powerpoint/2010/main" val="2462025383"/>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25199855"/>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87290480"/>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667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5786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8292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6285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4095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4526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76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724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1483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6139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7930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154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5513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8396EC6-BD85-422F-98A7-9F5505D4A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7" name="矩形 16">
            <a:extLst>
              <a:ext uri="{FF2B5EF4-FFF2-40B4-BE49-F238E27FC236}">
                <a16:creationId xmlns:a16="http://schemas.microsoft.com/office/drawing/2014/main" id="{14C61DDD-D7FD-45D8-B4FF-63569C780821}"/>
              </a:ext>
            </a:extLst>
          </p:cNvPr>
          <p:cNvSpPr/>
          <p:nvPr userDrawn="1"/>
        </p:nvSpPr>
        <p:spPr>
          <a:xfrm>
            <a:off x="291624" y="278296"/>
            <a:ext cx="11585417" cy="6361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prstClr val="white"/>
              </a:solidFill>
            </a:endParaRPr>
          </a:p>
        </p:txBody>
      </p:sp>
    </p:spTree>
    <p:extLst>
      <p:ext uri="{BB962C8B-B14F-4D97-AF65-F5344CB8AC3E}">
        <p14:creationId xmlns:p14="http://schemas.microsoft.com/office/powerpoint/2010/main" val="56595796"/>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95255286"/>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58200175"/>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48411108"/>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
        <p:nvSpPr>
          <p:cNvPr id="4" name="TextBox 3"/>
          <p:cNvSpPr txBox="1"/>
          <p:nvPr userDrawn="1"/>
        </p:nvSpPr>
        <p:spPr>
          <a:xfrm>
            <a:off x="1168176" y="6492033"/>
            <a:ext cx="1800669" cy="118430"/>
          </a:xfrm>
          <a:prstGeom prst="rect">
            <a:avLst/>
          </a:prstGeom>
          <a:noFill/>
        </p:spPr>
        <p:txBody>
          <a:bodyPr wrap="square" rtlCol="0">
            <a:spAutoFit/>
          </a:bodyPr>
          <a:lstStyle/>
          <a:p>
            <a:pPr defTabSz="914674">
              <a:lnSpc>
                <a:spcPct val="200000"/>
              </a:lnSpc>
              <a:defRPr/>
            </a:pPr>
            <a:r>
              <a:rPr lang="en-US" altLang="zh-CN" sz="100" kern="0" dirty="0">
                <a:solidFill>
                  <a:prstClr val="black"/>
                </a:solidFill>
                <a:hlinkClick r:id="rId2"/>
              </a:rPr>
              <a:t>PPT</a:t>
            </a:r>
            <a:r>
              <a:rPr lang="zh-CN" altLang="en-US" sz="100" kern="0" dirty="0">
                <a:solidFill>
                  <a:prstClr val="black"/>
                </a:solidFill>
                <a:hlinkClick r:id="rId2"/>
              </a:rPr>
              <a:t>模板</a:t>
            </a:r>
            <a:r>
              <a:rPr lang="zh-CN" altLang="en-US" sz="100" kern="0" dirty="0">
                <a:solidFill>
                  <a:prstClr val="black"/>
                </a:solidFill>
              </a:rPr>
              <a:t> </a:t>
            </a:r>
            <a:r>
              <a:rPr lang="en-US" altLang="zh-CN" sz="100" kern="0" dirty="0">
                <a:solidFill>
                  <a:prstClr val="black"/>
                </a:solidFill>
              </a:rPr>
              <a:t>http://www.1ppt.com/moban/</a:t>
            </a:r>
            <a:r>
              <a:rPr lang="zh-CN" altLang="en-US" sz="100" kern="0" dirty="0">
                <a:solidFill>
                  <a:prstClr val="black"/>
                </a:solidFill>
              </a:rPr>
              <a:t> </a:t>
            </a:r>
            <a:endParaRPr lang="en-US" altLang="zh-CN" sz="100" kern="0" dirty="0">
              <a:solidFill>
                <a:prstClr val="black"/>
              </a:solidFill>
            </a:endParaRPr>
          </a:p>
        </p:txBody>
      </p:sp>
    </p:spTree>
    <p:extLst>
      <p:ext uri="{BB962C8B-B14F-4D97-AF65-F5344CB8AC3E}">
        <p14:creationId xmlns:p14="http://schemas.microsoft.com/office/powerpoint/2010/main" val="1771647893"/>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16701407"/>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43797291"/>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755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4334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0798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0992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8428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0460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0141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 id="2147483711" r:id="rId13"/>
    <p:sldLayoutId id="2147483712" r:id="rId14"/>
    <p:sldLayoutId id="2147483713" r:id="rId15"/>
    <p:sldLayoutId id="2147483714" r:id="rId16"/>
    <p:sldLayoutId id="2147483715" r:id="rId17"/>
    <p:sldLayoutId id="2147483716" r:id="rId18"/>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11/27/2025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429815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8" r:id="rId12"/>
    <p:sldLayoutId id="2147483739" r:id="rId13"/>
    <p:sldLayoutId id="2147483740" r:id="rId14"/>
    <p:sldLayoutId id="2147483741" r:id="rId15"/>
    <p:sldLayoutId id="2147483742" r:id="rId16"/>
    <p:sldLayoutId id="2147483743" r:id="rId17"/>
    <p:sldLayoutId id="2147483744" r:id="rId18"/>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5.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84095" y="270254"/>
            <a:ext cx="11035552" cy="2185214"/>
          </a:xfrm>
          <a:prstGeom prst="rect">
            <a:avLst/>
          </a:prstGeom>
        </p:spPr>
        <p:txBody>
          <a:bodyPr wrap="square">
            <a:spAutoFit/>
          </a:bodyPr>
          <a:lstStyle/>
          <a:p>
            <a:pPr algn="ctr"/>
            <a:r>
              <a:rPr lang="en-US" sz="4400" b="1" i="1" dirty="0">
                <a:solidFill>
                  <a:srgbClr val="0000FF"/>
                </a:solidFill>
                <a:latin typeface="Times New Roman" panose="02020603050405020304" pitchFamily="18" charset="0"/>
                <a:cs typeface="Times New Roman" panose="02020603050405020304" pitchFamily="18" charset="0"/>
              </a:rPr>
              <a:t>KÍNH CHÀO </a:t>
            </a:r>
          </a:p>
          <a:p>
            <a:pPr algn="ctr"/>
            <a:r>
              <a:rPr lang="en-US" sz="4400" b="1" i="1" dirty="0">
                <a:solidFill>
                  <a:srgbClr val="0000FF"/>
                </a:solidFill>
                <a:latin typeface="Times New Roman" panose="02020603050405020304" pitchFamily="18" charset="0"/>
                <a:cs typeface="Times New Roman" panose="02020603050405020304" pitchFamily="18" charset="0"/>
              </a:rPr>
              <a:t>QUÝ THẦY CÔ ĐẾN DỰ GIỜ THĂM LỚP</a:t>
            </a:r>
          </a:p>
          <a:p>
            <a:pPr algn="ctr"/>
            <a:endParaRPr lang="en-US" sz="4800" dirty="0">
              <a:latin typeface="Times New Roman" panose="02020603050405020304" pitchFamily="18" charset="0"/>
              <a:cs typeface="Times New Roman" panose="02020603050405020304" pitchFamily="18" charset="0"/>
            </a:endParaRPr>
          </a:p>
        </p:txBody>
      </p:sp>
      <p:pic>
        <p:nvPicPr>
          <p:cNvPr id="2" name="Picture 2">
            <a:extLst>
              <a:ext uri="{FF2B5EF4-FFF2-40B4-BE49-F238E27FC236}">
                <a16:creationId xmlns:a16="http://schemas.microsoft.com/office/drawing/2014/main" id="{86BEB826-8005-3836-AC8A-5920878B5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671" y="2250142"/>
            <a:ext cx="6723529" cy="40072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86B6289-77CE-3BD5-5C0A-FF72F108F495}"/>
              </a:ext>
            </a:extLst>
          </p:cNvPr>
          <p:cNvSpPr/>
          <p:nvPr/>
        </p:nvSpPr>
        <p:spPr>
          <a:xfrm>
            <a:off x="3357283" y="6008022"/>
            <a:ext cx="5289176" cy="1323439"/>
          </a:xfrm>
          <a:prstGeom prst="rect">
            <a:avLst/>
          </a:prstGeom>
        </p:spPr>
        <p:txBody>
          <a:bodyPr wrap="square">
            <a:spAutoFit/>
          </a:bodyPr>
          <a:lstStyle/>
          <a:p>
            <a:pPr algn="ctr"/>
            <a:r>
              <a:rPr lang="en-US" sz="3200" b="1" i="1" dirty="0" err="1">
                <a:solidFill>
                  <a:srgbClr val="FF0000"/>
                </a:solidFill>
                <a:latin typeface="Times New Roman" panose="02020603050405020304" pitchFamily="18" charset="0"/>
                <a:cs typeface="Times New Roman" panose="02020603050405020304" pitchFamily="18" charset="0"/>
              </a:rPr>
              <a:t>Giáo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Đinh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Thị</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Hải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Yến</a:t>
            </a:r>
            <a:endParaRPr lang="en-US" sz="3200" b="1" i="1" dirty="0">
              <a:solidFill>
                <a:srgbClr val="FF0000"/>
              </a:solidFill>
              <a:latin typeface="Times New Roman" panose="02020603050405020304" pitchFamily="18" charset="0"/>
              <a:cs typeface="Times New Roman" panose="02020603050405020304" pitchFamily="18" charset="0"/>
            </a:endParaRPr>
          </a:p>
          <a:p>
            <a:pPr algn="ct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89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DBCF84EC-19EC-92AD-87C7-CD238AFB9F2E}"/>
              </a:ext>
            </a:extLst>
          </p:cNvPr>
          <p:cNvGraphicFramePr/>
          <p:nvPr>
            <p:extLst>
              <p:ext uri="{D42A27DB-BD31-4B8C-83A1-F6EECF244321}">
                <p14:modId xmlns:p14="http://schemas.microsoft.com/office/powerpoint/2010/main" val="255548"/>
              </p:ext>
            </p:extLst>
          </p:nvPr>
        </p:nvGraphicFramePr>
        <p:xfrm>
          <a:off x="818054" y="150403"/>
          <a:ext cx="10576911" cy="5130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7581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8E35F-D8A6-2343-EE45-B6CB5B692A5F}"/>
            </a:ext>
          </a:extLst>
        </p:cNvPr>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7BEF91C0-464A-BD13-D967-167BC49E329D}"/>
              </a:ext>
            </a:extLst>
          </p:cNvPr>
          <p:cNvGraphicFramePr/>
          <p:nvPr/>
        </p:nvGraphicFramePr>
        <p:xfrm>
          <a:off x="818054" y="150403"/>
          <a:ext cx="10576911" cy="5130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EBD2784D-2B0F-9068-A1F0-1F3435D40AED}"/>
              </a:ext>
            </a:extLst>
          </p:cNvPr>
          <p:cNvSpPr txBox="1"/>
          <p:nvPr/>
        </p:nvSpPr>
        <p:spPr>
          <a:xfrm>
            <a:off x="346841" y="5280742"/>
            <a:ext cx="11519338" cy="1598386"/>
          </a:xfrm>
          <a:prstGeom prst="rect">
            <a:avLst/>
          </a:prstGeom>
          <a:noFill/>
        </p:spPr>
        <p:txBody>
          <a:bodyPr wrap="square">
            <a:spAutoFit/>
          </a:bodyPr>
          <a:lstStyle/>
          <a:p>
            <a:pPr algn="just">
              <a:lnSpc>
                <a:spcPct val="120000"/>
              </a:lnSpc>
              <a:spcBef>
                <a:spcPts val="133"/>
              </a:spcBef>
              <a:spcAft>
                <a:spcPts val="133"/>
              </a:spcAft>
            </a:pP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Dựa</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vào</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ngữ</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cảnh</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này</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ta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thể</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hiểu</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đúng</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nghĩa</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từ</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ngữ</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mà</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tác</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giả</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muốn</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chuyển</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tải</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qua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đó</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thể</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hiện</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tài</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năng</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sử</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dụng</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ngôn</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ngữ</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một</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cách</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sáng</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tạo</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các</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thơ</a:t>
            </a:r>
            <a:r>
              <a:rPr lang="en-US"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rPr>
              <a:t>.</a:t>
            </a:r>
            <a:endParaRPr lang="en-GB" sz="2800" b="1"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81853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532DE-5D20-949E-4440-3F399E0AA56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F7F4F1B-2E0A-9AD2-CC45-F4F3A8967EDE}"/>
              </a:ext>
            </a:extLst>
          </p:cNvPr>
          <p:cNvPicPr>
            <a:picLocks noChangeAspect="1"/>
          </p:cNvPicPr>
          <p:nvPr/>
        </p:nvPicPr>
        <p:blipFill>
          <a:blip r:embed="rId3"/>
          <a:stretch>
            <a:fillRect/>
          </a:stretch>
        </p:blipFill>
        <p:spPr>
          <a:xfrm>
            <a:off x="2357446" y="166041"/>
            <a:ext cx="6915762" cy="1257479"/>
          </a:xfrm>
          <a:prstGeom prst="rect">
            <a:avLst/>
          </a:prstGeom>
        </p:spPr>
      </p:pic>
      <p:grpSp>
        <p:nvGrpSpPr>
          <p:cNvPr id="12" name="组合 1">
            <a:extLst>
              <a:ext uri="{FF2B5EF4-FFF2-40B4-BE49-F238E27FC236}">
                <a16:creationId xmlns:a16="http://schemas.microsoft.com/office/drawing/2014/main" id="{64F29F03-42C7-E042-73D8-50B9C1520164}"/>
              </a:ext>
            </a:extLst>
          </p:cNvPr>
          <p:cNvGrpSpPr/>
          <p:nvPr/>
        </p:nvGrpSpPr>
        <p:grpSpPr>
          <a:xfrm>
            <a:off x="1113183" y="1242391"/>
            <a:ext cx="5593870" cy="5819219"/>
            <a:chOff x="1441583" y="1421736"/>
            <a:chExt cx="2180374" cy="10541060"/>
          </a:xfrm>
        </p:grpSpPr>
        <p:sp>
          <p:nvSpPr>
            <p:cNvPr id="15" name="圆角矩形 5">
              <a:extLst>
                <a:ext uri="{FF2B5EF4-FFF2-40B4-BE49-F238E27FC236}">
                  <a16:creationId xmlns:a16="http://schemas.microsoft.com/office/drawing/2014/main" id="{1E0ACCE3-17BC-7BC2-2FFF-D8DE68D7CA49}"/>
                </a:ext>
              </a:extLst>
            </p:cNvPr>
            <p:cNvSpPr/>
            <p:nvPr/>
          </p:nvSpPr>
          <p:spPr>
            <a:xfrm>
              <a:off x="1441583" y="1421736"/>
              <a:ext cx="2071768" cy="10541060"/>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14" name="文本框 4">
              <a:extLst>
                <a:ext uri="{FF2B5EF4-FFF2-40B4-BE49-F238E27FC236}">
                  <a16:creationId xmlns:a16="http://schemas.microsoft.com/office/drawing/2014/main" id="{E874CBEC-FEB3-294A-1A60-D0F1746AAF5F}"/>
                </a:ext>
              </a:extLst>
            </p:cNvPr>
            <p:cNvSpPr txBox="1"/>
            <p:nvPr/>
          </p:nvSpPr>
          <p:spPr>
            <a:xfrm>
              <a:off x="1518402" y="2025313"/>
              <a:ext cx="2103555" cy="4831002"/>
            </a:xfrm>
            <a:prstGeom prst="rect">
              <a:avLst/>
            </a:prstGeom>
            <a:noFill/>
          </p:spPr>
          <p:txBody>
            <a:bodyPr wrap="square" rtlCol="0">
              <a:spAutoFit/>
              <a:scene3d>
                <a:camera prst="orthographicFront"/>
                <a:lightRig rig="threePt" dir="t"/>
              </a:scene3d>
              <a:sp3d contourW="12700"/>
            </a:bodyPr>
            <a:lstStyle/>
            <a:p>
              <a:pPr algn="just" defTabSz="914674">
                <a:lnSpc>
                  <a:spcPct val="150000"/>
                </a:lnSpc>
                <a:defRPr/>
              </a:pPr>
              <a:r>
                <a:rPr lang="en-US" altLang="zh-CN" sz="2800" b="1" dirty="0">
                  <a:latin typeface="Times New Roman" panose="02020603050405020304" pitchFamily="18" charset="0"/>
                  <a:cs typeface="Times New Roman" panose="02020603050405020304" pitchFamily="18" charset="0"/>
                  <a:sym typeface="+mn-lt"/>
                </a:rPr>
                <a:t>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Mùa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xuân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người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cầm</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súng</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b="1" dirty="0" err="1">
                  <a:latin typeface="Times New Roman" panose="02020603050405020304" pitchFamily="18" charset="0"/>
                  <a:cs typeface="Times New Roman" panose="02020603050405020304" pitchFamily="18" charset="0"/>
                  <a:sym typeface="+mn-lt"/>
                </a:rPr>
                <a:t>Lộc</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giắt</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đầy</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trên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lưng</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dirty="0" err="1">
                  <a:latin typeface="Times New Roman" panose="02020603050405020304" pitchFamily="18" charset="0"/>
                  <a:cs typeface="Times New Roman" panose="02020603050405020304" pitchFamily="18" charset="0"/>
                  <a:sym typeface="+mn-lt"/>
                </a:rPr>
                <a:t>Mùa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xuân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người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ra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đồng</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b="1" dirty="0" err="1">
                  <a:latin typeface="Times New Roman" panose="02020603050405020304" pitchFamily="18" charset="0"/>
                  <a:cs typeface="Times New Roman" panose="02020603050405020304" pitchFamily="18" charset="0"/>
                  <a:sym typeface="+mn-lt"/>
                </a:rPr>
                <a:t>Lộc</a:t>
              </a:r>
              <a:r>
                <a:rPr lang="en-US" altLang="zh-CN" sz="2800" b="1"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trải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dài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nương</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mạ</a:t>
              </a:r>
              <a:r>
                <a:rPr lang="en-US" altLang="zh-CN" sz="2800" dirty="0">
                  <a:latin typeface="Times New Roman" panose="02020603050405020304" pitchFamily="18" charset="0"/>
                  <a:cs typeface="Times New Roman" panose="02020603050405020304" pitchFamily="18" charset="0"/>
                  <a:sym typeface="+mn-lt"/>
                </a:rPr>
                <a:t>.</a:t>
              </a:r>
              <a:endParaRPr lang="zh-CN" altLang="en-US" sz="2800" dirty="0">
                <a:latin typeface="Times New Roman" panose="02020603050405020304" pitchFamily="18" charset="0"/>
                <a:cs typeface="Times New Roman" panose="02020603050405020304" pitchFamily="18" charset="0"/>
                <a:sym typeface="+mn-lt"/>
              </a:endParaRPr>
            </a:p>
          </p:txBody>
        </p:sp>
      </p:grpSp>
      <p:sp>
        <p:nvSpPr>
          <p:cNvPr id="3" name="TextBox 2">
            <a:extLst>
              <a:ext uri="{FF2B5EF4-FFF2-40B4-BE49-F238E27FC236}">
                <a16:creationId xmlns:a16="http://schemas.microsoft.com/office/drawing/2014/main" id="{44489B03-8063-2F28-6655-54379A4E5D39}"/>
              </a:ext>
            </a:extLst>
          </p:cNvPr>
          <p:cNvSpPr txBox="1"/>
          <p:nvPr/>
        </p:nvSpPr>
        <p:spPr>
          <a:xfrm>
            <a:off x="665921" y="927756"/>
            <a:ext cx="11181522" cy="584775"/>
          </a:xfrm>
          <a:prstGeom prst="rect">
            <a:avLst/>
          </a:prstGeom>
          <a:noFill/>
        </p:spPr>
        <p:txBody>
          <a:bodyPr wrap="square">
            <a:spAutoFit/>
          </a:bodyPr>
          <a:lstStyle/>
          <a:p>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in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đậm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p>
        </p:txBody>
      </p:sp>
      <p:sp>
        <p:nvSpPr>
          <p:cNvPr id="2" name="文本框 4">
            <a:extLst>
              <a:ext uri="{FF2B5EF4-FFF2-40B4-BE49-F238E27FC236}">
                <a16:creationId xmlns:a16="http://schemas.microsoft.com/office/drawing/2014/main" id="{221D166E-054C-2C2A-41EC-B995C6301C59}"/>
              </a:ext>
            </a:extLst>
          </p:cNvPr>
          <p:cNvSpPr txBox="1"/>
          <p:nvPr/>
        </p:nvSpPr>
        <p:spPr>
          <a:xfrm>
            <a:off x="1335616" y="4628634"/>
            <a:ext cx="4921066" cy="1307537"/>
          </a:xfrm>
          <a:prstGeom prst="rect">
            <a:avLst/>
          </a:prstGeom>
          <a:noFill/>
        </p:spPr>
        <p:txBody>
          <a:bodyPr wrap="square" rtlCol="0">
            <a:spAutoFit/>
            <a:scene3d>
              <a:camera prst="orthographicFront"/>
              <a:lightRig rig="threePt" dir="t"/>
            </a:scene3d>
            <a:sp3d contourW="12700"/>
          </a:bodyPr>
          <a:lstStyle/>
          <a:p>
            <a:pPr algn="just" defTabSz="914674">
              <a:lnSpc>
                <a:spcPct val="150000"/>
              </a:lnSpc>
              <a:defRPr/>
            </a:pPr>
            <a:r>
              <a:rPr lang="en-US" altLang="zh-CN" sz="2800" b="1" dirty="0">
                <a:latin typeface="Times New Roman" panose="02020603050405020304" pitchFamily="18" charset="0"/>
                <a:cs typeface="Times New Roman" panose="02020603050405020304" pitchFamily="18" charset="0"/>
                <a:sym typeface="+mn-lt"/>
              </a:rPr>
              <a:t>b.</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Đất</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nước</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như</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vì</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sao</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dirty="0" err="1">
                <a:latin typeface="Times New Roman" panose="02020603050405020304" pitchFamily="18" charset="0"/>
                <a:cs typeface="Times New Roman" panose="02020603050405020304" pitchFamily="18" charset="0"/>
                <a:sym typeface="+mn-lt"/>
              </a:rPr>
              <a:t>Cứ</a:t>
            </a:r>
            <a:r>
              <a:rPr lang="en-US" altLang="zh-CN" sz="2800" b="1" dirty="0">
                <a:latin typeface="Times New Roman" panose="02020603050405020304" pitchFamily="18" charset="0"/>
                <a:cs typeface="Times New Roman" panose="02020603050405020304" pitchFamily="18" charset="0"/>
                <a:sym typeface="+mn-lt"/>
              </a:rPr>
              <a:t> </a:t>
            </a:r>
            <a:r>
              <a:rPr lang="en-US" altLang="zh-CN" sz="2800" b="1" dirty="0" err="1">
                <a:latin typeface="Times New Roman" panose="02020603050405020304" pitchFamily="18" charset="0"/>
                <a:cs typeface="Times New Roman" panose="02020603050405020304" pitchFamily="18" charset="0"/>
                <a:sym typeface="+mn-lt"/>
              </a:rPr>
              <a:t>đi</a:t>
            </a:r>
            <a:r>
              <a:rPr lang="en-US" altLang="zh-CN" sz="2800" b="1"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lên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phía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trước</a:t>
            </a:r>
            <a:r>
              <a:rPr lang="en-US" altLang="zh-CN" sz="2800" dirty="0">
                <a:latin typeface="Times New Roman" panose="02020603050405020304" pitchFamily="18" charset="0"/>
                <a:cs typeface="Times New Roman" panose="02020603050405020304" pitchFamily="18" charset="0"/>
                <a:sym typeface="+mn-lt"/>
              </a:rPr>
              <a:t>.</a:t>
            </a:r>
            <a:endParaRPr lang="zh-CN" altLang="en-US" sz="2800" dirty="0">
              <a:latin typeface="Times New Roman" panose="02020603050405020304" pitchFamily="18" charset="0"/>
              <a:cs typeface="Times New Roman" panose="02020603050405020304" pitchFamily="18" charset="0"/>
              <a:sym typeface="+mn-lt"/>
            </a:endParaRPr>
          </a:p>
        </p:txBody>
      </p:sp>
      <p:sp>
        <p:nvSpPr>
          <p:cNvPr id="4" name="文本框 4">
            <a:extLst>
              <a:ext uri="{FF2B5EF4-FFF2-40B4-BE49-F238E27FC236}">
                <a16:creationId xmlns:a16="http://schemas.microsoft.com/office/drawing/2014/main" id="{CC74D3C9-CEC7-CB7D-328D-E891E2CF2D8F}"/>
              </a:ext>
            </a:extLst>
          </p:cNvPr>
          <p:cNvSpPr txBox="1"/>
          <p:nvPr/>
        </p:nvSpPr>
        <p:spPr>
          <a:xfrm>
            <a:off x="6707053" y="1601543"/>
            <a:ext cx="5309699" cy="1307537"/>
          </a:xfrm>
          <a:prstGeom prst="rect">
            <a:avLst/>
          </a:prstGeom>
          <a:noFill/>
        </p:spPr>
        <p:txBody>
          <a:bodyPr wrap="square" rtlCol="0">
            <a:spAutoFit/>
            <a:scene3d>
              <a:camera prst="orthographicFront"/>
              <a:lightRig rig="threePt" dir="t"/>
            </a:scene3d>
            <a:sp3d contourW="12700"/>
          </a:bodyPr>
          <a:lstStyle/>
          <a:p>
            <a:pPr algn="just" defTabSz="914674">
              <a:lnSpc>
                <a:spcPct val="150000"/>
              </a:lnSpc>
              <a:defRPr/>
            </a:pPr>
            <a:r>
              <a:rPr lang="en-US" altLang="zh-CN" sz="2800" b="1" dirty="0">
                <a:solidFill>
                  <a:prstClr val="black"/>
                </a:solidFill>
                <a:latin typeface="Times New Roman" panose="02020603050405020304" pitchFamily="18" charset="0"/>
                <a:cs typeface="Times New Roman" panose="02020603050405020304" pitchFamily="18" charset="0"/>
                <a:sym typeface="+mn-lt"/>
              </a:rPr>
              <a:t>c.</a:t>
            </a:r>
            <a:r>
              <a:rPr lang="en-US" altLang="zh-CN" sz="2800" dirty="0">
                <a:solidFill>
                  <a:prstClr val="black"/>
                </a:solidFill>
                <a:latin typeface="Times New Roman" panose="02020603050405020304" pitchFamily="18" charset="0"/>
                <a:cs typeface="Times New Roman" panose="02020603050405020304" pitchFamily="18" charset="0"/>
                <a:sym typeface="+mn-lt"/>
              </a:rPr>
              <a:t> Ta </a:t>
            </a:r>
            <a:r>
              <a:rPr lang="en-US" altLang="zh-CN" sz="2800" b="1" dirty="0" err="1">
                <a:solidFill>
                  <a:prstClr val="black"/>
                </a:solidFill>
                <a:latin typeface="Times New Roman" panose="02020603050405020304" pitchFamily="18" charset="0"/>
                <a:cs typeface="Times New Roman" panose="02020603050405020304" pitchFamily="18" charset="0"/>
                <a:sym typeface="+mn-lt"/>
              </a:rPr>
              <a:t>làm</a:t>
            </a:r>
            <a:r>
              <a:rPr lang="en-US" altLang="zh-CN" sz="2800" dirty="0">
                <a:solidFill>
                  <a:prstClr val="black"/>
                </a:solidFill>
                <a:latin typeface="Times New Roman" panose="02020603050405020304" pitchFamily="18" charset="0"/>
                <a:cs typeface="Times New Roman" panose="02020603050405020304" pitchFamily="18" charset="0"/>
                <a:sym typeface="+mn-lt"/>
              </a:rPr>
              <a:t> con </a:t>
            </a:r>
            <a:r>
              <a:rPr lang="en-US" altLang="zh-CN" sz="2800" dirty="0" err="1">
                <a:solidFill>
                  <a:prstClr val="black"/>
                </a:solidFill>
                <a:latin typeface="Times New Roman" panose="02020603050405020304" pitchFamily="18" charset="0"/>
                <a:cs typeface="Times New Roman" panose="02020603050405020304" pitchFamily="18" charset="0"/>
                <a:sym typeface="+mn-lt"/>
              </a:rPr>
              <a:t>chim</a:t>
            </a:r>
            <a:r>
              <a:rPr lang="en-US" altLang="zh-CN" sz="2800"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hót</a:t>
            </a:r>
            <a:endParaRPr lang="en-US" altLang="zh-CN" sz="2800" dirty="0">
              <a:solidFill>
                <a:prstClr val="black"/>
              </a:solidFill>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dirty="0">
                <a:solidFill>
                  <a:prstClr val="black"/>
                </a:solidFill>
                <a:latin typeface="Times New Roman" panose="02020603050405020304" pitchFamily="18" charset="0"/>
                <a:cs typeface="Times New Roman" panose="02020603050405020304" pitchFamily="18" charset="0"/>
                <a:sym typeface="+mn-lt"/>
              </a:rPr>
              <a:t>Ta</a:t>
            </a:r>
            <a:r>
              <a:rPr lang="en-US" altLang="zh-CN" sz="2800" b="1" dirty="0">
                <a:solidFill>
                  <a:prstClr val="black"/>
                </a:solidFill>
                <a:latin typeface="Times New Roman" panose="02020603050405020304" pitchFamily="18" charset="0"/>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cs typeface="Times New Roman" panose="02020603050405020304" pitchFamily="18" charset="0"/>
                <a:sym typeface="+mn-lt"/>
              </a:rPr>
              <a:t>làm</a:t>
            </a:r>
            <a:r>
              <a:rPr lang="en-US" altLang="zh-CN" sz="2800" b="1"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một</a:t>
            </a:r>
            <a:r>
              <a:rPr lang="en-US" altLang="zh-CN" sz="2800"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cành</a:t>
            </a:r>
            <a:r>
              <a:rPr lang="en-US" altLang="zh-CN" sz="2800"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hoa</a:t>
            </a:r>
            <a:r>
              <a:rPr lang="en-US" altLang="zh-CN" sz="2800" dirty="0">
                <a:solidFill>
                  <a:prstClr val="black"/>
                </a:solidFill>
                <a:latin typeface="Times New Roman" panose="02020603050405020304" pitchFamily="18" charset="0"/>
                <a:cs typeface="Times New Roman" panose="02020603050405020304" pitchFamily="18" charset="0"/>
                <a:sym typeface="+mn-lt"/>
              </a:rPr>
              <a:t>.</a:t>
            </a:r>
            <a:endParaRPr lang="zh-CN" altLang="en-US" sz="2800" dirty="0">
              <a:solidFill>
                <a:prstClr val="black"/>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9422195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146BD5-5480-18C0-2405-97961F2EC896}"/>
              </a:ext>
            </a:extLst>
          </p:cNvPr>
          <p:cNvGraphicFramePr>
            <a:graphicFrameLocks noGrp="1"/>
          </p:cNvGraphicFramePr>
          <p:nvPr>
            <p:extLst>
              <p:ext uri="{D42A27DB-BD31-4B8C-83A1-F6EECF244321}">
                <p14:modId xmlns:p14="http://schemas.microsoft.com/office/powerpoint/2010/main" val="3704262564"/>
              </p:ext>
            </p:extLst>
          </p:nvPr>
        </p:nvGraphicFramePr>
        <p:xfrm>
          <a:off x="168730" y="1111299"/>
          <a:ext cx="11499810" cy="5455021"/>
        </p:xfrm>
        <a:graphic>
          <a:graphicData uri="http://schemas.openxmlformats.org/drawingml/2006/table">
            <a:tbl>
              <a:tblPr firstRow="1" firstCol="1" bandRow="1">
                <a:tableStyleId>{5C22544A-7EE6-4342-B048-85BDC9FD1C3A}</a:tableStyleId>
              </a:tblPr>
              <a:tblGrid>
                <a:gridCol w="971192">
                  <a:extLst>
                    <a:ext uri="{9D8B030D-6E8A-4147-A177-3AD203B41FA5}">
                      <a16:colId xmlns:a16="http://schemas.microsoft.com/office/drawing/2014/main" val="421350732"/>
                    </a:ext>
                  </a:extLst>
                </a:gridCol>
                <a:gridCol w="4137756">
                  <a:extLst>
                    <a:ext uri="{9D8B030D-6E8A-4147-A177-3AD203B41FA5}">
                      <a16:colId xmlns:a16="http://schemas.microsoft.com/office/drawing/2014/main" val="2450176948"/>
                    </a:ext>
                  </a:extLst>
                </a:gridCol>
                <a:gridCol w="6390862">
                  <a:extLst>
                    <a:ext uri="{9D8B030D-6E8A-4147-A177-3AD203B41FA5}">
                      <a16:colId xmlns:a16="http://schemas.microsoft.com/office/drawing/2014/main" val="922359741"/>
                    </a:ext>
                  </a:extLst>
                </a:gridCol>
              </a:tblGrid>
              <a:tr h="647563">
                <a:tc>
                  <a:txBody>
                    <a:bodyPr/>
                    <a:lstStyle/>
                    <a:p>
                      <a:pPr algn="ctr">
                        <a:lnSpc>
                          <a:spcPct val="135000"/>
                        </a:lnSpc>
                        <a:spcAft>
                          <a:spcPts val="600"/>
                        </a:spcAft>
                        <a:buNone/>
                      </a:pPr>
                      <a:r>
                        <a:rPr lang="en-US" sz="2400" dirty="0" err="1">
                          <a:effectLst/>
                          <a:latin typeface="Times New Roman" panose="02020603050405020304" pitchFamily="18" charset="0"/>
                          <a:cs typeface="Times New Roman" panose="02020603050405020304" pitchFamily="18" charset="0"/>
                        </a:rPr>
                        <a:t>Phần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nchor="ctr"/>
                </a:tc>
                <a:tc>
                  <a:txBody>
                    <a:bodyPr/>
                    <a:lstStyle/>
                    <a:p>
                      <a:pPr algn="ctr">
                        <a:lnSpc>
                          <a:spcPct val="135000"/>
                        </a:lnSpc>
                        <a:spcAft>
                          <a:spcPts val="600"/>
                        </a:spcAft>
                        <a:buNone/>
                      </a:pP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liệu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nchor="ctr"/>
                </a:tc>
                <a:tc>
                  <a:txBody>
                    <a:bodyPr/>
                    <a:lstStyle/>
                    <a:p>
                      <a:pPr algn="ctr">
                        <a:lnSpc>
                          <a:spcPct val="135000"/>
                        </a:lnSpc>
                        <a:spcAft>
                          <a:spcPts val="600"/>
                        </a:spcAft>
                        <a:buNone/>
                      </a:pPr>
                      <a:r>
                        <a:rPr lang="en-US" sz="2400">
                          <a:effectLst/>
                          <a:latin typeface="Times New Roman" panose="02020603050405020304" pitchFamily="18" charset="0"/>
                          <a:cs typeface="Times New Roman" panose="02020603050405020304" pitchFamily="18" charset="0"/>
                        </a:rPr>
                        <a:t>Nghĩa của từ in đậm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nchor="ctr"/>
                </a:tc>
                <a:extLst>
                  <a:ext uri="{0D108BD9-81ED-4DB2-BD59-A6C34878D82A}">
                    <a16:rowId xmlns:a16="http://schemas.microsoft.com/office/drawing/2014/main" val="1214522298"/>
                  </a:ext>
                </a:extLst>
              </a:tr>
              <a:tr h="2395695">
                <a:tc>
                  <a:txBody>
                    <a:bodyPr/>
                    <a:lstStyle/>
                    <a:p>
                      <a:pPr algn="ctr">
                        <a:lnSpc>
                          <a:spcPct val="135000"/>
                        </a:lnSpc>
                        <a:spcAft>
                          <a:spcPts val="600"/>
                        </a:spcAft>
                        <a:buNone/>
                      </a:pPr>
                      <a:r>
                        <a:rPr lang="en-US" sz="2800" dirty="0">
                          <a:effectLst/>
                          <a:latin typeface="Times New Roman" panose="02020603050405020304" pitchFamily="18" charset="0"/>
                          <a:cs typeface="Times New Roman" panose="02020603050405020304" pitchFamily="18" charset="0"/>
                        </a:rPr>
                        <a:t>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nchor="ctr"/>
                </a:tc>
                <a:tc>
                  <a:txBody>
                    <a:bodyPr/>
                    <a:lstStyle/>
                    <a:p>
                      <a:pPr algn="just">
                        <a:lnSpc>
                          <a:spcPct val="135000"/>
                        </a:lnSpc>
                        <a:spcAft>
                          <a:spcPts val="600"/>
                        </a:spcAft>
                        <a:buNone/>
                      </a:pPr>
                      <a:r>
                        <a:rPr lang="en-US" sz="2800" dirty="0" err="1">
                          <a:effectLst/>
                          <a:latin typeface="Times New Roman" panose="02020603050405020304" pitchFamily="18" charset="0"/>
                          <a:cs typeface="Times New Roman" panose="02020603050405020304" pitchFamily="18" charset="0"/>
                        </a:rPr>
                        <a:t>Mùa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súng</a:t>
                      </a:r>
                      <a:endParaRPr lang="en-US" sz="2800" dirty="0">
                        <a:effectLst/>
                        <a:latin typeface="Times New Roman" panose="02020603050405020304" pitchFamily="18" charset="0"/>
                        <a:cs typeface="Times New Roman" panose="02020603050405020304" pitchFamily="18" charset="0"/>
                      </a:endParaRPr>
                    </a:p>
                    <a:p>
                      <a:pPr algn="just">
                        <a:lnSpc>
                          <a:spcPct val="135000"/>
                        </a:lnSpc>
                        <a:spcAft>
                          <a:spcPts val="600"/>
                        </a:spcAft>
                        <a:buNone/>
                      </a:pPr>
                      <a:r>
                        <a:rPr lang="en-US" sz="2800" b="1" dirty="0" err="1">
                          <a:effectLst/>
                          <a:latin typeface="Times New Roman" panose="02020603050405020304" pitchFamily="18" charset="0"/>
                          <a:cs typeface="Times New Roman" panose="02020603050405020304" pitchFamily="18" charset="0"/>
                        </a:rPr>
                        <a:t>Lộc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lưng</a:t>
                      </a:r>
                      <a:endParaRPr lang="en-US" sz="2800" dirty="0">
                        <a:effectLst/>
                        <a:latin typeface="Times New Roman" panose="02020603050405020304" pitchFamily="18" charset="0"/>
                        <a:cs typeface="Times New Roman" panose="02020603050405020304" pitchFamily="18" charset="0"/>
                      </a:endParaRPr>
                    </a:p>
                    <a:p>
                      <a:pPr algn="just">
                        <a:lnSpc>
                          <a:spcPct val="135000"/>
                        </a:lnSpc>
                        <a:spcAft>
                          <a:spcPts val="600"/>
                        </a:spcAft>
                        <a:buNone/>
                      </a:pPr>
                      <a:r>
                        <a:rPr lang="en-US" sz="2800" dirty="0" err="1">
                          <a:effectLst/>
                          <a:latin typeface="Times New Roman" panose="02020603050405020304" pitchFamily="18" charset="0"/>
                          <a:cs typeface="Times New Roman" panose="02020603050405020304" pitchFamily="18" charset="0"/>
                        </a:rPr>
                        <a:t>Mùa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đồng</a:t>
                      </a:r>
                      <a:endParaRPr lang="en-US" sz="2800" dirty="0">
                        <a:effectLst/>
                        <a:latin typeface="Times New Roman" panose="02020603050405020304" pitchFamily="18" charset="0"/>
                        <a:cs typeface="Times New Roman" panose="02020603050405020304" pitchFamily="18" charset="0"/>
                      </a:endParaRPr>
                    </a:p>
                    <a:p>
                      <a:pPr algn="just">
                        <a:lnSpc>
                          <a:spcPct val="135000"/>
                        </a:lnSpc>
                        <a:spcAft>
                          <a:spcPts val="600"/>
                        </a:spcAft>
                        <a:buNone/>
                      </a:pPr>
                      <a:r>
                        <a:rPr lang="en-US" sz="2800" b="1" dirty="0" err="1">
                          <a:effectLst/>
                          <a:latin typeface="Times New Roman" panose="02020603050405020304" pitchFamily="18" charset="0"/>
                          <a:cs typeface="Times New Roman" panose="02020603050405020304" pitchFamily="18" charset="0"/>
                        </a:rPr>
                        <a:t>Lộc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mạ</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tc>
                <a:tc>
                  <a:txBody>
                    <a:bodyPr/>
                    <a:lstStyle/>
                    <a:p>
                      <a:pPr algn="just">
                        <a:lnSpc>
                          <a:spcPct val="135000"/>
                        </a:lnSpc>
                        <a:spcAft>
                          <a:spcPts val="60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tc>
                <a:extLst>
                  <a:ext uri="{0D108BD9-81ED-4DB2-BD59-A6C34878D82A}">
                    <a16:rowId xmlns:a16="http://schemas.microsoft.com/office/drawing/2014/main" val="2430087648"/>
                  </a:ext>
                </a:extLst>
              </a:tr>
              <a:tr h="976649">
                <a:tc>
                  <a:txBody>
                    <a:bodyPr/>
                    <a:lstStyle/>
                    <a:p>
                      <a:pPr algn="ctr">
                        <a:lnSpc>
                          <a:spcPct val="135000"/>
                        </a:lnSpc>
                        <a:spcAft>
                          <a:spcPts val="600"/>
                        </a:spcAft>
                        <a:buNone/>
                      </a:pPr>
                      <a:r>
                        <a:rPr lang="en-US" sz="2800">
                          <a:effectLst/>
                          <a:latin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nchor="ctr"/>
                </a:tc>
                <a:tc>
                  <a:txBody>
                    <a:bodyPr/>
                    <a:lstStyle/>
                    <a:p>
                      <a:pPr algn="just">
                        <a:lnSpc>
                          <a:spcPct val="135000"/>
                        </a:lnSpc>
                        <a:spcAft>
                          <a:spcPts val="600"/>
                        </a:spcAft>
                        <a:buNone/>
                      </a:pP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sao</a:t>
                      </a:r>
                      <a:endParaRPr lang="en-US" sz="2800" dirty="0">
                        <a:effectLst/>
                        <a:latin typeface="Times New Roman" panose="02020603050405020304" pitchFamily="18" charset="0"/>
                        <a:cs typeface="Times New Roman" panose="02020603050405020304" pitchFamily="18" charset="0"/>
                      </a:endParaRPr>
                    </a:p>
                    <a:p>
                      <a:pPr algn="just">
                        <a:lnSpc>
                          <a:spcPct val="135000"/>
                        </a:lnSpc>
                        <a:spcAft>
                          <a:spcPts val="600"/>
                        </a:spcAft>
                        <a:buNone/>
                      </a:pPr>
                      <a:r>
                        <a:rPr lang="en-US" sz="2800" dirty="0" err="1">
                          <a:effectLst/>
                          <a:latin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trước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tc>
                <a:tc>
                  <a:txBody>
                    <a:bodyPr/>
                    <a:lstStyle/>
                    <a:p>
                      <a:pPr algn="just">
                        <a:lnSpc>
                          <a:spcPct val="135000"/>
                        </a:lnSpc>
                        <a:spcAft>
                          <a:spcPts val="60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tc>
                <a:extLst>
                  <a:ext uri="{0D108BD9-81ED-4DB2-BD59-A6C34878D82A}">
                    <a16:rowId xmlns:a16="http://schemas.microsoft.com/office/drawing/2014/main" val="1257570627"/>
                  </a:ext>
                </a:extLst>
              </a:tr>
              <a:tr h="955596">
                <a:tc>
                  <a:txBody>
                    <a:bodyPr/>
                    <a:lstStyle/>
                    <a:p>
                      <a:pPr algn="ctr">
                        <a:lnSpc>
                          <a:spcPct val="135000"/>
                        </a:lnSpc>
                        <a:spcAft>
                          <a:spcPts val="600"/>
                        </a:spcAft>
                        <a:buNone/>
                      </a:pPr>
                      <a:r>
                        <a:rPr lang="en-US" sz="2800" dirty="0">
                          <a:effectLst/>
                          <a:latin typeface="Times New Roman" panose="02020603050405020304" pitchFamily="18" charset="0"/>
                          <a:cs typeface="Times New Roman" panose="02020603050405020304" pitchFamily="18" charset="0"/>
                        </a:rPr>
                        <a:t>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nchor="ctr"/>
                </a:tc>
                <a:tc>
                  <a:txBody>
                    <a:bodyPr/>
                    <a:lstStyle/>
                    <a:p>
                      <a:pPr algn="just">
                        <a:lnSpc>
                          <a:spcPct val="135000"/>
                        </a:lnSpc>
                        <a:spcAft>
                          <a:spcPts val="600"/>
                        </a:spcAft>
                        <a:buNone/>
                      </a:pPr>
                      <a:r>
                        <a:rPr lang="en-US" sz="2800" dirty="0">
                          <a:effectLst/>
                          <a:latin typeface="Times New Roman" panose="02020603050405020304" pitchFamily="18" charset="0"/>
                          <a:cs typeface="Times New Roman" panose="02020603050405020304" pitchFamily="18" charset="0"/>
                        </a:rPr>
                        <a:t>Ta </a:t>
                      </a:r>
                      <a:r>
                        <a:rPr lang="en-US" sz="2800" b="1"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chim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hót</a:t>
                      </a:r>
                      <a:endParaRPr lang="en-US" sz="2800" dirty="0">
                        <a:effectLst/>
                        <a:latin typeface="Times New Roman" panose="02020603050405020304" pitchFamily="18" charset="0"/>
                        <a:cs typeface="Times New Roman" panose="02020603050405020304" pitchFamily="18" charset="0"/>
                      </a:endParaRPr>
                    </a:p>
                    <a:p>
                      <a:pPr algn="just">
                        <a:lnSpc>
                          <a:spcPct val="135000"/>
                        </a:lnSpc>
                        <a:spcAft>
                          <a:spcPts val="600"/>
                        </a:spcAft>
                        <a:buNone/>
                      </a:pPr>
                      <a:r>
                        <a:rPr lang="en-US" sz="2800" dirty="0">
                          <a:effectLst/>
                          <a:latin typeface="Times New Roman" panose="02020603050405020304" pitchFamily="18" charset="0"/>
                          <a:cs typeface="Times New Roman" panose="02020603050405020304" pitchFamily="18" charset="0"/>
                        </a:rPr>
                        <a:t>Ta </a:t>
                      </a:r>
                      <a:r>
                        <a:rPr lang="en-US" sz="2800" b="1"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hoa</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tc>
                <a:tc>
                  <a:txBody>
                    <a:bodyPr/>
                    <a:lstStyle/>
                    <a:p>
                      <a:pPr algn="just">
                        <a:lnSpc>
                          <a:spcPct val="135000"/>
                        </a:lnSpc>
                        <a:spcAft>
                          <a:spcPts val="60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053" marR="63053" marT="0" marB="0"/>
                </a:tc>
                <a:extLst>
                  <a:ext uri="{0D108BD9-81ED-4DB2-BD59-A6C34878D82A}">
                    <a16:rowId xmlns:a16="http://schemas.microsoft.com/office/drawing/2014/main" val="3502560562"/>
                  </a:ext>
                </a:extLst>
              </a:tr>
            </a:tbl>
          </a:graphicData>
        </a:graphic>
      </p:graphicFrame>
      <p:sp>
        <p:nvSpPr>
          <p:cNvPr id="4" name="Rectangle 1">
            <a:extLst>
              <a:ext uri="{FF2B5EF4-FFF2-40B4-BE49-F238E27FC236}">
                <a16:creationId xmlns:a16="http://schemas.microsoft.com/office/drawing/2014/main" id="{BD76E8E7-E58C-513D-A13D-CCD66B8DE73C}"/>
              </a:ext>
            </a:extLst>
          </p:cNvPr>
          <p:cNvSpPr>
            <a:spLocks noChangeArrowheads="1"/>
          </p:cNvSpPr>
          <p:nvPr/>
        </p:nvSpPr>
        <p:spPr bwMode="auto">
          <a:xfrm>
            <a:off x="108859" y="64295"/>
            <a:ext cx="11174248"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8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 </a:t>
            </a:r>
            <a:r>
              <a:rPr kumimoji="0" lang="en-US" altLang="en-US" sz="28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đậm</a:t>
            </a: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dòng</a:t>
            </a: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38082334"/>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542699-FB72-B2DC-27AF-F901496920BA}"/>
              </a:ext>
            </a:extLst>
          </p:cNvPr>
          <p:cNvGraphicFramePr>
            <a:graphicFrameLocks noGrp="1"/>
          </p:cNvGraphicFramePr>
          <p:nvPr>
            <p:extLst>
              <p:ext uri="{D42A27DB-BD31-4B8C-83A1-F6EECF244321}">
                <p14:modId xmlns:p14="http://schemas.microsoft.com/office/powerpoint/2010/main" val="3627858780"/>
              </p:ext>
            </p:extLst>
          </p:nvPr>
        </p:nvGraphicFramePr>
        <p:xfrm>
          <a:off x="185056" y="2"/>
          <a:ext cx="12006944" cy="6886584"/>
        </p:xfrm>
        <a:graphic>
          <a:graphicData uri="http://schemas.openxmlformats.org/drawingml/2006/table">
            <a:tbl>
              <a:tblPr firstRow="1" firstCol="1" bandRow="1">
                <a:tableStyleId>{5C22544A-7EE6-4342-B048-85BDC9FD1C3A}</a:tableStyleId>
              </a:tblPr>
              <a:tblGrid>
                <a:gridCol w="1047396">
                  <a:extLst>
                    <a:ext uri="{9D8B030D-6E8A-4147-A177-3AD203B41FA5}">
                      <a16:colId xmlns:a16="http://schemas.microsoft.com/office/drawing/2014/main" val="2587987040"/>
                    </a:ext>
                  </a:extLst>
                </a:gridCol>
                <a:gridCol w="4014462">
                  <a:extLst>
                    <a:ext uri="{9D8B030D-6E8A-4147-A177-3AD203B41FA5}">
                      <a16:colId xmlns:a16="http://schemas.microsoft.com/office/drawing/2014/main" val="2704797771"/>
                    </a:ext>
                  </a:extLst>
                </a:gridCol>
                <a:gridCol w="5137246">
                  <a:extLst>
                    <a:ext uri="{9D8B030D-6E8A-4147-A177-3AD203B41FA5}">
                      <a16:colId xmlns:a16="http://schemas.microsoft.com/office/drawing/2014/main" val="4119538203"/>
                    </a:ext>
                  </a:extLst>
                </a:gridCol>
                <a:gridCol w="1807840">
                  <a:extLst>
                    <a:ext uri="{9D8B030D-6E8A-4147-A177-3AD203B41FA5}">
                      <a16:colId xmlns:a16="http://schemas.microsoft.com/office/drawing/2014/main" val="3128102665"/>
                    </a:ext>
                  </a:extLst>
                </a:gridCol>
              </a:tblGrid>
              <a:tr h="537344">
                <a:tc>
                  <a:txBody>
                    <a:bodyPr/>
                    <a:lstStyle/>
                    <a:p>
                      <a:pPr algn="ctr">
                        <a:lnSpc>
                          <a:spcPct val="135000"/>
                        </a:lnSpc>
                        <a:spcAft>
                          <a:spcPts val="600"/>
                        </a:spcAft>
                        <a:buNone/>
                      </a:pPr>
                      <a:r>
                        <a:rPr lang="en-US" sz="2000" dirty="0" err="1">
                          <a:effectLst/>
                          <a:latin typeface="Times New Roman" panose="02020603050405020304" pitchFamily="18" charset="0"/>
                          <a:cs typeface="Times New Roman" panose="02020603050405020304" pitchFamily="18" charset="0"/>
                        </a:rPr>
                        <a:t>Phần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tc>
                  <a:txBody>
                    <a:bodyPr/>
                    <a:lstStyle/>
                    <a:p>
                      <a:pPr algn="ctr">
                        <a:lnSpc>
                          <a:spcPct val="135000"/>
                        </a:lnSpc>
                        <a:spcAft>
                          <a:spcPts val="600"/>
                        </a:spcAft>
                        <a:buNone/>
                      </a:pPr>
                      <a:r>
                        <a:rPr lang="en-US" sz="2000">
                          <a:effectLst/>
                          <a:latin typeface="Times New Roman" panose="02020603050405020304" pitchFamily="18" charset="0"/>
                          <a:cs typeface="Times New Roman" panose="02020603050405020304" pitchFamily="18" charset="0"/>
                        </a:rPr>
                        <a:t>Ngữ liệu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tc>
                  <a:txBody>
                    <a:bodyPr/>
                    <a:lstStyle/>
                    <a:p>
                      <a:pPr algn="ctr">
                        <a:lnSpc>
                          <a:spcPct val="135000"/>
                        </a:lnSpc>
                        <a:spcAft>
                          <a:spcPts val="600"/>
                        </a:spcAft>
                        <a:buNone/>
                      </a:pPr>
                      <a:r>
                        <a:rPr lang="en-US" sz="2000" dirty="0">
                          <a:effectLst/>
                          <a:latin typeface="Times New Roman" panose="02020603050405020304" pitchFamily="18" charset="0"/>
                          <a:cs typeface="Times New Roman" panose="02020603050405020304" pitchFamily="18" charset="0"/>
                        </a:rPr>
                        <a:t>Nghĩa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cs typeface="Times New Roman" panose="02020603050405020304" pitchFamily="18" charset="0"/>
                        </a:rPr>
                        <a:t> in </a:t>
                      </a:r>
                      <a:r>
                        <a:rPr lang="en-US" sz="2000" dirty="0" err="1">
                          <a:effectLst/>
                          <a:latin typeface="Times New Roman" panose="02020603050405020304" pitchFamily="18" charset="0"/>
                          <a:cs typeface="Times New Roman" panose="02020603050405020304" pitchFamily="18" charset="0"/>
                        </a:rPr>
                        <a:t>đậm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tc>
                  <a:txBody>
                    <a:bodyPr/>
                    <a:lstStyle/>
                    <a:p>
                      <a:pPr algn="ctr">
                        <a:lnSpc>
                          <a:spcPct val="135000"/>
                        </a:lnSpc>
                        <a:spcAft>
                          <a:spcPts val="600"/>
                        </a:spcAft>
                        <a:buNone/>
                      </a:pPr>
                      <a:r>
                        <a:rPr lang="en-US" sz="2000">
                          <a:effectLst/>
                          <a:latin typeface="Times New Roman" panose="02020603050405020304" pitchFamily="18" charset="0"/>
                          <a:cs typeface="Times New Roman" panose="02020603050405020304" pitchFamily="18" charset="0"/>
                        </a:rPr>
                        <a:t>Biểu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extLst>
                  <a:ext uri="{0D108BD9-81ED-4DB2-BD59-A6C34878D82A}">
                    <a16:rowId xmlns:a16="http://schemas.microsoft.com/office/drawing/2014/main" val="1533764183"/>
                  </a:ext>
                </a:extLst>
              </a:tr>
              <a:tr h="2758728">
                <a:tc>
                  <a:txBody>
                    <a:bodyPr/>
                    <a:lstStyle/>
                    <a:p>
                      <a:pPr algn="ctr">
                        <a:lnSpc>
                          <a:spcPct val="135000"/>
                        </a:lnSpc>
                        <a:spcAft>
                          <a:spcPts val="600"/>
                        </a:spcAft>
                        <a:buNone/>
                      </a:pPr>
                      <a:r>
                        <a:rPr lang="en-US" sz="2000" dirty="0">
                          <a:effectLst/>
                          <a:latin typeface="Times New Roman" panose="02020603050405020304" pitchFamily="18" charset="0"/>
                          <a:cs typeface="Times New Roman" panose="02020603050405020304" pitchFamily="18" charset="0"/>
                        </a:rPr>
                        <a:t>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tc>
                  <a:txBody>
                    <a:bodyPr/>
                    <a:lstStyle/>
                    <a:p>
                      <a:pPr algn="just">
                        <a:lnSpc>
                          <a:spcPct val="135000"/>
                        </a:lnSpc>
                        <a:spcAft>
                          <a:spcPts val="600"/>
                        </a:spcAft>
                        <a:buNone/>
                      </a:pPr>
                      <a:r>
                        <a:rPr lang="en-US" sz="2000" dirty="0" err="1">
                          <a:effectLst/>
                          <a:latin typeface="Times New Roman" panose="02020603050405020304" pitchFamily="18" charset="0"/>
                          <a:cs typeface="Times New Roman" panose="02020603050405020304" pitchFamily="18" charset="0"/>
                        </a:rPr>
                        <a:t>Mùa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cầm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súng</a:t>
                      </a:r>
                      <a:endParaRPr lang="en-US" sz="2000" dirty="0">
                        <a:effectLst/>
                        <a:latin typeface="Times New Roman" panose="02020603050405020304" pitchFamily="18" charset="0"/>
                        <a:cs typeface="Times New Roman" panose="02020603050405020304" pitchFamily="18" charset="0"/>
                      </a:endParaRPr>
                    </a:p>
                    <a:p>
                      <a:pPr algn="just">
                        <a:lnSpc>
                          <a:spcPct val="135000"/>
                        </a:lnSpc>
                        <a:spcAft>
                          <a:spcPts val="600"/>
                        </a:spcAft>
                        <a:buNone/>
                      </a:pPr>
                      <a:r>
                        <a:rPr lang="en-US" sz="2000" b="1" dirty="0" err="1">
                          <a:effectLst/>
                          <a:latin typeface="Times New Roman" panose="02020603050405020304" pitchFamily="18" charset="0"/>
                          <a:cs typeface="Times New Roman" panose="02020603050405020304" pitchFamily="18" charset="0"/>
                        </a:rPr>
                        <a:t>Lộc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lưng</a:t>
                      </a:r>
                      <a:endParaRPr lang="en-US" sz="2000" dirty="0">
                        <a:effectLst/>
                        <a:latin typeface="Times New Roman" panose="02020603050405020304" pitchFamily="18" charset="0"/>
                        <a:cs typeface="Times New Roman" panose="02020603050405020304" pitchFamily="18" charset="0"/>
                      </a:endParaRPr>
                    </a:p>
                    <a:p>
                      <a:pPr algn="just">
                        <a:lnSpc>
                          <a:spcPct val="135000"/>
                        </a:lnSpc>
                        <a:spcAft>
                          <a:spcPts val="600"/>
                        </a:spcAft>
                        <a:buNone/>
                      </a:pPr>
                      <a:r>
                        <a:rPr lang="en-US" sz="2000" dirty="0" err="1">
                          <a:effectLst/>
                          <a:latin typeface="Times New Roman" panose="02020603050405020304" pitchFamily="18" charset="0"/>
                          <a:cs typeface="Times New Roman" panose="02020603050405020304" pitchFamily="18" charset="0"/>
                        </a:rPr>
                        <a:t>Mùa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đồng</a:t>
                      </a:r>
                      <a:endParaRPr lang="en-US" sz="2000" dirty="0">
                        <a:effectLst/>
                        <a:latin typeface="Times New Roman" panose="02020603050405020304" pitchFamily="18" charset="0"/>
                        <a:cs typeface="Times New Roman" panose="02020603050405020304" pitchFamily="18" charset="0"/>
                      </a:endParaRPr>
                    </a:p>
                    <a:p>
                      <a:pPr algn="just">
                        <a:lnSpc>
                          <a:spcPct val="135000"/>
                        </a:lnSpc>
                        <a:spcAft>
                          <a:spcPts val="600"/>
                        </a:spcAft>
                        <a:buNone/>
                      </a:pPr>
                      <a:r>
                        <a:rPr lang="en-US" sz="2000" b="1" dirty="0" err="1">
                          <a:effectLst/>
                          <a:latin typeface="Times New Roman" panose="02020603050405020304" pitchFamily="18" charset="0"/>
                          <a:cs typeface="Times New Roman" panose="02020603050405020304" pitchFamily="18" charset="0"/>
                        </a:rPr>
                        <a:t>Lộc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trải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mạ</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tc>
                <a:tc>
                  <a:txBody>
                    <a:bodyPr/>
                    <a:lstStyle/>
                    <a:p>
                      <a:pPr algn="just">
                        <a:lnSpc>
                          <a:spcPct val="135000"/>
                        </a:lnSpc>
                        <a:spcAft>
                          <a:spcPts val="600"/>
                        </a:spcAft>
                        <a:buNone/>
                      </a:pP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Lộc</a:t>
                      </a:r>
                      <a:r>
                        <a:rPr lang="en-US" sz="2000" b="1" dirty="0">
                          <a:effectLst/>
                          <a:latin typeface="Times New Roman" panose="02020603050405020304" pitchFamily="18" charset="0"/>
                          <a:cs typeface="Times New Roman" panose="02020603050405020304" pitchFamily="18" charset="0"/>
                        </a:rPr>
                        <a:t> 1: </a:t>
                      </a:r>
                    </a:p>
                    <a:p>
                      <a:pPr algn="just">
                        <a:lnSpc>
                          <a:spcPct val="135000"/>
                        </a:lnSpc>
                        <a:spcAft>
                          <a:spcPts val="600"/>
                        </a:spcAft>
                        <a:buNone/>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lưng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trận</a:t>
                      </a:r>
                      <a:r>
                        <a:rPr lang="en-US" sz="2000" dirty="0">
                          <a:effectLst/>
                          <a:latin typeface="Times New Roman" panose="02020603050405020304" pitchFamily="18" charset="0"/>
                          <a:cs typeface="Times New Roman" panose="02020603050405020304" pitchFamily="18" charset="0"/>
                        </a:rPr>
                        <a:t>.</a:t>
                      </a:r>
                    </a:p>
                    <a:p>
                      <a:pPr algn="just">
                        <a:lnSpc>
                          <a:spcPct val="135000"/>
                        </a:lnSpc>
                        <a:spcAft>
                          <a:spcPts val="600"/>
                        </a:spcAft>
                        <a:buNone/>
                      </a:pPr>
                      <a:r>
                        <a:rPr lang="en-US" sz="2000" dirty="0">
                          <a:effectLst/>
                          <a:latin typeface="Times New Roman" panose="02020603050405020304" pitchFamily="18" charset="0"/>
                          <a:cs typeface="Times New Roman" panose="02020603050405020304" pitchFamily="18" charset="0"/>
                        </a:rPr>
                        <a:t>+ Thành </a:t>
                      </a:r>
                      <a:r>
                        <a:rPr lang="en-US" sz="2000" dirty="0" err="1">
                          <a:effectLst/>
                          <a:latin typeface="Times New Roman" panose="02020603050405020304" pitchFamily="18" charset="0"/>
                          <a:cs typeface="Times New Roman" panose="02020603050405020304" pitchFamily="18" charset="0"/>
                        </a:rPr>
                        <a:t>quả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trường</a:t>
                      </a:r>
                      <a:r>
                        <a:rPr lang="en-US" sz="2000" dirty="0">
                          <a:effectLst/>
                          <a:latin typeface="Times New Roman" panose="02020603050405020304" pitchFamily="18" charset="0"/>
                          <a:cs typeface="Times New Roman" panose="02020603050405020304" pitchFamily="18" charset="0"/>
                        </a:rPr>
                        <a:t>.</a:t>
                      </a:r>
                    </a:p>
                    <a:p>
                      <a:pPr algn="just">
                        <a:lnSpc>
                          <a:spcPct val="135000"/>
                        </a:lnSpc>
                        <a:spcAft>
                          <a:spcPts val="600"/>
                        </a:spcAft>
                        <a:buNone/>
                      </a:pP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Lộc</a:t>
                      </a:r>
                      <a:r>
                        <a:rPr lang="en-US" sz="2000" b="1" dirty="0">
                          <a:effectLst/>
                          <a:latin typeface="Times New Roman" panose="02020603050405020304" pitchFamily="18" charset="0"/>
                          <a:cs typeface="Times New Roman" panose="02020603050405020304" pitchFamily="18" charset="0"/>
                        </a:rPr>
                        <a:t> 2:</a:t>
                      </a:r>
                    </a:p>
                    <a:p>
                      <a:pPr algn="just">
                        <a:lnSpc>
                          <a:spcPct val="135000"/>
                        </a:lnSpc>
                        <a:spcAft>
                          <a:spcPts val="600"/>
                        </a:spcAft>
                        <a:buNone/>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Lộc</a:t>
                      </a:r>
                      <a:r>
                        <a:rPr lang="en-US" sz="2000" dirty="0">
                          <a:effectLst/>
                          <a:latin typeface="Times New Roman" panose="02020603050405020304" pitchFamily="18" charset="0"/>
                          <a:cs typeface="Times New Roman" panose="02020603050405020304" pitchFamily="18" charset="0"/>
                        </a:rPr>
                        <a:t> non </a:t>
                      </a:r>
                      <a:r>
                        <a:rPr lang="en-US" sz="2000" dirty="0" err="1">
                          <a:effectLst/>
                          <a:latin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a:t>
                      </a:r>
                    </a:p>
                    <a:p>
                      <a:pPr algn="just">
                        <a:lnSpc>
                          <a:spcPct val="135000"/>
                        </a:lnSpc>
                        <a:spcAft>
                          <a:spcPts val="600"/>
                        </a:spcAft>
                        <a:buNone/>
                      </a:pPr>
                      <a:r>
                        <a:rPr lang="en-US" sz="2000" dirty="0">
                          <a:effectLst/>
                          <a:latin typeface="Times New Roman" panose="02020603050405020304" pitchFamily="18" charset="0"/>
                          <a:cs typeface="Times New Roman" panose="02020603050405020304" pitchFamily="18" charset="0"/>
                        </a:rPr>
                        <a:t>+ Thành </a:t>
                      </a:r>
                      <a:r>
                        <a:rPr lang="en-US" sz="2000" dirty="0" err="1">
                          <a:effectLst/>
                          <a:latin typeface="Times New Roman" panose="02020603050405020304" pitchFamily="18" charset="0"/>
                          <a:cs typeface="Times New Roman" panose="02020603050405020304" pitchFamily="18" charset="0"/>
                        </a:rPr>
                        <a:t>quả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tc>
                <a:tc>
                  <a:txBody>
                    <a:bodyPr/>
                    <a:lstStyle/>
                    <a:p>
                      <a:pPr algn="ctr">
                        <a:lnSpc>
                          <a:spcPct val="135000"/>
                        </a:lnSpc>
                        <a:spcAft>
                          <a:spcPts val="600"/>
                        </a:spcAft>
                        <a:buNone/>
                      </a:pPr>
                      <a:r>
                        <a:rPr lang="en-US" sz="2000">
                          <a:effectLst/>
                          <a:latin typeface="Times New Roman" panose="02020603050405020304" pitchFamily="18" charset="0"/>
                          <a:cs typeface="Times New Roman" panose="02020603050405020304" pitchFamily="18" charset="0"/>
                        </a:rPr>
                        <a:t>5,0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extLst>
                  <a:ext uri="{0D108BD9-81ED-4DB2-BD59-A6C34878D82A}">
                    <a16:rowId xmlns:a16="http://schemas.microsoft.com/office/drawing/2014/main" val="831784916"/>
                  </a:ext>
                </a:extLst>
              </a:tr>
              <a:tr h="841220">
                <a:tc>
                  <a:txBody>
                    <a:bodyPr/>
                    <a:lstStyle/>
                    <a:p>
                      <a:pPr algn="ctr">
                        <a:lnSpc>
                          <a:spcPct val="135000"/>
                        </a:lnSpc>
                        <a:spcAft>
                          <a:spcPts val="600"/>
                        </a:spcAft>
                        <a:buNone/>
                      </a:pPr>
                      <a:r>
                        <a:rPr lang="en-US" sz="2000">
                          <a:effectLst/>
                          <a:latin typeface="Times New Roman" panose="02020603050405020304" pitchFamily="18" charset="0"/>
                          <a:cs typeface="Times New Roman" panose="02020603050405020304" pitchFamily="18" charset="0"/>
                        </a:rPr>
                        <a:t>b</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tc>
                  <a:txBody>
                    <a:bodyPr/>
                    <a:lstStyle/>
                    <a:p>
                      <a:pPr algn="just">
                        <a:lnSpc>
                          <a:spcPct val="135000"/>
                        </a:lnSpc>
                        <a:spcAft>
                          <a:spcPts val="600"/>
                        </a:spcAft>
                        <a:buNone/>
                      </a:pP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như</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sao</a:t>
                      </a:r>
                      <a:endParaRPr lang="en-US" sz="2000" dirty="0">
                        <a:effectLst/>
                        <a:latin typeface="Times New Roman" panose="02020603050405020304" pitchFamily="18" charset="0"/>
                        <a:cs typeface="Times New Roman" panose="02020603050405020304" pitchFamily="18" charset="0"/>
                      </a:endParaRPr>
                    </a:p>
                    <a:p>
                      <a:pPr algn="just">
                        <a:lnSpc>
                          <a:spcPct val="135000"/>
                        </a:lnSpc>
                        <a:spcAft>
                          <a:spcPts val="600"/>
                        </a:spcAft>
                        <a:buNone/>
                      </a:pPr>
                      <a:r>
                        <a:rPr lang="en-US" sz="2000" dirty="0" err="1">
                          <a:effectLst/>
                          <a:latin typeface="Times New Roman" panose="02020603050405020304" pitchFamily="18" charset="0"/>
                          <a:cs typeface="Times New Roman" panose="02020603050405020304" pitchFamily="18" charset="0"/>
                        </a:rPr>
                        <a:t>Cứ</a:t>
                      </a:r>
                      <a:r>
                        <a:rPr lang="en-US" sz="2000"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đi</a:t>
                      </a:r>
                      <a:r>
                        <a:rPr lang="en-US" sz="2000" b="1"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phía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trước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tc>
                <a:tc>
                  <a:txBody>
                    <a:bodyPr/>
                    <a:lstStyle/>
                    <a:p>
                      <a:pPr algn="just">
                        <a:lnSpc>
                          <a:spcPct val="135000"/>
                        </a:lnSpc>
                        <a:spcAft>
                          <a:spcPts val="600"/>
                        </a:spcAft>
                        <a:buNone/>
                      </a:pPr>
                      <a:r>
                        <a:rPr lang="en-US" sz="2000" dirty="0">
                          <a:effectLst/>
                          <a:latin typeface="Times New Roman" panose="02020603050405020304" pitchFamily="18" charset="0"/>
                          <a:cs typeface="Times New Roman" panose="02020603050405020304" pitchFamily="18" charset="0"/>
                        </a:rPr>
                        <a: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vươn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tc>
                <a:tc>
                  <a:txBody>
                    <a:bodyPr/>
                    <a:lstStyle/>
                    <a:p>
                      <a:pPr algn="ctr">
                        <a:lnSpc>
                          <a:spcPct val="135000"/>
                        </a:lnSpc>
                        <a:spcAft>
                          <a:spcPts val="600"/>
                        </a:spcAft>
                        <a:buNone/>
                      </a:pPr>
                      <a:r>
                        <a:rPr lang="en-US" sz="2000">
                          <a:effectLst/>
                          <a:latin typeface="Times New Roman" panose="02020603050405020304" pitchFamily="18" charset="0"/>
                          <a:cs typeface="Times New Roman" panose="02020603050405020304" pitchFamily="18" charset="0"/>
                        </a:rPr>
                        <a:t>2,5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extLst>
                  <a:ext uri="{0D108BD9-81ED-4DB2-BD59-A6C34878D82A}">
                    <a16:rowId xmlns:a16="http://schemas.microsoft.com/office/drawing/2014/main" val="3054812737"/>
                  </a:ext>
                </a:extLst>
              </a:tr>
              <a:tr h="841220">
                <a:tc>
                  <a:txBody>
                    <a:bodyPr/>
                    <a:lstStyle/>
                    <a:p>
                      <a:pPr algn="ctr">
                        <a:lnSpc>
                          <a:spcPct val="135000"/>
                        </a:lnSpc>
                        <a:spcAft>
                          <a:spcPts val="600"/>
                        </a:spcAft>
                        <a:buNone/>
                      </a:pPr>
                      <a:r>
                        <a:rPr lang="en-US" sz="2000">
                          <a:effectLst/>
                          <a:latin typeface="Times New Roman" panose="02020603050405020304" pitchFamily="18" charset="0"/>
                          <a:cs typeface="Times New Roman" panose="02020603050405020304" pitchFamily="18" charset="0"/>
                        </a:rPr>
                        <a:t>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tc>
                  <a:txBody>
                    <a:bodyPr/>
                    <a:lstStyle/>
                    <a:p>
                      <a:pPr algn="just">
                        <a:lnSpc>
                          <a:spcPct val="135000"/>
                        </a:lnSpc>
                        <a:spcAft>
                          <a:spcPts val="600"/>
                        </a:spcAft>
                        <a:buNone/>
                      </a:pPr>
                      <a:r>
                        <a:rPr lang="en-US" sz="2000" dirty="0">
                          <a:effectLst/>
                          <a:latin typeface="Times New Roman" panose="02020603050405020304" pitchFamily="18" charset="0"/>
                          <a:cs typeface="Times New Roman" panose="02020603050405020304" pitchFamily="18" charset="0"/>
                        </a:rPr>
                        <a:t>Ta </a:t>
                      </a:r>
                      <a:r>
                        <a:rPr lang="en-US" sz="2000" b="1" dirty="0" err="1">
                          <a:effectLst/>
                          <a:latin typeface="Times New Roman" panose="02020603050405020304" pitchFamily="18" charset="0"/>
                          <a:cs typeface="Times New Roman" panose="02020603050405020304" pitchFamily="18" charset="0"/>
                        </a:rPr>
                        <a:t>làm</a:t>
                      </a:r>
                      <a:r>
                        <a:rPr lang="en-US" sz="2000" b="1"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con </a:t>
                      </a:r>
                      <a:r>
                        <a:rPr lang="en-US" sz="2000" dirty="0" err="1">
                          <a:effectLst/>
                          <a:latin typeface="Times New Roman" panose="02020603050405020304" pitchFamily="18" charset="0"/>
                          <a:cs typeface="Times New Roman" panose="02020603050405020304" pitchFamily="18" charset="0"/>
                        </a:rPr>
                        <a:t>chim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hót</a:t>
                      </a:r>
                      <a:endParaRPr lang="en-US" sz="2000" dirty="0">
                        <a:effectLst/>
                        <a:latin typeface="Times New Roman" panose="02020603050405020304" pitchFamily="18" charset="0"/>
                        <a:cs typeface="Times New Roman" panose="02020603050405020304" pitchFamily="18" charset="0"/>
                      </a:endParaRPr>
                    </a:p>
                    <a:p>
                      <a:pPr algn="just">
                        <a:lnSpc>
                          <a:spcPct val="135000"/>
                        </a:lnSpc>
                        <a:spcAft>
                          <a:spcPts val="600"/>
                        </a:spcAft>
                        <a:buNone/>
                      </a:pPr>
                      <a:r>
                        <a:rPr lang="en-US" sz="2000" dirty="0">
                          <a:effectLst/>
                          <a:latin typeface="Times New Roman" panose="02020603050405020304" pitchFamily="18" charset="0"/>
                          <a:cs typeface="Times New Roman" panose="02020603050405020304" pitchFamily="18" charset="0"/>
                        </a:rPr>
                        <a:t>Ta </a:t>
                      </a:r>
                      <a:r>
                        <a:rPr lang="en-US" sz="2000" b="1" dirty="0" err="1">
                          <a:effectLst/>
                          <a:latin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hoa</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tc>
                <a:tc>
                  <a:txBody>
                    <a:bodyPr/>
                    <a:lstStyle/>
                    <a:p>
                      <a:pPr algn="just">
                        <a:lnSpc>
                          <a:spcPct val="135000"/>
                        </a:lnSpc>
                        <a:spcAft>
                          <a:spcPts val="600"/>
                        </a:spcAft>
                        <a:buNone/>
                      </a:pP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làm</a:t>
                      </a:r>
                      <a:r>
                        <a:rPr lang="en-US" sz="2000" b="1"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tc>
                <a:tc>
                  <a:txBody>
                    <a:bodyPr/>
                    <a:lstStyle/>
                    <a:p>
                      <a:pPr algn="ctr">
                        <a:lnSpc>
                          <a:spcPct val="135000"/>
                        </a:lnSpc>
                        <a:spcAft>
                          <a:spcPts val="600"/>
                        </a:spcAft>
                        <a:buNone/>
                      </a:pPr>
                      <a:r>
                        <a:rPr lang="en-US" sz="2000">
                          <a:effectLst/>
                          <a:latin typeface="Times New Roman" panose="02020603050405020304" pitchFamily="18" charset="0"/>
                          <a:cs typeface="Times New Roman" panose="02020603050405020304" pitchFamily="18" charset="0"/>
                        </a:rPr>
                        <a:t>2,5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extLst>
                  <a:ext uri="{0D108BD9-81ED-4DB2-BD59-A6C34878D82A}">
                    <a16:rowId xmlns:a16="http://schemas.microsoft.com/office/drawing/2014/main" val="3389209010"/>
                  </a:ext>
                </a:extLst>
              </a:tr>
              <a:tr h="1799974">
                <a:tc gridSpan="3">
                  <a:txBody>
                    <a:bodyPr/>
                    <a:lstStyle/>
                    <a:p>
                      <a:pPr algn="just">
                        <a:lnSpc>
                          <a:spcPct val="135000"/>
                        </a:lnSpc>
                        <a:spcAft>
                          <a:spcPts val="600"/>
                        </a:spcAft>
                        <a:buNone/>
                      </a:pPr>
                      <a:r>
                        <a:rPr lang="en-US" sz="2000" dirty="0">
                          <a:effectLst/>
                          <a:latin typeface="Times New Roman" panose="02020603050405020304" pitchFamily="18" charset="0"/>
                          <a:cs typeface="Times New Roman" panose="02020603050405020304" pitchFamily="18" charset="0"/>
                        </a:rPr>
                        <a:t>* </a:t>
                      </a:r>
                      <a:r>
                        <a:rPr lang="en-US" sz="2000" b="0" dirty="0" err="1">
                          <a:effectLst/>
                          <a:latin typeface="Times New Roman" panose="02020603050405020304" pitchFamily="18" charset="0"/>
                          <a:cs typeface="Times New Roman" panose="02020603050405020304" pitchFamily="18" charset="0"/>
                        </a:rPr>
                        <a:t>Nhận</a:t>
                      </a:r>
                      <a:r>
                        <a:rPr lang="en-US" sz="2000" b="0" dirty="0">
                          <a:effectLst/>
                          <a:latin typeface="Times New Roman" panose="02020603050405020304" pitchFamily="18" charset="0"/>
                          <a:cs typeface="Times New Roman" panose="02020603050405020304" pitchFamily="18" charset="0"/>
                        </a:rPr>
                        <a:t> </a:t>
                      </a:r>
                      <a:r>
                        <a:rPr lang="en-US" sz="2000" b="0" dirty="0" err="1">
                          <a:effectLst/>
                          <a:latin typeface="Times New Roman" panose="02020603050405020304" pitchFamily="18" charset="0"/>
                          <a:cs typeface="Times New Roman" panose="02020603050405020304" pitchFamily="18" charset="0"/>
                        </a:rPr>
                        <a:t>xét</a:t>
                      </a:r>
                      <a:r>
                        <a:rPr lang="en-US" sz="2000" b="0" dirty="0">
                          <a:effectLst/>
                          <a:latin typeface="Times New Roman" panose="02020603050405020304" pitchFamily="18" charset="0"/>
                          <a:cs typeface="Times New Roman" panose="02020603050405020304" pitchFamily="18" charset="0"/>
                        </a:rPr>
                        <a:t>:</a:t>
                      </a:r>
                    </a:p>
                    <a:p>
                      <a:pPr algn="just">
                        <a:lnSpc>
                          <a:spcPct val="135000"/>
                        </a:lnSpc>
                        <a:spcAft>
                          <a:spcPts val="600"/>
                        </a:spcAft>
                        <a:buNone/>
                      </a:pPr>
                      <a:r>
                        <a:rPr lang="en-US" sz="2000" b="0" dirty="0">
                          <a:effectLst/>
                          <a:latin typeface="Times New Roman" panose="02020603050405020304" pitchFamily="18" charset="0"/>
                          <a:cs typeface="Times New Roman" panose="02020603050405020304" pitchFamily="18" charset="0"/>
                        </a:rPr>
                        <a:t>- </a:t>
                      </a:r>
                      <a:r>
                        <a:rPr lang="en-US" sz="2000" b="0" dirty="0" err="1">
                          <a:effectLst/>
                          <a:latin typeface="Times New Roman" panose="02020603050405020304" pitchFamily="18" charset="0"/>
                          <a:cs typeface="Times New Roman" panose="02020603050405020304" pitchFamily="18" charset="0"/>
                        </a:rPr>
                        <a:t>Trình</a:t>
                      </a:r>
                      <a:r>
                        <a:rPr lang="en-US" sz="2000" b="0" dirty="0">
                          <a:effectLst/>
                          <a:latin typeface="Times New Roman" panose="02020603050405020304" pitchFamily="18" charset="0"/>
                          <a:cs typeface="Times New Roman" panose="02020603050405020304" pitchFamily="18" charset="0"/>
                        </a:rPr>
                        <a:t> </a:t>
                      </a:r>
                      <a:r>
                        <a:rPr lang="en-US" sz="2000" b="0" dirty="0" err="1">
                          <a:effectLst/>
                          <a:latin typeface="Times New Roman" panose="02020603050405020304" pitchFamily="18" charset="0"/>
                          <a:cs typeface="Times New Roman" panose="02020603050405020304" pitchFamily="18" charset="0"/>
                        </a:rPr>
                        <a:t>bày</a:t>
                      </a:r>
                      <a:r>
                        <a:rPr lang="en-US" sz="2000" b="0" dirty="0">
                          <a:effectLst/>
                          <a:latin typeface="Times New Roman" panose="02020603050405020304" pitchFamily="18" charset="0"/>
                          <a:cs typeface="Times New Roman" panose="02020603050405020304" pitchFamily="18" charset="0"/>
                        </a:rPr>
                        <a:t>: </a:t>
                      </a:r>
                    </a:p>
                    <a:p>
                      <a:pPr algn="just">
                        <a:lnSpc>
                          <a:spcPct val="135000"/>
                        </a:lnSpc>
                        <a:spcAft>
                          <a:spcPts val="600"/>
                        </a:spcAft>
                        <a:buNone/>
                      </a:pPr>
                      <a:r>
                        <a:rPr lang="en-US" sz="2000" b="0" dirty="0">
                          <a:effectLst/>
                          <a:latin typeface="Times New Roman" panose="02020603050405020304" pitchFamily="18" charset="0"/>
                          <a:cs typeface="Times New Roman" panose="02020603050405020304" pitchFamily="18" charset="0"/>
                        </a:rPr>
                        <a:t>- </a:t>
                      </a:r>
                      <a:r>
                        <a:rPr lang="en-US" sz="2000" b="0" dirty="0" err="1">
                          <a:effectLst/>
                          <a:latin typeface="Times New Roman" panose="02020603050405020304" pitchFamily="18" charset="0"/>
                          <a:cs typeface="Times New Roman" panose="02020603050405020304" pitchFamily="18" charset="0"/>
                        </a:rPr>
                        <a:t>Chữ</a:t>
                      </a:r>
                      <a:r>
                        <a:rPr lang="en-US" sz="2000" b="0" dirty="0">
                          <a:effectLst/>
                          <a:latin typeface="Times New Roman" panose="02020603050405020304" pitchFamily="18" charset="0"/>
                          <a:cs typeface="Times New Roman" panose="02020603050405020304" pitchFamily="18" charset="0"/>
                        </a:rPr>
                        <a:t> </a:t>
                      </a:r>
                      <a:r>
                        <a:rPr lang="en-US" sz="2000" b="0" dirty="0" err="1">
                          <a:effectLst/>
                          <a:latin typeface="Times New Roman" panose="02020603050405020304" pitchFamily="18" charset="0"/>
                          <a:cs typeface="Times New Roman" panose="02020603050405020304" pitchFamily="18" charset="0"/>
                        </a:rPr>
                        <a:t>viết</a:t>
                      </a:r>
                      <a:r>
                        <a:rPr lang="en-US" sz="2000" b="0" dirty="0">
                          <a:effectLst/>
                          <a:latin typeface="Times New Roman" panose="02020603050405020304" pitchFamily="18" charset="0"/>
                          <a:cs typeface="Times New Roman" panose="02020603050405020304" pitchFamily="18" charset="0"/>
                        </a:rPr>
                        <a:t>:</a:t>
                      </a:r>
                    </a:p>
                    <a:p>
                      <a:pPr algn="just">
                        <a:lnSpc>
                          <a:spcPct val="135000"/>
                        </a:lnSpc>
                        <a:spcAft>
                          <a:spcPts val="600"/>
                        </a:spcAft>
                        <a:buNone/>
                      </a:pPr>
                      <a:r>
                        <a:rPr lang="en-US" sz="2000" b="0" dirty="0">
                          <a:effectLst/>
                          <a:latin typeface="Times New Roman" panose="02020603050405020304" pitchFamily="18" charset="0"/>
                          <a:cs typeface="Times New Roman" panose="02020603050405020304" pitchFamily="18" charset="0"/>
                        </a:rPr>
                        <a:t>- </a:t>
                      </a:r>
                      <a:r>
                        <a:rPr lang="en-US" sz="2000" b="0" dirty="0" err="1">
                          <a:effectLst/>
                          <a:latin typeface="Times New Roman" panose="02020603050405020304" pitchFamily="18" charset="0"/>
                          <a:cs typeface="Times New Roman" panose="02020603050405020304" pitchFamily="18" charset="0"/>
                        </a:rPr>
                        <a:t>Kết</a:t>
                      </a:r>
                      <a:r>
                        <a:rPr lang="en-US" sz="2000" b="0" dirty="0">
                          <a:effectLst/>
                          <a:latin typeface="Times New Roman" panose="02020603050405020304" pitchFamily="18" charset="0"/>
                          <a:cs typeface="Times New Roman" panose="02020603050405020304" pitchFamily="18" charset="0"/>
                        </a:rPr>
                        <a:t> </a:t>
                      </a:r>
                      <a:r>
                        <a:rPr lang="en-US" sz="2000" b="0" dirty="0" err="1">
                          <a:effectLst/>
                          <a:latin typeface="Times New Roman" panose="02020603050405020304" pitchFamily="18" charset="0"/>
                          <a:cs typeface="Times New Roman" panose="02020603050405020304" pitchFamily="18" charset="0"/>
                        </a:rPr>
                        <a:t>quả</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nchor="ctr"/>
                </a:tc>
                <a:tc hMerge="1">
                  <a:txBody>
                    <a:bodyPr/>
                    <a:lstStyle/>
                    <a:p>
                      <a:endParaRPr lang="en-US"/>
                    </a:p>
                  </a:txBody>
                  <a:tcPr/>
                </a:tc>
                <a:tc hMerge="1">
                  <a:txBody>
                    <a:bodyPr/>
                    <a:lstStyle/>
                    <a:p>
                      <a:endParaRPr lang="en-US"/>
                    </a:p>
                  </a:txBody>
                  <a:tcPr/>
                </a:tc>
                <a:tc>
                  <a:txBody>
                    <a:bodyPr/>
                    <a:lstStyle/>
                    <a:p>
                      <a:pPr algn="l">
                        <a:lnSpc>
                          <a:spcPct val="135000"/>
                        </a:lnSpc>
                        <a:spcAft>
                          <a:spcPts val="600"/>
                        </a:spcAft>
                        <a:buNone/>
                      </a:pPr>
                      <a:r>
                        <a:rPr lang="en-US" sz="2000" b="1" spc="-100" dirty="0">
                          <a:effectLst/>
                          <a:latin typeface="Times New Roman" panose="02020603050405020304" pitchFamily="18" charset="0"/>
                          <a:cs typeface="Times New Roman" panose="02020603050405020304" pitchFamily="18" charset="0"/>
                        </a:rPr>
                        <a:t>* </a:t>
                      </a:r>
                      <a:r>
                        <a:rPr lang="en-US" sz="2000" b="1" spc="-100" dirty="0" err="1">
                          <a:effectLst/>
                          <a:latin typeface="Times New Roman" panose="02020603050405020304" pitchFamily="18" charset="0"/>
                          <a:cs typeface="Times New Roman" panose="02020603050405020304" pitchFamily="18" charset="0"/>
                        </a:rPr>
                        <a:t>Chấm</a:t>
                      </a:r>
                      <a:r>
                        <a:rPr lang="en-US" sz="2000" b="1" spc="-100" dirty="0">
                          <a:effectLst/>
                          <a:latin typeface="Times New Roman" panose="02020603050405020304" pitchFamily="18" charset="0"/>
                          <a:cs typeface="Times New Roman" panose="02020603050405020304" pitchFamily="18" charset="0"/>
                        </a:rPr>
                        <a:t> </a:t>
                      </a:r>
                      <a:r>
                        <a:rPr lang="en-US" sz="2000" b="1" spc="-100" dirty="0" err="1">
                          <a:effectLst/>
                          <a:latin typeface="Times New Roman" panose="02020603050405020304" pitchFamily="18" charset="0"/>
                          <a:cs typeface="Times New Roman" panose="02020603050405020304" pitchFamily="18" charset="0"/>
                        </a:rPr>
                        <a:t>điểm</a:t>
                      </a:r>
                      <a:r>
                        <a:rPr lang="en-US" sz="2000" b="1" spc="-100" dirty="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cs typeface="Times New Roman" panose="02020603050405020304" pitchFamily="18" charset="0"/>
                      </a:endParaRPr>
                    </a:p>
                    <a:p>
                      <a:pPr algn="l">
                        <a:lnSpc>
                          <a:spcPct val="135000"/>
                        </a:lnSpc>
                        <a:spcAft>
                          <a:spcPts val="600"/>
                        </a:spcAft>
                        <a:buNone/>
                      </a:pPr>
                      <a:r>
                        <a:rPr lang="en-US" sz="2000" spc="-1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284" marR="46284" marT="0" marB="0"/>
                </a:tc>
                <a:extLst>
                  <a:ext uri="{0D108BD9-81ED-4DB2-BD59-A6C34878D82A}">
                    <a16:rowId xmlns:a16="http://schemas.microsoft.com/office/drawing/2014/main" val="2034507383"/>
                  </a:ext>
                </a:extLst>
              </a:tr>
            </a:tbl>
          </a:graphicData>
        </a:graphic>
      </p:graphicFrame>
    </p:spTree>
    <p:extLst>
      <p:ext uri="{BB962C8B-B14F-4D97-AF65-F5344CB8AC3E}">
        <p14:creationId xmlns:p14="http://schemas.microsoft.com/office/powerpoint/2010/main" val="3552460473"/>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58215" y="156594"/>
            <a:ext cx="6182042" cy="1488426"/>
          </a:xfrm>
          <a:prstGeom prst="rect">
            <a:avLst/>
          </a:prstGeom>
        </p:spPr>
      </p:pic>
      <p:sp>
        <p:nvSpPr>
          <p:cNvPr id="3" name="Rectangle 2"/>
          <p:cNvSpPr/>
          <p:nvPr/>
        </p:nvSpPr>
        <p:spPr>
          <a:xfrm>
            <a:off x="381000" y="1125101"/>
            <a:ext cx="11440886" cy="5286512"/>
          </a:xfrm>
          <a:prstGeom prst="rect">
            <a:avLst/>
          </a:prstGeom>
        </p:spPr>
        <p:txBody>
          <a:bodyPr wrap="square">
            <a:spAutoFit/>
          </a:bodyPr>
          <a:lstStyle/>
          <a:p>
            <a:pPr algn="just"/>
            <a:r>
              <a:rPr lang="en-US" sz="2800" b="1" dirty="0">
                <a:solidFill>
                  <a:schemeClr val="tx1">
                    <a:lumMod val="95000"/>
                    <a:lumOff val="5000"/>
                  </a:schemeClr>
                </a:solidFill>
                <a:latin typeface="+mj-lt"/>
              </a:rPr>
              <a:t>    </a:t>
            </a:r>
            <a:r>
              <a:rPr 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200" b="1" dirty="0">
                <a:solidFill>
                  <a:schemeClr val="tx1">
                    <a:lumMod val="95000"/>
                    <a:lumOff val="5000"/>
                  </a:schemeClr>
                </a:solidFill>
                <a:latin typeface="Times New Roman" panose="02020603050405020304" pitchFamily="18" charset="0"/>
                <a:cs typeface="Times New Roman" panose="02020603050405020304" pitchFamily="18" charset="0"/>
              </a:rPr>
              <a:t>Từ giọt trong đoạn thơ sau có nhiều cách hiểu khác nhau. Có người cho là giọt sương, người cho là giọt mưa xuân và có người cho là "giọt âm thanh" tiếng chim. Theo em, trong ngữ cảnh này, có thể chọn cách hiểu nào? Vì sao?</a:t>
            </a:r>
          </a:p>
          <a:p>
            <a:pPr algn="just">
              <a:lnSpc>
                <a:spcPct val="150000"/>
              </a:lnSpc>
            </a:pPr>
            <a:r>
              <a:rPr lang="vi-VN" sz="3600" i="1" dirty="0">
                <a:solidFill>
                  <a:schemeClr val="tx1">
                    <a:lumMod val="95000"/>
                    <a:lumOff val="5000"/>
                  </a:schemeClr>
                </a:solidFill>
                <a:latin typeface="+mj-lt"/>
              </a:rPr>
              <a:t>Ơi, con chim chiền chiện</a:t>
            </a:r>
            <a:endParaRPr lang="vi-VN" sz="3600" dirty="0">
              <a:solidFill>
                <a:schemeClr val="tx1">
                  <a:lumMod val="95000"/>
                  <a:lumOff val="5000"/>
                </a:schemeClr>
              </a:solidFill>
              <a:latin typeface="+mj-lt"/>
            </a:endParaRPr>
          </a:p>
          <a:p>
            <a:pPr algn="just">
              <a:lnSpc>
                <a:spcPct val="150000"/>
              </a:lnSpc>
            </a:pPr>
            <a:r>
              <a:rPr lang="vi-VN" sz="3600" i="1" dirty="0">
                <a:solidFill>
                  <a:schemeClr val="tx1">
                    <a:lumMod val="95000"/>
                    <a:lumOff val="5000"/>
                  </a:schemeClr>
                </a:solidFill>
                <a:latin typeface="+mj-lt"/>
              </a:rPr>
              <a:t>Hót chi mà vang trời</a:t>
            </a:r>
            <a:endParaRPr lang="vi-VN" sz="3600" dirty="0">
              <a:solidFill>
                <a:schemeClr val="tx1">
                  <a:lumMod val="95000"/>
                  <a:lumOff val="5000"/>
                </a:schemeClr>
              </a:solidFill>
              <a:latin typeface="+mj-lt"/>
            </a:endParaRPr>
          </a:p>
          <a:p>
            <a:pPr algn="just">
              <a:lnSpc>
                <a:spcPct val="150000"/>
              </a:lnSpc>
            </a:pPr>
            <a:r>
              <a:rPr lang="vi-VN" sz="3600" i="1" dirty="0">
                <a:solidFill>
                  <a:schemeClr val="tx1">
                    <a:lumMod val="95000"/>
                    <a:lumOff val="5000"/>
                  </a:schemeClr>
                </a:solidFill>
                <a:latin typeface="+mj-lt"/>
              </a:rPr>
              <a:t>Từng giọt long lanh rơi</a:t>
            </a:r>
            <a:endParaRPr lang="vi-VN" sz="3600" dirty="0">
              <a:solidFill>
                <a:schemeClr val="tx1">
                  <a:lumMod val="95000"/>
                  <a:lumOff val="5000"/>
                </a:schemeClr>
              </a:solidFill>
              <a:latin typeface="+mj-lt"/>
            </a:endParaRPr>
          </a:p>
          <a:p>
            <a:pPr algn="just">
              <a:lnSpc>
                <a:spcPct val="150000"/>
              </a:lnSpc>
            </a:pPr>
            <a:r>
              <a:rPr lang="vi-VN" sz="3600" i="1" dirty="0">
                <a:solidFill>
                  <a:schemeClr val="tx1">
                    <a:lumMod val="95000"/>
                    <a:lumOff val="5000"/>
                  </a:schemeClr>
                </a:solidFill>
                <a:latin typeface="+mj-lt"/>
              </a:rPr>
              <a:t>Tôi đưa tay tôi hứng.</a:t>
            </a:r>
            <a:endParaRPr lang="vi-VN" sz="3600" b="0" i="0" dirty="0">
              <a:solidFill>
                <a:schemeClr val="tx1">
                  <a:lumMod val="95000"/>
                  <a:lumOff val="5000"/>
                </a:schemeClr>
              </a:solidFill>
              <a:effectLst/>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405" y="3842658"/>
            <a:ext cx="3688881" cy="2651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91494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ộp Văn bản 23">
            <a:extLst>
              <a:ext uri="{FF2B5EF4-FFF2-40B4-BE49-F238E27FC236}">
                <a16:creationId xmlns:a16="http://schemas.microsoft.com/office/drawing/2014/main" id="{294680C4-8395-DEEA-6908-B4D3563EE652}"/>
              </a:ext>
            </a:extLst>
          </p:cNvPr>
          <p:cNvSpPr txBox="1"/>
          <p:nvPr/>
        </p:nvSpPr>
        <p:spPr>
          <a:xfrm>
            <a:off x="229952" y="1115422"/>
            <a:ext cx="4322137" cy="2554545"/>
          </a:xfrm>
          <a:prstGeom prst="rect">
            <a:avLst/>
          </a:prstGeom>
          <a:noFill/>
        </p:spPr>
        <p:txBody>
          <a:bodyPr wrap="square">
            <a:spAutoFit/>
          </a:bodyPr>
          <a:lstStyle/>
          <a:p>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Ơi</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con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chim</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chiền</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chiện</a:t>
            </a:r>
            <a:endParaRPr lang="en-US" sz="3200" i="1" dirty="0">
              <a:latin typeface="Times New Roman" panose="02020603050405020304" pitchFamily="18" charset="0"/>
              <a:ea typeface="Roboto Condensed" panose="02000000000000000000" pitchFamily="2" charset="0"/>
              <a:cs typeface="Times New Roman" panose="02020603050405020304" pitchFamily="18" charset="0"/>
            </a:endParaRPr>
          </a:p>
          <a:p>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Hót</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chi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mà</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vang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trời</a:t>
            </a:r>
            <a:endParaRPr lang="en-US" sz="3200" i="1" dirty="0">
              <a:latin typeface="Times New Roman" panose="02020603050405020304" pitchFamily="18" charset="0"/>
              <a:ea typeface="Roboto Condensed" panose="02000000000000000000" pitchFamily="2" charset="0"/>
              <a:cs typeface="Times New Roman" panose="02020603050405020304" pitchFamily="18" charset="0"/>
            </a:endParaRPr>
          </a:p>
          <a:p>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Từng</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giọt</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long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lanh</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rơi</a:t>
            </a:r>
            <a:endParaRPr lang="en-US" sz="3200" i="1" dirty="0">
              <a:latin typeface="Times New Roman" panose="02020603050405020304" pitchFamily="18" charset="0"/>
              <a:ea typeface="Roboto Condensed" panose="02000000000000000000" pitchFamily="2" charset="0"/>
              <a:cs typeface="Times New Roman" panose="02020603050405020304" pitchFamily="18" charset="0"/>
            </a:endParaRPr>
          </a:p>
          <a:p>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Tôi</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đưa</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tay</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tôi</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hứng</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a:t>
            </a:r>
          </a:p>
          <a:p>
            <a:pPr algn="r"/>
            <a:r>
              <a:rPr lang="en-US" sz="3200" dirty="0">
                <a:latin typeface="Times New Roman" panose="02020603050405020304" pitchFamily="18" charset="0"/>
                <a:ea typeface="Roboto Condensed" panose="02000000000000000000" pitchFamily="2" charset="0"/>
                <a:cs typeface="Times New Roman" panose="02020603050405020304" pitchFamily="18" charset="0"/>
              </a:rPr>
              <a:t>(Thanh Hải)</a:t>
            </a:r>
          </a:p>
        </p:txBody>
      </p:sp>
      <p:sp>
        <p:nvSpPr>
          <p:cNvPr id="6" name="TextBox 7">
            <a:extLst>
              <a:ext uri="{FF2B5EF4-FFF2-40B4-BE49-F238E27FC236}">
                <a16:creationId xmlns:a16="http://schemas.microsoft.com/office/drawing/2014/main" id="{FBEDF47D-364D-B3EE-0A81-1957EC3CF78C}"/>
              </a:ext>
            </a:extLst>
          </p:cNvPr>
          <p:cNvSpPr txBox="1"/>
          <p:nvPr/>
        </p:nvSpPr>
        <p:spPr>
          <a:xfrm>
            <a:off x="229952" y="122971"/>
            <a:ext cx="11962048" cy="535852"/>
          </a:xfrm>
          <a:prstGeom prst="rect">
            <a:avLst/>
          </a:prstGeom>
        </p:spPr>
        <p:txBody>
          <a:bodyPr lIns="0" tIns="0" rIns="0" bIns="0" rtlCol="0" anchor="t">
            <a:spAutoFit/>
          </a:bodyPr>
          <a:lstStyle/>
          <a:p>
            <a:pPr algn="ctr">
              <a:lnSpc>
                <a:spcPts val="4560"/>
              </a:lnSpc>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2 SGK tr.93</a:t>
            </a:r>
          </a:p>
        </p:txBody>
      </p:sp>
      <p:sp>
        <p:nvSpPr>
          <p:cNvPr id="13" name="TextBox 12">
            <a:extLst>
              <a:ext uri="{FF2B5EF4-FFF2-40B4-BE49-F238E27FC236}">
                <a16:creationId xmlns:a16="http://schemas.microsoft.com/office/drawing/2014/main" id="{F132DFE8-5734-BBA2-4F80-E74734714C24}"/>
              </a:ext>
            </a:extLst>
          </p:cNvPr>
          <p:cNvSpPr txBox="1"/>
          <p:nvPr/>
        </p:nvSpPr>
        <p:spPr>
          <a:xfrm>
            <a:off x="4796881" y="1115422"/>
            <a:ext cx="7057662" cy="4437048"/>
          </a:xfrm>
          <a:prstGeom prst="rect">
            <a:avLst/>
          </a:prstGeom>
          <a:noFill/>
        </p:spPr>
        <p:txBody>
          <a:bodyPr wrap="square">
            <a:spAutoFit/>
          </a:bodyPr>
          <a:lstStyle/>
          <a:p>
            <a:pPr algn="just">
              <a:spcBef>
                <a:spcPts val="133"/>
              </a:spcBef>
              <a:spcAft>
                <a:spcPts val="133"/>
              </a:spcAft>
              <a:tabLst>
                <a:tab pos="4889744" algn="l"/>
              </a:tabLst>
            </a:pP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Giọt</a:t>
            </a:r>
            <a:r>
              <a:rPr lang="en-US" sz="3200" b="1" dirty="0">
                <a:latin typeface="Times New Roman" panose="02020603050405020304" pitchFamily="18" charset="0"/>
                <a:ea typeface="Roboto Condensed" panose="02000000000000000000" pitchFamily="2" charset="0"/>
                <a:cs typeface="Times New Roman" panose="02020603050405020304" pitchFamily="18" charset="0"/>
              </a:rPr>
              <a:t> long </a:t>
            </a:r>
            <a:r>
              <a:rPr lang="en-US" sz="3200" b="1" dirty="0" err="1">
                <a:latin typeface="Times New Roman" panose="02020603050405020304" pitchFamily="18" charset="0"/>
                <a:ea typeface="Roboto Condensed" panose="02000000000000000000" pitchFamily="2" charset="0"/>
                <a:cs typeface="Times New Roman" panose="02020603050405020304" pitchFamily="18" charset="0"/>
              </a:rPr>
              <a:t>lanh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được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hiểu</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là</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giọt</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âm</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thanh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tiếng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chim</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bởi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p>
          <a:p>
            <a:pPr marL="228611" indent="-228611" algn="just">
              <a:spcBef>
                <a:spcPts val="133"/>
              </a:spcBef>
              <a:spcAft>
                <a:spcPts val="133"/>
              </a:spcAft>
              <a:buFont typeface="Times New Roman" panose="02020603050405020304" pitchFamily="18" charset="0"/>
              <a:buChar char="-"/>
              <a:tabLst>
                <a:tab pos="4889744" algn="l"/>
              </a:tabLst>
            </a:pP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Nó</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xuất</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hiện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ngay</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sau</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câu</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thơ</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Ơi</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con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chim</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chiền</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chiện</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Hót</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chi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mà</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 vang </a:t>
            </a:r>
            <a:r>
              <a:rPr lang="en-US" sz="3200" i="1" dirty="0" err="1">
                <a:latin typeface="Times New Roman" panose="02020603050405020304" pitchFamily="18" charset="0"/>
                <a:ea typeface="Roboto Condensed" panose="02000000000000000000" pitchFamily="2" charset="0"/>
                <a:cs typeface="Times New Roman" panose="02020603050405020304" pitchFamily="18" charset="0"/>
              </a:rPr>
              <a:t>trời</a:t>
            </a:r>
            <a:r>
              <a:rPr lang="en-US" sz="3200" i="1"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i="1" dirty="0">
              <a:latin typeface="Times New Roman" panose="02020603050405020304" pitchFamily="18" charset="0"/>
              <a:ea typeface="Roboto Condensed" panose="02000000000000000000" pitchFamily="2" charset="0"/>
              <a:cs typeface="Times New Roman" panose="02020603050405020304" pitchFamily="18" charset="0"/>
            </a:endParaRPr>
          </a:p>
          <a:p>
            <a:pPr marL="228611" indent="-228611" algn="just">
              <a:spcBef>
                <a:spcPts val="133"/>
              </a:spcBef>
              <a:spcAft>
                <a:spcPts val="133"/>
              </a:spcAft>
              <a:buFont typeface="Times New Roman" panose="02020603050405020304" pitchFamily="18" charset="0"/>
              <a:buChar char="-"/>
              <a:tabLst>
                <a:tab pos="4889744" algn="l"/>
              </a:tabLst>
            </a:pPr>
            <a:r>
              <a:rPr lang="en-US" sz="3200" dirty="0">
                <a:latin typeface="Times New Roman" panose="02020603050405020304" pitchFamily="18" charset="0"/>
                <a:ea typeface="Roboto Condensed" panose="02000000000000000000" pitchFamily="2" charset="0"/>
                <a:cs typeface="Times New Roman" panose="02020603050405020304" pitchFamily="18" charset="0"/>
              </a:rPr>
              <a:t>Nghĩa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này</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tăng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tính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hình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ảnh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và</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cảm</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xúc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cho</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bài</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thơ</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thể</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hiện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sự</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tinh</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tế</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trong</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cảm</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nhận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thiên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nhiên</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tác</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a:latin typeface="Times New Roman" panose="02020603050405020304" pitchFamily="18" charset="0"/>
                <a:ea typeface="Roboto Condensed" panose="02000000000000000000" pitchFamily="2" charset="0"/>
                <a:cs typeface="Times New Roman" panose="02020603050405020304" pitchFamily="18" charset="0"/>
              </a:rPr>
              <a:t>giả</a:t>
            </a:r>
            <a:r>
              <a:rPr lang="en-US" sz="3200" dirty="0">
                <a:latin typeface="Times New Roman" panose="02020603050405020304" pitchFamily="18" charset="0"/>
                <a:ea typeface="Roboto Condensed" panose="02000000000000000000" pitchFamily="2" charset="0"/>
                <a:cs typeface="Times New Roman" panose="02020603050405020304" pitchFamily="18" charset="0"/>
              </a:rPr>
              <a:t>.</a:t>
            </a:r>
            <a:endParaRPr lang="en-GB" sz="3200" dirty="0">
              <a:latin typeface="Times New Roman" panose="02020603050405020304" pitchFamily="18" charset="0"/>
              <a:ea typeface="Roboto Condensed" panose="02000000000000000000" pitchFamily="2" charset="0"/>
              <a:cs typeface="Times New Roman" panose="02020603050405020304" pitchFamily="18" charset="0"/>
            </a:endParaRPr>
          </a:p>
          <a:p>
            <a:pPr algn="just">
              <a:spcBef>
                <a:spcPts val="133"/>
              </a:spcBef>
              <a:spcAft>
                <a:spcPts val="133"/>
              </a:spcAft>
              <a:tabLst>
                <a:tab pos="4889744" algn="l"/>
              </a:tabLst>
            </a:pPr>
            <a:endParaRPr lang="en-GB" sz="2133" dirty="0">
              <a:solidFill>
                <a:schemeClr val="accent2">
                  <a:lumMod val="7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Hộp Văn bản 23">
            <a:extLst>
              <a:ext uri="{FF2B5EF4-FFF2-40B4-BE49-F238E27FC236}">
                <a16:creationId xmlns:a16="http://schemas.microsoft.com/office/drawing/2014/main" id="{7CCA42F1-2D8A-E26A-D3D5-7DBF22EC8C05}"/>
              </a:ext>
            </a:extLst>
          </p:cNvPr>
          <p:cNvSpPr txBox="1"/>
          <p:nvPr/>
        </p:nvSpPr>
        <p:spPr>
          <a:xfrm>
            <a:off x="1201344" y="5602429"/>
            <a:ext cx="10903569" cy="954107"/>
          </a:xfrm>
          <a:prstGeom prst="rect">
            <a:avLst/>
          </a:prstGeom>
          <a:noFill/>
        </p:spPr>
        <p:txBody>
          <a:bodyPr wrap="square">
            <a:spAutoFit/>
          </a:bodyPr>
          <a:lstStyle/>
          <a:p>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Nghĩa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từ</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ngữ</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cảnh</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hoàn</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toàn</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khác</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sức</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gợi</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hình</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gợi</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cảm</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hơn</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nghĩa</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thông</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thường</a:t>
            </a:r>
            <a:r>
              <a:rPr lang="en-US" sz="2800" b="1" dirty="0">
                <a:solidFill>
                  <a:srgbClr val="704C3E"/>
                </a:solidFill>
                <a:latin typeface="Times New Roman" panose="02020603050405020304" pitchFamily="18" charset="0"/>
                <a:ea typeface="Roboto Condensed" panose="02000000000000000000" pitchFamily="2" charset="0"/>
                <a:cs typeface="Times New Roman" panose="02020603050405020304" pitchFamily="18" charset="0"/>
              </a:rPr>
              <a:t>.</a:t>
            </a:r>
          </a:p>
        </p:txBody>
      </p:sp>
      <p:sp>
        <p:nvSpPr>
          <p:cNvPr id="16" name="Mũi tên: Phải 24">
            <a:extLst>
              <a:ext uri="{FF2B5EF4-FFF2-40B4-BE49-F238E27FC236}">
                <a16:creationId xmlns:a16="http://schemas.microsoft.com/office/drawing/2014/main" id="{AD7F9A45-5704-0DCD-09CF-F1C460D36526}"/>
              </a:ext>
            </a:extLst>
          </p:cNvPr>
          <p:cNvSpPr/>
          <p:nvPr/>
        </p:nvSpPr>
        <p:spPr>
          <a:xfrm>
            <a:off x="550153" y="5835735"/>
            <a:ext cx="406400" cy="418355"/>
          </a:xfrm>
          <a:prstGeom prst="rightArrow">
            <a:avLst/>
          </a:prstGeom>
          <a:solidFill>
            <a:srgbClr val="704C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841705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barn(inVertical)">
                                      <p:cBhvr>
                                        <p:cTn id="10" dur="500"/>
                                        <p:tgtEl>
                                          <p:spTgt spid="1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barn(inVertical)">
                                      <p:cBhvr>
                                        <p:cTn id="13" dur="500"/>
                                        <p:tgtEl>
                                          <p:spTgt spid="1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563331" y="351909"/>
            <a:ext cx="4664026" cy="1420188"/>
          </a:xfrm>
          <a:prstGeom prst="rect">
            <a:avLst/>
          </a:prstGeom>
        </p:spPr>
      </p:pic>
      <p:sp>
        <p:nvSpPr>
          <p:cNvPr id="2" name="Rectangle 1">
            <a:extLst>
              <a:ext uri="{FF2B5EF4-FFF2-40B4-BE49-F238E27FC236}">
                <a16:creationId xmlns:a16="http://schemas.microsoft.com/office/drawing/2014/main" id="{25FF5DE9-ACB7-7840-73C6-357BB13E1E5D}"/>
              </a:ext>
            </a:extLst>
          </p:cNvPr>
          <p:cNvSpPr/>
          <p:nvPr/>
        </p:nvSpPr>
        <p:spPr>
          <a:xfrm>
            <a:off x="367747" y="1622058"/>
            <a:ext cx="11221279" cy="1631216"/>
          </a:xfrm>
          <a:prstGeom prst="rect">
            <a:avLst/>
          </a:prstGeom>
        </p:spPr>
        <p:txBody>
          <a:bodyPr wrap="square">
            <a:spAutoFit/>
          </a:bodyPr>
          <a:lstStyle/>
          <a:p>
            <a:pPr algn="just"/>
            <a:r>
              <a:rPr lang="en-US" sz="2800" b="1" dirty="0">
                <a:solidFill>
                  <a:schemeClr val="tx1">
                    <a:lumMod val="95000"/>
                    <a:lumOff val="5000"/>
                  </a:schemeClr>
                </a:solidFill>
                <a:latin typeface="+mj-lt"/>
              </a:rPr>
              <a:t>    </a:t>
            </a:r>
            <a:r>
              <a:rPr 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Theo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Mùa</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xuân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nho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nhỏ</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biện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pháp</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vị</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trí</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nổi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bật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Hãy</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cho</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tác</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dụng</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việc</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sử</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dụng</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biện</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pháp</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tu</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từ</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đó</a:t>
            </a:r>
            <a:r>
              <a:rPr lang="en-US" sz="3200" b="1" i="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vi-VN" sz="3600" b="0" i="0" dirty="0">
              <a:solidFill>
                <a:schemeClr val="tx1">
                  <a:lumMod val="95000"/>
                  <a:lumOff val="5000"/>
                </a:schemeClr>
              </a:solidFill>
              <a:effectLst/>
              <a:latin typeface="+mj-lt"/>
            </a:endParaRPr>
          </a:p>
        </p:txBody>
      </p:sp>
    </p:spTree>
    <p:extLst>
      <p:ext uri="{BB962C8B-B14F-4D97-AF65-F5344CB8AC3E}">
        <p14:creationId xmlns:p14="http://schemas.microsoft.com/office/powerpoint/2010/main" val="204425719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E2668-BCCC-DC78-43CB-87FC70CD0F8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91917D2-97E1-CFEC-0CB4-8AE08B1BEEFE}"/>
              </a:ext>
            </a:extLst>
          </p:cNvPr>
          <p:cNvPicPr>
            <a:picLocks noChangeAspect="1"/>
          </p:cNvPicPr>
          <p:nvPr/>
        </p:nvPicPr>
        <p:blipFill>
          <a:blip r:embed="rId3"/>
          <a:stretch>
            <a:fillRect/>
          </a:stretch>
        </p:blipFill>
        <p:spPr>
          <a:xfrm>
            <a:off x="3563331" y="351909"/>
            <a:ext cx="4664026" cy="1420188"/>
          </a:xfrm>
          <a:prstGeom prst="rect">
            <a:avLst/>
          </a:prstGeom>
        </p:spPr>
      </p:pic>
      <p:graphicFrame>
        <p:nvGraphicFramePr>
          <p:cNvPr id="3" name="Table 2">
            <a:extLst>
              <a:ext uri="{FF2B5EF4-FFF2-40B4-BE49-F238E27FC236}">
                <a16:creationId xmlns:a16="http://schemas.microsoft.com/office/drawing/2014/main" id="{BFC54628-B405-0F0D-FF78-6C0799B3EAE9}"/>
              </a:ext>
            </a:extLst>
          </p:cNvPr>
          <p:cNvGraphicFramePr>
            <a:graphicFrameLocks noGrp="1"/>
          </p:cNvGraphicFramePr>
          <p:nvPr/>
        </p:nvGraphicFramePr>
        <p:xfrm>
          <a:off x="326570" y="1410989"/>
          <a:ext cx="11375572" cy="5254414"/>
        </p:xfrm>
        <a:graphic>
          <a:graphicData uri="http://schemas.openxmlformats.org/drawingml/2006/table">
            <a:tbl>
              <a:tblPr firstRow="1" bandRow="1">
                <a:tableStyleId>{5940675A-B579-460E-94D1-54222C63F5DA}</a:tableStyleId>
              </a:tblPr>
              <a:tblGrid>
                <a:gridCol w="1745829">
                  <a:extLst>
                    <a:ext uri="{9D8B030D-6E8A-4147-A177-3AD203B41FA5}">
                      <a16:colId xmlns:a16="http://schemas.microsoft.com/office/drawing/2014/main" val="20000"/>
                    </a:ext>
                  </a:extLst>
                </a:gridCol>
                <a:gridCol w="3488400">
                  <a:extLst>
                    <a:ext uri="{9D8B030D-6E8A-4147-A177-3AD203B41FA5}">
                      <a16:colId xmlns:a16="http://schemas.microsoft.com/office/drawing/2014/main" val="20001"/>
                    </a:ext>
                  </a:extLst>
                </a:gridCol>
                <a:gridCol w="6141343">
                  <a:extLst>
                    <a:ext uri="{9D8B030D-6E8A-4147-A177-3AD203B41FA5}">
                      <a16:colId xmlns:a16="http://schemas.microsoft.com/office/drawing/2014/main" val="20002"/>
                    </a:ext>
                  </a:extLst>
                </a:gridCol>
              </a:tblGrid>
              <a:tr h="625540">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BPTT</a:t>
                      </a:r>
                    </a:p>
                  </a:txBody>
                  <a:tcPr>
                    <a:solidFill>
                      <a:srgbClr val="D99594"/>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thơ</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thể</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hiện</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D99594"/>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Tác</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dụng</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D99594"/>
                    </a:solidFill>
                  </a:tcPr>
                </a:tc>
                <a:extLst>
                  <a:ext uri="{0D108BD9-81ED-4DB2-BD59-A6C34878D82A}">
                    <a16:rowId xmlns:a16="http://schemas.microsoft.com/office/drawing/2014/main" val="10000"/>
                  </a:ext>
                </a:extLst>
              </a:tr>
              <a:tr h="1547354">
                <a:tc>
                  <a:txBody>
                    <a:bodyPr/>
                    <a:lstStyle/>
                    <a:p>
                      <a:r>
                        <a:rPr lang="vi-VN" sz="3200"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Ẩ</a:t>
                      </a:r>
                      <a:r>
                        <a:rPr lang="vi-VN" sz="3200" dirty="0">
                          <a:solidFill>
                            <a:schemeClr val="tx1"/>
                          </a:solidFill>
                          <a:latin typeface="Times New Roman" panose="02020603050405020304" pitchFamily="18" charset="0"/>
                          <a:cs typeface="Times New Roman" panose="02020603050405020304" pitchFamily="18" charset="0"/>
                        </a:rPr>
                        <a:t>n d</a:t>
                      </a:r>
                      <a:r>
                        <a:rPr lang="en-US" sz="3200" dirty="0">
                          <a:solidFill>
                            <a:schemeClr val="tx1"/>
                          </a:solidFill>
                          <a:latin typeface="Times New Roman" panose="02020603050405020304" pitchFamily="18" charset="0"/>
                          <a:cs typeface="Times New Roman" panose="02020603050405020304" pitchFamily="18" charset="0"/>
                        </a:rPr>
                        <a:t>ụ</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3200" i="1" dirty="0">
                          <a:solidFill>
                            <a:schemeClr val="tx1"/>
                          </a:solidFill>
                          <a:latin typeface="Times New Roman" panose="02020603050405020304" pitchFamily="18" charset="0"/>
                          <a:cs typeface="Times New Roman" panose="02020603050405020304" pitchFamily="18" charset="0"/>
                        </a:rPr>
                        <a:t>mùa xuân nho nhỏ, một cành hoa, một nốt trầm, ...</a:t>
                      </a:r>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3200" i="1" kern="0" dirty="0">
                          <a:solidFill>
                            <a:schemeClr val="tx1"/>
                          </a:solidFill>
                          <a:latin typeface="Times New Roman" panose="02020603050405020304" pitchFamily="18" charset="0"/>
                          <a:cs typeface="Times New Roman" panose="02020603050405020304" pitchFamily="18" charset="0"/>
                        </a:rPr>
                        <a:t>- </a:t>
                      </a:r>
                      <a:r>
                        <a:rPr lang="vi-VN" sz="3200" kern="0" dirty="0">
                          <a:solidFill>
                            <a:schemeClr val="tx1"/>
                          </a:solidFill>
                          <a:latin typeface="Times New Roman" panose="02020603050405020304" pitchFamily="18" charset="0"/>
                          <a:cs typeface="Times New Roman" panose="02020603050405020304" pitchFamily="18" charset="0"/>
                        </a:rPr>
                        <a:t>Tác dụng: </a:t>
                      </a:r>
                      <a:r>
                        <a:rPr lang="vi-VN" sz="3200" i="1" kern="0" dirty="0">
                          <a:solidFill>
                            <a:schemeClr val="tx1"/>
                          </a:solidFill>
                          <a:latin typeface="Times New Roman" panose="02020603050405020304" pitchFamily="18" charset="0"/>
                          <a:cs typeface="Times New Roman" panose="02020603050405020304" pitchFamily="18" charset="0"/>
                        </a:rPr>
                        <a:t>Thể hiện ước nguyện chân thành, tha thiết của nhà thơ: được cống hiến những gì tốt đẹp, dù nhỏ bé, đơn sơ cho cuộc đời.</a:t>
                      </a:r>
                      <a:endParaRPr lang="vi-VN" sz="3200" b="0" kern="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547354">
                <a:tc>
                  <a:txBody>
                    <a:bodyPr/>
                    <a:lstStyle/>
                    <a:p>
                      <a:r>
                        <a:rPr lang="vi-VN" sz="3200"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S</a:t>
                      </a:r>
                      <a:r>
                        <a:rPr lang="vi-VN" sz="3200" dirty="0">
                          <a:solidFill>
                            <a:schemeClr val="tx1"/>
                          </a:solidFill>
                          <a:latin typeface="Times New Roman" panose="02020603050405020304" pitchFamily="18" charset="0"/>
                          <a:cs typeface="Times New Roman" panose="02020603050405020304" pitchFamily="18" charset="0"/>
                        </a:rPr>
                        <a:t>o sánh</a:t>
                      </a:r>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3200" i="1" dirty="0">
                          <a:solidFill>
                            <a:schemeClr val="tx1"/>
                          </a:solidFill>
                          <a:latin typeface="Times New Roman" panose="02020603050405020304" pitchFamily="18" charset="0"/>
                          <a:cs typeface="Times New Roman" panose="02020603050405020304" pitchFamily="18" charset="0"/>
                        </a:rPr>
                        <a:t>Đất nước </a:t>
                      </a:r>
                      <a:r>
                        <a:rPr lang="vi-VN" sz="3200" i="1" u="sng" dirty="0">
                          <a:solidFill>
                            <a:schemeClr val="tx1"/>
                          </a:solidFill>
                          <a:latin typeface="Times New Roman" panose="02020603050405020304" pitchFamily="18" charset="0"/>
                          <a:cs typeface="Times New Roman" panose="02020603050405020304" pitchFamily="18" charset="0"/>
                        </a:rPr>
                        <a:t>như</a:t>
                      </a:r>
                      <a:r>
                        <a:rPr lang="vi-VN" sz="3200" i="1" dirty="0">
                          <a:solidFill>
                            <a:schemeClr val="tx1"/>
                          </a:solidFill>
                          <a:latin typeface="Times New Roman" panose="02020603050405020304" pitchFamily="18" charset="0"/>
                          <a:cs typeface="Times New Roman" panose="02020603050405020304" pitchFamily="18" charset="0"/>
                        </a:rPr>
                        <a:t> vì sao/ Cứ đi lên phía trước.</a:t>
                      </a:r>
                      <a:endParaRPr lang="en-US" sz="3200" dirty="0">
                        <a:solidFill>
                          <a:schemeClr val="tx1"/>
                        </a:solidFill>
                        <a:latin typeface="Times New Roman" panose="02020603050405020304" pitchFamily="18" charset="0"/>
                        <a:cs typeface="Times New Roman" panose="02020603050405020304" pitchFamily="18" charset="0"/>
                      </a:endParaRPr>
                    </a:p>
                    <a:p>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i="1" kern="0" dirty="0">
                          <a:solidFill>
                            <a:schemeClr val="tx1"/>
                          </a:solidFill>
                          <a:latin typeface="Times New Roman" panose="02020603050405020304" pitchFamily="18" charset="0"/>
                          <a:cs typeface="Times New Roman" panose="02020603050405020304" pitchFamily="18" charset="0"/>
                        </a:rPr>
                        <a:t>- </a:t>
                      </a:r>
                      <a:r>
                        <a:rPr lang="en-US" sz="3200" i="1" kern="0" dirty="0" err="1">
                          <a:solidFill>
                            <a:schemeClr val="tx1"/>
                          </a:solidFill>
                          <a:latin typeface="Times New Roman" panose="02020603050405020304" pitchFamily="18" charset="0"/>
                          <a:cs typeface="Times New Roman" panose="02020603050405020304" pitchFamily="18" charset="0"/>
                        </a:rPr>
                        <a:t>Tác</a:t>
                      </a:r>
                      <a:r>
                        <a:rPr lang="en-US" sz="3200" i="1" kern="0" baseline="0" dirty="0">
                          <a:solidFill>
                            <a:schemeClr val="tx1"/>
                          </a:solidFill>
                          <a:latin typeface="Times New Roman" panose="02020603050405020304" pitchFamily="18" charset="0"/>
                          <a:cs typeface="Times New Roman" panose="02020603050405020304" pitchFamily="18" charset="0"/>
                        </a:rPr>
                        <a:t>  </a:t>
                      </a:r>
                      <a:r>
                        <a:rPr lang="en-US" sz="3200" i="1" kern="0" baseline="0" dirty="0" err="1">
                          <a:solidFill>
                            <a:schemeClr val="tx1"/>
                          </a:solidFill>
                          <a:latin typeface="Times New Roman" panose="02020603050405020304" pitchFamily="18" charset="0"/>
                          <a:cs typeface="Times New Roman" panose="02020603050405020304" pitchFamily="18" charset="0"/>
                        </a:rPr>
                        <a:t>dụng</a:t>
                      </a:r>
                      <a:r>
                        <a:rPr lang="en-US" sz="3200" i="1" kern="0" baseline="0" dirty="0">
                          <a:solidFill>
                            <a:schemeClr val="tx1"/>
                          </a:solidFill>
                          <a:latin typeface="Times New Roman" panose="02020603050405020304" pitchFamily="18" charset="0"/>
                          <a:cs typeface="Times New Roman" panose="02020603050405020304" pitchFamily="18" charset="0"/>
                        </a:rPr>
                        <a:t>: </a:t>
                      </a:r>
                      <a:r>
                        <a:rPr lang="vi-VN" sz="3200" i="1" kern="0" dirty="0">
                          <a:solidFill>
                            <a:schemeClr val="tx1"/>
                          </a:solidFill>
                          <a:latin typeface="Times New Roman" panose="02020603050405020304" pitchFamily="18" charset="0"/>
                          <a:cs typeface="Times New Roman" panose="02020603050405020304" pitchFamily="18" charset="0"/>
                        </a:rPr>
                        <a:t>gợi lên hình ảnh rạng ngời của lá cờ Tổ quốc và niềm tự hào của tác giả về đất nước, về tương lai tươi sáng của dân tộc.</a:t>
                      </a:r>
                      <a:endParaRPr lang="vi-VN" sz="3200" b="0" kern="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44554">
                <a:tc gridSpan="3">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a:t>
                      </a:r>
                    </a:p>
                  </a:txBody>
                  <a:tcPr/>
                </a:tc>
                <a:tc hMerge="1">
                  <a:txBody>
                    <a:bodyPr/>
                    <a:lstStyle/>
                    <a:p>
                      <a:endParaRPr lang="en-US" sz="2800" dirty="0">
                        <a:latin typeface="Times New Roman" panose="02020603050405020304" pitchFamily="18" charset="0"/>
                        <a:cs typeface="Times New Roman" panose="02020603050405020304" pitchFamily="18" charset="0"/>
                      </a:endParaRPr>
                    </a:p>
                  </a:txBody>
                  <a:tcPr/>
                </a:tc>
                <a:tc hMerge="1">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8448038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544F2A-E3E3-BEF8-77AD-1C356C5F186C}"/>
              </a:ext>
            </a:extLst>
          </p:cNvPr>
          <p:cNvSpPr txBox="1"/>
          <p:nvPr/>
        </p:nvSpPr>
        <p:spPr>
          <a:xfrm>
            <a:off x="570186" y="434866"/>
            <a:ext cx="5525813" cy="2558393"/>
          </a:xfrm>
          <a:prstGeom prst="rect">
            <a:avLst/>
          </a:prstGeom>
          <a:noFill/>
        </p:spPr>
        <p:txBody>
          <a:bodyPr wrap="square">
            <a:spAutoFit/>
          </a:bodyPr>
          <a:lstStyle/>
          <a:p>
            <a:pPr algn="just">
              <a:lnSpc>
                <a:spcPct val="120000"/>
              </a:lnSpc>
              <a:spcBef>
                <a:spcPts val="200"/>
              </a:spcBef>
              <a:spcAft>
                <a:spcPts val="200"/>
              </a:spcAft>
              <a:tabLst>
                <a:tab pos="7334250" algn="l"/>
              </a:tabLst>
            </a:pP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(1) </a:t>
            </a:r>
            <a:r>
              <a:rPr lang="en-US" sz="3200" b="1" i="1" dirty="0" err="1">
                <a:effectLst/>
                <a:highlight>
                  <a:srgbClr val="00FFFF"/>
                </a:highlight>
                <a:latin typeface="Times New Roman" panose="02020603050405020304" pitchFamily="18" charset="0"/>
                <a:ea typeface="Roboto Condensed" panose="02000000000000000000" pitchFamily="2" charset="0"/>
                <a:cs typeface="Times New Roman" panose="02020603050405020304" pitchFamily="18" charset="0"/>
              </a:rPr>
              <a:t>Mùa</a:t>
            </a:r>
            <a:r>
              <a:rPr lang="en-US" sz="3200" b="1" i="1" dirty="0">
                <a:effectLst/>
                <a:highlight>
                  <a:srgbClr val="00FFFF"/>
                </a:highligh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highlight>
                  <a:srgbClr val="00FFFF"/>
                </a:highlight>
                <a:latin typeface="Times New Roman" panose="02020603050405020304" pitchFamily="18" charset="0"/>
                <a:ea typeface="Roboto Condensed" panose="02000000000000000000" pitchFamily="2" charset="0"/>
                <a:cs typeface="Times New Roman" panose="02020603050405020304" pitchFamily="18" charset="0"/>
              </a:rPr>
              <a:t>xuân</a:t>
            </a:r>
            <a:r>
              <a:rPr lang="en-US" sz="3200" b="1" i="1" dirty="0">
                <a:effectLst/>
                <a:highlight>
                  <a:srgbClr val="00FFFF"/>
                </a:highligh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người</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cầm</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súng</a:t>
            </a:r>
            <a:endParaRPr lang="en-GB" sz="2400" b="1" dirty="0">
              <a:effectLst/>
              <a:latin typeface="Times New Roman" panose="02020603050405020304" pitchFamily="18" charset="0"/>
              <a:ea typeface="Roboto Condensed" panose="02000000000000000000" pitchFamily="2" charset="0"/>
              <a:cs typeface="Times New Roman" panose="02020603050405020304" pitchFamily="18" charset="0"/>
            </a:endParaRPr>
          </a:p>
          <a:p>
            <a:pPr algn="just">
              <a:lnSpc>
                <a:spcPct val="120000"/>
              </a:lnSpc>
              <a:spcBef>
                <a:spcPts val="200"/>
              </a:spcBef>
              <a:spcAft>
                <a:spcPts val="200"/>
              </a:spcAft>
              <a:tabLst>
                <a:tab pos="7334250" algn="l"/>
              </a:tabLst>
            </a:pPr>
            <a:r>
              <a:rPr lang="en-US" sz="3200" b="1" i="1" dirty="0" err="1">
                <a:effectLst/>
                <a:highlight>
                  <a:srgbClr val="00FF00"/>
                </a:highlight>
                <a:latin typeface="Times New Roman" panose="02020603050405020304" pitchFamily="18" charset="0"/>
                <a:ea typeface="Roboto Condensed" panose="02000000000000000000" pitchFamily="2" charset="0"/>
                <a:cs typeface="Times New Roman" panose="02020603050405020304" pitchFamily="18" charset="0"/>
              </a:rPr>
              <a:t>Lộc</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giắt</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đầy</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trên</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lưng</a:t>
            </a:r>
            <a:endParaRPr lang="en-GB" sz="2400" b="1" dirty="0">
              <a:effectLst/>
              <a:latin typeface="Times New Roman" panose="02020603050405020304" pitchFamily="18" charset="0"/>
              <a:ea typeface="Roboto Condensed" panose="02000000000000000000" pitchFamily="2" charset="0"/>
              <a:cs typeface="Times New Roman" panose="02020603050405020304" pitchFamily="18" charset="0"/>
            </a:endParaRPr>
          </a:p>
          <a:p>
            <a:pPr algn="just">
              <a:lnSpc>
                <a:spcPct val="120000"/>
              </a:lnSpc>
              <a:spcBef>
                <a:spcPts val="200"/>
              </a:spcBef>
              <a:spcAft>
                <a:spcPts val="200"/>
              </a:spcAft>
              <a:tabLst>
                <a:tab pos="7334250" algn="l"/>
              </a:tabLst>
            </a:pPr>
            <a:r>
              <a:rPr lang="en-US" sz="3200" b="1" i="1" dirty="0" err="1">
                <a:effectLst/>
                <a:highlight>
                  <a:srgbClr val="00FFFF"/>
                </a:highlight>
                <a:latin typeface="Times New Roman" panose="02020603050405020304" pitchFamily="18" charset="0"/>
                <a:ea typeface="Roboto Condensed" panose="02000000000000000000" pitchFamily="2" charset="0"/>
                <a:cs typeface="Times New Roman" panose="02020603050405020304" pitchFamily="18" charset="0"/>
              </a:rPr>
              <a:t>Mùa</a:t>
            </a:r>
            <a:r>
              <a:rPr lang="en-US" sz="3200" b="1" i="1" dirty="0">
                <a:effectLst/>
                <a:highlight>
                  <a:srgbClr val="00FFFF"/>
                </a:highligh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highlight>
                  <a:srgbClr val="00FFFF"/>
                </a:highlight>
                <a:latin typeface="Times New Roman" panose="02020603050405020304" pitchFamily="18" charset="0"/>
                <a:ea typeface="Roboto Condensed" panose="02000000000000000000" pitchFamily="2" charset="0"/>
                <a:cs typeface="Times New Roman" panose="02020603050405020304" pitchFamily="18" charset="0"/>
              </a:rPr>
              <a:t>xuân</a:t>
            </a:r>
            <a:r>
              <a:rPr lang="en-US" sz="3200" b="1" i="1" dirty="0">
                <a:effectLst/>
                <a:highlight>
                  <a:srgbClr val="00FFFF"/>
                </a:highligh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người</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ra</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đồng</a:t>
            </a:r>
            <a:endParaRPr lang="en-GB" sz="2400" b="1" dirty="0">
              <a:effectLst/>
              <a:latin typeface="Times New Roman" panose="02020603050405020304" pitchFamily="18" charset="0"/>
              <a:ea typeface="Roboto Condensed" panose="02000000000000000000" pitchFamily="2" charset="0"/>
              <a:cs typeface="Times New Roman" panose="02020603050405020304" pitchFamily="18" charset="0"/>
            </a:endParaRPr>
          </a:p>
          <a:p>
            <a:pPr algn="just">
              <a:lnSpc>
                <a:spcPct val="120000"/>
              </a:lnSpc>
              <a:spcBef>
                <a:spcPts val="200"/>
              </a:spcBef>
              <a:spcAft>
                <a:spcPts val="200"/>
              </a:spcAft>
              <a:tabLst>
                <a:tab pos="7334250" algn="l"/>
              </a:tabLst>
            </a:pPr>
            <a:r>
              <a:rPr lang="en-US" sz="3200" b="1" i="1" dirty="0" err="1">
                <a:effectLst/>
                <a:highlight>
                  <a:srgbClr val="00FF00"/>
                </a:highlight>
                <a:latin typeface="Times New Roman" panose="02020603050405020304" pitchFamily="18" charset="0"/>
                <a:ea typeface="Roboto Condensed" panose="02000000000000000000" pitchFamily="2" charset="0"/>
                <a:cs typeface="Times New Roman" panose="02020603050405020304" pitchFamily="18" charset="0"/>
              </a:rPr>
              <a:t>Lộc</a:t>
            </a:r>
            <a:r>
              <a:rPr lang="en-US" sz="3200" b="1" i="1" dirty="0">
                <a:effectLst/>
                <a:highlight>
                  <a:srgbClr val="00FF00"/>
                </a:highligh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trải</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dài</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nương</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mạ</a:t>
            </a:r>
            <a:endParaRPr lang="en-GB" sz="2400" b="1" dirty="0">
              <a:effectLst/>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7C9B0A83-FEF6-9E93-CD52-DDC79E8230D5}"/>
              </a:ext>
            </a:extLst>
          </p:cNvPr>
          <p:cNvSpPr txBox="1"/>
          <p:nvPr/>
        </p:nvSpPr>
        <p:spPr>
          <a:xfrm>
            <a:off x="478221" y="3159672"/>
            <a:ext cx="5943600" cy="2564805"/>
          </a:xfrm>
          <a:prstGeom prst="rect">
            <a:avLst/>
          </a:prstGeom>
          <a:noFill/>
        </p:spPr>
        <p:txBody>
          <a:bodyPr wrap="square">
            <a:spAutoFit/>
          </a:bodyPr>
          <a:lstStyle/>
          <a:p>
            <a:pPr algn="just">
              <a:lnSpc>
                <a:spcPct val="120000"/>
              </a:lnSpc>
              <a:spcBef>
                <a:spcPts val="200"/>
              </a:spcBef>
              <a:spcAft>
                <a:spcPts val="200"/>
              </a:spcAft>
              <a:tabLst>
                <a:tab pos="7334250" algn="l"/>
              </a:tabLst>
            </a:pP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(2) </a:t>
            </a:r>
            <a:r>
              <a:rPr lang="en-US" sz="3200" b="1" i="1" dirty="0">
                <a:effectLst/>
                <a:highlight>
                  <a:srgbClr val="FFFF00"/>
                </a:highlight>
                <a:latin typeface="Times New Roman" panose="02020603050405020304" pitchFamily="18" charset="0"/>
                <a:ea typeface="Roboto Condensed" panose="02000000000000000000" pitchFamily="2" charset="0"/>
                <a:cs typeface="Times New Roman" panose="02020603050405020304" pitchFamily="18" charset="0"/>
              </a:rPr>
              <a:t>Ta </a:t>
            </a:r>
            <a:r>
              <a:rPr lang="en-US" sz="3200" b="1" i="1" dirty="0" err="1">
                <a:effectLst/>
                <a:highlight>
                  <a:srgbClr val="FFFF00"/>
                </a:highlight>
                <a:latin typeface="Times New Roman" panose="02020603050405020304" pitchFamily="18" charset="0"/>
                <a:ea typeface="Roboto Condensed" panose="02000000000000000000" pitchFamily="2" charset="0"/>
                <a:cs typeface="Times New Roman" panose="02020603050405020304" pitchFamily="18" charset="0"/>
              </a:rPr>
              <a:t>làm</a:t>
            </a:r>
            <a:r>
              <a:rPr lang="en-US" sz="3200" b="1" i="1" dirty="0">
                <a:effectLst/>
                <a:highlight>
                  <a:srgbClr val="FFFF00"/>
                </a:highligh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con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chim</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hót</a:t>
            </a:r>
            <a:endParaRPr lang="en-GB" sz="2400" b="1" dirty="0">
              <a:effectLst/>
              <a:latin typeface="Times New Roman" panose="02020603050405020304" pitchFamily="18" charset="0"/>
              <a:ea typeface="Roboto Condensed" panose="02000000000000000000" pitchFamily="2" charset="0"/>
              <a:cs typeface="Times New Roman" panose="02020603050405020304" pitchFamily="18" charset="0"/>
            </a:endParaRPr>
          </a:p>
          <a:p>
            <a:pPr algn="just">
              <a:lnSpc>
                <a:spcPct val="120000"/>
              </a:lnSpc>
              <a:spcBef>
                <a:spcPts val="200"/>
              </a:spcBef>
              <a:spcAft>
                <a:spcPts val="200"/>
              </a:spcAft>
              <a:tabLst>
                <a:tab pos="7334250" algn="l"/>
              </a:tabLst>
            </a:pPr>
            <a:r>
              <a:rPr lang="en-US" sz="3200" b="1" i="1" dirty="0">
                <a:effectLst/>
                <a:highlight>
                  <a:srgbClr val="FFFF00"/>
                </a:highlight>
                <a:latin typeface="Times New Roman" panose="02020603050405020304" pitchFamily="18" charset="0"/>
                <a:ea typeface="Roboto Condensed" panose="02000000000000000000" pitchFamily="2" charset="0"/>
                <a:cs typeface="Times New Roman" panose="02020603050405020304" pitchFamily="18" charset="0"/>
              </a:rPr>
              <a:t>Ta </a:t>
            </a:r>
            <a:r>
              <a:rPr lang="en-US" sz="3200" b="1" i="1" dirty="0" err="1">
                <a:effectLst/>
                <a:highlight>
                  <a:srgbClr val="FFFF00"/>
                </a:highlight>
                <a:latin typeface="Times New Roman" panose="02020603050405020304" pitchFamily="18" charset="0"/>
                <a:ea typeface="Roboto Condensed" panose="02000000000000000000" pitchFamily="2" charset="0"/>
                <a:cs typeface="Times New Roman" panose="02020603050405020304" pitchFamily="18" charset="0"/>
              </a:rPr>
              <a:t>làm</a:t>
            </a:r>
            <a:r>
              <a:rPr lang="en-US" sz="3200" b="1" i="1" dirty="0">
                <a:effectLst/>
                <a:highlight>
                  <a:srgbClr val="FFFF00"/>
                </a:highligh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một</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nhành</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hoa</a:t>
            </a:r>
            <a:endParaRPr lang="en-GB" sz="2400" b="1" dirty="0">
              <a:effectLst/>
              <a:latin typeface="Times New Roman" panose="02020603050405020304" pitchFamily="18" charset="0"/>
              <a:ea typeface="Roboto Condensed" panose="02000000000000000000" pitchFamily="2" charset="0"/>
              <a:cs typeface="Times New Roman" panose="02020603050405020304" pitchFamily="18" charset="0"/>
            </a:endParaRPr>
          </a:p>
          <a:p>
            <a:pPr algn="just">
              <a:lnSpc>
                <a:spcPct val="120000"/>
              </a:lnSpc>
              <a:spcBef>
                <a:spcPts val="200"/>
              </a:spcBef>
              <a:spcAft>
                <a:spcPts val="200"/>
              </a:spcAft>
              <a:tabLst>
                <a:tab pos="7334250" algn="l"/>
              </a:tabLst>
            </a:pP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Ta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nhập</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vào</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hòa</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ca</a:t>
            </a:r>
            <a:endParaRPr lang="en-GB" sz="2400" b="1" dirty="0">
              <a:effectLst/>
              <a:latin typeface="Times New Roman" panose="02020603050405020304" pitchFamily="18" charset="0"/>
              <a:ea typeface="Roboto Condensed" panose="02000000000000000000" pitchFamily="2" charset="0"/>
              <a:cs typeface="Times New Roman" panose="02020603050405020304" pitchFamily="18" charset="0"/>
            </a:endParaRPr>
          </a:p>
          <a:p>
            <a:pPr algn="just">
              <a:lnSpc>
                <a:spcPct val="120000"/>
              </a:lnSpc>
              <a:spcBef>
                <a:spcPts val="200"/>
              </a:spcBef>
              <a:spcAft>
                <a:spcPts val="200"/>
              </a:spcAft>
              <a:tabLst>
                <a:tab pos="7334250" algn="l"/>
              </a:tabLst>
            </a:pP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Một</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nốt</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trầm</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xao</a:t>
            </a:r>
            <a:r>
              <a:rPr lang="en-US" sz="3200" b="1"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i="1" dirty="0" err="1">
                <a:effectLst/>
                <a:latin typeface="Times New Roman" panose="02020603050405020304" pitchFamily="18" charset="0"/>
                <a:ea typeface="Roboto Condensed" panose="02000000000000000000" pitchFamily="2" charset="0"/>
                <a:cs typeface="Times New Roman" panose="02020603050405020304" pitchFamily="18" charset="0"/>
              </a:rPr>
              <a:t>xuyến</a:t>
            </a:r>
            <a:endParaRPr lang="en-GB" sz="2400" b="1" dirty="0">
              <a:effectLst/>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17F9511B-640A-6DC6-A865-E1BF4C5AFFBC}"/>
              </a:ext>
            </a:extLst>
          </p:cNvPr>
          <p:cNvSpPr txBox="1"/>
          <p:nvPr/>
        </p:nvSpPr>
        <p:spPr>
          <a:xfrm>
            <a:off x="6095999" y="434866"/>
            <a:ext cx="5234151" cy="5857501"/>
          </a:xfrm>
          <a:prstGeom prst="rect">
            <a:avLst/>
          </a:prstGeom>
          <a:noFill/>
        </p:spPr>
        <p:txBody>
          <a:bodyPr wrap="square">
            <a:spAutoFit/>
          </a:bodyPr>
          <a:lstStyle/>
          <a:p>
            <a:pPr algn="just">
              <a:lnSpc>
                <a:spcPct val="150000"/>
              </a:lnSpc>
              <a:spcBef>
                <a:spcPts val="200"/>
              </a:spcBef>
              <a:spcAft>
                <a:spcPts val="200"/>
              </a:spcAft>
            </a:pP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Cả</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2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khổ</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có</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hiện</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tượng</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một</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số</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từ</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ngữ</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được</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lặp</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lại</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i="1" dirty="0" err="1">
                <a:effectLst/>
                <a:latin typeface="Times New Roman" panose="02020603050405020304" pitchFamily="18" charset="0"/>
                <a:ea typeface="Roboto Condensed" panose="02000000000000000000" pitchFamily="2" charset="0"/>
                <a:cs typeface="Times New Roman" panose="02020603050405020304" pitchFamily="18" charset="0"/>
              </a:rPr>
              <a:t>mùa</a:t>
            </a:r>
            <a:r>
              <a:rPr lang="en-US" sz="2800"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i="1" dirty="0" err="1">
                <a:effectLst/>
                <a:latin typeface="Times New Roman" panose="02020603050405020304" pitchFamily="18" charset="0"/>
                <a:ea typeface="Roboto Condensed" panose="02000000000000000000" pitchFamily="2" charset="0"/>
                <a:cs typeface="Times New Roman" panose="02020603050405020304" pitchFamily="18" charset="0"/>
              </a:rPr>
              <a:t>xuân</a:t>
            </a:r>
            <a:r>
              <a:rPr lang="en-US" sz="2800" i="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i="1" dirty="0" err="1">
                <a:effectLst/>
                <a:latin typeface="Times New Roman" panose="02020603050405020304" pitchFamily="18" charset="0"/>
                <a:ea typeface="Roboto Condensed" panose="02000000000000000000" pitchFamily="2" charset="0"/>
                <a:cs typeface="Times New Roman" panose="02020603050405020304" pitchFamily="18" charset="0"/>
              </a:rPr>
              <a:t>lộc</a:t>
            </a:r>
            <a:r>
              <a:rPr lang="en-US" sz="2800" i="1" dirty="0">
                <a:effectLst/>
                <a:latin typeface="Times New Roman" panose="02020603050405020304" pitchFamily="18" charset="0"/>
                <a:ea typeface="Roboto Condensed" panose="02000000000000000000" pitchFamily="2" charset="0"/>
                <a:cs typeface="Times New Roman" panose="02020603050405020304" pitchFamily="18" charset="0"/>
              </a:rPr>
              <a:t>, ta </a:t>
            </a:r>
            <a:r>
              <a:rPr lang="en-US" sz="2800" i="1" dirty="0" err="1">
                <a:effectLst/>
                <a:latin typeface="Times New Roman" panose="02020603050405020304" pitchFamily="18" charset="0"/>
                <a:ea typeface="Roboto Condensed" panose="02000000000000000000" pitchFamily="2" charset="0"/>
                <a:cs typeface="Times New Roman" panose="02020603050405020304" pitchFamily="18" charset="0"/>
              </a:rPr>
              <a:t>làm</a:t>
            </a:r>
            <a:endParaRPr lang="en-GB" sz="2800" dirty="0">
              <a:effectLst/>
              <a:latin typeface="Times New Roman" panose="02020603050405020304" pitchFamily="18" charset="0"/>
              <a:ea typeface="Roboto Condensed" panose="02000000000000000000" pitchFamily="2" charset="0"/>
              <a:cs typeface="Times New Roman" panose="02020603050405020304" pitchFamily="18" charset="0"/>
            </a:endParaRPr>
          </a:p>
          <a:p>
            <a:pPr algn="just">
              <a:lnSpc>
                <a:spcPct val="150000"/>
              </a:lnSpc>
            </a:pP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Đó</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là</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biện</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pháp</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điệp</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ngữ</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đã</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học</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ở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Tiểu</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học</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biện</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pháp</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lặp</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lại</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một</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số</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từ</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ngữ</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hoặc</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cụm</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từ</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nhằm</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nhấn</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mạnh</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vào</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điều</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gì</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đó</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góp</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phần</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tạo</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nhịp</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điệu</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cho</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diễn</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đạt</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và</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bộc</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lộ</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cảm</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xúc</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của</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người</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viết</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a:t>
            </a:r>
            <a:endParaRPr lang="en-GB" sz="2800" b="1" dirty="0">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286720200"/>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oạn 1-Yến">
            <a:hlinkClick r:id="" action="ppaction://media"/>
            <a:extLst>
              <a:ext uri="{FF2B5EF4-FFF2-40B4-BE49-F238E27FC236}">
                <a16:creationId xmlns:a16="http://schemas.microsoft.com/office/drawing/2014/main" id="{FCF0F316-0FC0-5041-E564-BD7AE23B96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193924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217151"/>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263EFFB0-075E-397E-8BEC-C60E852160B0}"/>
              </a:ext>
            </a:extLst>
          </p:cNvPr>
          <p:cNvSpPr txBox="1"/>
          <p:nvPr/>
        </p:nvSpPr>
        <p:spPr>
          <a:xfrm>
            <a:off x="252485" y="600634"/>
            <a:ext cx="11211900" cy="1334533"/>
          </a:xfrm>
          <a:prstGeom prst="rect">
            <a:avLst/>
          </a:prstGeom>
        </p:spPr>
        <p:txBody>
          <a:bodyPr wrap="square" lIns="0" tIns="0" rIns="0" bIns="0" rtlCol="0" anchor="t">
            <a:spAutoFit/>
          </a:bodyPr>
          <a:lstStyle/>
          <a:p>
            <a:pPr algn="ctr">
              <a:lnSpc>
                <a:spcPts val="11999"/>
              </a:lnSpc>
            </a:pPr>
            <a:r>
              <a:rPr lang="en-US" sz="6000" b="1" dirty="0">
                <a:solidFill>
                  <a:srgbClr val="FF0000"/>
                </a:solidFill>
                <a:latin typeface="Times New Roman" panose="02020603050405020304" pitchFamily="18" charset="0"/>
                <a:cs typeface="Times New Roman" panose="02020603050405020304" pitchFamily="18" charset="0"/>
              </a:rPr>
              <a:t>Xin </a:t>
            </a:r>
            <a:r>
              <a:rPr lang="en-US" sz="6000" b="1" dirty="0" err="1">
                <a:solidFill>
                  <a:srgbClr val="FF0000"/>
                </a:solidFill>
                <a:latin typeface="Times New Roman" panose="02020603050405020304" pitchFamily="18" charset="0"/>
                <a:cs typeface="Times New Roman" panose="02020603050405020304" pitchFamily="18" charset="0"/>
              </a:rPr>
              <a:t>chào</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và</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hẹn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gặp</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lại</a:t>
            </a:r>
            <a:r>
              <a:rPr lang="en-US" sz="6000" b="1" dirty="0">
                <a:solidFill>
                  <a:srgbClr val="FF0000"/>
                </a:solidFill>
                <a:latin typeface="Times New Roman" panose="02020603050405020304" pitchFamily="18" charset="0"/>
                <a:cs typeface="Times New Roman" panose="02020603050405020304" pitchFamily="18" charset="0"/>
              </a:rPr>
              <a:t>!</a:t>
            </a:r>
          </a:p>
        </p:txBody>
      </p:sp>
      <p:pic>
        <p:nvPicPr>
          <p:cNvPr id="4" name="Picture 2">
            <a:extLst>
              <a:ext uri="{FF2B5EF4-FFF2-40B4-BE49-F238E27FC236}">
                <a16:creationId xmlns:a16="http://schemas.microsoft.com/office/drawing/2014/main" id="{B4D3AEC9-32AC-A79B-A771-34FE7D22B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671" y="2250142"/>
            <a:ext cx="6723529" cy="400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28103"/>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731121"/>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196220"/>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800AE-4541-648E-32D3-D3606E2089D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19A70CB-3F63-8486-78F3-6224FD2A2C05}"/>
              </a:ext>
            </a:extLst>
          </p:cNvPr>
          <p:cNvGraphicFramePr>
            <a:graphicFrameLocks noGrp="1"/>
          </p:cNvGraphicFramePr>
          <p:nvPr/>
        </p:nvGraphicFramePr>
        <p:xfrm>
          <a:off x="347870" y="477078"/>
          <a:ext cx="11459817" cy="6151951"/>
        </p:xfrm>
        <a:graphic>
          <a:graphicData uri="http://schemas.openxmlformats.org/drawingml/2006/table">
            <a:tbl>
              <a:tblPr firstRow="1" firstCol="1" bandRow="1">
                <a:tableStyleId>{93296810-A885-4BE3-A3E7-6D5BEEA58F35}</a:tableStyleId>
              </a:tblPr>
              <a:tblGrid>
                <a:gridCol w="1549307">
                  <a:extLst>
                    <a:ext uri="{9D8B030D-6E8A-4147-A177-3AD203B41FA5}">
                      <a16:colId xmlns:a16="http://schemas.microsoft.com/office/drawing/2014/main" val="2704877121"/>
                    </a:ext>
                  </a:extLst>
                </a:gridCol>
                <a:gridCol w="2088195">
                  <a:extLst>
                    <a:ext uri="{9D8B030D-6E8A-4147-A177-3AD203B41FA5}">
                      <a16:colId xmlns:a16="http://schemas.microsoft.com/office/drawing/2014/main" val="1318393070"/>
                    </a:ext>
                  </a:extLst>
                </a:gridCol>
                <a:gridCol w="3879583">
                  <a:extLst>
                    <a:ext uri="{9D8B030D-6E8A-4147-A177-3AD203B41FA5}">
                      <a16:colId xmlns:a16="http://schemas.microsoft.com/office/drawing/2014/main" val="3299586078"/>
                    </a:ext>
                  </a:extLst>
                </a:gridCol>
                <a:gridCol w="3942732">
                  <a:extLst>
                    <a:ext uri="{9D8B030D-6E8A-4147-A177-3AD203B41FA5}">
                      <a16:colId xmlns:a16="http://schemas.microsoft.com/office/drawing/2014/main" val="4079818275"/>
                    </a:ext>
                  </a:extLst>
                </a:gridCol>
              </a:tblGrid>
              <a:tr h="1184957">
                <a:tc>
                  <a:txBody>
                    <a:bodyPr/>
                    <a:lstStyle/>
                    <a:p>
                      <a:pPr algn="ctr">
                        <a:lnSpc>
                          <a:spcPct val="120000"/>
                        </a:lnSpc>
                        <a:spcBef>
                          <a:spcPts val="200"/>
                        </a:spcBef>
                        <a:spcAft>
                          <a:spcPts val="200"/>
                        </a:spcAft>
                        <a:tabLst>
                          <a:tab pos="7334250" algn="l"/>
                        </a:tabLst>
                      </a:pPr>
                      <a:r>
                        <a:rPr lang="en-US" sz="3500" dirty="0" err="1">
                          <a:effectLst/>
                          <a:latin typeface="Times New Roman" panose="02020603050405020304" pitchFamily="18" charset="0"/>
                          <a:ea typeface="Roboto Condensed" panose="02000000000000000000" pitchFamily="2" charset="0"/>
                          <a:cs typeface="Times New Roman" panose="02020603050405020304" pitchFamily="18" charset="0"/>
                        </a:rPr>
                        <a:t>Câu</a:t>
                      </a:r>
                      <a:endParaRPr lang="en-GB" sz="35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ctr">
                        <a:lnSpc>
                          <a:spcPct val="120000"/>
                        </a:lnSpc>
                        <a:spcBef>
                          <a:spcPts val="200"/>
                        </a:spcBef>
                        <a:spcAft>
                          <a:spcPts val="200"/>
                        </a:spcAft>
                        <a:tabLst>
                          <a:tab pos="7334250" algn="l"/>
                        </a:tabLst>
                      </a:pPr>
                      <a:r>
                        <a:rPr lang="en-US" sz="3500" dirty="0" err="1">
                          <a:effectLst/>
                          <a:latin typeface="Times New Roman" panose="02020603050405020304" pitchFamily="18" charset="0"/>
                          <a:ea typeface="Roboto Condensed" panose="02000000000000000000" pitchFamily="2" charset="0"/>
                          <a:cs typeface="Times New Roman" panose="02020603050405020304" pitchFamily="18" charset="0"/>
                        </a:rPr>
                        <a:t>Từ</a:t>
                      </a:r>
                      <a:r>
                        <a:rPr lang="en-US" sz="35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500" dirty="0" err="1">
                          <a:effectLst/>
                          <a:latin typeface="Times New Roman" panose="02020603050405020304" pitchFamily="18" charset="0"/>
                          <a:ea typeface="Roboto Condensed" panose="02000000000000000000" pitchFamily="2" charset="0"/>
                          <a:cs typeface="Times New Roman" panose="02020603050405020304" pitchFamily="18" charset="0"/>
                        </a:rPr>
                        <a:t>ngữ</a:t>
                      </a:r>
                      <a:endParaRPr lang="en-GB" sz="35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ctr">
                        <a:lnSpc>
                          <a:spcPct val="120000"/>
                        </a:lnSpc>
                        <a:spcBef>
                          <a:spcPts val="200"/>
                        </a:spcBef>
                        <a:spcAft>
                          <a:spcPts val="200"/>
                        </a:spcAft>
                        <a:tabLst>
                          <a:tab pos="7334250" algn="l"/>
                        </a:tabLst>
                      </a:pPr>
                      <a:r>
                        <a:rPr lang="en-US" sz="3500" dirty="0">
                          <a:effectLst/>
                          <a:latin typeface="Times New Roman" panose="02020603050405020304" pitchFamily="18" charset="0"/>
                          <a:ea typeface="Roboto Condensed" panose="02000000000000000000" pitchFamily="2" charset="0"/>
                          <a:cs typeface="Times New Roman" panose="02020603050405020304" pitchFamily="18" charset="0"/>
                        </a:rPr>
                        <a:t>Nghĩa </a:t>
                      </a:r>
                      <a:r>
                        <a:rPr lang="en-US" sz="3500" dirty="0" err="1">
                          <a:effectLst/>
                          <a:latin typeface="Times New Roman" panose="02020603050405020304" pitchFamily="18" charset="0"/>
                          <a:ea typeface="Roboto Condensed" panose="02000000000000000000" pitchFamily="2" charset="0"/>
                          <a:cs typeface="Times New Roman" panose="02020603050405020304" pitchFamily="18" charset="0"/>
                        </a:rPr>
                        <a:t>thông</a:t>
                      </a:r>
                      <a:r>
                        <a:rPr lang="en-US" sz="35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500" dirty="0" err="1">
                          <a:effectLst/>
                          <a:latin typeface="Times New Roman" panose="02020603050405020304" pitchFamily="18" charset="0"/>
                          <a:ea typeface="Roboto Condensed" panose="02000000000000000000" pitchFamily="2" charset="0"/>
                          <a:cs typeface="Times New Roman" panose="02020603050405020304" pitchFamily="18" charset="0"/>
                        </a:rPr>
                        <a:t>thường</a:t>
                      </a:r>
                      <a:endParaRPr lang="en-GB" sz="35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ctr">
                        <a:lnSpc>
                          <a:spcPct val="120000"/>
                        </a:lnSpc>
                        <a:spcBef>
                          <a:spcPts val="200"/>
                        </a:spcBef>
                        <a:spcAft>
                          <a:spcPts val="200"/>
                        </a:spcAft>
                        <a:tabLst>
                          <a:tab pos="7334250" algn="l"/>
                        </a:tabLst>
                      </a:pPr>
                      <a:r>
                        <a:rPr lang="en-US" sz="3500" dirty="0">
                          <a:effectLst/>
                          <a:latin typeface="Times New Roman" panose="02020603050405020304" pitchFamily="18" charset="0"/>
                          <a:ea typeface="Roboto Condensed" panose="02000000000000000000" pitchFamily="2" charset="0"/>
                          <a:cs typeface="Times New Roman" panose="02020603050405020304" pitchFamily="18" charset="0"/>
                        </a:rPr>
                        <a:t>Nghĩa </a:t>
                      </a:r>
                      <a:r>
                        <a:rPr lang="en-US" sz="3500" dirty="0" err="1">
                          <a:effectLst/>
                          <a:latin typeface="Times New Roman" panose="02020603050405020304" pitchFamily="18" charset="0"/>
                          <a:ea typeface="Roboto Condensed" panose="02000000000000000000" pitchFamily="2" charset="0"/>
                          <a:cs typeface="Times New Roman" panose="02020603050405020304" pitchFamily="18" charset="0"/>
                        </a:rPr>
                        <a:t>trong</a:t>
                      </a:r>
                      <a:r>
                        <a:rPr lang="en-US" sz="35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500" dirty="0" err="1">
                          <a:effectLst/>
                          <a:latin typeface="Times New Roman" panose="02020603050405020304" pitchFamily="18" charset="0"/>
                          <a:ea typeface="Roboto Condensed" panose="02000000000000000000" pitchFamily="2" charset="0"/>
                          <a:cs typeface="Times New Roman" panose="02020603050405020304" pitchFamily="18" charset="0"/>
                        </a:rPr>
                        <a:t>ngữ</a:t>
                      </a:r>
                      <a:r>
                        <a:rPr lang="en-US" sz="35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500" dirty="0" err="1">
                          <a:effectLst/>
                          <a:latin typeface="Times New Roman" panose="02020603050405020304" pitchFamily="18" charset="0"/>
                          <a:ea typeface="Roboto Condensed" panose="02000000000000000000" pitchFamily="2" charset="0"/>
                          <a:cs typeface="Times New Roman" panose="02020603050405020304" pitchFamily="18" charset="0"/>
                        </a:rPr>
                        <a:t>cảnh</a:t>
                      </a:r>
                      <a:endParaRPr lang="en-GB" sz="35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4118931728"/>
                  </a:ext>
                </a:extLst>
              </a:tr>
              <a:tr h="2137812">
                <a:tc>
                  <a:txBody>
                    <a:bodyPr/>
                    <a:lstStyle/>
                    <a:p>
                      <a:pPr algn="just">
                        <a:lnSpc>
                          <a:spcPct val="120000"/>
                        </a:lnSpc>
                        <a:spcBef>
                          <a:spcPts val="200"/>
                        </a:spcBef>
                        <a:spcAft>
                          <a:spcPts val="200"/>
                        </a:spcAft>
                        <a:tabLst>
                          <a:tab pos="7334250" algn="l"/>
                        </a:tabLst>
                      </a:pPr>
                      <a:r>
                        <a:rPr lang="en-US" sz="3500">
                          <a:effectLst/>
                          <a:latin typeface="Times New Roman" panose="02020603050405020304" pitchFamily="18" charset="0"/>
                          <a:ea typeface="Roboto Condensed" panose="02000000000000000000" pitchFamily="2" charset="0"/>
                          <a:cs typeface="Times New Roman" panose="02020603050405020304" pitchFamily="18" charset="0"/>
                        </a:rPr>
                        <a:t>a</a:t>
                      </a:r>
                      <a:endParaRPr lang="en-GB" sz="350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3500">
                          <a:effectLst/>
                          <a:latin typeface="Times New Roman" panose="02020603050405020304" pitchFamily="18" charset="0"/>
                          <a:ea typeface="Roboto Condensed" panose="02000000000000000000" pitchFamily="2" charset="0"/>
                          <a:cs typeface="Times New Roman" panose="02020603050405020304" pitchFamily="18" charset="0"/>
                        </a:rPr>
                        <a:t>Lộc</a:t>
                      </a:r>
                      <a:endParaRPr lang="en-GB" sz="350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endParaRPr lang="en-GB" sz="35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endParaRPr lang="en-GB" sz="35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305855456"/>
                  </a:ext>
                </a:extLst>
              </a:tr>
              <a:tr h="1577013">
                <a:tc>
                  <a:txBody>
                    <a:bodyPr/>
                    <a:lstStyle/>
                    <a:p>
                      <a:pPr algn="just">
                        <a:lnSpc>
                          <a:spcPct val="120000"/>
                        </a:lnSpc>
                        <a:spcBef>
                          <a:spcPts val="200"/>
                        </a:spcBef>
                        <a:spcAft>
                          <a:spcPts val="200"/>
                        </a:spcAft>
                        <a:tabLst>
                          <a:tab pos="7334250" algn="l"/>
                        </a:tabLst>
                      </a:pPr>
                      <a:r>
                        <a:rPr lang="en-US" sz="3500">
                          <a:effectLst/>
                          <a:latin typeface="Times New Roman" panose="02020603050405020304" pitchFamily="18" charset="0"/>
                          <a:ea typeface="Roboto Condensed" panose="02000000000000000000" pitchFamily="2" charset="0"/>
                          <a:cs typeface="Times New Roman" panose="02020603050405020304" pitchFamily="18" charset="0"/>
                        </a:rPr>
                        <a:t>b</a:t>
                      </a:r>
                      <a:endParaRPr lang="en-GB" sz="350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3500">
                          <a:effectLst/>
                          <a:latin typeface="Times New Roman" panose="02020603050405020304" pitchFamily="18" charset="0"/>
                          <a:ea typeface="Roboto Condensed" panose="02000000000000000000" pitchFamily="2" charset="0"/>
                          <a:cs typeface="Times New Roman" panose="02020603050405020304" pitchFamily="18" charset="0"/>
                        </a:rPr>
                        <a:t>đi</a:t>
                      </a:r>
                      <a:endParaRPr lang="en-GB" sz="350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endParaRPr lang="en-GB" sz="35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endParaRPr lang="en-GB" sz="35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4288452343"/>
                  </a:ext>
                </a:extLst>
              </a:tr>
              <a:tr h="1212782">
                <a:tc>
                  <a:txBody>
                    <a:bodyPr/>
                    <a:lstStyle/>
                    <a:p>
                      <a:pPr algn="just">
                        <a:lnSpc>
                          <a:spcPct val="120000"/>
                        </a:lnSpc>
                        <a:spcBef>
                          <a:spcPts val="200"/>
                        </a:spcBef>
                        <a:spcAft>
                          <a:spcPts val="200"/>
                        </a:spcAft>
                        <a:tabLst>
                          <a:tab pos="7334250" algn="l"/>
                        </a:tabLst>
                      </a:pPr>
                      <a:r>
                        <a:rPr lang="en-US" sz="3500">
                          <a:effectLst/>
                          <a:latin typeface="Times New Roman" panose="02020603050405020304" pitchFamily="18" charset="0"/>
                          <a:ea typeface="Roboto Condensed" panose="02000000000000000000" pitchFamily="2" charset="0"/>
                          <a:cs typeface="Times New Roman" panose="02020603050405020304" pitchFamily="18" charset="0"/>
                        </a:rPr>
                        <a:t>c</a:t>
                      </a:r>
                      <a:endParaRPr lang="en-GB" sz="350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3500">
                          <a:effectLst/>
                          <a:latin typeface="Times New Roman" panose="02020603050405020304" pitchFamily="18" charset="0"/>
                          <a:ea typeface="Roboto Condensed" panose="02000000000000000000" pitchFamily="2" charset="0"/>
                          <a:cs typeface="Times New Roman" panose="02020603050405020304" pitchFamily="18" charset="0"/>
                        </a:rPr>
                        <a:t>làm</a:t>
                      </a:r>
                      <a:endParaRPr lang="en-GB" sz="350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endParaRPr lang="en-GB" sz="35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endParaRPr lang="en-GB" sz="35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434334855"/>
                  </a:ext>
                </a:extLst>
              </a:tr>
            </a:tbl>
          </a:graphicData>
        </a:graphic>
      </p:graphicFrame>
    </p:spTree>
    <p:extLst>
      <p:ext uri="{BB962C8B-B14F-4D97-AF65-F5344CB8AC3E}">
        <p14:creationId xmlns:p14="http://schemas.microsoft.com/office/powerpoint/2010/main" val="3504135001"/>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505DA-313A-3CD9-6F41-19EED97ED87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5840F26-5EC4-0812-5321-C6A687A05662}"/>
              </a:ext>
            </a:extLst>
          </p:cNvPr>
          <p:cNvGraphicFramePr>
            <a:graphicFrameLocks noGrp="1"/>
          </p:cNvGraphicFramePr>
          <p:nvPr/>
        </p:nvGraphicFramePr>
        <p:xfrm>
          <a:off x="232213" y="149087"/>
          <a:ext cx="11861635" cy="5652536"/>
        </p:xfrm>
        <a:graphic>
          <a:graphicData uri="http://schemas.openxmlformats.org/drawingml/2006/table">
            <a:tbl>
              <a:tblPr firstRow="1" firstCol="1" bandRow="1">
                <a:tableStyleId>{93296810-A885-4BE3-A3E7-6D5BEEA58F35}</a:tableStyleId>
              </a:tblPr>
              <a:tblGrid>
                <a:gridCol w="950332">
                  <a:extLst>
                    <a:ext uri="{9D8B030D-6E8A-4147-A177-3AD203B41FA5}">
                      <a16:colId xmlns:a16="http://schemas.microsoft.com/office/drawing/2014/main" val="2704877121"/>
                    </a:ext>
                  </a:extLst>
                </a:gridCol>
                <a:gridCol w="889202">
                  <a:extLst>
                    <a:ext uri="{9D8B030D-6E8A-4147-A177-3AD203B41FA5}">
                      <a16:colId xmlns:a16="http://schemas.microsoft.com/office/drawing/2014/main" val="1318393070"/>
                    </a:ext>
                  </a:extLst>
                </a:gridCol>
                <a:gridCol w="4412245">
                  <a:extLst>
                    <a:ext uri="{9D8B030D-6E8A-4147-A177-3AD203B41FA5}">
                      <a16:colId xmlns:a16="http://schemas.microsoft.com/office/drawing/2014/main" val="3299586078"/>
                    </a:ext>
                  </a:extLst>
                </a:gridCol>
                <a:gridCol w="5609856">
                  <a:extLst>
                    <a:ext uri="{9D8B030D-6E8A-4147-A177-3AD203B41FA5}">
                      <a16:colId xmlns:a16="http://schemas.microsoft.com/office/drawing/2014/main" val="4079818275"/>
                    </a:ext>
                  </a:extLst>
                </a:gridCol>
              </a:tblGrid>
              <a:tr h="1077050">
                <a:tc>
                  <a:txBody>
                    <a:bodyPr/>
                    <a:lstStyle/>
                    <a:p>
                      <a:pPr algn="just">
                        <a:lnSpc>
                          <a:spcPct val="120000"/>
                        </a:lnSpc>
                        <a:spcBef>
                          <a:spcPts val="200"/>
                        </a:spcBef>
                        <a:spcAft>
                          <a:spcPts val="200"/>
                        </a:spcAft>
                        <a:tabLst>
                          <a:tab pos="7334250" algn="l"/>
                        </a:tabLst>
                      </a:pP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Câu</a:t>
                      </a:r>
                      <a:endParaRPr lang="en-GB" sz="28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Từ</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ngữ</a:t>
                      </a:r>
                      <a:endParaRPr lang="en-GB" sz="28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Nghĩa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thông</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thường</a:t>
                      </a:r>
                      <a:endParaRPr lang="en-GB" sz="28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2800">
                          <a:effectLst/>
                          <a:latin typeface="Times New Roman" panose="02020603050405020304" pitchFamily="18" charset="0"/>
                          <a:ea typeface="Roboto Condensed" panose="02000000000000000000" pitchFamily="2" charset="0"/>
                          <a:cs typeface="Times New Roman" panose="02020603050405020304" pitchFamily="18" charset="0"/>
                        </a:rPr>
                        <a:t>Nghĩa trong ngữ cảnh</a:t>
                      </a:r>
                      <a:endParaRPr lang="en-GB" sz="280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4118931728"/>
                  </a:ext>
                </a:extLst>
              </a:tr>
              <a:tr h="1518295">
                <a:tc>
                  <a:txBody>
                    <a:bodyPr/>
                    <a:lstStyle/>
                    <a:p>
                      <a:pPr algn="just">
                        <a:lnSpc>
                          <a:spcPct val="120000"/>
                        </a:lnSpc>
                        <a:spcBef>
                          <a:spcPts val="200"/>
                        </a:spcBef>
                        <a:spcAft>
                          <a:spcPts val="200"/>
                        </a:spcAft>
                        <a:tabLst>
                          <a:tab pos="7334250" algn="l"/>
                        </a:tabLst>
                      </a:pP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a</a:t>
                      </a:r>
                      <a:endParaRPr lang="en-GB" sz="28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Lộc</a:t>
                      </a:r>
                      <a:endParaRPr lang="en-GB" sz="2800" b="1"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Lộc</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non,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chồi</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biếc</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mới</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nhú</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trên</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cành</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cây</a:t>
                      </a:r>
                      <a:endParaRPr lang="en-GB" sz="28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Niềm</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tin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và</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hi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vọng</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vào</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cuộc</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sống</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mới</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thành</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quả</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của</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cuộc</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cách</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mạng</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là</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tương</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lai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tươi</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sáng</a:t>
                      </a:r>
                      <a:endParaRPr lang="en-GB" sz="2800" b="1"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305855456"/>
                  </a:ext>
                </a:extLst>
              </a:tr>
              <a:tr h="1565703">
                <a:tc>
                  <a:txBody>
                    <a:bodyPr/>
                    <a:lstStyle/>
                    <a:p>
                      <a:pPr algn="just">
                        <a:lnSpc>
                          <a:spcPct val="120000"/>
                        </a:lnSpc>
                        <a:spcBef>
                          <a:spcPts val="200"/>
                        </a:spcBef>
                        <a:spcAft>
                          <a:spcPts val="200"/>
                        </a:spcAft>
                        <a:tabLst>
                          <a:tab pos="7334250" algn="l"/>
                        </a:tabLst>
                      </a:pPr>
                      <a:r>
                        <a:rPr lang="en-US" sz="2800">
                          <a:effectLst/>
                          <a:latin typeface="Times New Roman" panose="02020603050405020304" pitchFamily="18" charset="0"/>
                          <a:ea typeface="Roboto Condensed" panose="02000000000000000000" pitchFamily="2" charset="0"/>
                          <a:cs typeface="Times New Roman" panose="02020603050405020304" pitchFamily="18" charset="0"/>
                        </a:rPr>
                        <a:t>b</a:t>
                      </a:r>
                      <a:endParaRPr lang="en-GB" sz="280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đi</a:t>
                      </a:r>
                      <a:endParaRPr lang="en-GB" sz="2800" b="1"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Hoạt</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động</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di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chuyển</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bằng</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chân</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từ</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nơi</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này</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đến</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nơi</a:t>
                      </a: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dirty="0" err="1">
                          <a:effectLst/>
                          <a:latin typeface="Times New Roman" panose="02020603050405020304" pitchFamily="18" charset="0"/>
                          <a:ea typeface="Roboto Condensed" panose="02000000000000000000" pitchFamily="2" charset="0"/>
                          <a:cs typeface="Times New Roman" panose="02020603050405020304" pitchFamily="18" charset="0"/>
                        </a:rPr>
                        <a:t>khác</a:t>
                      </a:r>
                      <a:endParaRPr lang="en-GB" sz="28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Tiến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lên</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phát</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triển</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mạnh</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mẽ</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trong</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tương</a:t>
                      </a:r>
                      <a:r>
                        <a:rPr lang="en-US" sz="2800" b="1" dirty="0">
                          <a:effectLst/>
                          <a:latin typeface="Times New Roman" panose="02020603050405020304" pitchFamily="18" charset="0"/>
                          <a:ea typeface="Roboto Condensed" panose="02000000000000000000" pitchFamily="2" charset="0"/>
                          <a:cs typeface="Times New Roman" panose="02020603050405020304" pitchFamily="18" charset="0"/>
                        </a:rPr>
                        <a:t> lai)</a:t>
                      </a:r>
                      <a:endParaRPr lang="en-GB" sz="2800" b="1"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4288452343"/>
                  </a:ext>
                </a:extLst>
              </a:tr>
              <a:tr h="1452904">
                <a:tc>
                  <a:txBody>
                    <a:bodyPr/>
                    <a:lstStyle/>
                    <a:p>
                      <a:pPr algn="just">
                        <a:lnSpc>
                          <a:spcPct val="120000"/>
                        </a:lnSpc>
                        <a:spcBef>
                          <a:spcPts val="200"/>
                        </a:spcBef>
                        <a:spcAft>
                          <a:spcPts val="200"/>
                        </a:spcAft>
                        <a:tabLst>
                          <a:tab pos="7334250" algn="l"/>
                        </a:tabLst>
                      </a:pPr>
                      <a:r>
                        <a:rPr lang="en-US" sz="2800" dirty="0">
                          <a:effectLst/>
                          <a:latin typeface="Times New Roman" panose="02020603050405020304" pitchFamily="18" charset="0"/>
                          <a:ea typeface="Roboto Condensed" panose="02000000000000000000" pitchFamily="2" charset="0"/>
                          <a:cs typeface="Times New Roman" panose="02020603050405020304" pitchFamily="18" charset="0"/>
                        </a:rPr>
                        <a:t>c</a:t>
                      </a:r>
                      <a:endParaRPr lang="en-GB" sz="28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en-US" sz="2800" b="1" dirty="0" err="1">
                          <a:effectLst/>
                          <a:latin typeface="Times New Roman" panose="02020603050405020304" pitchFamily="18" charset="0"/>
                          <a:ea typeface="Roboto Condensed" panose="02000000000000000000" pitchFamily="2" charset="0"/>
                          <a:cs typeface="Times New Roman" panose="02020603050405020304" pitchFamily="18" charset="0"/>
                        </a:rPr>
                        <a:t>làm</a:t>
                      </a:r>
                      <a:endParaRPr lang="en-GB" sz="2800" b="1"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algn="just">
                        <a:lnSpc>
                          <a:spcPct val="120000"/>
                        </a:lnSpc>
                        <a:spcBef>
                          <a:spcPts val="200"/>
                        </a:spcBef>
                        <a:spcAft>
                          <a:spcPts val="200"/>
                        </a:spcAft>
                        <a:tabLst>
                          <a:tab pos="7334250" algn="l"/>
                        </a:tabLst>
                      </a:pPr>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dùng công sức vào những việc khác nhau, nhằm mục đích nhất định nào đó</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GB" sz="28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20000"/>
                        </a:lnSpc>
                        <a:spcBef>
                          <a:spcPts val="200"/>
                        </a:spcBef>
                        <a:spcAft>
                          <a:spcPts val="200"/>
                        </a:spcAft>
                        <a:buClrTx/>
                        <a:buSzTx/>
                        <a:buFontTx/>
                        <a:buNone/>
                        <a:tabLst>
                          <a:tab pos="7334250" algn="l"/>
                        </a:tabLst>
                        <a:defRPr/>
                      </a:pP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H</a:t>
                      </a:r>
                      <a:r>
                        <a:rPr lang="vi-VN" sz="2800" b="1" kern="0" dirty="0">
                          <a:solidFill>
                            <a:schemeClr val="tx1">
                              <a:lumMod val="95000"/>
                              <a:lumOff val="5000"/>
                            </a:schemeClr>
                          </a:solidFill>
                          <a:latin typeface="Times New Roman" panose="02020603050405020304" pitchFamily="18" charset="0"/>
                          <a:cs typeface="Times New Roman" panose="02020603050405020304" pitchFamily="18" charset="0"/>
                        </a:rPr>
                        <a:t>óa thành, biến thành.</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4334855"/>
                  </a:ext>
                </a:extLst>
              </a:tr>
            </a:tbl>
          </a:graphicData>
        </a:graphic>
      </p:graphicFrame>
      <p:sp>
        <p:nvSpPr>
          <p:cNvPr id="3" name="Mũi tên: Phải 24">
            <a:extLst>
              <a:ext uri="{FF2B5EF4-FFF2-40B4-BE49-F238E27FC236}">
                <a16:creationId xmlns:a16="http://schemas.microsoft.com/office/drawing/2014/main" id="{D2D1AFA7-EC66-3B3E-10FB-679DB650D549}"/>
              </a:ext>
            </a:extLst>
          </p:cNvPr>
          <p:cNvSpPr/>
          <p:nvPr/>
        </p:nvSpPr>
        <p:spPr>
          <a:xfrm>
            <a:off x="232214" y="5934766"/>
            <a:ext cx="609600" cy="566530"/>
          </a:xfrm>
          <a:prstGeom prst="rightArrow">
            <a:avLst/>
          </a:prstGeom>
          <a:solidFill>
            <a:srgbClr val="704C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latin typeface="Times New Roman" panose="02020603050405020304" pitchFamily="18" charset="0"/>
              <a:cs typeface="Times New Roman" panose="02020603050405020304" pitchFamily="18" charset="0"/>
            </a:endParaRPr>
          </a:p>
        </p:txBody>
      </p:sp>
      <p:sp>
        <p:nvSpPr>
          <p:cNvPr id="4" name="Hộp Văn bản 23">
            <a:extLst>
              <a:ext uri="{FF2B5EF4-FFF2-40B4-BE49-F238E27FC236}">
                <a16:creationId xmlns:a16="http://schemas.microsoft.com/office/drawing/2014/main" id="{5629AA70-887F-D0BB-91E7-BD5195934C87}"/>
              </a:ext>
            </a:extLst>
          </p:cNvPr>
          <p:cNvSpPr txBox="1"/>
          <p:nvPr/>
        </p:nvSpPr>
        <p:spPr>
          <a:xfrm>
            <a:off x="1159868" y="5793410"/>
            <a:ext cx="11301730" cy="707886"/>
          </a:xfrm>
          <a:prstGeom prst="rect">
            <a:avLst/>
          </a:prstGeom>
          <a:noFill/>
        </p:spPr>
        <p:txBody>
          <a:bodyPr wrap="square">
            <a:spAutoFit/>
          </a:bodyPr>
          <a:lstStyle/>
          <a:p>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Nghĩa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trong</a:t>
            </a:r>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ngữ</a:t>
            </a:r>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cảnh</a:t>
            </a:r>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có</a:t>
            </a:r>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nét</a:t>
            </a:r>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sâu</a:t>
            </a:r>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sắc</a:t>
            </a:r>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hơn</a:t>
            </a:r>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nghĩa</a:t>
            </a:r>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thông</a:t>
            </a:r>
            <a:r>
              <a:rPr lang="en-US" sz="3200" b="1" dirty="0">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a:solidFill>
                  <a:srgbClr val="704C3E"/>
                </a:solidFill>
                <a:effectLst/>
                <a:latin typeface="Times New Roman" panose="02020603050405020304" pitchFamily="18" charset="0"/>
                <a:ea typeface="Roboto Condensed" panose="02000000000000000000" pitchFamily="2" charset="0"/>
                <a:cs typeface="Times New Roman" panose="02020603050405020304" pitchFamily="18" charset="0"/>
              </a:rPr>
              <a:t>thường</a:t>
            </a:r>
            <a:r>
              <a:rPr lang="en-US" sz="4000" b="1" dirty="0">
                <a:solidFill>
                  <a:srgbClr val="704C3E"/>
                </a:solidFill>
                <a:effectLst/>
                <a:latin typeface="Roboto Condensed" panose="02000000000000000000" pitchFamily="2" charset="0"/>
                <a:ea typeface="Roboto Condensed" panose="02000000000000000000" pitchFamily="2" charset="0"/>
              </a:rPr>
              <a:t>.</a:t>
            </a:r>
            <a:endParaRPr lang="en-US" sz="4000" b="1" dirty="0">
              <a:solidFill>
                <a:srgbClr val="704C3E"/>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2501041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60118-87D5-2D22-887A-B2A9C69742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44A8EC-CCC7-530A-0D09-9DF29BD62EF9}"/>
              </a:ext>
            </a:extLst>
          </p:cNvPr>
          <p:cNvSpPr txBox="1"/>
          <p:nvPr/>
        </p:nvSpPr>
        <p:spPr>
          <a:xfrm>
            <a:off x="304800" y="254001"/>
            <a:ext cx="11887199" cy="550920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32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TIÊU CHÍ ĐÁNH GIÁ:</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pt-BR" altLang="en-US" sz="3200" b="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pt-BR" altLang="en-US" sz="3200" b="1" dirty="0">
                <a:latin typeface="Times New Roman" panose="02020603050405020304" pitchFamily="18" charset="0"/>
                <a:ea typeface="Calibri" panose="020F0502020204030204" pitchFamily="34" charset="0"/>
                <a:cs typeface="Times New Roman" panose="02020603050405020304" pitchFamily="18" charset="0"/>
              </a:rPr>
              <a:t>1. Hình thức trình bày trên phiếu học tập: (0,5điểm)</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Trình bày sạch sẽ, rõ ràng, </a:t>
            </a:r>
            <a:r>
              <a:rPr lang="pt-BR" altLang="en-US" sz="3200" dirty="0">
                <a:latin typeface="Times New Roman" panose="02020603050405020304" pitchFamily="18" charset="0"/>
                <a:ea typeface="Calibri" panose="020F0502020204030204" pitchFamily="34" charset="0"/>
                <a:cs typeface="Times New Roman" panose="02020603050405020304" pitchFamily="18" charset="0"/>
              </a:rPr>
              <a:t>k</a:t>
            </a:r>
            <a:r>
              <a:rPr kumimoji="0" lang="pt-BR"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hông sai lỗi chính tả</a:t>
            </a:r>
          </a:p>
          <a:p>
            <a:pPr marR="0" lvl="0" algn="l" defTabSz="914400" rtl="0" eaLnBrk="0" fontAlgn="base" latinLnBrk="0" hangingPunct="0">
              <a:lnSpc>
                <a:spcPct val="100000"/>
              </a:lnSpc>
              <a:spcBef>
                <a:spcPct val="0"/>
              </a:spcBef>
              <a:spcAft>
                <a:spcPct val="0"/>
              </a:spcAft>
              <a:buClrTx/>
              <a:buSzTx/>
              <a:tabLst/>
            </a:pPr>
            <a:r>
              <a:rPr lang="pt-BR" altLang="en-US" sz="3200" b="1" dirty="0">
                <a:latin typeface="Times New Roman" panose="02020603050405020304" pitchFamily="18" charset="0"/>
                <a:ea typeface="Calibri" panose="020F0502020204030204" pitchFamily="34" charset="0"/>
                <a:cs typeface="Times New Roman" panose="02020603050405020304" pitchFamily="18" charset="0"/>
              </a:rPr>
              <a:t>2. N</a:t>
            </a:r>
            <a:r>
              <a:rPr kumimoji="0" lang="pt-BR"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ội dung</a:t>
            </a:r>
            <a:r>
              <a:rPr lang="pt-BR" altLang="en-US" sz="3200" b="1" dirty="0">
                <a:latin typeface="Times New Roman" panose="02020603050405020304" pitchFamily="18" charset="0"/>
                <a:ea typeface="Calibri" panose="020F0502020204030204" pitchFamily="34" charset="0"/>
                <a:cs typeface="Times New Roman" panose="02020603050405020304" pitchFamily="18" charset="0"/>
              </a:rPr>
              <a:t>: (9 điểm)</a:t>
            </a:r>
          </a:p>
          <a:p>
            <a:pPr marR="0" lvl="0" algn="l" defTabSz="914400" rtl="0" eaLnBrk="0" fontAlgn="base" latinLnBrk="0" hangingPunct="0">
              <a:lnSpc>
                <a:spcPct val="100000"/>
              </a:lnSpc>
              <a:spcBef>
                <a:spcPct val="0"/>
              </a:spcBef>
              <a:spcAft>
                <a:spcPct val="0"/>
              </a:spcAft>
              <a:buClrTx/>
              <a:buSzTx/>
              <a:tabLst/>
            </a:pPr>
            <a:r>
              <a:rPr kumimoji="0" lang="pt-BR"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Thực hiện đầy đủ các nhiệm vụ theo định hướng trong phiếu học tập.</a:t>
            </a:r>
          </a:p>
          <a:p>
            <a:pPr marR="0" lvl="0" algn="l" defTabSz="914400" rtl="0" eaLnBrk="0" fontAlgn="base" latinLnBrk="0" hangingPunct="0">
              <a:lnSpc>
                <a:spcPct val="100000"/>
              </a:lnSpc>
              <a:spcBef>
                <a:spcPct val="0"/>
              </a:spcBef>
              <a:spcAft>
                <a:spcPct val="0"/>
              </a:spcAft>
              <a:buClrTx/>
              <a:buSzTx/>
              <a:tabLst/>
            </a:pPr>
            <a:r>
              <a:rPr lang="pt-BR" altLang="en-US" sz="3200" dirty="0">
                <a:latin typeface="Times New Roman" panose="02020603050405020304" pitchFamily="18" charset="0"/>
                <a:ea typeface="Calibri" panose="020F0502020204030204" pitchFamily="34" charset="0"/>
                <a:cs typeface="Times New Roman" panose="02020603050405020304" pitchFamily="18" charset="0"/>
              </a:rPr>
              <a:t>- Nội dung chính xác, diễn đạt mạch lạc.</a:t>
            </a:r>
            <a:r>
              <a:rPr kumimoji="0" lang="pt-BR"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R="0" lvl="0" algn="l" defTabSz="914400" rtl="0" eaLnBrk="0" fontAlgn="base" latinLnBrk="0" hangingPunct="0">
              <a:lnSpc>
                <a:spcPct val="100000"/>
              </a:lnSpc>
              <a:spcBef>
                <a:spcPct val="0"/>
              </a:spcBef>
              <a:spcAft>
                <a:spcPct val="0"/>
              </a:spcAft>
              <a:buClrTx/>
              <a:buSzTx/>
              <a:tabLst/>
            </a:pPr>
            <a:r>
              <a:rPr lang="pt-BR" altLang="en-US" sz="3200" b="1" dirty="0">
                <a:latin typeface="Times New Roman" panose="02020603050405020304" pitchFamily="18" charset="0"/>
                <a:ea typeface="Calibri" panose="020F0502020204030204" pitchFamily="34" charset="0"/>
                <a:cs typeface="Times New Roman" panose="02020603050405020304" pitchFamily="18" charset="0"/>
              </a:rPr>
              <a:t>3. </a:t>
            </a:r>
            <a:r>
              <a:rPr kumimoji="0" lang="pt-BR"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Trình bày trước lớp: (0,5điểm)</a:t>
            </a:r>
          </a:p>
          <a:p>
            <a:pPr marR="0" lvl="0" algn="l" defTabSz="914400" rtl="0" eaLnBrk="0" fontAlgn="base" latinLnBrk="0" hangingPunct="0">
              <a:lnSpc>
                <a:spcPct val="100000"/>
              </a:lnSpc>
              <a:spcBef>
                <a:spcPct val="0"/>
              </a:spcBef>
              <a:spcAft>
                <a:spcPct val="0"/>
              </a:spcAft>
              <a:buClrTx/>
              <a:buSzTx/>
              <a:tabLst/>
            </a:pPr>
            <a:r>
              <a:rPr lang="pt-BR" altLang="en-US" sz="3200" dirty="0">
                <a:latin typeface="Times New Roman" panose="02020603050405020304" pitchFamily="18" charset="0"/>
                <a:ea typeface="Calibri" panose="020F0502020204030204" pitchFamily="34" charset="0"/>
                <a:cs typeface="Times New Roman" panose="02020603050405020304" pitchFamily="18" charset="0"/>
              </a:rPr>
              <a:t>- Tác phong tự tin, tự nhiên</a:t>
            </a:r>
          </a:p>
          <a:p>
            <a:pPr marR="0" lvl="0" algn="l" defTabSz="914400" rtl="0" eaLnBrk="0" fontAlgn="base" latinLnBrk="0" hangingPunct="0">
              <a:lnSpc>
                <a:spcPct val="100000"/>
              </a:lnSpc>
              <a:spcBef>
                <a:spcPct val="0"/>
              </a:spcBef>
              <a:spcAft>
                <a:spcPct val="0"/>
              </a:spcAft>
              <a:buClrTx/>
              <a:buSzTx/>
              <a:tabLst/>
            </a:pPr>
            <a:r>
              <a:rPr lang="pt-BR" altLang="en-US" sz="3200" dirty="0">
                <a:latin typeface="Times New Roman" panose="02020603050405020304" pitchFamily="18" charset="0"/>
                <a:ea typeface="Calibri" panose="020F0502020204030204" pitchFamily="34" charset="0"/>
                <a:cs typeface="Times New Roman" panose="02020603050405020304" pitchFamily="18" charset="0"/>
              </a:rPr>
              <a:t>- Kỹ năng giao tiếp khi báo cáo nhóm: ngôn ngữ nói phù hợp, đủ nghe, có biểu cảm, có tương tác.</a:t>
            </a:r>
          </a:p>
        </p:txBody>
      </p:sp>
    </p:spTree>
    <p:extLst>
      <p:ext uri="{BB962C8B-B14F-4D97-AF65-F5344CB8AC3E}">
        <p14:creationId xmlns:p14="http://schemas.microsoft.com/office/powerpoint/2010/main" val="2210623132"/>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7360D-4DBE-F79E-E945-7700D7C8B80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6D6689-56A2-3BE1-4282-F2D70D800481}"/>
              </a:ext>
            </a:extLst>
          </p:cNvPr>
          <p:cNvSpPr/>
          <p:nvPr/>
        </p:nvSpPr>
        <p:spPr>
          <a:xfrm>
            <a:off x="555564" y="1385839"/>
            <a:ext cx="3360454" cy="3046988"/>
          </a:xfrm>
          <a:prstGeom prst="rect">
            <a:avLst/>
          </a:prstGeom>
          <a:ln w="28575">
            <a:solidFill>
              <a:srgbClr val="D99594"/>
            </a:solidFill>
            <a:prstDash val="dash"/>
          </a:ln>
        </p:spPr>
        <p:txBody>
          <a:bodyPr wrap="square">
            <a:spAutoFit/>
          </a:bodyPr>
          <a:lstStyle/>
          <a:p>
            <a:pPr algn="just"/>
            <a:r>
              <a:rPr lang="vi-VN" sz="3200" dirty="0">
                <a:solidFill>
                  <a:srgbClr val="FF0000"/>
                </a:solidFill>
                <a:latin typeface="+mj-lt"/>
              </a:rPr>
              <a:t>Ngữ cảnh là bối cảnh ngôn ngữ trong đó có một đơn vị ngôn ngữ được sử dụng. Đó có thể là</a:t>
            </a:r>
            <a:endParaRPr lang="en-US" sz="3200" dirty="0">
              <a:solidFill>
                <a:srgbClr val="FF0000"/>
              </a:solidFill>
              <a:latin typeface="+mj-lt"/>
            </a:endParaRPr>
          </a:p>
        </p:txBody>
      </p:sp>
      <p:sp>
        <p:nvSpPr>
          <p:cNvPr id="8" name="Google Shape;498;p52">
            <a:extLst>
              <a:ext uri="{FF2B5EF4-FFF2-40B4-BE49-F238E27FC236}">
                <a16:creationId xmlns:a16="http://schemas.microsoft.com/office/drawing/2014/main" id="{5BF4B622-F10F-064F-CEE4-CC992ACEDA31}"/>
              </a:ext>
            </a:extLst>
          </p:cNvPr>
          <p:cNvSpPr txBox="1">
            <a:spLocks/>
          </p:cNvSpPr>
          <p:nvPr/>
        </p:nvSpPr>
        <p:spPr>
          <a:xfrm>
            <a:off x="4407974" y="1296387"/>
            <a:ext cx="7228463" cy="1991714"/>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1pPr>
            <a:lvl2pPr marR="0" lvl="1"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2pPr>
            <a:lvl3pPr marR="0" lvl="2"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3pPr>
            <a:lvl4pPr marR="0" lvl="3"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4pPr>
            <a:lvl5pPr marR="0" lvl="4"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5pPr>
            <a:lvl6pPr marR="0" lvl="5"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6pPr>
            <a:lvl7pPr marR="0" lvl="6"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7pPr>
            <a:lvl8pPr marR="0" lvl="7"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8pPr>
            <a:lvl9pPr marR="0" lvl="8"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9pPr>
          </a:lstStyle>
          <a:p>
            <a:pPr marL="588508" indent="-588508" algn="just">
              <a:buClr>
                <a:srgbClr val="8A93E2"/>
              </a:buClr>
              <a:buFont typeface="Wingdings" pitchFamily="2" charset="2"/>
              <a:buChar char="ü"/>
            </a:pPr>
            <a:r>
              <a:rPr lang="vi-VN" b="0" kern="0" dirty="0">
                <a:solidFill>
                  <a:schemeClr val="tx1"/>
                </a:solidFill>
                <a:latin typeface="+mj-lt"/>
              </a:rPr>
              <a:t>Bối cảnh trong văn bản, gồm những đơn vị ngôn ngữ (từ, cụm từ, câu) đ</a:t>
            </a:r>
            <a:r>
              <a:rPr lang="en-US" b="0" kern="0" dirty="0">
                <a:solidFill>
                  <a:schemeClr val="tx1"/>
                </a:solidFill>
                <a:latin typeface="Times New Roman" panose="02020603050405020304" pitchFamily="18" charset="0"/>
                <a:cs typeface="Times New Roman" panose="02020603050405020304" pitchFamily="18" charset="0"/>
              </a:rPr>
              <a:t>ứ</a:t>
            </a:r>
            <a:r>
              <a:rPr lang="vi-VN" b="0" kern="0" dirty="0">
                <a:solidFill>
                  <a:schemeClr val="tx1"/>
                </a:solidFill>
                <a:latin typeface="+mj-lt"/>
              </a:rPr>
              <a:t>ng trước và sau một đơn </a:t>
            </a:r>
            <a:r>
              <a:rPr lang="en-US" b="0" kern="0" dirty="0">
                <a:solidFill>
                  <a:schemeClr val="tx1"/>
                </a:solidFill>
                <a:latin typeface="Times New Roman" panose="02020603050405020304" pitchFamily="18" charset="0"/>
                <a:cs typeface="Times New Roman" panose="02020603050405020304" pitchFamily="18" charset="0"/>
              </a:rPr>
              <a:t>v</a:t>
            </a:r>
            <a:r>
              <a:rPr lang="vi-VN" b="0" kern="0" dirty="0">
                <a:solidFill>
                  <a:schemeClr val="tx1"/>
                </a:solidFill>
                <a:latin typeface="+mj-lt"/>
              </a:rPr>
              <a:t>ị ngôn ngữ (còn gọi là văn cảnh) </a:t>
            </a:r>
            <a:endParaRPr lang="en-US" b="0" kern="0" dirty="0">
              <a:solidFill>
                <a:schemeClr val="tx1"/>
              </a:solidFill>
              <a:latin typeface="+mj-lt"/>
            </a:endParaRPr>
          </a:p>
        </p:txBody>
      </p:sp>
      <p:sp>
        <p:nvSpPr>
          <p:cNvPr id="12" name="Google Shape;498;p52">
            <a:extLst>
              <a:ext uri="{FF2B5EF4-FFF2-40B4-BE49-F238E27FC236}">
                <a16:creationId xmlns:a16="http://schemas.microsoft.com/office/drawing/2014/main" id="{1C196B4D-BA36-9844-9BFA-7AFC92B1FF28}"/>
              </a:ext>
            </a:extLst>
          </p:cNvPr>
          <p:cNvSpPr txBox="1">
            <a:spLocks/>
          </p:cNvSpPr>
          <p:nvPr/>
        </p:nvSpPr>
        <p:spPr>
          <a:xfrm>
            <a:off x="4308583" y="3288101"/>
            <a:ext cx="7219062" cy="2132511"/>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1pPr>
            <a:lvl2pPr marR="0" lvl="1"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2pPr>
            <a:lvl3pPr marR="0" lvl="2"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3pPr>
            <a:lvl4pPr marR="0" lvl="3"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4pPr>
            <a:lvl5pPr marR="0" lvl="4"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5pPr>
            <a:lvl6pPr marR="0" lvl="5"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6pPr>
            <a:lvl7pPr marR="0" lvl="6"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7pPr>
            <a:lvl8pPr marR="0" lvl="7"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8pPr>
            <a:lvl9pPr marR="0" lvl="8"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9pPr>
          </a:lstStyle>
          <a:p>
            <a:pPr marL="588508" indent="-588508" algn="just">
              <a:buClr>
                <a:srgbClr val="8A93E2"/>
              </a:buClr>
              <a:buFont typeface="Wingdings" pitchFamily="2" charset="2"/>
              <a:buChar char="ü"/>
            </a:pPr>
            <a:r>
              <a:rPr lang="vi-VN" b="0" kern="0" dirty="0">
                <a:solidFill>
                  <a:schemeClr val="tx1"/>
                </a:solidFill>
                <a:latin typeface="+mj-lt"/>
              </a:rPr>
              <a:t>Bối cảnh ngoài văn bản, gồm người nói, người nghe, địa điểm, thời gian, ... Mà một đơn vị ngôn ngữ được sử dụng.</a:t>
            </a:r>
            <a:endParaRPr lang="en-US" b="0" kern="0" dirty="0">
              <a:solidFill>
                <a:schemeClr val="tx1"/>
              </a:solidFill>
              <a:latin typeface="+mj-lt"/>
            </a:endParaRPr>
          </a:p>
        </p:txBody>
      </p:sp>
    </p:spTree>
    <p:extLst>
      <p:ext uri="{BB962C8B-B14F-4D97-AF65-F5344CB8AC3E}">
        <p14:creationId xmlns:p14="http://schemas.microsoft.com/office/powerpoint/2010/main" val="12739713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80">
                                          <p:stCondLst>
                                            <p:cond delay="0"/>
                                          </p:stCondLst>
                                        </p:cTn>
                                        <p:tgtEl>
                                          <p:spTgt spid="8">
                                            <p:txEl>
                                              <p:pRg st="0" end="0"/>
                                            </p:txEl>
                                          </p:spTgt>
                                        </p:tgtEl>
                                      </p:cBhvr>
                                    </p:animEffect>
                                    <p:anim calcmode="lin" valueType="num">
                                      <p:cBhvr>
                                        <p:cTn id="13"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xEl>
                                              <p:pRg st="0" end="0"/>
                                            </p:txEl>
                                          </p:spTgt>
                                        </p:tgtEl>
                                      </p:cBhvr>
                                      <p:to x="100000" y="60000"/>
                                    </p:animScale>
                                    <p:animScale>
                                      <p:cBhvr>
                                        <p:cTn id="19" dur="166" decel="50000">
                                          <p:stCondLst>
                                            <p:cond delay="676"/>
                                          </p:stCondLst>
                                        </p:cTn>
                                        <p:tgtEl>
                                          <p:spTgt spid="8">
                                            <p:txEl>
                                              <p:pRg st="0" end="0"/>
                                            </p:txEl>
                                          </p:spTgt>
                                        </p:tgtEl>
                                      </p:cBhvr>
                                      <p:to x="100000" y="100000"/>
                                    </p:animScale>
                                    <p:animScale>
                                      <p:cBhvr>
                                        <p:cTn id="20" dur="26">
                                          <p:stCondLst>
                                            <p:cond delay="1312"/>
                                          </p:stCondLst>
                                        </p:cTn>
                                        <p:tgtEl>
                                          <p:spTgt spid="8">
                                            <p:txEl>
                                              <p:pRg st="0" end="0"/>
                                            </p:txEl>
                                          </p:spTgt>
                                        </p:tgtEl>
                                      </p:cBhvr>
                                      <p:to x="100000" y="80000"/>
                                    </p:animScale>
                                    <p:animScale>
                                      <p:cBhvr>
                                        <p:cTn id="21" dur="166" decel="50000">
                                          <p:stCondLst>
                                            <p:cond delay="1338"/>
                                          </p:stCondLst>
                                        </p:cTn>
                                        <p:tgtEl>
                                          <p:spTgt spid="8">
                                            <p:txEl>
                                              <p:pRg st="0" end="0"/>
                                            </p:txEl>
                                          </p:spTgt>
                                        </p:tgtEl>
                                      </p:cBhvr>
                                      <p:to x="100000" y="100000"/>
                                    </p:animScale>
                                    <p:animScale>
                                      <p:cBhvr>
                                        <p:cTn id="22" dur="26">
                                          <p:stCondLst>
                                            <p:cond delay="1642"/>
                                          </p:stCondLst>
                                        </p:cTn>
                                        <p:tgtEl>
                                          <p:spTgt spid="8">
                                            <p:txEl>
                                              <p:pRg st="0" end="0"/>
                                            </p:txEl>
                                          </p:spTgt>
                                        </p:tgtEl>
                                      </p:cBhvr>
                                      <p:to x="100000" y="90000"/>
                                    </p:animScale>
                                    <p:animScale>
                                      <p:cBhvr>
                                        <p:cTn id="23" dur="166" decel="50000">
                                          <p:stCondLst>
                                            <p:cond delay="1668"/>
                                          </p:stCondLst>
                                        </p:cTn>
                                        <p:tgtEl>
                                          <p:spTgt spid="8">
                                            <p:txEl>
                                              <p:pRg st="0" end="0"/>
                                            </p:txEl>
                                          </p:spTgt>
                                        </p:tgtEl>
                                      </p:cBhvr>
                                      <p:to x="100000" y="100000"/>
                                    </p:animScale>
                                    <p:animScale>
                                      <p:cBhvr>
                                        <p:cTn id="24" dur="26">
                                          <p:stCondLst>
                                            <p:cond delay="1808"/>
                                          </p:stCondLst>
                                        </p:cTn>
                                        <p:tgtEl>
                                          <p:spTgt spid="8">
                                            <p:txEl>
                                              <p:pRg st="0" end="0"/>
                                            </p:txEl>
                                          </p:spTgt>
                                        </p:tgtEl>
                                      </p:cBhvr>
                                      <p:to x="100000" y="95000"/>
                                    </p:animScale>
                                    <p:animScale>
                                      <p:cBhvr>
                                        <p:cTn id="25" dur="166" decel="50000">
                                          <p:stCondLst>
                                            <p:cond delay="1834"/>
                                          </p:stCondLst>
                                        </p:cTn>
                                        <p:tgtEl>
                                          <p:spTgt spid="8">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B4AB7-D1EB-6C3A-4AFA-CC132054136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D0B07B7-8D8F-08B1-BC90-6C8A84423EE7}"/>
              </a:ext>
            </a:extLst>
          </p:cNvPr>
          <p:cNvPicPr>
            <a:picLocks noChangeAspect="1"/>
          </p:cNvPicPr>
          <p:nvPr/>
        </p:nvPicPr>
        <p:blipFill>
          <a:blip r:embed="rId3"/>
          <a:stretch>
            <a:fillRect/>
          </a:stretch>
        </p:blipFill>
        <p:spPr>
          <a:xfrm>
            <a:off x="2645681" y="379084"/>
            <a:ext cx="6915762" cy="1257479"/>
          </a:xfrm>
          <a:prstGeom prst="rect">
            <a:avLst/>
          </a:prstGeom>
        </p:spPr>
      </p:pic>
      <p:grpSp>
        <p:nvGrpSpPr>
          <p:cNvPr id="12" name="组合 1">
            <a:extLst>
              <a:ext uri="{FF2B5EF4-FFF2-40B4-BE49-F238E27FC236}">
                <a16:creationId xmlns:a16="http://schemas.microsoft.com/office/drawing/2014/main" id="{E6E5101B-719E-55DC-32C7-0180CDA9647E}"/>
              </a:ext>
            </a:extLst>
          </p:cNvPr>
          <p:cNvGrpSpPr/>
          <p:nvPr/>
        </p:nvGrpSpPr>
        <p:grpSpPr>
          <a:xfrm>
            <a:off x="832763" y="1613874"/>
            <a:ext cx="4605945" cy="2903536"/>
            <a:chOff x="1418801" y="2100592"/>
            <a:chExt cx="2082502" cy="5405453"/>
          </a:xfrm>
        </p:grpSpPr>
        <p:sp>
          <p:nvSpPr>
            <p:cNvPr id="15" name="圆角矩形 5">
              <a:extLst>
                <a:ext uri="{FF2B5EF4-FFF2-40B4-BE49-F238E27FC236}">
                  <a16:creationId xmlns:a16="http://schemas.microsoft.com/office/drawing/2014/main" id="{8D3E75F4-A5E2-5004-E119-9C0075BEBF6F}"/>
                </a:ext>
              </a:extLst>
            </p:cNvPr>
            <p:cNvSpPr/>
            <p:nvPr/>
          </p:nvSpPr>
          <p:spPr>
            <a:xfrm>
              <a:off x="1418801" y="2100592"/>
              <a:ext cx="2073212" cy="5405453"/>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14" name="文本框 4">
              <a:extLst>
                <a:ext uri="{FF2B5EF4-FFF2-40B4-BE49-F238E27FC236}">
                  <a16:creationId xmlns:a16="http://schemas.microsoft.com/office/drawing/2014/main" id="{E4EEEF41-F1EF-569B-497D-B793D5DCD34A}"/>
                </a:ext>
              </a:extLst>
            </p:cNvPr>
            <p:cNvSpPr txBox="1"/>
            <p:nvPr/>
          </p:nvSpPr>
          <p:spPr>
            <a:xfrm>
              <a:off x="1507147" y="2487452"/>
              <a:ext cx="1994156" cy="4840737"/>
            </a:xfrm>
            <a:prstGeom prst="rect">
              <a:avLst/>
            </a:prstGeom>
            <a:noFill/>
          </p:spPr>
          <p:txBody>
            <a:bodyPr wrap="square" rtlCol="0">
              <a:spAutoFit/>
              <a:scene3d>
                <a:camera prst="orthographicFront"/>
                <a:lightRig rig="threePt" dir="t"/>
              </a:scene3d>
              <a:sp3d contourW="12700"/>
            </a:bodyPr>
            <a:lstStyle/>
            <a:p>
              <a:pPr algn="just" defTabSz="914674">
                <a:lnSpc>
                  <a:spcPct val="150000"/>
                </a:lnSpc>
                <a:defRPr/>
              </a:pPr>
              <a:r>
                <a:rPr lang="en-US" altLang="zh-CN" sz="2800" dirty="0">
                  <a:latin typeface="Times New Roman" panose="02020603050405020304" pitchFamily="18" charset="0"/>
                  <a:cs typeface="Times New Roman" panose="02020603050405020304" pitchFamily="18" charset="0"/>
                  <a:sym typeface="+mn-lt"/>
                </a:rPr>
                <a:t>a. </a:t>
              </a:r>
              <a:r>
                <a:rPr lang="en-US" altLang="zh-CN" sz="2800" dirty="0" err="1">
                  <a:latin typeface="Times New Roman" panose="02020603050405020304" pitchFamily="18" charset="0"/>
                  <a:cs typeface="Times New Roman" panose="02020603050405020304" pitchFamily="18" charset="0"/>
                  <a:sym typeface="+mn-lt"/>
                </a:rPr>
                <a:t>Mùa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xuân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người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cầm</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súng</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b="1" dirty="0" err="1">
                  <a:latin typeface="Times New Roman" panose="02020603050405020304" pitchFamily="18" charset="0"/>
                  <a:cs typeface="Times New Roman" panose="02020603050405020304" pitchFamily="18" charset="0"/>
                  <a:sym typeface="+mn-lt"/>
                </a:rPr>
                <a:t>Lộc</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giắt</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đầy</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trên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lưng</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dirty="0" err="1">
                  <a:latin typeface="Times New Roman" panose="02020603050405020304" pitchFamily="18" charset="0"/>
                  <a:cs typeface="Times New Roman" panose="02020603050405020304" pitchFamily="18" charset="0"/>
                  <a:sym typeface="+mn-lt"/>
                </a:rPr>
                <a:t>Mùa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xuân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người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ra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đồng</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b="1" dirty="0" err="1">
                  <a:latin typeface="Times New Roman" panose="02020603050405020304" pitchFamily="18" charset="0"/>
                  <a:cs typeface="Times New Roman" panose="02020603050405020304" pitchFamily="18" charset="0"/>
                  <a:sym typeface="+mn-lt"/>
                </a:rPr>
                <a:t>Lộc</a:t>
              </a:r>
              <a:r>
                <a:rPr lang="en-US" altLang="zh-CN" sz="2800" b="1"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trải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dài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nương</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mạ</a:t>
              </a:r>
              <a:endParaRPr lang="zh-CN" altLang="en-US" sz="2800" dirty="0">
                <a:latin typeface="Times New Roman" panose="02020603050405020304" pitchFamily="18" charset="0"/>
                <a:cs typeface="Times New Roman" panose="02020603050405020304" pitchFamily="18" charset="0"/>
                <a:sym typeface="+mn-lt"/>
              </a:endParaRPr>
            </a:p>
          </p:txBody>
        </p:sp>
      </p:grpSp>
      <p:sp>
        <p:nvSpPr>
          <p:cNvPr id="8" name="Rectangle 7">
            <a:extLst>
              <a:ext uri="{FF2B5EF4-FFF2-40B4-BE49-F238E27FC236}">
                <a16:creationId xmlns:a16="http://schemas.microsoft.com/office/drawing/2014/main" id="{7340A06B-B147-0E3B-8DA8-90DFFD4427F0}"/>
              </a:ext>
            </a:extLst>
          </p:cNvPr>
          <p:cNvSpPr/>
          <p:nvPr/>
        </p:nvSpPr>
        <p:spPr>
          <a:xfrm>
            <a:off x="5853682" y="1312147"/>
            <a:ext cx="5580423" cy="3970318"/>
          </a:xfrm>
          <a:prstGeom prst="rect">
            <a:avLst/>
          </a:prstGeom>
        </p:spPr>
        <p:txBody>
          <a:bodyPr wrap="square">
            <a:spAutoFit/>
          </a:bodyPr>
          <a:lstStyle/>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Lộc (trong từ điển): </a:t>
            </a:r>
            <a:r>
              <a:rPr lang="vi-VN" sz="2800" dirty="0">
                <a:latin typeface="Times New Roman" panose="02020603050405020304" pitchFamily="18" charset="0"/>
                <a:ea typeface="Calibri" panose="020F0502020204030204" pitchFamily="34" charset="0"/>
                <a:cs typeface="Times New Roman" panose="02020603050405020304" pitchFamily="18" charset="0"/>
              </a:rPr>
              <a:t>chồi lá non.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buFont typeface="Wingdings" panose="05000000000000000000" pitchFamily="2" charset="2"/>
              <a:buChar char="à"/>
            </a:pP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thực</a:t>
            </a:r>
            <a:endPar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Lộc (trong Lộc giắt đầy quanh lưng và Lộc trải dài nương mạ)</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ẩn</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dụ</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may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mắn</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hạnh</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phúc</a:t>
            </a:r>
            <a:br>
              <a:rPr lang="en-US" sz="2800" dirty="0">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cxnSp>
        <p:nvCxnSpPr>
          <p:cNvPr id="18" name="Straight Connector 17">
            <a:extLst>
              <a:ext uri="{FF2B5EF4-FFF2-40B4-BE49-F238E27FC236}">
                <a16:creationId xmlns:a16="http://schemas.microsoft.com/office/drawing/2014/main" id="{F07271EF-F40B-8370-F809-83DD4AD734CE}"/>
              </a:ext>
            </a:extLst>
          </p:cNvPr>
          <p:cNvCxnSpPr/>
          <p:nvPr/>
        </p:nvCxnSpPr>
        <p:spPr>
          <a:xfrm>
            <a:off x="5747219" y="1613873"/>
            <a:ext cx="0" cy="2808002"/>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0B3C616-2678-3FAA-9C62-A29626C8AED9}"/>
              </a:ext>
            </a:extLst>
          </p:cNvPr>
          <p:cNvSpPr/>
          <p:nvPr/>
        </p:nvSpPr>
        <p:spPr>
          <a:xfrm>
            <a:off x="832763" y="4748723"/>
            <a:ext cx="10642433" cy="1815882"/>
          </a:xfrm>
          <a:prstGeom prst="rect">
            <a:avLst/>
          </a:prstGeom>
          <a:solidFill>
            <a:srgbClr val="FDF7F9"/>
          </a:solidFill>
        </p:spPr>
        <p:txBody>
          <a:bodyPr wrap="square">
            <a:spAutoFit/>
          </a:bodyPr>
          <a:lstStyle/>
          <a:p>
            <a:pPr algn="just"/>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Tác dụng: Với các sử dụng từ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lộc</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nhà thơ Thanh Hải đã diễn tả được: Người cầm súng như mang theo sức xuân trên đường hành quân, người ra đồng như gieo mùa xuân trên từng nương mạ. Chính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 cầm súng</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và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người ra đồng</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đã làm nên mùa xuân hạnh phúc cho đất nước.</a:t>
            </a:r>
            <a:endParaRPr lang="en-US" sz="2800" dirty="0">
              <a:solidFill>
                <a:srgbClr val="FF0000"/>
              </a:solidFill>
            </a:endParaRPr>
          </a:p>
        </p:txBody>
      </p:sp>
    </p:spTree>
    <p:extLst>
      <p:ext uri="{BB962C8B-B14F-4D97-AF65-F5344CB8AC3E}">
        <p14:creationId xmlns:p14="http://schemas.microsoft.com/office/powerpoint/2010/main" val="223721428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1000"/>
                                        <p:tgtEl>
                                          <p:spTgt spid="8">
                                            <p:txEl>
                                              <p:pRg st="2" end="2"/>
                                            </p:txEl>
                                          </p:spTgt>
                                        </p:tgtEl>
                                      </p:cBhvr>
                                    </p:animEffect>
                                    <p:anim calcmode="lin" valueType="num">
                                      <p:cBhvr>
                                        <p:cTn id="3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2825C-2133-93B7-EE9A-84DF2F80257F}"/>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C1546082-08DE-72BB-6E16-6D320CFCF833}"/>
              </a:ext>
            </a:extLst>
          </p:cNvPr>
          <p:cNvPicPr>
            <a:picLocks noChangeAspect="1"/>
          </p:cNvPicPr>
          <p:nvPr/>
        </p:nvPicPr>
        <p:blipFill>
          <a:blip r:embed="rId3"/>
          <a:stretch>
            <a:fillRect/>
          </a:stretch>
        </p:blipFill>
        <p:spPr>
          <a:xfrm>
            <a:off x="2645681" y="379084"/>
            <a:ext cx="6416002" cy="1257479"/>
          </a:xfrm>
          <a:prstGeom prst="rect">
            <a:avLst/>
          </a:prstGeom>
        </p:spPr>
      </p:pic>
      <p:sp>
        <p:nvSpPr>
          <p:cNvPr id="20" name="Google Shape;498;p52">
            <a:extLst>
              <a:ext uri="{FF2B5EF4-FFF2-40B4-BE49-F238E27FC236}">
                <a16:creationId xmlns:a16="http://schemas.microsoft.com/office/drawing/2014/main" id="{38509B2D-50C6-FCD3-E869-9009F1805997}"/>
              </a:ext>
            </a:extLst>
          </p:cNvPr>
          <p:cNvSpPr txBox="1">
            <a:spLocks/>
          </p:cNvSpPr>
          <p:nvPr/>
        </p:nvSpPr>
        <p:spPr>
          <a:xfrm>
            <a:off x="5395876" y="1631963"/>
            <a:ext cx="6600506" cy="2716885"/>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tabLst>
                <a:tab pos="116067" algn="l"/>
                <a:tab pos="232134" algn="l"/>
              </a:tabLst>
            </a:pPr>
            <a:r>
              <a:rPr lang="en-US" sz="2600" b="1"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Đi (trong từ điển): </a:t>
            </a:r>
            <a:r>
              <a:rPr lang="vi-VN" sz="2600" dirty="0">
                <a:latin typeface="Times New Roman" panose="02020603050405020304" pitchFamily="18" charset="0"/>
                <a:cs typeface="Times New Roman" panose="02020603050405020304" pitchFamily="18" charset="0"/>
              </a:rPr>
              <a:t>di chuyển từ chỗ này đến chỗ khác</a:t>
            </a:r>
            <a:r>
              <a:rPr lang="en-US" sz="26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thực</a:t>
            </a:r>
            <a:endParaRPr lang="en-US" sz="2600" dirty="0">
              <a:latin typeface="Times New Roman" panose="02020603050405020304" pitchFamily="18" charset="0"/>
              <a:cs typeface="Times New Roman" panose="02020603050405020304" pitchFamily="18" charset="0"/>
            </a:endParaRPr>
          </a:p>
          <a:p>
            <a:pPr algn="just">
              <a:lnSpc>
                <a:spcPct val="150000"/>
              </a:lnSpc>
              <a:tabLst>
                <a:tab pos="116067" algn="l"/>
                <a:tab pos="232134" algn="l"/>
              </a:tabLst>
            </a:pPr>
            <a:r>
              <a:rPr lang="en-US" sz="2600" b="1" dirty="0">
                <a:latin typeface="Times New Roman" panose="02020603050405020304" pitchFamily="18" charset="0"/>
                <a:ea typeface="Calibri" panose="020F0502020204030204" pitchFamily="34" charset="0"/>
                <a:cs typeface="Times New Roman" panose="02020603050405020304" pitchFamily="18" charset="0"/>
              </a:rPr>
              <a:t>-</a:t>
            </a:r>
            <a:r>
              <a:rPr lang="vi-VN" sz="2600" b="1" dirty="0">
                <a:latin typeface="Times New Roman" panose="02020603050405020304" pitchFamily="18" charset="0"/>
                <a:ea typeface="Calibri" panose="020F0502020204030204" pitchFamily="34" charset="0"/>
                <a:cs typeface="Times New Roman" panose="02020603050405020304" pitchFamily="18" charset="0"/>
              </a:rPr>
              <a:t> Đi (trong Đất nước như vì sao/Cứ đi lê phía trước): </a:t>
            </a:r>
            <a:r>
              <a:rPr lang="vi-VN" sz="2600" dirty="0">
                <a:latin typeface="Times New Roman" panose="02020603050405020304" pitchFamily="18" charset="0"/>
                <a:ea typeface="Calibri" panose="020F0502020204030204" pitchFamily="34" charset="0"/>
                <a:cs typeface="Times New Roman" panose="02020603050405020304" pitchFamily="18" charset="0"/>
              </a:rPr>
              <a:t>tiến lên, phát triển.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ẩn</a:t>
            </a:r>
            <a:r>
              <a:rPr lang="en-US" sz="2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dụ</a:t>
            </a:r>
            <a:endParaRPr lang="en-US" sz="2600" dirty="0">
              <a:latin typeface="Times New Roman" panose="02020603050405020304" pitchFamily="18" charset="0"/>
              <a:cs typeface="Times New Roman" panose="02020603050405020304" pitchFamily="18" charset="0"/>
            </a:endParaRPr>
          </a:p>
        </p:txBody>
      </p:sp>
      <p:sp>
        <p:nvSpPr>
          <p:cNvPr id="22" name="Google Shape;498;p52">
            <a:extLst>
              <a:ext uri="{FF2B5EF4-FFF2-40B4-BE49-F238E27FC236}">
                <a16:creationId xmlns:a16="http://schemas.microsoft.com/office/drawing/2014/main" id="{C96BD896-8566-1F2D-18B5-7A171727C98F}"/>
              </a:ext>
            </a:extLst>
          </p:cNvPr>
          <p:cNvSpPr txBox="1">
            <a:spLocks/>
          </p:cNvSpPr>
          <p:nvPr/>
        </p:nvSpPr>
        <p:spPr>
          <a:xfrm>
            <a:off x="733880" y="4640209"/>
            <a:ext cx="10730240" cy="1459912"/>
          </a:xfrm>
          <a:prstGeom prst="rect">
            <a:avLst/>
          </a:prstGeom>
          <a:solidFill>
            <a:srgbClr val="FDF7F9"/>
          </a:solid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kern="0" dirty="0">
                <a:solidFill>
                  <a:srgbClr val="FF0000"/>
                </a:solidFill>
                <a:latin typeface="Times New Roman" panose="02020603050405020304" pitchFamily="18" charset="0"/>
                <a:sym typeface="Wingdings" panose="05000000000000000000" pitchFamily="2" charset="2"/>
              </a:rPr>
              <a:t></a:t>
            </a:r>
            <a:r>
              <a:rPr lang="vi-VN" sz="2800" b="0" kern="0" dirty="0">
                <a:solidFill>
                  <a:srgbClr val="FF0000"/>
                </a:solidFill>
                <a:latin typeface="Times New Roman" panose="02020603050405020304" pitchFamily="18" charset="0"/>
              </a:rPr>
              <a:t> Tác dụng: Với việc sử dụng từ </a:t>
            </a:r>
            <a:r>
              <a:rPr lang="vi-VN" sz="2800" b="0" i="1" kern="0" dirty="0">
                <a:solidFill>
                  <a:srgbClr val="FF0000"/>
                </a:solidFill>
                <a:latin typeface="Times New Roman" panose="02020603050405020304" pitchFamily="18" charset="0"/>
              </a:rPr>
              <a:t>đi</a:t>
            </a:r>
            <a:r>
              <a:rPr lang="vi-VN" sz="2800" b="0" kern="0" dirty="0">
                <a:solidFill>
                  <a:srgbClr val="FF0000"/>
                </a:solidFill>
                <a:latin typeface="Times New Roman" panose="02020603050405020304" pitchFamily="18" charset="0"/>
              </a:rPr>
              <a:t>, nhà thơ đã thể hiện được niềm tin vào nước tiến vững vàng của đất nước trong tương lai.</a:t>
            </a:r>
            <a:endParaRPr lang="en-US" sz="2800" b="0" kern="0" dirty="0">
              <a:solidFill>
                <a:srgbClr val="FF0000"/>
              </a:solidFill>
              <a:latin typeface="Arial"/>
            </a:endParaRPr>
          </a:p>
        </p:txBody>
      </p:sp>
      <p:grpSp>
        <p:nvGrpSpPr>
          <p:cNvPr id="23" name="组合 1">
            <a:extLst>
              <a:ext uri="{FF2B5EF4-FFF2-40B4-BE49-F238E27FC236}">
                <a16:creationId xmlns:a16="http://schemas.microsoft.com/office/drawing/2014/main" id="{D34F060D-40F8-FA79-38D4-9B44BE8E3189}"/>
              </a:ext>
            </a:extLst>
          </p:cNvPr>
          <p:cNvGrpSpPr/>
          <p:nvPr/>
        </p:nvGrpSpPr>
        <p:grpSpPr>
          <a:xfrm>
            <a:off x="692936" y="1826467"/>
            <a:ext cx="4824991" cy="2146544"/>
            <a:chOff x="1418801" y="1763006"/>
            <a:chExt cx="2181540" cy="3996177"/>
          </a:xfrm>
        </p:grpSpPr>
        <p:grpSp>
          <p:nvGrpSpPr>
            <p:cNvPr id="24" name="组合 2">
              <a:extLst>
                <a:ext uri="{FF2B5EF4-FFF2-40B4-BE49-F238E27FC236}">
                  <a16:creationId xmlns:a16="http://schemas.microsoft.com/office/drawing/2014/main" id="{509944AC-5E88-94B5-3D8A-C1966BD31804}"/>
                </a:ext>
              </a:extLst>
            </p:cNvPr>
            <p:cNvGrpSpPr/>
            <p:nvPr/>
          </p:nvGrpSpPr>
          <p:grpSpPr>
            <a:xfrm>
              <a:off x="1418801" y="1763006"/>
              <a:ext cx="1889608" cy="3996177"/>
              <a:chOff x="1346373" y="2170412"/>
              <a:chExt cx="1889608" cy="3996177"/>
            </a:xfrm>
          </p:grpSpPr>
          <p:sp>
            <p:nvSpPr>
              <p:cNvPr id="26" name="圆角矩形 5">
                <a:extLst>
                  <a:ext uri="{FF2B5EF4-FFF2-40B4-BE49-F238E27FC236}">
                    <a16:creationId xmlns:a16="http://schemas.microsoft.com/office/drawing/2014/main" id="{269941BF-D9ED-ECED-0181-1388575948FD}"/>
                  </a:ext>
                </a:extLst>
              </p:cNvPr>
              <p:cNvSpPr/>
              <p:nvPr/>
            </p:nvSpPr>
            <p:spPr>
              <a:xfrm>
                <a:off x="1346373" y="2507998"/>
                <a:ext cx="1889608" cy="3658591"/>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27" name="任意多边形 6">
                <a:extLst>
                  <a:ext uri="{FF2B5EF4-FFF2-40B4-BE49-F238E27FC236}">
                    <a16:creationId xmlns:a16="http://schemas.microsoft.com/office/drawing/2014/main" id="{DE9C2CE3-AD41-F10F-71F8-78EA50F144AB}"/>
                  </a:ext>
                </a:extLst>
              </p:cNvPr>
              <p:cNvSpPr/>
              <p:nvPr/>
            </p:nvSpPr>
            <p:spPr>
              <a:xfrm>
                <a:off x="1495151" y="2170412"/>
                <a:ext cx="1585164" cy="79985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1065" b="1" dirty="0">
                  <a:solidFill>
                    <a:srgbClr val="FFFFFF"/>
                  </a:solidFill>
                  <a:cs typeface="+mn-ea"/>
                  <a:sym typeface="+mn-lt"/>
                </a:endParaRPr>
              </a:p>
            </p:txBody>
          </p:sp>
        </p:grpSp>
        <p:sp>
          <p:nvSpPr>
            <p:cNvPr id="25" name="文本框 4">
              <a:extLst>
                <a:ext uri="{FF2B5EF4-FFF2-40B4-BE49-F238E27FC236}">
                  <a16:creationId xmlns:a16="http://schemas.microsoft.com/office/drawing/2014/main" id="{2C3DCE00-39B7-1219-B9B2-1BC59691923A}"/>
                </a:ext>
              </a:extLst>
            </p:cNvPr>
            <p:cNvSpPr txBox="1"/>
            <p:nvPr/>
          </p:nvSpPr>
          <p:spPr>
            <a:xfrm>
              <a:off x="1606185" y="2862769"/>
              <a:ext cx="1994156" cy="2578417"/>
            </a:xfrm>
            <a:prstGeom prst="rect">
              <a:avLst/>
            </a:prstGeom>
            <a:noFill/>
          </p:spPr>
          <p:txBody>
            <a:bodyPr wrap="square" rtlCol="0">
              <a:spAutoFit/>
              <a:scene3d>
                <a:camera prst="orthographicFront"/>
                <a:lightRig rig="threePt" dir="t"/>
              </a:scene3d>
              <a:sp3d contourW="12700"/>
            </a:bodyPr>
            <a:lstStyle/>
            <a:p>
              <a:pPr algn="just" defTabSz="914674">
                <a:lnSpc>
                  <a:spcPct val="150000"/>
                </a:lnSpc>
                <a:defRPr/>
              </a:pPr>
              <a:r>
                <a:rPr lang="en-US" altLang="zh-CN" sz="2800" dirty="0">
                  <a:latin typeface="Times New Roman" panose="02020603050405020304" pitchFamily="18" charset="0"/>
                  <a:cs typeface="Times New Roman" panose="02020603050405020304" pitchFamily="18" charset="0"/>
                  <a:sym typeface="+mn-lt"/>
                </a:rPr>
                <a:t>b. </a:t>
              </a:r>
              <a:r>
                <a:rPr lang="en-US" altLang="zh-CN" sz="2800" dirty="0" err="1">
                  <a:latin typeface="Times New Roman" panose="02020603050405020304" pitchFamily="18" charset="0"/>
                  <a:cs typeface="Times New Roman" panose="02020603050405020304" pitchFamily="18" charset="0"/>
                  <a:sym typeface="+mn-lt"/>
                </a:rPr>
                <a:t>Đất</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nước</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như</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vì</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sao</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dirty="0" err="1">
                  <a:latin typeface="Times New Roman" panose="02020603050405020304" pitchFamily="18" charset="0"/>
                  <a:cs typeface="Times New Roman" panose="02020603050405020304" pitchFamily="18" charset="0"/>
                  <a:sym typeface="+mn-lt"/>
                </a:rPr>
                <a:t>Cứ</a:t>
              </a:r>
              <a:r>
                <a:rPr lang="en-US" altLang="zh-CN" sz="2800" b="1" dirty="0">
                  <a:latin typeface="Times New Roman" panose="02020603050405020304" pitchFamily="18" charset="0"/>
                  <a:cs typeface="Times New Roman" panose="02020603050405020304" pitchFamily="18" charset="0"/>
                  <a:sym typeface="+mn-lt"/>
                </a:rPr>
                <a:t> </a:t>
              </a:r>
              <a:r>
                <a:rPr lang="en-US" altLang="zh-CN" sz="2800" b="1" dirty="0" err="1">
                  <a:latin typeface="Times New Roman" panose="02020603050405020304" pitchFamily="18" charset="0"/>
                  <a:cs typeface="Times New Roman" panose="02020603050405020304" pitchFamily="18" charset="0"/>
                  <a:sym typeface="+mn-lt"/>
                </a:rPr>
                <a:t>đi</a:t>
              </a:r>
              <a:r>
                <a:rPr lang="en-US" altLang="zh-CN" sz="2800" b="1"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lên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phía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trước</a:t>
              </a:r>
              <a:endParaRPr lang="zh-CN" altLang="en-US" sz="2800" dirty="0">
                <a:latin typeface="Times New Roman" panose="02020603050405020304" pitchFamily="18" charset="0"/>
                <a:cs typeface="Times New Roman" panose="02020603050405020304" pitchFamily="18" charset="0"/>
                <a:sym typeface="+mn-lt"/>
              </a:endParaRPr>
            </a:p>
          </p:txBody>
        </p:sp>
      </p:grpSp>
      <p:cxnSp>
        <p:nvCxnSpPr>
          <p:cNvPr id="28" name="Straight Connector 27">
            <a:extLst>
              <a:ext uri="{FF2B5EF4-FFF2-40B4-BE49-F238E27FC236}">
                <a16:creationId xmlns:a16="http://schemas.microsoft.com/office/drawing/2014/main" id="{78F1C6B2-9E19-71E2-E868-E4C2FC2816D8}"/>
              </a:ext>
            </a:extLst>
          </p:cNvPr>
          <p:cNvCxnSpPr/>
          <p:nvPr/>
        </p:nvCxnSpPr>
        <p:spPr>
          <a:xfrm flipH="1">
            <a:off x="5201157" y="1915636"/>
            <a:ext cx="15159" cy="2057375"/>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26298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down)">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a:extLst>
              <a:ext uri="{FF2B5EF4-FFF2-40B4-BE49-F238E27FC236}">
                <a16:creationId xmlns:a16="http://schemas.microsoft.com/office/drawing/2014/main" id="{5682DA43-6CCB-C5A2-2C4D-4D6D49DCEAC7}"/>
              </a:ext>
            </a:extLst>
          </p:cNvPr>
          <p:cNvSpPr txBox="1"/>
          <p:nvPr/>
        </p:nvSpPr>
        <p:spPr>
          <a:xfrm>
            <a:off x="3162694" y="1100364"/>
            <a:ext cx="5245208" cy="639021"/>
          </a:xfrm>
          <a:prstGeom prst="rect">
            <a:avLst/>
          </a:prstGeom>
        </p:spPr>
        <p:txBody>
          <a:bodyPr lIns="0" tIns="0" rIns="0" bIns="0" rtlCol="0" anchor="t">
            <a:spAutoFit/>
          </a:bodyPr>
          <a:lstStyle/>
          <a:p>
            <a:pPr algn="just">
              <a:lnSpc>
                <a:spcPts val="4666"/>
              </a:lnSpc>
            </a:pPr>
            <a:r>
              <a:rPr lang="en-US" sz="6400" b="1" dirty="0">
                <a:solidFill>
                  <a:srgbClr val="474545"/>
                </a:solidFill>
                <a:latin typeface="Times New Roman" panose="02020603050405020304" pitchFamily="18" charset="0"/>
                <a:cs typeface="Times New Roman" panose="02020603050405020304" pitchFamily="18" charset="0"/>
              </a:rPr>
              <a:t>KHỞI ĐỘNG:  </a:t>
            </a:r>
          </a:p>
        </p:txBody>
      </p:sp>
    </p:spTree>
    <p:extLst>
      <p:ext uri="{BB962C8B-B14F-4D97-AF65-F5344CB8AC3E}">
        <p14:creationId xmlns:p14="http://schemas.microsoft.com/office/powerpoint/2010/main" val="421553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3FAD3-EAB0-DEB3-4006-A3CFCBF1D8E5}"/>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A3A5617-2064-9EB2-AC0D-7990E9B98FE3}"/>
              </a:ext>
            </a:extLst>
          </p:cNvPr>
          <p:cNvPicPr>
            <a:picLocks noChangeAspect="1"/>
          </p:cNvPicPr>
          <p:nvPr/>
        </p:nvPicPr>
        <p:blipFill>
          <a:blip r:embed="rId3"/>
          <a:stretch>
            <a:fillRect/>
          </a:stretch>
        </p:blipFill>
        <p:spPr>
          <a:xfrm>
            <a:off x="2645681" y="379084"/>
            <a:ext cx="6416002" cy="1257479"/>
          </a:xfrm>
          <a:prstGeom prst="rect">
            <a:avLst/>
          </a:prstGeom>
        </p:spPr>
      </p:pic>
      <p:sp>
        <p:nvSpPr>
          <p:cNvPr id="20" name="Google Shape;498;p52">
            <a:extLst>
              <a:ext uri="{FF2B5EF4-FFF2-40B4-BE49-F238E27FC236}">
                <a16:creationId xmlns:a16="http://schemas.microsoft.com/office/drawing/2014/main" id="{4DF4186D-E24B-FC88-3309-885F8E536B7C}"/>
              </a:ext>
            </a:extLst>
          </p:cNvPr>
          <p:cNvSpPr txBox="1">
            <a:spLocks/>
          </p:cNvSpPr>
          <p:nvPr/>
        </p:nvSpPr>
        <p:spPr>
          <a:xfrm>
            <a:off x="5245751" y="1779943"/>
            <a:ext cx="6504971" cy="2716885"/>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tabLst>
                <a:tab pos="116067" algn="l"/>
                <a:tab pos="232134" algn="l"/>
              </a:tabLst>
            </a:pP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Làm (trong từ điển): </a:t>
            </a:r>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dùng công sức vào những việc khác nhau, nhằm mục đích nhất định nào đó</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thực</a:t>
            </a:r>
            <a:endParaRPr lang="en-US"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tabLst>
                <a:tab pos="116067" algn="l"/>
                <a:tab pos="232134" algn="l"/>
              </a:tabLst>
            </a:pP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b="1" kern="0" dirty="0">
                <a:solidFill>
                  <a:schemeClr val="tx1">
                    <a:lumMod val="95000"/>
                    <a:lumOff val="5000"/>
                  </a:schemeClr>
                </a:solidFill>
                <a:latin typeface="Times New Roman" panose="02020603050405020304" pitchFamily="18" charset="0"/>
                <a:cs typeface="Times New Roman" panose="02020603050405020304" pitchFamily="18" charset="0"/>
              </a:rPr>
              <a:t>Làm (trong ta làm con chim hót/Ta làm một cành hoa): </a:t>
            </a:r>
            <a:r>
              <a:rPr lang="vi-VN" sz="2800" kern="0" dirty="0">
                <a:solidFill>
                  <a:schemeClr val="tx1">
                    <a:lumMod val="95000"/>
                    <a:lumOff val="5000"/>
                  </a:schemeClr>
                </a:solidFill>
                <a:latin typeface="Times New Roman" panose="02020603050405020304" pitchFamily="18" charset="0"/>
                <a:cs typeface="Times New Roman" panose="02020603050405020304" pitchFamily="18" charset="0"/>
              </a:rPr>
              <a:t>hóa thành, biến thành.</a:t>
            </a:r>
            <a:endParaRPr lang="en-US" sz="2800" kern="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00000"/>
              </a:lnSpc>
              <a:tabLst>
                <a:tab pos="116067" algn="l"/>
                <a:tab pos="232134" algn="l"/>
              </a:tabLst>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ẩn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dụ</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Google Shape;498;p52">
            <a:extLst>
              <a:ext uri="{FF2B5EF4-FFF2-40B4-BE49-F238E27FC236}">
                <a16:creationId xmlns:a16="http://schemas.microsoft.com/office/drawing/2014/main" id="{73FF95DD-7959-6DFF-319D-307F0D037D35}"/>
              </a:ext>
            </a:extLst>
          </p:cNvPr>
          <p:cNvSpPr txBox="1">
            <a:spLocks/>
          </p:cNvSpPr>
          <p:nvPr/>
        </p:nvSpPr>
        <p:spPr>
          <a:xfrm>
            <a:off x="692936" y="4582840"/>
            <a:ext cx="10730240" cy="1931267"/>
          </a:xfrm>
          <a:prstGeom prst="rect">
            <a:avLst/>
          </a:prstGeom>
          <a:solidFill>
            <a:srgbClr val="FDF7F9"/>
          </a:solidFill>
          <a:ln>
            <a:noFill/>
          </a:ln>
        </p:spPr>
        <p:txBody>
          <a:bodyPr spcFirstLastPara="1" wrap="square" lIns="117687" tIns="117687" rIns="117687" bIns="11768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b="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Tác dụng: Với các sử dụng từ </a:t>
            </a:r>
            <a:r>
              <a:rPr lang="vi-VN" sz="2800" b="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vi-VN" sz="2800" b="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nhà thơ Thanh Hải đã thể hiện ước nguyện hóa thân thành con chim hót, thành một cành hoa... để dâng hiến cho cuộc đời, làm đẹp cho đời.</a:t>
            </a:r>
            <a:endParaRPr lang="en-US" sz="2800" b="0" kern="0" dirty="0">
              <a:solidFill>
                <a:srgbClr val="FF0000"/>
              </a:solidFill>
              <a:latin typeface="Arial"/>
            </a:endParaRPr>
          </a:p>
        </p:txBody>
      </p:sp>
      <p:grpSp>
        <p:nvGrpSpPr>
          <p:cNvPr id="23" name="组合 1">
            <a:extLst>
              <a:ext uri="{FF2B5EF4-FFF2-40B4-BE49-F238E27FC236}">
                <a16:creationId xmlns:a16="http://schemas.microsoft.com/office/drawing/2014/main" id="{205944F7-3A17-CAFE-325A-9CDC19BFF21D}"/>
              </a:ext>
            </a:extLst>
          </p:cNvPr>
          <p:cNvGrpSpPr/>
          <p:nvPr/>
        </p:nvGrpSpPr>
        <p:grpSpPr>
          <a:xfrm>
            <a:off x="692936" y="1826467"/>
            <a:ext cx="4824991" cy="2146544"/>
            <a:chOff x="1418801" y="1763006"/>
            <a:chExt cx="2181540" cy="3996177"/>
          </a:xfrm>
        </p:grpSpPr>
        <p:grpSp>
          <p:nvGrpSpPr>
            <p:cNvPr id="24" name="组合 2">
              <a:extLst>
                <a:ext uri="{FF2B5EF4-FFF2-40B4-BE49-F238E27FC236}">
                  <a16:creationId xmlns:a16="http://schemas.microsoft.com/office/drawing/2014/main" id="{A8952714-8AD0-FE75-A159-362BE1115486}"/>
                </a:ext>
              </a:extLst>
            </p:cNvPr>
            <p:cNvGrpSpPr/>
            <p:nvPr/>
          </p:nvGrpSpPr>
          <p:grpSpPr>
            <a:xfrm>
              <a:off x="1418801" y="1763006"/>
              <a:ext cx="1871096" cy="3996177"/>
              <a:chOff x="1346373" y="2170412"/>
              <a:chExt cx="1871096" cy="3996177"/>
            </a:xfrm>
          </p:grpSpPr>
          <p:sp>
            <p:nvSpPr>
              <p:cNvPr id="26" name="圆角矩形 5">
                <a:extLst>
                  <a:ext uri="{FF2B5EF4-FFF2-40B4-BE49-F238E27FC236}">
                    <a16:creationId xmlns:a16="http://schemas.microsoft.com/office/drawing/2014/main" id="{841C0852-2FD7-115C-6D98-B1AEA0B58DDF}"/>
                  </a:ext>
                </a:extLst>
              </p:cNvPr>
              <p:cNvSpPr/>
              <p:nvPr/>
            </p:nvSpPr>
            <p:spPr>
              <a:xfrm>
                <a:off x="1346373" y="2507998"/>
                <a:ext cx="1871096" cy="3658591"/>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27" name="任意多边形 6">
                <a:extLst>
                  <a:ext uri="{FF2B5EF4-FFF2-40B4-BE49-F238E27FC236}">
                    <a16:creationId xmlns:a16="http://schemas.microsoft.com/office/drawing/2014/main" id="{903B9A6F-8579-168F-E848-1324BAD82981}"/>
                  </a:ext>
                </a:extLst>
              </p:cNvPr>
              <p:cNvSpPr/>
              <p:nvPr/>
            </p:nvSpPr>
            <p:spPr>
              <a:xfrm>
                <a:off x="1495152" y="2170412"/>
                <a:ext cx="1543370" cy="79985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1065" b="1" dirty="0">
                  <a:solidFill>
                    <a:srgbClr val="FFFFFF"/>
                  </a:solidFill>
                  <a:cs typeface="+mn-ea"/>
                  <a:sym typeface="+mn-lt"/>
                </a:endParaRPr>
              </a:p>
            </p:txBody>
          </p:sp>
        </p:grpSp>
        <p:sp>
          <p:nvSpPr>
            <p:cNvPr id="25" name="文本框 4">
              <a:extLst>
                <a:ext uri="{FF2B5EF4-FFF2-40B4-BE49-F238E27FC236}">
                  <a16:creationId xmlns:a16="http://schemas.microsoft.com/office/drawing/2014/main" id="{00417795-8500-6B20-E655-2F20BBDD3A82}"/>
                </a:ext>
              </a:extLst>
            </p:cNvPr>
            <p:cNvSpPr txBox="1"/>
            <p:nvPr/>
          </p:nvSpPr>
          <p:spPr>
            <a:xfrm>
              <a:off x="1606185" y="2862769"/>
              <a:ext cx="1994156" cy="2578417"/>
            </a:xfrm>
            <a:prstGeom prst="rect">
              <a:avLst/>
            </a:prstGeom>
            <a:noFill/>
          </p:spPr>
          <p:txBody>
            <a:bodyPr wrap="square" rtlCol="0">
              <a:spAutoFit/>
              <a:scene3d>
                <a:camera prst="orthographicFront"/>
                <a:lightRig rig="threePt" dir="t"/>
              </a:scene3d>
              <a:sp3d contourW="12700"/>
            </a:bodyPr>
            <a:lstStyle/>
            <a:p>
              <a:pPr algn="just" defTabSz="914674">
                <a:lnSpc>
                  <a:spcPct val="150000"/>
                </a:lnSpc>
                <a:defRPr/>
              </a:pPr>
              <a:r>
                <a:rPr lang="en-US" altLang="zh-CN" sz="2800" dirty="0">
                  <a:solidFill>
                    <a:prstClr val="black"/>
                  </a:solidFill>
                  <a:latin typeface="Times New Roman" panose="02020603050405020304" pitchFamily="18" charset="0"/>
                  <a:cs typeface="Times New Roman" panose="02020603050405020304" pitchFamily="18" charset="0"/>
                  <a:sym typeface="+mn-lt"/>
                </a:rPr>
                <a:t>c. Ta </a:t>
              </a:r>
              <a:r>
                <a:rPr lang="en-US" altLang="zh-CN" sz="2800" b="1" dirty="0" err="1">
                  <a:solidFill>
                    <a:prstClr val="black"/>
                  </a:solidFill>
                  <a:latin typeface="Times New Roman" panose="02020603050405020304" pitchFamily="18" charset="0"/>
                  <a:cs typeface="Times New Roman" panose="02020603050405020304" pitchFamily="18" charset="0"/>
                  <a:sym typeface="+mn-lt"/>
                </a:rPr>
                <a:t>làm</a:t>
              </a:r>
              <a:r>
                <a:rPr lang="en-US" altLang="zh-CN" sz="2800" dirty="0">
                  <a:solidFill>
                    <a:prstClr val="black"/>
                  </a:solidFill>
                  <a:latin typeface="Times New Roman" panose="02020603050405020304" pitchFamily="18" charset="0"/>
                  <a:cs typeface="Times New Roman" panose="02020603050405020304" pitchFamily="18" charset="0"/>
                  <a:sym typeface="+mn-lt"/>
                </a:rPr>
                <a:t> con </a:t>
              </a:r>
              <a:r>
                <a:rPr lang="en-US" altLang="zh-CN" sz="2800" dirty="0" err="1">
                  <a:solidFill>
                    <a:prstClr val="black"/>
                  </a:solidFill>
                  <a:latin typeface="Times New Roman" panose="02020603050405020304" pitchFamily="18" charset="0"/>
                  <a:cs typeface="Times New Roman" panose="02020603050405020304" pitchFamily="18" charset="0"/>
                  <a:sym typeface="+mn-lt"/>
                </a:rPr>
                <a:t>chim</a:t>
              </a:r>
              <a:r>
                <a:rPr lang="en-US" altLang="zh-CN" sz="2800"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hót</a:t>
              </a:r>
              <a:endParaRPr lang="en-US" altLang="zh-CN" sz="2800" dirty="0">
                <a:solidFill>
                  <a:prstClr val="black"/>
                </a:solidFill>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dirty="0">
                  <a:solidFill>
                    <a:prstClr val="black"/>
                  </a:solidFill>
                  <a:latin typeface="Times New Roman" panose="02020603050405020304" pitchFamily="18" charset="0"/>
                  <a:cs typeface="Times New Roman" panose="02020603050405020304" pitchFamily="18" charset="0"/>
                  <a:sym typeface="+mn-lt"/>
                </a:rPr>
                <a:t>Ta</a:t>
              </a:r>
              <a:r>
                <a:rPr lang="en-US" altLang="zh-CN" sz="2800" b="1" dirty="0">
                  <a:solidFill>
                    <a:prstClr val="black"/>
                  </a:solidFill>
                  <a:latin typeface="Times New Roman" panose="02020603050405020304" pitchFamily="18" charset="0"/>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cs typeface="Times New Roman" panose="02020603050405020304" pitchFamily="18" charset="0"/>
                  <a:sym typeface="+mn-lt"/>
                </a:rPr>
                <a:t>làm</a:t>
              </a:r>
              <a:r>
                <a:rPr lang="en-US" altLang="zh-CN" sz="2800" b="1"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một</a:t>
              </a:r>
              <a:r>
                <a:rPr lang="en-US" altLang="zh-CN" sz="2800"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cành</a:t>
              </a:r>
              <a:r>
                <a:rPr lang="en-US" altLang="zh-CN" sz="2800"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hoa</a:t>
              </a:r>
              <a:endParaRPr lang="zh-CN" altLang="en-US" sz="2800" dirty="0">
                <a:solidFill>
                  <a:prstClr val="black"/>
                </a:solidFill>
                <a:latin typeface="Times New Roman" panose="02020603050405020304" pitchFamily="18" charset="0"/>
                <a:cs typeface="Times New Roman" panose="02020603050405020304" pitchFamily="18" charset="0"/>
                <a:sym typeface="+mn-lt"/>
              </a:endParaRPr>
            </a:p>
          </p:txBody>
        </p:sp>
      </p:grpSp>
      <p:cxnSp>
        <p:nvCxnSpPr>
          <p:cNvPr id="28" name="Straight Connector 27">
            <a:extLst>
              <a:ext uri="{FF2B5EF4-FFF2-40B4-BE49-F238E27FC236}">
                <a16:creationId xmlns:a16="http://schemas.microsoft.com/office/drawing/2014/main" id="{2F32BC5C-ACD0-FD40-6A48-3CA5C1F8962F}"/>
              </a:ext>
            </a:extLst>
          </p:cNvPr>
          <p:cNvCxnSpPr/>
          <p:nvPr/>
        </p:nvCxnSpPr>
        <p:spPr>
          <a:xfrm flipH="1">
            <a:off x="5139289" y="1930834"/>
            <a:ext cx="15159" cy="2057375"/>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6913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down)">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2320" y="4070982"/>
            <a:ext cx="10003810" cy="2308324"/>
          </a:xfrm>
          <a:prstGeom prst="rect">
            <a:avLst/>
          </a:prstGeom>
          <a:ln w="28575">
            <a:solidFill>
              <a:srgbClr val="FF9999"/>
            </a:solidFill>
            <a:prstDash val="dash"/>
          </a:ln>
        </p:spPr>
        <p:txBody>
          <a:bodyPr wrap="square">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Hãy viết đoạn văn (khoảng 5-7 câu) nêu cảm nhận về biện pháp tu từ có vị trí nổi bật nhất trong bài thơ “Mùa xuân nho nhỏ”.</a:t>
            </a:r>
            <a:endParaRPr lang="en-US"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60917" y="656214"/>
            <a:ext cx="8700306" cy="1311005"/>
          </a:xfrm>
          <a:prstGeom prst="rect">
            <a:avLst/>
          </a:prstGeom>
        </p:spPr>
      </p:pic>
      <p:pic>
        <p:nvPicPr>
          <p:cNvPr id="4" name="Picture 3"/>
          <p:cNvPicPr>
            <a:picLocks noChangeAspect="1"/>
          </p:cNvPicPr>
          <p:nvPr/>
        </p:nvPicPr>
        <p:blipFill>
          <a:blip r:embed="rId4"/>
          <a:stretch>
            <a:fillRect/>
          </a:stretch>
        </p:blipFill>
        <p:spPr>
          <a:xfrm>
            <a:off x="8568890" y="641444"/>
            <a:ext cx="2554603" cy="2503511"/>
          </a:xfrm>
          <a:prstGeom prst="rect">
            <a:avLst/>
          </a:prstGeom>
        </p:spPr>
      </p:pic>
      <p:sp>
        <p:nvSpPr>
          <p:cNvPr id="8" name="任意多边形 6"/>
          <p:cNvSpPr/>
          <p:nvPr/>
        </p:nvSpPr>
        <p:spPr>
          <a:xfrm>
            <a:off x="992320" y="2038828"/>
            <a:ext cx="3413527" cy="60883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r>
              <a:rPr lang="en-US" sz="3200" b="1" dirty="0" err="1">
                <a:solidFill>
                  <a:srgbClr val="FFFFFF"/>
                </a:solidFill>
                <a:latin typeface="Times New Roman" panose="02020603050405020304" pitchFamily="18" charset="0"/>
                <a:cs typeface="Times New Roman" panose="02020603050405020304" pitchFamily="18" charset="0"/>
                <a:sym typeface="+mn-lt"/>
              </a:rPr>
              <a:t>Phần</a:t>
            </a:r>
            <a:r>
              <a:rPr lang="en-US" sz="3200" b="1" dirty="0">
                <a:solidFill>
                  <a:srgbClr val="FFFFFF"/>
                </a:solidFill>
                <a:latin typeface="Times New Roman" panose="02020603050405020304" pitchFamily="18" charset="0"/>
                <a:cs typeface="Times New Roman" panose="02020603050405020304" pitchFamily="18" charset="0"/>
                <a:sym typeface="+mn-lt"/>
              </a:rPr>
              <a:t> </a:t>
            </a:r>
            <a:r>
              <a:rPr lang="en-US" sz="3200" b="1" dirty="0" err="1">
                <a:solidFill>
                  <a:srgbClr val="FFFFFF"/>
                </a:solidFill>
                <a:latin typeface="Times New Roman" panose="02020603050405020304" pitchFamily="18" charset="0"/>
                <a:cs typeface="Times New Roman" panose="02020603050405020304" pitchFamily="18" charset="0"/>
                <a:sym typeface="+mn-lt"/>
              </a:rPr>
              <a:t>thưởng</a:t>
            </a:r>
            <a:endParaRPr sz="3200" b="1" dirty="0">
              <a:solidFill>
                <a:srgbClr val="FFFFFF"/>
              </a:solidFill>
              <a:latin typeface="Times New Roman" panose="02020603050405020304" pitchFamily="18" charset="0"/>
              <a:cs typeface="Times New Roman" panose="02020603050405020304" pitchFamily="18" charset="0"/>
              <a:sym typeface="+mn-lt"/>
            </a:endParaRPr>
          </a:p>
        </p:txBody>
      </p:sp>
      <p:sp>
        <p:nvSpPr>
          <p:cNvPr id="10" name="圆角矩形 5"/>
          <p:cNvSpPr/>
          <p:nvPr/>
        </p:nvSpPr>
        <p:spPr>
          <a:xfrm>
            <a:off x="3413204" y="2490801"/>
            <a:ext cx="6140229" cy="1285073"/>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marL="228600" indent="-228600" defTabSz="457200">
              <a:buAutoNum type="arabicPeriod"/>
              <a:defRPr/>
            </a:pP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Điểm</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bài</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viết</a:t>
            </a:r>
            <a:endParaRPr lang="en-US" sz="2800" dirty="0">
              <a:solidFill>
                <a:srgbClr val="3E3938"/>
              </a:solidFill>
              <a:latin typeface="Times New Roman" panose="02020603050405020304" pitchFamily="18" charset="0"/>
              <a:cs typeface="Times New Roman" panose="02020603050405020304" pitchFamily="18" charset="0"/>
              <a:sym typeface="+mn-lt"/>
            </a:endParaRPr>
          </a:p>
          <a:p>
            <a:pPr marL="228600" indent="-228600" defTabSz="457200">
              <a:buAutoNum type="arabicPeriod"/>
              <a:defRPr/>
            </a:pP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Được</a:t>
            </a:r>
            <a:r>
              <a:rPr lang="en-US" sz="2800" dirty="0">
                <a:solidFill>
                  <a:srgbClr val="3E3938"/>
                </a:solidFill>
                <a:latin typeface="Times New Roman" panose="02020603050405020304" pitchFamily="18" charset="0"/>
                <a:cs typeface="Times New Roman" panose="02020603050405020304" pitchFamily="18" charset="0"/>
                <a:sym typeface="+mn-lt"/>
              </a:rPr>
              <a:t> +2 </a:t>
            </a:r>
            <a:r>
              <a:rPr lang="en-US" sz="2800" dirty="0" err="1">
                <a:solidFill>
                  <a:srgbClr val="3E3938"/>
                </a:solidFill>
                <a:latin typeface="Times New Roman" panose="02020603050405020304" pitchFamily="18" charset="0"/>
                <a:cs typeface="Times New Roman" panose="02020603050405020304" pitchFamily="18" charset="0"/>
                <a:sym typeface="+mn-lt"/>
              </a:rPr>
              <a:t>điểm</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vào</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bài</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kiểm</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tra</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sắp</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tới</a:t>
            </a:r>
            <a:endParaRPr sz="2800" dirty="0">
              <a:solidFill>
                <a:srgbClr val="3E3938"/>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803548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anim calcmode="lin" valueType="num">
                                      <p:cBhvr>
                                        <p:cTn id="32" dur="2000" fill="hold"/>
                                        <p:tgtEl>
                                          <p:spTgt spid="2"/>
                                        </p:tgtEl>
                                        <p:attrNameLst>
                                          <p:attrName>ppt_w</p:attrName>
                                        </p:attrNameLst>
                                      </p:cBhvr>
                                      <p:tavLst>
                                        <p:tav tm="0" fmla="#ppt_w*sin(2.5*pi*$)">
                                          <p:val>
                                            <p:fltVal val="0"/>
                                          </p:val>
                                        </p:tav>
                                        <p:tav tm="100000">
                                          <p:val>
                                            <p:fltVal val="1"/>
                                          </p:val>
                                        </p:tav>
                                      </p:tavLst>
                                    </p:anim>
                                    <p:anim calcmode="lin" valueType="num">
                                      <p:cBhvr>
                                        <p:cTn id="3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0532D-F7F3-67FC-FA07-45190A107B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582742-E0CD-8856-B413-254D8F503385}"/>
              </a:ext>
            </a:extLst>
          </p:cNvPr>
          <p:cNvSpPr/>
          <p:nvPr/>
        </p:nvSpPr>
        <p:spPr>
          <a:xfrm>
            <a:off x="661260" y="1804749"/>
            <a:ext cx="10809026" cy="3970318"/>
          </a:xfrm>
          <a:prstGeom prst="rect">
            <a:avLst/>
          </a:prstGeom>
        </p:spPr>
        <p:txBody>
          <a:bodyPr wrap="square">
            <a:spAutoFit/>
          </a:bodyPr>
          <a:lstStyle/>
          <a:p>
            <a:pPr algn="just"/>
            <a:r>
              <a:rPr lang="vi-VN" sz="2800" b="1" dirty="0">
                <a:solidFill>
                  <a:schemeClr val="tx1">
                    <a:lumMod val="95000"/>
                    <a:lumOff val="5000"/>
                  </a:schemeClr>
                </a:solidFill>
                <a:latin typeface="+mj-lt"/>
              </a:rPr>
              <a:t>Trong ngữ cảnh này, cả hai cách hiểu đều có thể chấp nhận. Vì:</a:t>
            </a:r>
          </a:p>
          <a:p>
            <a:pPr algn="just"/>
            <a:endParaRPr lang="en-US" sz="2800" dirty="0">
              <a:solidFill>
                <a:schemeClr val="tx1">
                  <a:lumMod val="95000"/>
                  <a:lumOff val="5000"/>
                </a:schemeClr>
              </a:solidFill>
              <a:latin typeface="+mj-lt"/>
            </a:endParaRPr>
          </a:p>
          <a:p>
            <a:pPr algn="just"/>
            <a:r>
              <a:rPr lang="vi-VN" sz="2800" b="1" dirty="0">
                <a:solidFill>
                  <a:schemeClr val="tx1">
                    <a:lumMod val="95000"/>
                    <a:lumOff val="5000"/>
                  </a:schemeClr>
                </a:solidFill>
                <a:latin typeface="+mj-lt"/>
              </a:rPr>
              <a:t>+ Cách hiểu 1</a:t>
            </a:r>
            <a:r>
              <a:rPr lang="vi-VN" sz="2800" dirty="0">
                <a:solidFill>
                  <a:schemeClr val="tx1">
                    <a:lumMod val="95000"/>
                    <a:lumOff val="5000"/>
                  </a:schemeClr>
                </a:solidFill>
                <a:latin typeface="+mj-lt"/>
              </a:rPr>
              <a:t>: Giọt sương mùa xuân long lanh là điều hợp với lí lẽ thông thương. Tác giả "đưa tay", "hứng" một sự vật hữu hình.</a:t>
            </a:r>
          </a:p>
          <a:p>
            <a:pPr algn="just"/>
            <a:endParaRPr lang="en-US" sz="2800" dirty="0">
              <a:solidFill>
                <a:schemeClr val="tx1">
                  <a:lumMod val="95000"/>
                  <a:lumOff val="5000"/>
                </a:schemeClr>
              </a:solidFill>
              <a:latin typeface="+mj-lt"/>
            </a:endParaRPr>
          </a:p>
          <a:p>
            <a:pPr algn="just"/>
            <a:r>
              <a:rPr lang="vi-VN" sz="2800" b="1" dirty="0">
                <a:solidFill>
                  <a:schemeClr val="tx1">
                    <a:lumMod val="95000"/>
                    <a:lumOff val="5000"/>
                  </a:schemeClr>
                </a:solidFill>
                <a:latin typeface="+mj-lt"/>
              </a:rPr>
              <a:t>+ Cách hiểu 2: </a:t>
            </a:r>
            <a:r>
              <a:rPr lang="vi-VN" sz="2800" dirty="0">
                <a:solidFill>
                  <a:schemeClr val="tx1">
                    <a:lumMod val="95000"/>
                    <a:lumOff val="5000"/>
                  </a:schemeClr>
                </a:solidFill>
                <a:latin typeface="+mj-lt"/>
              </a:rPr>
              <a:t>Giọt âm thanh là sự chuyển đổi cảm giác. Giọt là vật hữu hình, phải dùng thị giác để cảm nhận. Giọt âm thanh ở đây chính là tiếng chim. Tiếng chim hót vang trời, lảnh lót và trong trẻo đã được hữu hình hóa thành từng giọt long lanh vì giọt long lanh cũng thật trong trẻo</a:t>
            </a:r>
            <a:endParaRPr lang="vi-VN" sz="2800" b="0" i="0" dirty="0">
              <a:solidFill>
                <a:schemeClr val="tx1">
                  <a:lumMod val="95000"/>
                  <a:lumOff val="5000"/>
                </a:schemeClr>
              </a:solidFill>
              <a:effectLst/>
              <a:latin typeface="+mj-lt"/>
            </a:endParaRPr>
          </a:p>
        </p:txBody>
      </p:sp>
      <p:pic>
        <p:nvPicPr>
          <p:cNvPr id="3" name="Picture 2">
            <a:extLst>
              <a:ext uri="{FF2B5EF4-FFF2-40B4-BE49-F238E27FC236}">
                <a16:creationId xmlns:a16="http://schemas.microsoft.com/office/drawing/2014/main" id="{E6C6E153-F7F8-0D02-EEBB-92D53CD38AFE}"/>
              </a:ext>
            </a:extLst>
          </p:cNvPr>
          <p:cNvPicPr>
            <a:picLocks noChangeAspect="1"/>
          </p:cNvPicPr>
          <p:nvPr/>
        </p:nvPicPr>
        <p:blipFill>
          <a:blip r:embed="rId2"/>
          <a:stretch>
            <a:fillRect/>
          </a:stretch>
        </p:blipFill>
        <p:spPr>
          <a:xfrm>
            <a:off x="2974752" y="586033"/>
            <a:ext cx="6182042" cy="1488426"/>
          </a:xfrm>
          <a:prstGeom prst="rect">
            <a:avLst/>
          </a:prstGeom>
        </p:spPr>
      </p:pic>
    </p:spTree>
    <p:extLst>
      <p:ext uri="{BB962C8B-B14F-4D97-AF65-F5344CB8AC3E}">
        <p14:creationId xmlns:p14="http://schemas.microsoft.com/office/powerpoint/2010/main" val="1917260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a:extLst>
              <a:ext uri="{FF2B5EF4-FFF2-40B4-BE49-F238E27FC236}">
                <a16:creationId xmlns:a16="http://schemas.microsoft.com/office/drawing/2014/main" id="{CE20C233-741D-C12B-27B6-936E5619C220}"/>
              </a:ext>
            </a:extLst>
          </p:cNvPr>
          <p:cNvSpPr txBox="1"/>
          <p:nvPr/>
        </p:nvSpPr>
        <p:spPr>
          <a:xfrm>
            <a:off x="3739164" y="235660"/>
            <a:ext cx="5245208" cy="639021"/>
          </a:xfrm>
          <a:prstGeom prst="rect">
            <a:avLst/>
          </a:prstGeom>
        </p:spPr>
        <p:txBody>
          <a:bodyPr lIns="0" tIns="0" rIns="0" bIns="0" rtlCol="0" anchor="t">
            <a:spAutoFit/>
          </a:bodyPr>
          <a:lstStyle/>
          <a:p>
            <a:pPr algn="just">
              <a:lnSpc>
                <a:spcPts val="4666"/>
              </a:lnSpc>
            </a:pPr>
            <a:r>
              <a:rPr lang="en-US" sz="6400" b="1" dirty="0" err="1">
                <a:solidFill>
                  <a:srgbClr val="474545"/>
                </a:solidFill>
                <a:latin typeface="Times New Roman" panose="02020603050405020304" pitchFamily="18" charset="0"/>
                <a:cs typeface="Times New Roman" panose="02020603050405020304" pitchFamily="18" charset="0"/>
              </a:rPr>
              <a:t>Tình</a:t>
            </a:r>
            <a:r>
              <a:rPr lang="en-US" sz="6400" b="1" dirty="0">
                <a:solidFill>
                  <a:srgbClr val="474545"/>
                </a:solidFill>
                <a:latin typeface="Times New Roman" panose="02020603050405020304" pitchFamily="18" charset="0"/>
                <a:cs typeface="Times New Roman" panose="02020603050405020304" pitchFamily="18" charset="0"/>
              </a:rPr>
              <a:t> </a:t>
            </a:r>
            <a:r>
              <a:rPr lang="en-US" sz="6400" b="1" dirty="0" err="1">
                <a:solidFill>
                  <a:srgbClr val="474545"/>
                </a:solidFill>
                <a:latin typeface="Times New Roman" panose="02020603050405020304" pitchFamily="18" charset="0"/>
                <a:cs typeface="Times New Roman" panose="02020603050405020304" pitchFamily="18" charset="0"/>
              </a:rPr>
              <a:t>huống</a:t>
            </a:r>
            <a:r>
              <a:rPr lang="en-US" sz="6400" b="1" dirty="0">
                <a:solidFill>
                  <a:srgbClr val="474545"/>
                </a:solidFill>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2E544CC8-4FE1-ACD7-63A7-FD6657262540}"/>
              </a:ext>
            </a:extLst>
          </p:cNvPr>
          <p:cNvPicPr>
            <a:picLocks noChangeAspect="1"/>
          </p:cNvPicPr>
          <p:nvPr/>
        </p:nvPicPr>
        <p:blipFill>
          <a:blip r:embed="rId4"/>
          <a:stretch>
            <a:fillRect/>
          </a:stretch>
        </p:blipFill>
        <p:spPr>
          <a:xfrm>
            <a:off x="8779407" y="4201886"/>
            <a:ext cx="2922735" cy="2656114"/>
          </a:xfrm>
          <a:prstGeom prst="rect">
            <a:avLst/>
          </a:prstGeom>
        </p:spPr>
      </p:pic>
      <p:pic>
        <p:nvPicPr>
          <p:cNvPr id="3" name="Đoạn 3-yến">
            <a:hlinkClick r:id="" action="ppaction://media"/>
            <a:extLst>
              <a:ext uri="{FF2B5EF4-FFF2-40B4-BE49-F238E27FC236}">
                <a16:creationId xmlns:a16="http://schemas.microsoft.com/office/drawing/2014/main" id="{2C858B72-F70B-E7CE-CCC7-E7E51EC156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8857" y="957942"/>
            <a:ext cx="10237410" cy="5758543"/>
          </a:xfrm>
          <a:prstGeom prst="rect">
            <a:avLst/>
          </a:prstGeom>
        </p:spPr>
      </p:pic>
    </p:spTree>
    <p:extLst>
      <p:ext uri="{BB962C8B-B14F-4D97-AF65-F5344CB8AC3E}">
        <p14:creationId xmlns:p14="http://schemas.microsoft.com/office/powerpoint/2010/main" val="11920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AB32A3-E7DB-1F1E-E79C-1DD43BC7FF42}"/>
              </a:ext>
            </a:extLst>
          </p:cNvPr>
          <p:cNvSpPr txBox="1"/>
          <p:nvPr/>
        </p:nvSpPr>
        <p:spPr>
          <a:xfrm>
            <a:off x="381000" y="390257"/>
            <a:ext cx="11430000" cy="4678204"/>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T</a:t>
            </a:r>
            <a:r>
              <a:rPr lang="vi-VN" sz="2800" b="1" dirty="0">
                <a:latin typeface="Times New Roman" panose="02020603050405020304" pitchFamily="18" charset="0"/>
                <a:cs typeface="Times New Roman" panose="02020603050405020304" pitchFamily="18" charset="0"/>
              </a:rPr>
              <a:t>ình huống :</a:t>
            </a:r>
            <a:endParaRPr lang="en-US" sz="2800"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             Hôm thứ 7 vừa rồi, cô giáo cho cả lớp làm bài kiểm tra thường xuyên số 5. Và hôm qua cô giáo đã trả bài kiểm tra. Mặc dù đề bài không khó nhưng bạn A học sinh trong lớp, dù học rất tốt nhưng vì lười ôn bài nên chỉ được có 5 điểm. </a:t>
            </a:r>
            <a:endParaRPr lang="en-US" sz="2800" i="1"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 Cô giáo nói: “Bạn A giỏi nhỉ?”.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cười</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p>
          <a:p>
            <a:pPr lvl="0"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t</a:t>
            </a:r>
            <a:r>
              <a:rPr lang="vi-VN" sz="2800" b="1" dirty="0">
                <a:latin typeface="Times New Roman" panose="02020603050405020304" pitchFamily="18" charset="0"/>
                <a:cs typeface="Times New Roman" panose="02020603050405020304" pitchFamily="18" charset="0"/>
              </a:rPr>
              <a:t>ừ “giỏi” ở đây có nghĩa gì? Có khác gì nghĩa thông thường?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p>
          <a:p>
            <a:r>
              <a:rPr lang="en-US" dirty="0"/>
              <a:t> </a:t>
            </a:r>
          </a:p>
        </p:txBody>
      </p:sp>
    </p:spTree>
    <p:extLst>
      <p:ext uri="{BB962C8B-B14F-4D97-AF65-F5344CB8AC3E}">
        <p14:creationId xmlns:p14="http://schemas.microsoft.com/office/powerpoint/2010/main" val="370318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7908">
            <a:off x="-399465" y="-232425"/>
            <a:ext cx="1842304" cy="1055137"/>
          </a:xfrm>
          <a:prstGeom prst="rect">
            <a:avLst/>
          </a:prstGeom>
        </p:spPr>
      </p:pic>
      <p:sp>
        <p:nvSpPr>
          <p:cNvPr id="10" name="TextBox 10"/>
          <p:cNvSpPr txBox="1"/>
          <p:nvPr/>
        </p:nvSpPr>
        <p:spPr>
          <a:xfrm>
            <a:off x="521687" y="2856851"/>
            <a:ext cx="11310730" cy="941348"/>
          </a:xfrm>
          <a:prstGeom prst="rect">
            <a:avLst/>
          </a:prstGeom>
        </p:spPr>
        <p:txBody>
          <a:bodyPr wrap="square" lIns="0" tIns="0" rIns="0" bIns="0" rtlCol="0" anchor="t">
            <a:spAutoFit/>
          </a:bodyPr>
          <a:lstStyle/>
          <a:p>
            <a:pPr algn="ctr">
              <a:lnSpc>
                <a:spcPts val="8072"/>
              </a:lnSpc>
            </a:pPr>
            <a:r>
              <a:rPr lang="en-US" sz="5400" b="1" dirty="0" err="1">
                <a:solidFill>
                  <a:srgbClr val="FF0000"/>
                </a:solidFill>
                <a:latin typeface="Times New Roman" panose="02020603050405020304" pitchFamily="18" charset="0"/>
                <a:cs typeface="Times New Roman" panose="02020603050405020304" pitchFamily="18" charset="0"/>
              </a:rPr>
              <a:t>Tiết</a:t>
            </a:r>
            <a:r>
              <a:rPr lang="en-US" sz="5400" b="1" dirty="0">
                <a:solidFill>
                  <a:srgbClr val="FF0000"/>
                </a:solidFill>
                <a:latin typeface="Times New Roman" panose="02020603050405020304" pitchFamily="18" charset="0"/>
                <a:cs typeface="Times New Roman" panose="02020603050405020304" pitchFamily="18" charset="0"/>
              </a:rPr>
              <a:t> 46: </a:t>
            </a:r>
            <a:r>
              <a:rPr lang="en-US" sz="5400" b="1" i="1" dirty="0">
                <a:solidFill>
                  <a:srgbClr val="FF0000"/>
                </a:solidFill>
                <a:latin typeface="Times New Roman" panose="02020603050405020304" pitchFamily="18" charset="0"/>
                <a:cs typeface="Times New Roman" panose="02020603050405020304" pitchFamily="18" charset="0"/>
              </a:rPr>
              <a:t>THỰC HÀNH TIẾNG VIỆT</a:t>
            </a:r>
          </a:p>
        </p:txBody>
      </p:sp>
      <p:sp>
        <p:nvSpPr>
          <p:cNvPr id="12" name="TextBox 12"/>
          <p:cNvSpPr txBox="1"/>
          <p:nvPr/>
        </p:nvSpPr>
        <p:spPr>
          <a:xfrm>
            <a:off x="4017420" y="706368"/>
            <a:ext cx="8511134" cy="1467133"/>
          </a:xfrm>
          <a:prstGeom prst="rect">
            <a:avLst/>
          </a:prstGeom>
        </p:spPr>
        <p:txBody>
          <a:bodyPr wrap="square" lIns="0" tIns="0" rIns="0" bIns="0" rtlCol="0" anchor="t">
            <a:spAutoFit/>
          </a:bodyPr>
          <a:lstStyle/>
          <a:p>
            <a:pPr algn="ctr">
              <a:lnSpc>
                <a:spcPts val="3674"/>
              </a:lnSpc>
            </a:pPr>
            <a:r>
              <a:rPr lang="en-US" sz="5400" b="1" dirty="0">
                <a:solidFill>
                  <a:srgbClr val="0808AA"/>
                </a:solidFill>
                <a:latin typeface="Times New Roman" panose="02020603050405020304" pitchFamily="18" charset="0"/>
                <a:cs typeface="Times New Roman" panose="02020603050405020304" pitchFamily="18" charset="0"/>
              </a:rPr>
              <a:t>BÀI 4:</a:t>
            </a:r>
          </a:p>
          <a:p>
            <a:pPr algn="ctr">
              <a:lnSpc>
                <a:spcPts val="3674"/>
              </a:lnSpc>
            </a:pPr>
            <a:r>
              <a:rPr lang="en-US" sz="5400" b="1" dirty="0">
                <a:solidFill>
                  <a:srgbClr val="0808AA"/>
                </a:solidFill>
                <a:latin typeface="Times New Roman" panose="02020603050405020304" pitchFamily="18" charset="0"/>
                <a:cs typeface="Times New Roman" panose="02020603050405020304" pitchFamily="18" charset="0"/>
              </a:rPr>
              <a:t> </a:t>
            </a:r>
          </a:p>
          <a:p>
            <a:pPr algn="ctr">
              <a:lnSpc>
                <a:spcPts val="3674"/>
              </a:lnSpc>
            </a:pPr>
            <a:r>
              <a:rPr lang="en-US" sz="5400" b="1" dirty="0">
                <a:solidFill>
                  <a:srgbClr val="0808AA"/>
                </a:solidFill>
                <a:latin typeface="Times New Roman" panose="02020603050405020304" pitchFamily="18" charset="0"/>
                <a:cs typeface="Times New Roman" panose="02020603050405020304" pitchFamily="18" charset="0"/>
              </a:rPr>
              <a:t>GIAI ĐIỆU ĐẤT NƯỚC</a:t>
            </a:r>
          </a:p>
        </p:txBody>
      </p:sp>
      <p:pic>
        <p:nvPicPr>
          <p:cNvPr id="2" name="Đoạn 2- yến">
            <a:hlinkClick r:id="" action="ppaction://media"/>
            <a:extLst>
              <a:ext uri="{FF2B5EF4-FFF2-40B4-BE49-F238E27FC236}">
                <a16:creationId xmlns:a16="http://schemas.microsoft.com/office/drawing/2014/main" id="{02DE4A5F-A486-F036-787E-1838B4F4EF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9657" y="23018"/>
            <a:ext cx="4451531" cy="2503986"/>
          </a:xfrm>
          <a:prstGeom prst="rect">
            <a:avLst/>
          </a:prstGeom>
        </p:spPr>
      </p:pic>
      <p:sp>
        <p:nvSpPr>
          <p:cNvPr id="3" name="Title 1">
            <a:extLst>
              <a:ext uri="{FF2B5EF4-FFF2-40B4-BE49-F238E27FC236}">
                <a16:creationId xmlns:a16="http://schemas.microsoft.com/office/drawing/2014/main" id="{AB5D8569-4427-D92B-964D-A617C9CD1402}"/>
              </a:ext>
            </a:extLst>
          </p:cNvPr>
          <p:cNvSpPr txBox="1">
            <a:spLocks/>
          </p:cNvSpPr>
          <p:nvPr/>
        </p:nvSpPr>
        <p:spPr>
          <a:xfrm>
            <a:off x="1131287" y="4481549"/>
            <a:ext cx="3985591" cy="21056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nghĩa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cảnh</a:t>
            </a:r>
            <a:endParaRPr lang="en-US" sz="3600" b="1"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1C29816C-A929-98EB-4993-64B62C8878AF}"/>
              </a:ext>
            </a:extLst>
          </p:cNvPr>
          <p:cNvSpPr txBox="1">
            <a:spLocks/>
          </p:cNvSpPr>
          <p:nvPr/>
        </p:nvSpPr>
        <p:spPr>
          <a:xfrm>
            <a:off x="6177052" y="4561062"/>
            <a:ext cx="3985591" cy="21056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Biện</a:t>
            </a:r>
            <a:r>
              <a:rPr lang="en-US" sz="3600" b="1" dirty="0">
                <a:latin typeface="Times New Roman" panose="02020603050405020304" pitchFamily="18" charset="0"/>
                <a:cs typeface="Times New Roman" panose="02020603050405020304" pitchFamily="18" charset="0"/>
              </a:rPr>
              <a:t> Pháp </a:t>
            </a:r>
            <a:r>
              <a:rPr lang="en-US" sz="3600" b="1" dirty="0" err="1">
                <a:latin typeface="Times New Roman" panose="02020603050405020304" pitchFamily="18" charset="0"/>
                <a:cs typeface="Times New Roman" panose="02020603050405020304" pitchFamily="18" charset="0"/>
              </a:rPr>
              <a:t>tu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endParaRPr lang="en-US" sz="3600" b="1" dirty="0">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450294A5-8F28-600A-2D69-2C87F4B97F05}"/>
              </a:ext>
            </a:extLst>
          </p:cNvPr>
          <p:cNvCxnSpPr>
            <a:cxnSpLocks/>
          </p:cNvCxnSpPr>
          <p:nvPr/>
        </p:nvCxnSpPr>
        <p:spPr>
          <a:xfrm flipH="1">
            <a:off x="3591656" y="3783790"/>
            <a:ext cx="2486558" cy="683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FC3B205-7FB2-215D-41AB-1FC8B02C9686}"/>
              </a:ext>
            </a:extLst>
          </p:cNvPr>
          <p:cNvCxnSpPr>
            <a:cxnSpLocks/>
          </p:cNvCxnSpPr>
          <p:nvPr/>
        </p:nvCxnSpPr>
        <p:spPr>
          <a:xfrm>
            <a:off x="6078214" y="3827018"/>
            <a:ext cx="2176987" cy="753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1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0"/>
                                        <p:tgtEl>
                                          <p:spTgt spid="12"/>
                                        </p:tgtEl>
                                      </p:cBhvr>
                                    </p:animEffect>
                                    <p:anim calcmode="lin" valueType="num">
                                      <p:cBhvr>
                                        <p:cTn id="12" dur="5000" fill="hold"/>
                                        <p:tgtEl>
                                          <p:spTgt spid="12"/>
                                        </p:tgtEl>
                                        <p:attrNameLst>
                                          <p:attrName>ppt_x</p:attrName>
                                        </p:attrNameLst>
                                      </p:cBhvr>
                                      <p:tavLst>
                                        <p:tav tm="0">
                                          <p:val>
                                            <p:strVal val="#ppt_x"/>
                                          </p:val>
                                        </p:tav>
                                        <p:tav tm="100000">
                                          <p:val>
                                            <p:strVal val="#ppt_x"/>
                                          </p:val>
                                        </p:tav>
                                      </p:tavLst>
                                    </p:anim>
                                    <p:anim calcmode="lin" valueType="num">
                                      <p:cBhvr>
                                        <p:cTn id="13" dur="5000" fill="hold"/>
                                        <p:tgtEl>
                                          <p:spTgt spid="12"/>
                                        </p:tgtEl>
                                        <p:attrNameLst>
                                          <p:attrName>ppt_y</p:attrName>
                                        </p:attrNameLst>
                                      </p:cBhvr>
                                      <p:tavLst>
                                        <p:tav tm="0">
                                          <p:val>
                                            <p:strVal val="#ppt_y+.1"/>
                                          </p:val>
                                        </p:tav>
                                        <p:tav tm="100000">
                                          <p:val>
                                            <p:strVal val="#ppt_y"/>
                                          </p:val>
                                        </p:tav>
                                      </p:tavLst>
                                    </p:anim>
                                  </p:childTnLst>
                                </p:cTn>
                              </p:par>
                              <p:par>
                                <p:cTn id="14" presetID="5" presetClass="exit" presetSubtype="10" fill="hold" grpId="1" nodeType="withEffect">
                                  <p:stCondLst>
                                    <p:cond delay="0"/>
                                  </p:stCondLst>
                                  <p:childTnLst>
                                    <p:animEffect transition="out" filter="checkerboard(across)">
                                      <p:cBhvr>
                                        <p:cTn id="15" dur="5000"/>
                                        <p:tgtEl>
                                          <p:spTgt spid="12"/>
                                        </p:tgtEl>
                                      </p:cBhvr>
                                    </p:animEffect>
                                    <p:set>
                                      <p:cBhvr>
                                        <p:cTn id="16" dur="1" fill="hold">
                                          <p:stCondLst>
                                            <p:cond delay="49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p:bldP spid="12" grpId="0"/>
      <p:bldP spid="12" grpId="1"/>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7017" y="730755"/>
            <a:ext cx="11217966" cy="2185214"/>
          </a:xfrm>
          <a:prstGeom prst="rect">
            <a:avLst/>
          </a:prstGeom>
        </p:spPr>
        <p:txBody>
          <a:bodyPr wrap="square">
            <a:spAutoFit/>
          </a:bodyPr>
          <a:lstStyle/>
          <a:p>
            <a:pPr algn="just">
              <a:buClr>
                <a:srgbClr val="000000"/>
              </a:buClr>
              <a:defRPr/>
            </a:pPr>
            <a:r>
              <a:rPr lang="en-US" sz="3200" kern="0" dirty="0">
                <a:solidFill>
                  <a:schemeClr val="bg2">
                    <a:lumMod val="10000"/>
                  </a:schemeClr>
                </a:solidFill>
                <a:latin typeface="Times New Roman" panose="02020603050405020304" pitchFamily="18" charset="0"/>
                <a:cs typeface="Times New Roman" panose="02020603050405020304" pitchFamily="18" charset="0"/>
                <a:sym typeface="Arial"/>
              </a:rPr>
              <a:t>- </a:t>
            </a:r>
            <a:r>
              <a:rPr lang="vi-VN" sz="3600" kern="0" dirty="0">
                <a:solidFill>
                  <a:schemeClr val="bg2">
                    <a:lumMod val="10000"/>
                  </a:schemeClr>
                </a:solidFill>
                <a:latin typeface="Times New Roman" panose="02020603050405020304" pitchFamily="18" charset="0"/>
                <a:cs typeface="Times New Roman" panose="02020603050405020304" pitchFamily="18" charset="0"/>
                <a:sym typeface="Arial"/>
              </a:rPr>
              <a:t>Chỉ ra sự khác biệt về nghĩa của từ “</a:t>
            </a:r>
            <a:r>
              <a:rPr lang="vi-VN" sz="3600" i="1" kern="0" dirty="0">
                <a:solidFill>
                  <a:schemeClr val="bg2">
                    <a:lumMod val="10000"/>
                  </a:schemeClr>
                </a:solidFill>
                <a:latin typeface="Times New Roman" panose="02020603050405020304" pitchFamily="18" charset="0"/>
                <a:cs typeface="Times New Roman" panose="02020603050405020304" pitchFamily="18" charset="0"/>
                <a:sym typeface="Arial"/>
              </a:rPr>
              <a:t>thơm</a:t>
            </a:r>
            <a:r>
              <a:rPr lang="vi-VN" sz="3600" kern="0" dirty="0">
                <a:solidFill>
                  <a:schemeClr val="bg2">
                    <a:lumMod val="10000"/>
                  </a:schemeClr>
                </a:solidFill>
                <a:latin typeface="Times New Roman" panose="02020603050405020304" pitchFamily="18" charset="0"/>
                <a:cs typeface="Times New Roman" panose="02020603050405020304" pitchFamily="18" charset="0"/>
                <a:sym typeface="Arial"/>
              </a:rPr>
              <a:t>” trong ví dụ sau</a:t>
            </a:r>
            <a:r>
              <a:rPr lang="en-US" sz="3600" kern="0" dirty="0">
                <a:solidFill>
                  <a:schemeClr val="bg2">
                    <a:lumMod val="10000"/>
                  </a:schemeClr>
                </a:solidFill>
                <a:latin typeface="Times New Roman" panose="02020603050405020304" pitchFamily="18" charset="0"/>
                <a:cs typeface="Times New Roman" panose="02020603050405020304" pitchFamily="18" charset="0"/>
                <a:sym typeface="Arial"/>
              </a:rPr>
              <a:t>. </a:t>
            </a:r>
            <a:r>
              <a:rPr lang="vi-VN" sz="3600" kern="0" dirty="0">
                <a:solidFill>
                  <a:schemeClr val="bg2">
                    <a:lumMod val="10000"/>
                  </a:schemeClr>
                </a:solidFill>
                <a:latin typeface="Times New Roman" panose="02020603050405020304" pitchFamily="18" charset="0"/>
                <a:cs typeface="Times New Roman" panose="02020603050405020304" pitchFamily="18" charset="0"/>
                <a:sym typeface="Arial"/>
              </a:rPr>
              <a:t>Dựa vào đâu để nhận biết nghĩa của từ “</a:t>
            </a:r>
            <a:r>
              <a:rPr lang="vi-VN" sz="3600" i="1" kern="0" dirty="0">
                <a:solidFill>
                  <a:schemeClr val="bg2">
                    <a:lumMod val="10000"/>
                  </a:schemeClr>
                </a:solidFill>
                <a:latin typeface="Times New Roman" panose="02020603050405020304" pitchFamily="18" charset="0"/>
                <a:cs typeface="Times New Roman" panose="02020603050405020304" pitchFamily="18" charset="0"/>
                <a:sym typeface="Arial"/>
              </a:rPr>
              <a:t>thơm</a:t>
            </a:r>
            <a:r>
              <a:rPr lang="vi-VN" sz="3600" kern="0" dirty="0">
                <a:solidFill>
                  <a:schemeClr val="bg2">
                    <a:lumMod val="10000"/>
                  </a:schemeClr>
                </a:solidFill>
                <a:latin typeface="Times New Roman" panose="02020603050405020304" pitchFamily="18" charset="0"/>
                <a:cs typeface="Times New Roman" panose="02020603050405020304" pitchFamily="18" charset="0"/>
                <a:sym typeface="Arial"/>
              </a:rPr>
              <a:t>” trong ví dụ đó?</a:t>
            </a:r>
            <a:endParaRPr lang="x-none" sz="3600" kern="0" dirty="0">
              <a:solidFill>
                <a:schemeClr val="bg2">
                  <a:lumMod val="10000"/>
                </a:schemeClr>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defRPr/>
            </a:pPr>
            <a:endParaRPr lang="x-none" sz="2800" kern="0" dirty="0">
              <a:solidFill>
                <a:schemeClr val="bg2">
                  <a:lumMod val="10000"/>
                </a:schemeClr>
              </a:solidFill>
              <a:latin typeface="Times New Roman" panose="02020603050405020304" pitchFamily="18" charset="0"/>
              <a:cs typeface="Times New Roman" panose="02020603050405020304" pitchFamily="18" charset="0"/>
              <a:sym typeface="Arial"/>
            </a:endParaRPr>
          </a:p>
        </p:txBody>
      </p:sp>
      <p:grpSp>
        <p:nvGrpSpPr>
          <p:cNvPr id="18" name="组合 1"/>
          <p:cNvGrpSpPr/>
          <p:nvPr/>
        </p:nvGrpSpPr>
        <p:grpSpPr>
          <a:xfrm>
            <a:off x="487017" y="730755"/>
            <a:ext cx="11217966" cy="2257136"/>
            <a:chOff x="1418801" y="2100592"/>
            <a:chExt cx="4163999" cy="4202063"/>
          </a:xfrm>
        </p:grpSpPr>
        <p:sp>
          <p:nvSpPr>
            <p:cNvPr id="22" name="圆角矩形 5"/>
            <p:cNvSpPr/>
            <p:nvPr/>
          </p:nvSpPr>
          <p:spPr>
            <a:xfrm>
              <a:off x="1418801" y="2100592"/>
              <a:ext cx="4060262" cy="4202063"/>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21" name="文本框 4"/>
            <p:cNvSpPr txBox="1"/>
            <p:nvPr/>
          </p:nvSpPr>
          <p:spPr>
            <a:xfrm>
              <a:off x="1467004" y="2331795"/>
              <a:ext cx="4115796" cy="810719"/>
            </a:xfrm>
            <a:prstGeom prst="rect">
              <a:avLst/>
            </a:prstGeom>
            <a:noFill/>
          </p:spPr>
          <p:txBody>
            <a:bodyPr wrap="square" rtlCol="0">
              <a:spAutoFit/>
              <a:scene3d>
                <a:camera prst="orthographicFront"/>
                <a:lightRig rig="threePt" dir="t"/>
              </a:scene3d>
              <a:sp3d contourW="12700"/>
            </a:bodyPr>
            <a:lstStyle/>
            <a:p>
              <a:pPr algn="just" defTabSz="914674">
                <a:defRPr/>
              </a:pPr>
              <a:endParaRPr lang="zh-CN" altLang="en-US" sz="2800" dirty="0">
                <a:latin typeface="Times New Roman" panose="02020603050405020304" pitchFamily="18" charset="0"/>
                <a:cs typeface="Times New Roman" panose="02020603050405020304" pitchFamily="18" charset="0"/>
                <a:sym typeface="+mn-lt"/>
              </a:endParaRPr>
            </a:p>
          </p:txBody>
        </p:sp>
      </p:grpSp>
      <p:sp>
        <p:nvSpPr>
          <p:cNvPr id="5" name="Rectangle 4"/>
          <p:cNvSpPr/>
          <p:nvPr/>
        </p:nvSpPr>
        <p:spPr>
          <a:xfrm>
            <a:off x="-377687" y="3112082"/>
            <a:ext cx="11121887" cy="1754326"/>
          </a:xfrm>
          <a:prstGeom prst="rect">
            <a:avLst/>
          </a:prstGeom>
        </p:spPr>
        <p:txBody>
          <a:bodyPr wrap="square">
            <a:spAutoFit/>
          </a:bodyPr>
          <a:lstStyle/>
          <a:p>
            <a:pPr algn="ctr">
              <a:buClr>
                <a:srgbClr val="000000"/>
              </a:buClr>
              <a:buFont typeface="Arial"/>
              <a:buNone/>
              <a:defRPr/>
            </a:pPr>
            <a:r>
              <a:rPr lang="vi-VN" sz="3600" b="1" i="1" kern="0" dirty="0">
                <a:solidFill>
                  <a:schemeClr val="bg2">
                    <a:lumMod val="10000"/>
                  </a:schemeClr>
                </a:solidFill>
                <a:latin typeface="Times New Roman" panose="02020603050405020304" pitchFamily="18" charset="0"/>
                <a:cs typeface="Times New Roman" panose="02020603050405020304" pitchFamily="18" charset="0"/>
                <a:sym typeface="Arial"/>
              </a:rPr>
              <a:t>Thị thơm</a:t>
            </a:r>
            <a:r>
              <a:rPr lang="vi-VN" sz="3600" i="1" kern="0" dirty="0">
                <a:solidFill>
                  <a:schemeClr val="bg2">
                    <a:lumMod val="10000"/>
                  </a:schemeClr>
                </a:solidFill>
                <a:latin typeface="Times New Roman" panose="02020603050405020304" pitchFamily="18" charset="0"/>
                <a:cs typeface="Times New Roman" panose="02020603050405020304" pitchFamily="18" charset="0"/>
                <a:sym typeface="Arial"/>
              </a:rPr>
              <a:t> thì giấu</a:t>
            </a:r>
            <a:r>
              <a:rPr lang="vi-VN" sz="3600" b="1" i="1" kern="0" dirty="0">
                <a:solidFill>
                  <a:schemeClr val="bg2">
                    <a:lumMod val="10000"/>
                  </a:schemeClr>
                </a:solidFill>
                <a:latin typeface="Times New Roman" panose="02020603050405020304" pitchFamily="18" charset="0"/>
                <a:cs typeface="Times New Roman" panose="02020603050405020304" pitchFamily="18" charset="0"/>
                <a:sym typeface="Arial"/>
              </a:rPr>
              <a:t> người thơm</a:t>
            </a:r>
          </a:p>
          <a:p>
            <a:pPr algn="ctr">
              <a:buClr>
                <a:srgbClr val="000000"/>
              </a:buClr>
              <a:buFont typeface="Arial"/>
              <a:buNone/>
              <a:defRPr/>
            </a:pPr>
            <a:r>
              <a:rPr lang="vi-VN" sz="3600" i="1" kern="0" dirty="0">
                <a:solidFill>
                  <a:schemeClr val="bg2">
                    <a:lumMod val="10000"/>
                  </a:schemeClr>
                </a:solidFill>
                <a:latin typeface="Times New Roman" panose="02020603050405020304" pitchFamily="18" charset="0"/>
                <a:cs typeface="Times New Roman" panose="02020603050405020304" pitchFamily="18" charset="0"/>
                <a:sym typeface="Arial"/>
              </a:rPr>
              <a:t>Chăm làm thì được áo cơm cửa nhà</a:t>
            </a:r>
          </a:p>
          <a:p>
            <a:pPr algn="r">
              <a:buClr>
                <a:srgbClr val="000000"/>
              </a:buClr>
              <a:buFont typeface="Arial"/>
              <a:buNone/>
              <a:defRPr/>
            </a:pPr>
            <a:r>
              <a:rPr lang="en-US" sz="3600" kern="0" dirty="0">
                <a:solidFill>
                  <a:schemeClr val="bg2">
                    <a:lumMod val="10000"/>
                  </a:schemeClr>
                </a:solidFill>
                <a:latin typeface="Times New Roman" panose="02020603050405020304" pitchFamily="18" charset="0"/>
                <a:cs typeface="Times New Roman" panose="02020603050405020304" pitchFamily="18" charset="0"/>
                <a:sym typeface="Arial"/>
              </a:rPr>
              <a:t>   </a:t>
            </a:r>
            <a:r>
              <a:rPr lang="vi-VN" sz="3600" kern="0" dirty="0">
                <a:solidFill>
                  <a:schemeClr val="bg2">
                    <a:lumMod val="10000"/>
                  </a:schemeClr>
                </a:solidFill>
                <a:latin typeface="Times New Roman" panose="02020603050405020304" pitchFamily="18" charset="0"/>
                <a:cs typeface="Times New Roman" panose="02020603050405020304" pitchFamily="18" charset="0"/>
                <a:sym typeface="Arial"/>
              </a:rPr>
              <a:t>(Lâm Thị Mỹ Dạ, </a:t>
            </a:r>
            <a:r>
              <a:rPr lang="vi-VN" sz="3600" i="1" kern="0" dirty="0">
                <a:solidFill>
                  <a:schemeClr val="bg2">
                    <a:lumMod val="10000"/>
                  </a:schemeClr>
                </a:solidFill>
                <a:latin typeface="Times New Roman" panose="02020603050405020304" pitchFamily="18" charset="0"/>
                <a:cs typeface="Times New Roman" panose="02020603050405020304" pitchFamily="18" charset="0"/>
                <a:sym typeface="Arial"/>
              </a:rPr>
              <a:t>Chuyện cổ nước mình</a:t>
            </a:r>
            <a:r>
              <a:rPr lang="vi-VN" sz="3600" kern="0" dirty="0">
                <a:solidFill>
                  <a:schemeClr val="bg2">
                    <a:lumMod val="10000"/>
                  </a:schemeClr>
                </a:solidFill>
                <a:latin typeface="Times New Roman" panose="02020603050405020304" pitchFamily="18" charset="0"/>
                <a:cs typeface="Times New Roman" panose="02020603050405020304" pitchFamily="18" charset="0"/>
                <a:sym typeface="Arial"/>
              </a:rPr>
              <a:t>)</a:t>
            </a:r>
            <a:endParaRPr lang="x-none" sz="3600" kern="0" dirty="0">
              <a:solidFill>
                <a:schemeClr val="bg2">
                  <a:lumMod val="10000"/>
                </a:scheme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843520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燕尾形 44">
            <a:extLst>
              <a:ext uri="{FF2B5EF4-FFF2-40B4-BE49-F238E27FC236}">
                <a16:creationId xmlns:a16="http://schemas.microsoft.com/office/drawing/2014/main" id="{493A0432-FC0B-44E5-B140-CBB207AD2895}"/>
              </a:ext>
            </a:extLst>
          </p:cNvPr>
          <p:cNvSpPr/>
          <p:nvPr/>
        </p:nvSpPr>
        <p:spPr>
          <a:xfrm rot="5400000">
            <a:off x="2142057" y="3161640"/>
            <a:ext cx="357372" cy="644389"/>
          </a:xfrm>
          <a:prstGeom prst="chevron">
            <a:avLst/>
          </a:prstGeom>
          <a:solidFill>
            <a:srgbClr val="F9C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74">
              <a:defRPr/>
            </a:pPr>
            <a:endParaRPr lang="zh-CN" altLang="en-US" sz="975">
              <a:solidFill>
                <a:prstClr val="black">
                  <a:lumMod val="65000"/>
                  <a:lumOff val="35000"/>
                </a:prstClr>
              </a:solidFill>
              <a:cs typeface="+mn-ea"/>
              <a:sym typeface="+mn-lt"/>
            </a:endParaRPr>
          </a:p>
        </p:txBody>
      </p:sp>
      <p:sp>
        <p:nvSpPr>
          <p:cNvPr id="26" name="燕尾形 48">
            <a:extLst>
              <a:ext uri="{FF2B5EF4-FFF2-40B4-BE49-F238E27FC236}">
                <a16:creationId xmlns:a16="http://schemas.microsoft.com/office/drawing/2014/main" id="{44DC92A2-1325-42C6-A5F9-54F3AB28EB38}"/>
              </a:ext>
            </a:extLst>
          </p:cNvPr>
          <p:cNvSpPr/>
          <p:nvPr/>
        </p:nvSpPr>
        <p:spPr>
          <a:xfrm rot="5400000">
            <a:off x="2137252" y="4277239"/>
            <a:ext cx="357372" cy="634780"/>
          </a:xfrm>
          <a:prstGeom prst="chevron">
            <a:avLst/>
          </a:prstGeom>
          <a:solidFill>
            <a:srgbClr val="C3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74">
              <a:defRPr/>
            </a:pPr>
            <a:endParaRPr lang="zh-CN" altLang="en-US" sz="975" dirty="0">
              <a:solidFill>
                <a:prstClr val="black">
                  <a:lumMod val="65000"/>
                  <a:lumOff val="35000"/>
                </a:prstClr>
              </a:solidFill>
              <a:cs typeface="+mn-ea"/>
              <a:sym typeface="+mn-lt"/>
            </a:endParaRPr>
          </a:p>
        </p:txBody>
      </p:sp>
      <p:sp>
        <p:nvSpPr>
          <p:cNvPr id="19" name="Rectangle 18"/>
          <p:cNvSpPr/>
          <p:nvPr/>
        </p:nvSpPr>
        <p:spPr>
          <a:xfrm>
            <a:off x="2950036" y="4800600"/>
            <a:ext cx="6291927" cy="13715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8707" tIns="50800" rIns="50800" bIns="50800" numCol="1" spcCol="1270" anchor="ctr" anchorCtr="0">
            <a:noAutofit/>
          </a:bodyPr>
          <a:lstStyle/>
          <a:p>
            <a:pPr lvl="0" algn="l" defTabSz="889000">
              <a:lnSpc>
                <a:spcPct val="90000"/>
              </a:lnSpc>
              <a:spcBef>
                <a:spcPct val="0"/>
              </a:spcBef>
              <a:spcAft>
                <a:spcPct val="35000"/>
              </a:spcAft>
            </a:pPr>
            <a:endParaRPr lang="en-US" sz="2000" b="1" kern="1200" dirty="0">
              <a:latin typeface="Times New Roman" panose="02020603050405020304" pitchFamily="18" charset="0"/>
              <a:cs typeface="Times New Roman" panose="02020603050405020304" pitchFamily="18" charset="0"/>
            </a:endParaRPr>
          </a:p>
        </p:txBody>
      </p:sp>
      <p:sp>
        <p:nvSpPr>
          <p:cNvPr id="2" name="Rectangle 1"/>
          <p:cNvSpPr/>
          <p:nvPr/>
        </p:nvSpPr>
        <p:spPr>
          <a:xfrm>
            <a:off x="2757584" y="3305148"/>
            <a:ext cx="6300123" cy="480131"/>
          </a:xfrm>
          <a:prstGeom prst="rect">
            <a:avLst/>
          </a:prstGeom>
        </p:spPr>
        <p:txBody>
          <a:bodyPr wrap="none">
            <a:spAutoFit/>
          </a:bodyPr>
          <a:lstStyle/>
          <a:p>
            <a:pPr lvl="0" algn="just" defTabSz="889000">
              <a:lnSpc>
                <a:spcPct val="90000"/>
              </a:lnSpc>
              <a:spcBef>
                <a:spcPct val="0"/>
              </a:spcBef>
              <a:spcAft>
                <a:spcPct val="35000"/>
              </a:spcAft>
            </a:pPr>
            <a:r>
              <a:rPr lang="vi-VN" sz="2800" b="1" dirty="0">
                <a:latin typeface="Times New Roman" panose="02020603050405020304" pitchFamily="18" charset="0"/>
                <a:cs typeface="Times New Roman" panose="02020603050405020304" pitchFamily="18" charset="0"/>
              </a:rPr>
              <a:t>Thơm (thị thơm): có mùi hương dễ chịu</a:t>
            </a:r>
            <a:endParaRPr 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757584" y="4205144"/>
            <a:ext cx="8444418" cy="867930"/>
          </a:xfrm>
          <a:prstGeom prst="rect">
            <a:avLst/>
          </a:prstGeom>
        </p:spPr>
        <p:txBody>
          <a:bodyPr wrap="square">
            <a:spAutoFit/>
          </a:bodyPr>
          <a:lstStyle/>
          <a:p>
            <a:pPr lvl="0" algn="just" defTabSz="889000">
              <a:lnSpc>
                <a:spcPct val="90000"/>
              </a:lnSpc>
              <a:spcBef>
                <a:spcPct val="0"/>
              </a:spcBef>
              <a:spcAft>
                <a:spcPct val="35000"/>
              </a:spcAft>
            </a:pPr>
            <a:r>
              <a:rPr lang="vi-VN" sz="2800" b="1" dirty="0">
                <a:latin typeface="Times New Roman" panose="02020603050405020304" pitchFamily="18" charset="0"/>
                <a:cs typeface="Times New Roman" panose="02020603050405020304" pitchFamily="18" charset="0"/>
              </a:rPr>
              <a:t>Thơm (người thơm): phẩm chất tốt đẹp, thơm thảo, được mọi người yêu mến, ca ngợi</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016857" y="5392531"/>
            <a:ext cx="8762553" cy="867930"/>
          </a:xfrm>
          <a:prstGeom prst="rect">
            <a:avLst/>
          </a:prstGeom>
          <a:solidFill>
            <a:srgbClr val="D99594"/>
          </a:solidFill>
        </p:spPr>
        <p:txBody>
          <a:bodyPr wrap="square">
            <a:spAutoFit/>
          </a:bodyPr>
          <a:lstStyle/>
          <a:p>
            <a:pPr lvl="0" algn="just" defTabSz="889000">
              <a:lnSpc>
                <a:spcPct val="90000"/>
              </a:lnSpc>
              <a:spcBef>
                <a:spcPct val="0"/>
              </a:spcBef>
              <a:spcAft>
                <a:spcPct val="35000"/>
              </a:spcAft>
            </a:pPr>
            <a:r>
              <a:rPr lang="vi-VN" sz="2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Trong những ngữ cảnh khác nhau, từ ngữ sẽ mang những nét nghĩa khác nhau</a:t>
            </a:r>
            <a:endParaRPr lang="en-US" sz="2800" b="1" dirty="0">
              <a:solidFill>
                <a:schemeClr val="bg1"/>
              </a:solidFill>
              <a:latin typeface="Times New Roman" panose="02020603050405020304" pitchFamily="18" charset="0"/>
              <a:cs typeface="Times New Roman" panose="02020603050405020304" pitchFamily="18" charset="0"/>
            </a:endParaRPr>
          </a:p>
        </p:txBody>
      </p:sp>
      <p:grpSp>
        <p:nvGrpSpPr>
          <p:cNvPr id="24" name="组合 1"/>
          <p:cNvGrpSpPr/>
          <p:nvPr/>
        </p:nvGrpSpPr>
        <p:grpSpPr>
          <a:xfrm>
            <a:off x="1569743" y="731576"/>
            <a:ext cx="9209667" cy="2025719"/>
            <a:chOff x="1418801" y="2100592"/>
            <a:chExt cx="4163999" cy="3771239"/>
          </a:xfrm>
        </p:grpSpPr>
        <p:sp>
          <p:nvSpPr>
            <p:cNvPr id="30" name="圆角矩形 5"/>
            <p:cNvSpPr/>
            <p:nvPr/>
          </p:nvSpPr>
          <p:spPr>
            <a:xfrm>
              <a:off x="1418801" y="2100592"/>
              <a:ext cx="4060262" cy="3771239"/>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29" name="文本框 4"/>
            <p:cNvSpPr txBox="1"/>
            <p:nvPr/>
          </p:nvSpPr>
          <p:spPr>
            <a:xfrm>
              <a:off x="1467004" y="2331795"/>
              <a:ext cx="4115796" cy="810719"/>
            </a:xfrm>
            <a:prstGeom prst="rect">
              <a:avLst/>
            </a:prstGeom>
            <a:noFill/>
          </p:spPr>
          <p:txBody>
            <a:bodyPr wrap="square" rtlCol="0">
              <a:spAutoFit/>
              <a:scene3d>
                <a:camera prst="orthographicFront"/>
                <a:lightRig rig="threePt" dir="t"/>
              </a:scene3d>
              <a:sp3d contourW="12700"/>
            </a:bodyPr>
            <a:lstStyle/>
            <a:p>
              <a:pPr algn="just" defTabSz="914674">
                <a:defRPr/>
              </a:pPr>
              <a:endParaRPr lang="zh-CN" altLang="en-US" sz="2800" dirty="0">
                <a:latin typeface="Times New Roman" panose="02020603050405020304" pitchFamily="18" charset="0"/>
                <a:cs typeface="Times New Roman" panose="02020603050405020304" pitchFamily="18" charset="0"/>
                <a:sym typeface="+mn-lt"/>
              </a:endParaRPr>
            </a:p>
          </p:txBody>
        </p:sp>
      </p:grpSp>
      <p:sp>
        <p:nvSpPr>
          <p:cNvPr id="32" name="Rectangle 31"/>
          <p:cNvSpPr/>
          <p:nvPr/>
        </p:nvSpPr>
        <p:spPr>
          <a:xfrm>
            <a:off x="901148" y="926279"/>
            <a:ext cx="9721109" cy="1569660"/>
          </a:xfrm>
          <a:prstGeom prst="rect">
            <a:avLst/>
          </a:prstGeom>
        </p:spPr>
        <p:txBody>
          <a:bodyPr wrap="square">
            <a:spAutoFit/>
          </a:bodyPr>
          <a:lstStyle/>
          <a:p>
            <a:pPr algn="ctr">
              <a:buClr>
                <a:srgbClr val="000000"/>
              </a:buClr>
              <a:buFont typeface="Arial"/>
              <a:buNone/>
              <a:defRPr/>
            </a:pPr>
            <a:r>
              <a:rPr lang="vi-VN" sz="3200" b="1" i="1" kern="0" dirty="0">
                <a:solidFill>
                  <a:schemeClr val="bg2">
                    <a:lumMod val="10000"/>
                  </a:schemeClr>
                </a:solidFill>
                <a:latin typeface="Times New Roman" panose="02020603050405020304" pitchFamily="18" charset="0"/>
                <a:cs typeface="Times New Roman" panose="02020603050405020304" pitchFamily="18" charset="0"/>
                <a:sym typeface="Arial"/>
              </a:rPr>
              <a:t>Thị thơm</a:t>
            </a:r>
            <a:r>
              <a:rPr lang="vi-VN" sz="3200" i="1" kern="0" dirty="0">
                <a:solidFill>
                  <a:schemeClr val="bg2">
                    <a:lumMod val="10000"/>
                  </a:schemeClr>
                </a:solidFill>
                <a:latin typeface="Times New Roman" panose="02020603050405020304" pitchFamily="18" charset="0"/>
                <a:cs typeface="Times New Roman" panose="02020603050405020304" pitchFamily="18" charset="0"/>
                <a:sym typeface="Arial"/>
              </a:rPr>
              <a:t> thì giấu</a:t>
            </a:r>
            <a:r>
              <a:rPr lang="vi-VN" sz="3200" b="1" i="1" kern="0" dirty="0">
                <a:solidFill>
                  <a:schemeClr val="bg2">
                    <a:lumMod val="10000"/>
                  </a:schemeClr>
                </a:solidFill>
                <a:latin typeface="Times New Roman" panose="02020603050405020304" pitchFamily="18" charset="0"/>
                <a:cs typeface="Times New Roman" panose="02020603050405020304" pitchFamily="18" charset="0"/>
                <a:sym typeface="Arial"/>
              </a:rPr>
              <a:t> người thơm</a:t>
            </a:r>
          </a:p>
          <a:p>
            <a:pPr algn="ctr">
              <a:buClr>
                <a:srgbClr val="000000"/>
              </a:buClr>
              <a:buFont typeface="Arial"/>
              <a:buNone/>
              <a:defRPr/>
            </a:pPr>
            <a:r>
              <a:rPr lang="vi-VN" sz="3200" i="1" kern="0" dirty="0">
                <a:solidFill>
                  <a:schemeClr val="bg2">
                    <a:lumMod val="10000"/>
                  </a:schemeClr>
                </a:solidFill>
                <a:latin typeface="Times New Roman" panose="02020603050405020304" pitchFamily="18" charset="0"/>
                <a:cs typeface="Times New Roman" panose="02020603050405020304" pitchFamily="18" charset="0"/>
                <a:sym typeface="Arial"/>
              </a:rPr>
              <a:t>Chăm làm thì được áo cơm cửa nhà</a:t>
            </a:r>
          </a:p>
          <a:p>
            <a:pPr algn="r">
              <a:buClr>
                <a:srgbClr val="000000"/>
              </a:buClr>
              <a:buFont typeface="Arial"/>
              <a:buNone/>
              <a:defRPr/>
            </a:pPr>
            <a:r>
              <a:rPr lang="en-US" sz="3200" kern="0" dirty="0">
                <a:solidFill>
                  <a:schemeClr val="bg2">
                    <a:lumMod val="10000"/>
                  </a:schemeClr>
                </a:solidFill>
                <a:latin typeface="Times New Roman" panose="02020603050405020304" pitchFamily="18" charset="0"/>
                <a:cs typeface="Times New Roman" panose="02020603050405020304" pitchFamily="18" charset="0"/>
                <a:sym typeface="Arial"/>
              </a:rPr>
              <a:t>       </a:t>
            </a:r>
            <a:r>
              <a:rPr lang="vi-VN" sz="3200" kern="0" dirty="0">
                <a:solidFill>
                  <a:schemeClr val="bg2">
                    <a:lumMod val="10000"/>
                  </a:schemeClr>
                </a:solidFill>
                <a:latin typeface="Times New Roman" panose="02020603050405020304" pitchFamily="18" charset="0"/>
                <a:cs typeface="Times New Roman" panose="02020603050405020304" pitchFamily="18" charset="0"/>
                <a:sym typeface="Arial"/>
              </a:rPr>
              <a:t>(Lâm Thị Mỹ Dạ, </a:t>
            </a:r>
            <a:r>
              <a:rPr lang="vi-VN" sz="3200" i="1" kern="0" dirty="0">
                <a:solidFill>
                  <a:schemeClr val="bg2">
                    <a:lumMod val="10000"/>
                  </a:schemeClr>
                </a:solidFill>
                <a:latin typeface="Times New Roman" panose="02020603050405020304" pitchFamily="18" charset="0"/>
                <a:cs typeface="Times New Roman" panose="02020603050405020304" pitchFamily="18" charset="0"/>
                <a:sym typeface="Arial"/>
              </a:rPr>
              <a:t>Chuyện cổ nước mình</a:t>
            </a:r>
            <a:r>
              <a:rPr lang="vi-VN" sz="3200" kern="0" dirty="0">
                <a:solidFill>
                  <a:schemeClr val="bg2">
                    <a:lumMod val="10000"/>
                  </a:schemeClr>
                </a:solidFill>
                <a:latin typeface="Times New Roman" panose="02020603050405020304" pitchFamily="18" charset="0"/>
                <a:cs typeface="Times New Roman" panose="02020603050405020304" pitchFamily="18" charset="0"/>
                <a:sym typeface="Arial"/>
              </a:rPr>
              <a:t>)</a:t>
            </a:r>
            <a:endParaRPr lang="x-none" sz="3200" kern="0" dirty="0">
              <a:solidFill>
                <a:schemeClr val="bg2">
                  <a:lumMod val="10000"/>
                </a:scheme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2126240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 grpId="0"/>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001289" y="-1064665"/>
            <a:ext cx="2449029" cy="1922488"/>
          </a:xfrm>
          <a:prstGeom prst="rect">
            <a:avLst/>
          </a:prstGeom>
        </p:spPr>
      </p:pic>
      <p:pic>
        <p:nvPicPr>
          <p:cNvPr id="3" name="Picture 3"/>
          <p:cNvPicPr>
            <a:picLocks noChangeAspect="1"/>
          </p:cNvPicPr>
          <p:nvPr/>
        </p:nvPicPr>
        <p:blipFill>
          <a:blip r:embed="rId4">
            <a:alphaModFix amt="69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2198350" cy="6858000"/>
          </a:xfrm>
          <a:prstGeom prst="rect">
            <a:avLst/>
          </a:prstGeom>
        </p:spPr>
      </p:pic>
      <p:sp>
        <p:nvSpPr>
          <p:cNvPr id="6" name="TextBox 6"/>
          <p:cNvSpPr txBox="1"/>
          <p:nvPr/>
        </p:nvSpPr>
        <p:spPr>
          <a:xfrm>
            <a:off x="635000" y="865639"/>
            <a:ext cx="10922000" cy="2962734"/>
          </a:xfrm>
          <a:prstGeom prst="rect">
            <a:avLst/>
          </a:prstGeom>
        </p:spPr>
        <p:txBody>
          <a:bodyPr wrap="square" lIns="0" tIns="0" rIns="0" bIns="0" rtlCol="0" anchor="t">
            <a:spAutoFit/>
          </a:bodyPr>
          <a:lstStyle/>
          <a:p>
            <a:pPr algn="just">
              <a:lnSpc>
                <a:spcPct val="120000"/>
              </a:lnSpc>
              <a:spcBef>
                <a:spcPts val="133"/>
              </a:spcBef>
              <a:spcAft>
                <a:spcPts val="133"/>
              </a:spcAft>
              <a:tabLst>
                <a:tab pos="4889744" algn="l"/>
              </a:tabLst>
            </a:pP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Khi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gặp</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các</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từ</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ngữ</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không</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hiểu</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theo</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nghĩa</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thông</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thường</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ta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dựa</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vào</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ngữ</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cảnh</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phía</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trước</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sau</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để</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dự</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đoán</a:t>
            </a:r>
            <a:endParaRPr lang="en-GB" sz="2667" b="1" dirty="0">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20000"/>
              </a:lnSpc>
              <a:spcBef>
                <a:spcPts val="133"/>
              </a:spcBef>
              <a:spcAft>
                <a:spcPts val="133"/>
              </a:spcAft>
              <a:tabLst>
                <a:tab pos="4889744" algn="l"/>
              </a:tabLst>
            </a:pP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Cơ</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sở</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để</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suy</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đoán</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nghĩa</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của</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từ</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ngữ</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chúng</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ta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có</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thể</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dựa</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b="1" dirty="0" err="1">
                <a:latin typeface="Roboto Condensed" panose="02000000000000000000" pitchFamily="2" charset="0"/>
                <a:ea typeface="Roboto Condensed" panose="02000000000000000000" pitchFamily="2" charset="0"/>
                <a:cs typeface="Roboto Condensed" panose="02000000000000000000" pitchFamily="2" charset="0"/>
              </a:rPr>
              <a:t>vào</a:t>
            </a:r>
            <a:r>
              <a:rPr lang="en-US" sz="2667" b="1" dirty="0">
                <a:latin typeface="Roboto Condensed" panose="02000000000000000000" pitchFamily="2" charset="0"/>
                <a:ea typeface="Roboto Condensed" panose="02000000000000000000" pitchFamily="2" charset="0"/>
                <a:cs typeface="Roboto Condensed" panose="02000000000000000000" pitchFamily="2" charset="0"/>
              </a:rPr>
              <a:t>:</a:t>
            </a:r>
            <a:endParaRPr lang="en-GB" sz="2667" b="1" dirty="0">
              <a:latin typeface="Roboto Condensed" panose="02000000000000000000" pitchFamily="2" charset="0"/>
              <a:ea typeface="Roboto Condensed" panose="02000000000000000000" pitchFamily="2" charset="0"/>
              <a:cs typeface="Roboto Condensed" panose="02000000000000000000" pitchFamily="2" charset="0"/>
            </a:endParaRPr>
          </a:p>
          <a:p>
            <a:pPr marL="228611" indent="-228611" algn="just">
              <a:lnSpc>
                <a:spcPct val="120000"/>
              </a:lnSpc>
              <a:spcBef>
                <a:spcPts val="133"/>
              </a:spcBef>
              <a:spcAft>
                <a:spcPts val="133"/>
              </a:spcAft>
              <a:buFont typeface="Symbol" panose="05050102010706020507" pitchFamily="18" charset="2"/>
              <a:buChar char=""/>
            </a:pP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Mô</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hình</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tạo</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của</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từ</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nghĩa</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của</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các</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yếu</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tố</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tạo</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nên</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từ</a:t>
            </a:r>
            <a:endParaRPr lang="en-GB" sz="2667" dirty="0">
              <a:latin typeface="Roboto Condensed" panose="02000000000000000000" pitchFamily="2" charset="0"/>
              <a:ea typeface="Roboto Condensed" panose="02000000000000000000" pitchFamily="2" charset="0"/>
              <a:cs typeface="Roboto Condensed" panose="02000000000000000000" pitchFamily="2" charset="0"/>
            </a:endParaRPr>
          </a:p>
          <a:p>
            <a:pPr marL="228611" indent="-228611" algn="just">
              <a:lnSpc>
                <a:spcPct val="120000"/>
              </a:lnSpc>
              <a:spcBef>
                <a:spcPts val="133"/>
              </a:spcBef>
              <a:spcAft>
                <a:spcPts val="133"/>
              </a:spcAft>
              <a:buFont typeface="Symbol" panose="05050102010706020507" pitchFamily="18" charset="2"/>
              <a:buChar char=""/>
              <a:tabLst>
                <a:tab pos="4889744" algn="l"/>
              </a:tabLst>
            </a:pP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Ngữ</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cảnh</a:t>
            </a:r>
            <a:endParaRPr lang="en-GB" sz="2667" dirty="0">
              <a:latin typeface="Roboto Condensed" panose="02000000000000000000" pitchFamily="2" charset="0"/>
              <a:ea typeface="Roboto Condensed" panose="02000000000000000000" pitchFamily="2" charset="0"/>
              <a:cs typeface="Roboto Condensed" panose="02000000000000000000" pitchFamily="2" charset="0"/>
            </a:endParaRPr>
          </a:p>
          <a:p>
            <a:pPr marL="381019" indent="-381019">
              <a:buFont typeface="Arial" panose="020B0604020202020204" pitchFamily="34" charset="0"/>
              <a:buChar char="•"/>
            </a:pPr>
            <a:r>
              <a:rPr lang="en-US" sz="2667" dirty="0">
                <a:latin typeface="Roboto Condensed" panose="02000000000000000000" pitchFamily="2" charset="0"/>
                <a:ea typeface="Roboto Condensed" panose="02000000000000000000" pitchFamily="2" charset="0"/>
                <a:cs typeface="Roboto Condensed" panose="02000000000000000000" pitchFamily="2" charset="0"/>
              </a:rPr>
              <a:t>Các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phương</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thức</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chuyển</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nghĩa</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của</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từ</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ẩn</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dụ</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hoán</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 </a:t>
            </a:r>
            <a:r>
              <a:rPr lang="en-US" sz="2667" dirty="0" err="1">
                <a:latin typeface="Roboto Condensed" panose="02000000000000000000" pitchFamily="2" charset="0"/>
                <a:ea typeface="Roboto Condensed" panose="02000000000000000000" pitchFamily="2" charset="0"/>
                <a:cs typeface="Roboto Condensed" panose="02000000000000000000" pitchFamily="2" charset="0"/>
              </a:rPr>
              <a:t>dụ</a:t>
            </a:r>
            <a:r>
              <a:rPr lang="en-US" sz="2667" dirty="0">
                <a:latin typeface="Roboto Condensed" panose="02000000000000000000" pitchFamily="2" charset="0"/>
                <a:ea typeface="Roboto Condensed" panose="02000000000000000000" pitchFamily="2" charset="0"/>
                <a:cs typeface="Roboto Condensed" panose="02000000000000000000" pitchFamily="2" charset="0"/>
              </a:rPr>
              <a:t>…)</a:t>
            </a:r>
            <a:endParaRPr lang="en-US" sz="5867"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00727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www.jpppt.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ww.jpppt.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2203</TotalTime>
  <Words>2220</Words>
  <Application>Microsoft Office PowerPoint</Application>
  <PresentationFormat>Widescreen</PresentationFormat>
  <Paragraphs>234</Paragraphs>
  <Slides>32</Slides>
  <Notes>11</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Times New Roman</vt:lpstr>
      <vt:lpstr>Wingdings</vt:lpstr>
      <vt:lpstr>Calibri</vt:lpstr>
      <vt:lpstr>Arial</vt:lpstr>
      <vt:lpstr>Symbol</vt:lpstr>
      <vt:lpstr>Roboto Condensed</vt:lpstr>
      <vt:lpstr>DengXian</vt:lpstr>
      <vt:lpstr>Calibri Light</vt:lpstr>
      <vt:lpstr>www.jpppt.com</vt:lpstr>
      <vt:lpstr>1_www.jpppt.com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84944557512</cp:lastModifiedBy>
  <cp:revision>215</cp:revision>
  <dcterms:created xsi:type="dcterms:W3CDTF">2020-02-05T13:45:58Z</dcterms:created>
  <dcterms:modified xsi:type="dcterms:W3CDTF">2025-11-27T06:03:31Z</dcterms:modified>
</cp:coreProperties>
</file>