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98" r:id="rId4"/>
    <p:sldId id="297" r:id="rId5"/>
    <p:sldId id="284" r:id="rId6"/>
    <p:sldId id="299" r:id="rId7"/>
    <p:sldId id="311" r:id="rId8"/>
    <p:sldId id="323" r:id="rId9"/>
    <p:sldId id="310" r:id="rId10"/>
    <p:sldId id="300" r:id="rId11"/>
    <p:sldId id="301" r:id="rId12"/>
    <p:sldId id="312" r:id="rId13"/>
    <p:sldId id="313" r:id="rId14"/>
    <p:sldId id="302" r:id="rId15"/>
    <p:sldId id="308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3" r:id="rId25"/>
    <p:sldId id="309" r:id="rId26"/>
    <p:sldId id="322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2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2022/3/30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720221" y="1860384"/>
            <a:ext cx="7447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ĐỜI SỐNG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Tiết: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112     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3B19E44D-2A08-4CC4-8B67-C2F9E2A49DD5}"/>
              </a:ext>
            </a:extLst>
          </p:cNvPr>
          <p:cNvSpPr txBox="1"/>
          <p:nvPr/>
        </p:nvSpPr>
        <p:spPr>
          <a:xfrm>
            <a:off x="2849613" y="5023096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2003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2BDC6-DFA1-4E80-AFC0-C47597FA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0654" b="57226"/>
          <a:stretch/>
        </p:blipFill>
        <p:spPr>
          <a:xfrm>
            <a:off x="536895" y="4586101"/>
            <a:ext cx="3884143" cy="18043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1121" y="4258747"/>
            <a:ext cx="3575714" cy="2131664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701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174459"/>
            <a:ext cx="6826723" cy="11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222A70-3FD0-47F9-9210-8C280EBFCADB}"/>
              </a:ext>
            </a:extLst>
          </p:cNvPr>
          <p:cNvSpPr/>
          <p:nvPr/>
        </p:nvSpPr>
        <p:spPr>
          <a:xfrm>
            <a:off x="1952943" y="1408408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</a:t>
            </a: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974212" y="4498850"/>
            <a:ext cx="2889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những từ ngữ nối: mặt khác, hơn nữa, bên cạnh đó…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36492-F95F-43DE-AC2F-C5CEFA7F3DF8}"/>
              </a:ext>
            </a:extLst>
          </p:cNvPr>
          <p:cNvSpPr/>
          <p:nvPr/>
        </p:nvSpPr>
        <p:spPr>
          <a:xfrm>
            <a:off x="780176" y="4823559"/>
            <a:ext cx="310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phần mở đầu và phần kết thúc hấp dẫn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502235"/>
            <a:ext cx="341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hiếu hình ảnh hoặc video, đưa ra một sự vật để khơi dậy trí tò mò…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77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411428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5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41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30" y="1070927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45954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 dựa vào phần tóm tắt đã chuẩn bị trước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khái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quát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nối các tư liệu trực quan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 ý cách tương tác với khan giả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175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71FCC-AF7F-46C1-8AF2-DF9611D03050}"/>
              </a:ext>
            </a:extLst>
          </p:cNvPr>
          <p:cNvGraphicFramePr>
            <a:graphicFrameLocks noGrp="1"/>
          </p:cNvGraphicFramePr>
          <p:nvPr/>
        </p:nvGraphicFramePr>
        <p:xfrm>
          <a:off x="869658" y="678082"/>
          <a:ext cx="10452683" cy="5153654"/>
        </p:xfrm>
        <a:graphic>
          <a:graphicData uri="http://schemas.openxmlformats.org/drawingml/2006/table">
            <a:tbl>
              <a:tblPr firstRow="1" firstCol="1" bandRow="1"/>
              <a:tblGrid>
                <a:gridCol w="8389668">
                  <a:extLst>
                    <a:ext uri="{9D8B030D-6E8A-4147-A177-3AD203B41FA5}">
                      <a16:colId xmlns:a16="http://schemas.microsoft.com/office/drawing/2014/main" val="1710482369"/>
                    </a:ext>
                  </a:extLst>
                </a:gridCol>
                <a:gridCol w="2063015">
                  <a:extLst>
                    <a:ext uri="{9D8B030D-6E8A-4147-A177-3AD203B41FA5}">
                      <a16:colId xmlns:a16="http://schemas.microsoft.com/office/drawing/2014/main" val="1503562697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0525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40994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103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3499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0208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10030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1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01782"/>
      </p:ext>
    </p:extLst>
  </p:cSld>
  <p:clrMapOvr>
    <a:masterClrMapping/>
  </p:clrMapOvr>
  <p:transition spd="slow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2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52" y="550650"/>
            <a:ext cx="1328172" cy="1229416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EFD22353-B207-48B5-A681-7C544DA32DF3}"/>
              </a:ext>
            </a:extLst>
          </p:cNvPr>
          <p:cNvGrpSpPr/>
          <p:nvPr/>
        </p:nvGrpSpPr>
        <p:grpSpPr>
          <a:xfrm>
            <a:off x="800576" y="1616903"/>
            <a:ext cx="5823861" cy="4261041"/>
            <a:chOff x="2536369" y="234038"/>
            <a:chExt cx="7119263" cy="5208825"/>
          </a:xfrm>
        </p:grpSpPr>
        <p:grpSp>
          <p:nvGrpSpPr>
            <p:cNvPr id="7" name="组合 4">
              <a:extLst>
                <a:ext uri="{FF2B5EF4-FFF2-40B4-BE49-F238E27FC236}">
                  <a16:creationId xmlns:a16="http://schemas.microsoft.com/office/drawing/2014/main" id="{64723883-66CC-4B2C-903D-12629887E6B2}"/>
                </a:ext>
              </a:extLst>
            </p:cNvPr>
            <p:cNvGrpSpPr/>
            <p:nvPr/>
          </p:nvGrpSpPr>
          <p:grpSpPr>
            <a:xfrm>
              <a:off x="3156857" y="464457"/>
              <a:ext cx="5878286" cy="4978406"/>
              <a:chOff x="3004458" y="406400"/>
              <a:chExt cx="5878286" cy="4978406"/>
            </a:xfrm>
          </p:grpSpPr>
          <p:pic>
            <p:nvPicPr>
              <p:cNvPr id="11" name="图片 2">
                <a:extLst>
                  <a:ext uri="{FF2B5EF4-FFF2-40B4-BE49-F238E27FC236}">
                    <a16:creationId xmlns:a16="http://schemas.microsoft.com/office/drawing/2014/main" id="{A6AB18C0-B05D-4939-81C2-623389C79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908" y="406400"/>
                <a:ext cx="4978406" cy="4978406"/>
              </a:xfrm>
              <a:prstGeom prst="rect">
                <a:avLst/>
              </a:prstGeom>
            </p:spPr>
          </p:pic>
          <p:sp>
            <p:nvSpPr>
              <p:cNvPr id="12" name="图文框 3">
                <a:extLst>
                  <a:ext uri="{FF2B5EF4-FFF2-40B4-BE49-F238E27FC236}">
                    <a16:creationId xmlns:a16="http://schemas.microsoft.com/office/drawing/2014/main" id="{15131436-5C57-471C-8F23-1ED44EB6827C}"/>
                  </a:ext>
                </a:extLst>
              </p:cNvPr>
              <p:cNvSpPr/>
              <p:nvPr/>
            </p:nvSpPr>
            <p:spPr>
              <a:xfrm>
                <a:off x="3004458" y="566056"/>
                <a:ext cx="5878286" cy="4267201"/>
              </a:xfrm>
              <a:prstGeom prst="frame">
                <a:avLst>
                  <a:gd name="adj1" fmla="val 63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52EAC6D-BAD2-4DAD-8AB7-613CAEDD7D63}"/>
                </a:ext>
              </a:extLst>
            </p:cNvPr>
            <p:cNvGrpSpPr/>
            <p:nvPr/>
          </p:nvGrpSpPr>
          <p:grpSpPr>
            <a:xfrm>
              <a:off x="2536369" y="234038"/>
              <a:ext cx="7119263" cy="986977"/>
              <a:chOff x="2536369" y="234038"/>
              <a:chExt cx="7119263" cy="986977"/>
            </a:xfrm>
          </p:grpSpPr>
          <p:pic>
            <p:nvPicPr>
              <p:cNvPr id="9" name="图片 5">
                <a:extLst>
                  <a:ext uri="{FF2B5EF4-FFF2-40B4-BE49-F238E27FC236}">
                    <a16:creationId xmlns:a16="http://schemas.microsoft.com/office/drawing/2014/main" id="{EB07DE6D-33B5-4D6F-81EE-DA3411B31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8655" y="234038"/>
                <a:ext cx="986977" cy="986977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BBCF898D-3AD6-430D-A692-B241A246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6369" y="234038"/>
                <a:ext cx="986977" cy="986977"/>
              </a:xfrm>
              <a:prstGeom prst="rect">
                <a:avLst/>
              </a:prstGeom>
            </p:spPr>
          </p:pic>
        </p:grpSp>
      </p:grpSp>
      <p:grpSp>
        <p:nvGrpSpPr>
          <p:cNvPr id="13" name="组合 34">
            <a:extLst>
              <a:ext uri="{FF2B5EF4-FFF2-40B4-BE49-F238E27FC236}">
                <a16:creationId xmlns:a16="http://schemas.microsoft.com/office/drawing/2014/main" id="{4570762A-279B-4EAD-B017-B6DDC6F22BFE}"/>
              </a:ext>
            </a:extLst>
          </p:cNvPr>
          <p:cNvGrpSpPr/>
          <p:nvPr/>
        </p:nvGrpSpPr>
        <p:grpSpPr>
          <a:xfrm>
            <a:off x="6484292" y="2269222"/>
            <a:ext cx="4072548" cy="3800274"/>
            <a:chOff x="427439" y="2703753"/>
            <a:chExt cx="3497134" cy="3136067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86E5B562-2575-4C3D-80A6-AC8A742C456C}"/>
                </a:ext>
              </a:extLst>
            </p:cNvPr>
            <p:cNvGrpSpPr/>
            <p:nvPr/>
          </p:nvGrpSpPr>
          <p:grpSpPr>
            <a:xfrm>
              <a:off x="1312002" y="3227249"/>
              <a:ext cx="2612571" cy="2612571"/>
              <a:chOff x="1712686" y="1683752"/>
              <a:chExt cx="2612571" cy="2612571"/>
            </a:xfrm>
          </p:grpSpPr>
          <p:grpSp>
            <p:nvGrpSpPr>
              <p:cNvPr id="22" name="组合 8">
                <a:extLst>
                  <a:ext uri="{FF2B5EF4-FFF2-40B4-BE49-F238E27FC236}">
                    <a16:creationId xmlns:a16="http://schemas.microsoft.com/office/drawing/2014/main" id="{A37DD25B-9B79-4A1D-ACC1-AD2AD1CA2E9D}"/>
                  </a:ext>
                </a:extLst>
              </p:cNvPr>
              <p:cNvGrpSpPr/>
              <p:nvPr/>
            </p:nvGrpSpPr>
            <p:grpSpPr>
              <a:xfrm>
                <a:off x="1712686" y="1683752"/>
                <a:ext cx="2612571" cy="2612571"/>
                <a:chOff x="1436914" y="1996996"/>
                <a:chExt cx="2612571" cy="2612571"/>
              </a:xfrm>
            </p:grpSpPr>
            <p:sp>
              <p:nvSpPr>
                <p:cNvPr id="25" name="椭圆 10">
                  <a:extLst>
                    <a:ext uri="{FF2B5EF4-FFF2-40B4-BE49-F238E27FC236}">
                      <a16:creationId xmlns:a16="http://schemas.microsoft.com/office/drawing/2014/main" id="{3F569A37-65AD-4D49-957D-FA7EFE3433F5}"/>
                    </a:ext>
                  </a:extLst>
                </p:cNvPr>
                <p:cNvSpPr/>
                <p:nvPr/>
              </p:nvSpPr>
              <p:spPr>
                <a:xfrm>
                  <a:off x="1436914" y="1996996"/>
                  <a:ext cx="2612571" cy="2612571"/>
                </a:xfrm>
                <a:prstGeom prst="ellipse">
                  <a:avLst/>
                </a:prstGeom>
                <a:solidFill>
                  <a:srgbClr val="1E92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11">
                  <a:extLst>
                    <a:ext uri="{FF2B5EF4-FFF2-40B4-BE49-F238E27FC236}">
                      <a16:creationId xmlns:a16="http://schemas.microsoft.com/office/drawing/2014/main" id="{BB1A1583-F07E-45F5-84D6-9B16678012FD}"/>
                    </a:ext>
                  </a:extLst>
                </p:cNvPr>
                <p:cNvSpPr/>
                <p:nvPr/>
              </p:nvSpPr>
              <p:spPr>
                <a:xfrm>
                  <a:off x="1523358" y="2083440"/>
                  <a:ext cx="2439681" cy="243968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9">
                <a:extLst>
                  <a:ext uri="{FF2B5EF4-FFF2-40B4-BE49-F238E27FC236}">
                    <a16:creationId xmlns:a16="http://schemas.microsoft.com/office/drawing/2014/main" id="{33E7A429-33D3-4675-8C90-9CF863E9BED2}"/>
                  </a:ext>
                </a:extLst>
              </p:cNvPr>
              <p:cNvSpPr/>
              <p:nvPr/>
            </p:nvSpPr>
            <p:spPr>
              <a:xfrm>
                <a:off x="1900940" y="2809395"/>
                <a:ext cx="2259063" cy="380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AI NHANH H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15" name="组合 22">
              <a:extLst>
                <a:ext uri="{FF2B5EF4-FFF2-40B4-BE49-F238E27FC236}">
                  <a16:creationId xmlns:a16="http://schemas.microsoft.com/office/drawing/2014/main" id="{CCA4A05F-46EF-473F-B342-99459917102A}"/>
                </a:ext>
              </a:extLst>
            </p:cNvPr>
            <p:cNvGrpSpPr/>
            <p:nvPr/>
          </p:nvGrpSpPr>
          <p:grpSpPr>
            <a:xfrm>
              <a:off x="427439" y="2703753"/>
              <a:ext cx="3001836" cy="1372141"/>
              <a:chOff x="916786" y="1453191"/>
              <a:chExt cx="3001836" cy="1372141"/>
            </a:xfrm>
          </p:grpSpPr>
          <p:sp>
            <p:nvSpPr>
              <p:cNvPr id="16" name="矩形: 圆角 23">
                <a:extLst>
                  <a:ext uri="{FF2B5EF4-FFF2-40B4-BE49-F238E27FC236}">
                    <a16:creationId xmlns:a16="http://schemas.microsoft.com/office/drawing/2014/main" id="{7E605B74-4DDF-4588-97B5-6806286AFE5E}"/>
                  </a:ext>
                </a:extLst>
              </p:cNvPr>
              <p:cNvSpPr/>
              <p:nvPr/>
            </p:nvSpPr>
            <p:spPr>
              <a:xfrm>
                <a:off x="1478941" y="1968589"/>
                <a:ext cx="2439681" cy="495211"/>
              </a:xfrm>
              <a:prstGeom prst="roundRect">
                <a:avLst>
                  <a:gd name="adj" fmla="val 39748"/>
                </a:avLst>
              </a:prstGeom>
              <a:solidFill>
                <a:srgbClr val="F2D9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17" name="图片 24">
                <a:extLst>
                  <a:ext uri="{FF2B5EF4-FFF2-40B4-BE49-F238E27FC236}">
                    <a16:creationId xmlns:a16="http://schemas.microsoft.com/office/drawing/2014/main" id="{FB508CA6-FD53-4F68-8CC8-4B4201264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6786" y="1453191"/>
                <a:ext cx="1372141" cy="13721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25">
                <a:extLst>
                  <a:ext uri="{FF2B5EF4-FFF2-40B4-BE49-F238E27FC236}">
                    <a16:creationId xmlns:a16="http://schemas.microsoft.com/office/drawing/2014/main" id="{D4E7496B-B4E1-4ECA-B1DC-3691837AEA22}"/>
                  </a:ext>
                </a:extLst>
              </p:cNvPr>
              <p:cNvSpPr txBox="1"/>
              <p:nvPr/>
            </p:nvSpPr>
            <p:spPr>
              <a:xfrm>
                <a:off x="2450131" y="2016139"/>
                <a:ext cx="1338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670EB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74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56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sai.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241004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video….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2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-489249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00016" y="2949780"/>
            <a:ext cx="36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A, B, C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1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01" y="0"/>
            <a:ext cx="6188945" cy="5090096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409136" y="2678518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1027669"/>
            <a:ext cx="3805054" cy="3702977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585122"/>
              <a:ext cx="1981640" cy="102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Quay video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infographic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17" y="-736754"/>
            <a:ext cx="4825369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3617221" y="106540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yếu tố cơ bản của văn nghị luận là gì? Các yếu tố ấy có mối liên hệ với nhau như thế nào?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5920646" cy="428974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76200B4-D9EE-4A2D-BB54-5CBC339A3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66" y="1298891"/>
            <a:ext cx="4825369" cy="48665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E61F06-5D6C-41FA-92E2-BA24CA3696F6}"/>
              </a:ext>
            </a:extLst>
          </p:cNvPr>
          <p:cNvSpPr/>
          <p:nvPr/>
        </p:nvSpPr>
        <p:spPr>
          <a:xfrm>
            <a:off x="7378770" y="291254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trong tình huống nào thì chúng ta cần thực hiện bài nói Trình bày ý kiến về một vấn đề trong đời sống?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9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67246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417635"/>
            <a:ext cx="8583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 định đề tài, người nghe, mục đích, không gian và thời gian nói theo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738544" y="17964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" y="5267047"/>
            <a:ext cx="1011525" cy="109606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A0F3F3-2380-4DF7-8D00-8C3D45DA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63084"/>
              </p:ext>
            </p:extLst>
          </p:nvPr>
        </p:nvGraphicFramePr>
        <p:xfrm>
          <a:off x="1981717" y="2248632"/>
          <a:ext cx="7767496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167530">
                  <a:extLst>
                    <a:ext uri="{9D8B030D-6E8A-4147-A177-3AD203B41FA5}">
                      <a16:colId xmlns:a16="http://schemas.microsoft.com/office/drawing/2014/main" val="1226048416"/>
                    </a:ext>
                  </a:extLst>
                </a:gridCol>
                <a:gridCol w="3010289">
                  <a:extLst>
                    <a:ext uri="{9D8B030D-6E8A-4147-A177-3AD203B41FA5}">
                      <a16:colId xmlns:a16="http://schemas.microsoft.com/office/drawing/2014/main" val="629730985"/>
                    </a:ext>
                  </a:extLst>
                </a:gridCol>
                <a:gridCol w="2589677">
                  <a:extLst>
                    <a:ext uri="{9D8B030D-6E8A-4147-A177-3AD203B41FA5}">
                      <a16:colId xmlns:a16="http://schemas.microsoft.com/office/drawing/2014/main" val="3040522633"/>
                    </a:ext>
                  </a:extLst>
                </a:gridCol>
              </a:tblGrid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18111"/>
                  </a:ext>
                </a:extLst>
              </a:tr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4307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82362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96858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73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72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đề tài, người nghe, mục đích, không gian và thời gian nói.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ý, lập dàn ý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hành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9BB186-50D0-4889-B60C-E1CC689568E9}"/>
              </a:ext>
            </a:extLst>
          </p:cNvPr>
          <p:cNvGrpSpPr/>
          <p:nvPr/>
        </p:nvGrpSpPr>
        <p:grpSpPr>
          <a:xfrm>
            <a:off x="578840" y="604007"/>
            <a:ext cx="10805021" cy="5696125"/>
            <a:chOff x="0" y="0"/>
            <a:chExt cx="6493510" cy="4064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806ACDB-8730-4DD3-BF5B-F662018ABA94}"/>
                </a:ext>
              </a:extLst>
            </p:cNvPr>
            <p:cNvSpPr/>
            <p:nvPr/>
          </p:nvSpPr>
          <p:spPr>
            <a:xfrm>
              <a:off x="0" y="0"/>
              <a:ext cx="6493510" cy="4064000"/>
            </a:xfrm>
            <a:prstGeom prst="roundRect">
              <a:avLst>
                <a:gd name="adj" fmla="val 3959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2FE187-E7FC-4887-AA33-E757D2368E2C}"/>
                </a:ext>
              </a:extLst>
            </p:cNvPr>
            <p:cNvGrpSpPr/>
            <p:nvPr/>
          </p:nvGrpSpPr>
          <p:grpSpPr>
            <a:xfrm>
              <a:off x="143933" y="203200"/>
              <a:ext cx="6121188" cy="3682576"/>
              <a:chOff x="0" y="0"/>
              <a:chExt cx="6121188" cy="368257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6FE780F-425F-46A8-BE0B-D216BBF879BB}"/>
                  </a:ext>
                </a:extLst>
              </p:cNvPr>
              <p:cNvSpPr/>
              <p:nvPr/>
            </p:nvSpPr>
            <p:spPr>
              <a:xfrm>
                <a:off x="1921933" y="0"/>
                <a:ext cx="2186354" cy="661915"/>
              </a:xfrm>
              <a:prstGeom prst="roundRect">
                <a:avLst/>
              </a:prstGeom>
              <a:solidFill>
                <a:srgbClr val="E7A8E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D768EAD-79B1-4A64-ABA4-6F437912C6AD}"/>
                  </a:ext>
                </a:extLst>
              </p:cNvPr>
              <p:cNvSpPr/>
              <p:nvPr/>
            </p:nvSpPr>
            <p:spPr>
              <a:xfrm>
                <a:off x="16933" y="948266"/>
                <a:ext cx="1851025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1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263F672-8738-4F77-87F7-E95E74B4D861}"/>
                  </a:ext>
                </a:extLst>
              </p:cNvPr>
              <p:cNvSpPr/>
              <p:nvPr/>
            </p:nvSpPr>
            <p:spPr>
              <a:xfrm>
                <a:off x="2065867" y="956733"/>
                <a:ext cx="1851660" cy="84899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2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19EC2DC-4C88-45C3-9144-5A30FCF4D521}"/>
                  </a:ext>
                </a:extLst>
              </p:cNvPr>
              <p:cNvSpPr/>
              <p:nvPr/>
            </p:nvSpPr>
            <p:spPr>
              <a:xfrm>
                <a:off x="4106333" y="948266"/>
                <a:ext cx="1851660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3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F2C04C1-C19A-4E7C-8A8C-3266C005AB86}"/>
                  </a:ext>
                </a:extLst>
              </p:cNvPr>
              <p:cNvSpPr/>
              <p:nvPr/>
            </p:nvSpPr>
            <p:spPr>
              <a:xfrm>
                <a:off x="0" y="2235200"/>
                <a:ext cx="185102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DC1BBAF-375D-4F46-B8A5-83A2806CD70A}"/>
                  </a:ext>
                </a:extLst>
              </p:cNvPr>
              <p:cNvSpPr/>
              <p:nvPr/>
            </p:nvSpPr>
            <p:spPr>
              <a:xfrm>
                <a:off x="2032000" y="2243666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B3ED24D-C70B-461A-A746-F3C87D58444E}"/>
                  </a:ext>
                </a:extLst>
              </p:cNvPr>
              <p:cNvSpPr/>
              <p:nvPr/>
            </p:nvSpPr>
            <p:spPr>
              <a:xfrm>
                <a:off x="4157133" y="2226733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57B96DC-A3C7-4FEB-A0C8-E410F661D2CF}"/>
                  </a:ext>
                </a:extLst>
              </p:cNvPr>
              <p:cNvCxnSpPr/>
              <p:nvPr/>
            </p:nvCxnSpPr>
            <p:spPr>
              <a:xfrm flipH="1">
                <a:off x="939800" y="660400"/>
                <a:ext cx="2040467" cy="2865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8CB8B43-7FED-426F-AE4C-C9C810CCF322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0" cy="29506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C07409A-C707-49ED-8B96-A957CF32FA20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2108412" cy="2851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5D8B3C-1F2E-42D5-996C-BB351FB85350}"/>
                  </a:ext>
                </a:extLst>
              </p:cNvPr>
              <p:cNvCxnSpPr/>
              <p:nvPr/>
            </p:nvCxnSpPr>
            <p:spPr>
              <a:xfrm>
                <a:off x="889000" y="1803400"/>
                <a:ext cx="0" cy="440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3B79B8-8D6E-4154-B9E9-659942151305}"/>
                  </a:ext>
                </a:extLst>
              </p:cNvPr>
              <p:cNvCxnSpPr/>
              <p:nvPr/>
            </p:nvCxnSpPr>
            <p:spPr>
              <a:xfrm>
                <a:off x="3048000" y="1803400"/>
                <a:ext cx="0" cy="44026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D8E39D-856E-4291-9F12-CD7866EE72A4}"/>
                  </a:ext>
                </a:extLst>
              </p:cNvPr>
              <p:cNvCxnSpPr/>
              <p:nvPr/>
            </p:nvCxnSpPr>
            <p:spPr>
              <a:xfrm>
                <a:off x="5130800" y="1803400"/>
                <a:ext cx="0" cy="4064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32762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922789" y="511729"/>
            <a:ext cx="9588617" cy="5184396"/>
            <a:chOff x="0" y="0"/>
            <a:chExt cx="3746500" cy="2311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0" y="0"/>
              <a:ext cx="3746500" cy="2311400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336550"/>
              <a:ext cx="3600450" cy="1917700"/>
              <a:chOff x="0" y="0"/>
              <a:chExt cx="3600450" cy="19177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1022350" y="0"/>
                <a:ext cx="1600200" cy="31115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 CỦA TÔI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05410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1.1, 1.2,…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1390650"/>
                <a:ext cx="109855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2.1, 2.2,…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1390650"/>
                <a:ext cx="1054100" cy="5270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3.1, 3.2,…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0" cy="4635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622300" y="317500"/>
                <a:ext cx="1187450" cy="431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1231900" cy="4508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8322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ý,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dàn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74322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811" y="2237046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762092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pic>
        <p:nvPicPr>
          <p:cNvPr id="27" name="图片 34">
            <a:extLst>
              <a:ext uri="{FF2B5EF4-FFF2-40B4-BE49-F238E27FC236}">
                <a16:creationId xmlns:a16="http://schemas.microsoft.com/office/drawing/2014/main" id="{229971DE-6893-4E12-9336-8D1F4D0A5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424" y="4098844"/>
            <a:ext cx="433660" cy="364632"/>
          </a:xfrm>
          <a:prstGeom prst="rect">
            <a:avLst/>
          </a:prstGeom>
        </p:spPr>
      </p:pic>
      <p:sp>
        <p:nvSpPr>
          <p:cNvPr id="28" name="文本框 35">
            <a:extLst>
              <a:ext uri="{FF2B5EF4-FFF2-40B4-BE49-F238E27FC236}">
                <a16:creationId xmlns:a16="http://schemas.microsoft.com/office/drawing/2014/main" id="{FA2F4B0A-E10B-491C-A6F9-97FE38C6AE97}"/>
              </a:ext>
            </a:extLst>
          </p:cNvPr>
          <p:cNvSpPr txBox="1"/>
          <p:nvPr/>
        </p:nvSpPr>
        <p:spPr>
          <a:xfrm>
            <a:off x="4264704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03</a:t>
            </a:r>
          </a:p>
        </p:txBody>
      </p:sp>
      <p:pic>
        <p:nvPicPr>
          <p:cNvPr id="29" name="图片 36">
            <a:extLst>
              <a:ext uri="{FF2B5EF4-FFF2-40B4-BE49-F238E27FC236}">
                <a16:creationId xmlns:a16="http://schemas.microsoft.com/office/drawing/2014/main" id="{A9C2C61D-915F-4927-9A79-102B221025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30" y="4098844"/>
            <a:ext cx="433660" cy="364632"/>
          </a:xfrm>
          <a:prstGeom prst="rect">
            <a:avLst/>
          </a:prstGeom>
        </p:spPr>
      </p:pic>
      <p:sp>
        <p:nvSpPr>
          <p:cNvPr id="30" name="文本框 37">
            <a:extLst>
              <a:ext uri="{FF2B5EF4-FFF2-40B4-BE49-F238E27FC236}">
                <a16:creationId xmlns:a16="http://schemas.microsoft.com/office/drawing/2014/main" id="{ECAF4506-39E7-4937-B0C7-B62A6A861D29}"/>
              </a:ext>
            </a:extLst>
          </p:cNvPr>
          <p:cNvSpPr txBox="1"/>
          <p:nvPr/>
        </p:nvSpPr>
        <p:spPr>
          <a:xfrm>
            <a:off x="7772811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04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12941" y="2114315"/>
            <a:ext cx="300398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lại bài văn đã viết.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32" name="矩形 39">
            <a:extLst>
              <a:ext uri="{FF2B5EF4-FFF2-40B4-BE49-F238E27FC236}">
                <a16:creationId xmlns:a16="http://schemas.microsoft.com/office/drawing/2014/main" id="{9643A231-929C-4A02-8047-E7DFAC7D4555}"/>
              </a:ext>
            </a:extLst>
          </p:cNvPr>
          <p:cNvSpPr/>
          <p:nvPr/>
        </p:nvSpPr>
        <p:spPr>
          <a:xfrm>
            <a:off x="533248" y="3702963"/>
            <a:ext cx="3683677" cy="23519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 kê các ý sẽ trình bày bằng cách gạch đầu dòng, diễn đạt bằng những từ/ cụm từ ngắn gọn trên những mảnh giấy ghi chép nhỏ (dạng giấy ghi chú).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sp>
        <p:nvSpPr>
          <p:cNvPr id="33" name="矩形 40">
            <a:extLst>
              <a:ext uri="{FF2B5EF4-FFF2-40B4-BE49-F238E27FC236}">
                <a16:creationId xmlns:a16="http://schemas.microsoft.com/office/drawing/2014/main" id="{1CC76F5B-6661-4DDA-A516-7BA36C0A461A}"/>
              </a:ext>
            </a:extLst>
          </p:cNvPr>
          <p:cNvSpPr/>
          <p:nvPr/>
        </p:nvSpPr>
        <p:spPr>
          <a:xfrm>
            <a:off x="8627393" y="4098844"/>
            <a:ext cx="266247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 đổi dàn ý với bạn 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nhóm để hoàn thiện hơn.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588624" y="2061736"/>
            <a:ext cx="2556911" cy="505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 định các ý sẽ nói.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11533" y="481181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0" y="2747885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NGHE- CTST</Template>
  <TotalTime>18</TotalTime>
  <Words>1032</Words>
  <Application>Microsoft Office PowerPoint</Application>
  <PresentationFormat>Widescreen</PresentationFormat>
  <Paragraphs>155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SimSun</vt:lpstr>
      <vt:lpstr>.VnTime</vt:lpstr>
      <vt:lpstr>Arial</vt:lpstr>
      <vt:lpstr>Calibri</vt:lpstr>
      <vt:lpstr>Calibri Light</vt:lpstr>
      <vt:lpstr>等线</vt:lpstr>
      <vt:lpstr>等线 Light</vt:lpstr>
      <vt:lpstr>inpin heiti</vt:lpstr>
      <vt:lpstr>Times New Roman</vt:lpstr>
      <vt:lpstr>字魂107号-萌趣欢乐体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</cp:revision>
  <dcterms:created xsi:type="dcterms:W3CDTF">2022-01-09T10:27:33Z</dcterms:created>
  <dcterms:modified xsi:type="dcterms:W3CDTF">2022-03-30T03:38:46Z</dcterms:modified>
</cp:coreProperties>
</file>