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9" r:id="rId19"/>
    <p:sldId id="284" r:id="rId20"/>
    <p:sldId id="280" r:id="rId21"/>
    <p:sldId id="281" r:id="rId22"/>
    <p:sldId id="283" r:id="rId23"/>
    <p:sldId id="282" r:id="rId24"/>
    <p:sldId id="274" r:id="rId25"/>
    <p:sldId id="275" r:id="rId26"/>
    <p:sldId id="294" r:id="rId27"/>
    <p:sldId id="295" r:id="rId28"/>
    <p:sldId id="296" r:id="rId29"/>
    <p:sldId id="298" r:id="rId30"/>
    <p:sldId id="297" r:id="rId31"/>
    <p:sldId id="293" r:id="rId32"/>
    <p:sldId id="285" r:id="rId33"/>
    <p:sldId id="290" r:id="rId34"/>
    <p:sldId id="291" r:id="rId35"/>
    <p:sldId id="286" r:id="rId36"/>
    <p:sldId id="292" r:id="rId37"/>
    <p:sldId id="287" r:id="rId38"/>
    <p:sldId id="289" r:id="rId39"/>
    <p:sldId id="288" r:id="rId40"/>
    <p:sldId id="276" r:id="rId41"/>
    <p:sldId id="299" r:id="rId42"/>
    <p:sldId id="300" r:id="rId43"/>
    <p:sldId id="301" r:id="rId44"/>
    <p:sldId id="302" r:id="rId45"/>
    <p:sldId id="277" r:id="rId46"/>
    <p:sldId id="321" r:id="rId47"/>
    <p:sldId id="322" r:id="rId48"/>
    <p:sldId id="278" r:id="rId49"/>
    <p:sldId id="303" r:id="rId50"/>
    <p:sldId id="304" r:id="rId51"/>
    <p:sldId id="307" r:id="rId52"/>
    <p:sldId id="308" r:id="rId53"/>
    <p:sldId id="309" r:id="rId54"/>
    <p:sldId id="310" r:id="rId55"/>
    <p:sldId id="311" r:id="rId56"/>
    <p:sldId id="312" r:id="rId57"/>
    <p:sldId id="313" r:id="rId58"/>
    <p:sldId id="315" r:id="rId59"/>
    <p:sldId id="314" r:id="rId60"/>
    <p:sldId id="316" r:id="rId61"/>
    <p:sldId id="317" r:id="rId62"/>
    <p:sldId id="318" r:id="rId63"/>
    <p:sldId id="319" r:id="rId64"/>
    <p:sldId id="32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576"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showGuides="1">
      <p:cViewPr varScale="1">
        <p:scale>
          <a:sx n="116" d="100"/>
          <a:sy n="116" d="100"/>
        </p:scale>
        <p:origin x="330" y="108"/>
      </p:cViewPr>
      <p:guideLst>
        <p:guide pos="416"/>
        <p:guide pos="7256"/>
        <p:guide orient="horz" pos="576"/>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8E1BE-E3E2-457A-A308-BA6DB7E1E4C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1210818-226C-4D66-91D3-442AE44C198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FF0000"/>
              </a:solidFill>
            </a:rPr>
            <a:t>Xác</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tài</a:t>
          </a:r>
          <a:endParaRPr lang="en-US" dirty="0">
            <a:solidFill>
              <a:srgbClr val="FF0000"/>
            </a:solidFill>
          </a:endParaRPr>
        </a:p>
      </dgm:t>
    </dgm:pt>
    <dgm:pt modelId="{8BBAB9AA-2B35-4235-8E96-9F636367EB2F}" type="parTrans" cxnId="{E2E4FB04-764C-4C48-8C53-E967E2E3505E}">
      <dgm:prSet/>
      <dgm:spPr/>
      <dgm:t>
        <a:bodyPr/>
        <a:lstStyle/>
        <a:p>
          <a:endParaRPr lang="en-US"/>
        </a:p>
      </dgm:t>
    </dgm:pt>
    <dgm:pt modelId="{3365BE95-4727-486A-8815-E08AE92D0B58}" type="sibTrans" cxnId="{E2E4FB04-764C-4C48-8C53-E967E2E3505E}">
      <dgm:prSet/>
      <dgm:spPr/>
      <dgm:t>
        <a:bodyPr/>
        <a:lstStyle/>
        <a:p>
          <a:endParaRPr lang="en-US"/>
        </a:p>
      </dgm:t>
    </dgm:pt>
    <dgm:pt modelId="{A06B4A0C-40FC-4FE9-A623-15EC43B6B969}">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FF0000"/>
              </a:solidFill>
            </a:rPr>
            <a:t>Tìm</a:t>
          </a:r>
          <a:r>
            <a:rPr lang="en-US" dirty="0">
              <a:solidFill>
                <a:srgbClr val="FF0000"/>
              </a:solidFill>
            </a:rPr>
            <a:t> ý </a:t>
          </a:r>
          <a:r>
            <a:rPr lang="en-US" dirty="0" err="1">
              <a:solidFill>
                <a:srgbClr val="FF0000"/>
              </a:solidFill>
            </a:rPr>
            <a:t>và</a:t>
          </a:r>
          <a:r>
            <a:rPr lang="en-US" dirty="0">
              <a:solidFill>
                <a:srgbClr val="FF0000"/>
              </a:solidFill>
            </a:rPr>
            <a:t> </a:t>
          </a:r>
          <a:r>
            <a:rPr lang="en-US" dirty="0" err="1">
              <a:solidFill>
                <a:srgbClr val="FF0000"/>
              </a:solidFill>
            </a:rPr>
            <a:t>lập</a:t>
          </a:r>
          <a:r>
            <a:rPr lang="en-US" dirty="0">
              <a:solidFill>
                <a:srgbClr val="FF0000"/>
              </a:solidFill>
            </a:rPr>
            <a:t> </a:t>
          </a:r>
          <a:r>
            <a:rPr lang="en-US" dirty="0" err="1">
              <a:solidFill>
                <a:srgbClr val="FF0000"/>
              </a:solidFill>
            </a:rPr>
            <a:t>dàn</a:t>
          </a:r>
          <a:r>
            <a:rPr lang="en-US" dirty="0">
              <a:solidFill>
                <a:srgbClr val="FF0000"/>
              </a:solidFill>
            </a:rPr>
            <a:t> ý</a:t>
          </a:r>
        </a:p>
      </dgm:t>
    </dgm:pt>
    <dgm:pt modelId="{15DB369B-82A4-44E3-9CC0-A30920612E1F}" type="parTrans" cxnId="{CD682E63-3913-4567-977D-0A21063F077D}">
      <dgm:prSet/>
      <dgm:spPr/>
      <dgm:t>
        <a:bodyPr/>
        <a:lstStyle/>
        <a:p>
          <a:endParaRPr lang="en-US"/>
        </a:p>
      </dgm:t>
    </dgm:pt>
    <dgm:pt modelId="{77B05095-FCE0-434D-82E8-332D04A06074}" type="sibTrans" cxnId="{CD682E63-3913-4567-977D-0A21063F077D}">
      <dgm:prSet/>
      <dgm:spPr/>
      <dgm:t>
        <a:bodyPr/>
        <a:lstStyle/>
        <a:p>
          <a:endParaRPr lang="en-US"/>
        </a:p>
      </dgm:t>
    </dgm:pt>
    <dgm:pt modelId="{A7D300C5-E363-48FE-BE63-75D8CB9FCD3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FF0000"/>
              </a:solidFill>
            </a:rPr>
            <a:t>Chỉnh</a:t>
          </a:r>
          <a:r>
            <a:rPr lang="en-US" dirty="0">
              <a:solidFill>
                <a:srgbClr val="FF0000"/>
              </a:solidFill>
            </a:rPr>
            <a:t> </a:t>
          </a:r>
          <a:r>
            <a:rPr lang="en-US" dirty="0" err="1">
              <a:solidFill>
                <a:srgbClr val="FF0000"/>
              </a:solidFill>
            </a:rPr>
            <a:t>sửa</a:t>
          </a:r>
          <a:r>
            <a:rPr lang="en-US" dirty="0">
              <a:solidFill>
                <a:srgbClr val="FF0000"/>
              </a:solidFill>
            </a:rPr>
            <a:t>, </a:t>
          </a:r>
          <a:r>
            <a:rPr lang="en-US" dirty="0" err="1">
              <a:solidFill>
                <a:srgbClr val="FF0000"/>
              </a:solidFill>
            </a:rPr>
            <a:t>rút</a:t>
          </a:r>
          <a:r>
            <a:rPr lang="en-US" dirty="0">
              <a:solidFill>
                <a:srgbClr val="FF0000"/>
              </a:solidFill>
            </a:rPr>
            <a:t> </a:t>
          </a:r>
          <a:r>
            <a:rPr lang="en-US" dirty="0" err="1">
              <a:solidFill>
                <a:srgbClr val="FF0000"/>
              </a:solidFill>
            </a:rPr>
            <a:t>kinh</a:t>
          </a:r>
          <a:r>
            <a:rPr lang="en-US" dirty="0">
              <a:solidFill>
                <a:srgbClr val="FF0000"/>
              </a:solidFill>
            </a:rPr>
            <a:t> </a:t>
          </a:r>
          <a:r>
            <a:rPr lang="en-US" dirty="0" err="1">
              <a:solidFill>
                <a:srgbClr val="FF0000"/>
              </a:solidFill>
            </a:rPr>
            <a:t>nghiệm</a:t>
          </a:r>
          <a:endParaRPr lang="en-US" dirty="0">
            <a:solidFill>
              <a:srgbClr val="FF0000"/>
            </a:solidFill>
          </a:endParaRPr>
        </a:p>
      </dgm:t>
    </dgm:pt>
    <dgm:pt modelId="{90AD9238-7216-4938-BA1B-C72AC97E6DF8}" type="parTrans" cxnId="{AF9139FE-D9D7-44B8-9EE8-F3B49B188415}">
      <dgm:prSet/>
      <dgm:spPr/>
      <dgm:t>
        <a:bodyPr/>
        <a:lstStyle/>
        <a:p>
          <a:endParaRPr lang="en-US"/>
        </a:p>
      </dgm:t>
    </dgm:pt>
    <dgm:pt modelId="{E3FA7133-BE89-429A-AF54-A41D9F9FC2CA}" type="sibTrans" cxnId="{AF9139FE-D9D7-44B8-9EE8-F3B49B188415}">
      <dgm:prSet/>
      <dgm:spPr/>
      <dgm:t>
        <a:bodyPr/>
        <a:lstStyle/>
        <a:p>
          <a:endParaRPr lang="en-US"/>
        </a:p>
      </dgm:t>
    </dgm:pt>
    <dgm:pt modelId="{081094A7-3104-44FF-B4EF-4D10A54C04F5}">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FF0000"/>
              </a:solidFill>
            </a:rPr>
            <a:t>Viết</a:t>
          </a:r>
          <a:r>
            <a:rPr lang="en-US" dirty="0">
              <a:solidFill>
                <a:srgbClr val="FF0000"/>
              </a:solidFill>
            </a:rPr>
            <a:t> </a:t>
          </a:r>
          <a:r>
            <a:rPr lang="en-US" dirty="0" err="1">
              <a:solidFill>
                <a:srgbClr val="FF0000"/>
              </a:solidFill>
            </a:rPr>
            <a:t>bài</a:t>
          </a:r>
          <a:endParaRPr lang="en-US" dirty="0">
            <a:solidFill>
              <a:srgbClr val="FF0000"/>
            </a:solidFill>
          </a:endParaRPr>
        </a:p>
      </dgm:t>
    </dgm:pt>
    <dgm:pt modelId="{009C73B6-073F-4C78-BBAC-4B83FC3EF168}" type="sibTrans" cxnId="{203DF51B-8ED1-4717-8F26-62E2933421F7}">
      <dgm:prSet/>
      <dgm:spPr/>
      <dgm:t>
        <a:bodyPr/>
        <a:lstStyle/>
        <a:p>
          <a:endParaRPr lang="en-US"/>
        </a:p>
      </dgm:t>
    </dgm:pt>
    <dgm:pt modelId="{82630B4F-F0BD-48B3-AB3B-6D74C3560132}" type="parTrans" cxnId="{203DF51B-8ED1-4717-8F26-62E2933421F7}">
      <dgm:prSet/>
      <dgm:spPr/>
      <dgm:t>
        <a:bodyPr/>
        <a:lstStyle/>
        <a:p>
          <a:endParaRPr lang="en-US"/>
        </a:p>
      </dgm:t>
    </dgm:pt>
    <dgm:pt modelId="{5B2268A3-72CA-486B-942D-EA513A18B557}" type="pres">
      <dgm:prSet presAssocID="{6838E1BE-E3E2-457A-A308-BA6DB7E1E4C1}" presName="Name0" presStyleCnt="0">
        <dgm:presLayoutVars>
          <dgm:dir/>
          <dgm:resizeHandles val="exact"/>
        </dgm:presLayoutVars>
      </dgm:prSet>
      <dgm:spPr/>
      <dgm:t>
        <a:bodyPr/>
        <a:lstStyle/>
        <a:p>
          <a:endParaRPr lang="en-US"/>
        </a:p>
      </dgm:t>
    </dgm:pt>
    <dgm:pt modelId="{492C29A9-561D-48A8-845C-7320778816AF}" type="pres">
      <dgm:prSet presAssocID="{11210818-226C-4D66-91D3-442AE44C1988}" presName="node" presStyleLbl="node1" presStyleIdx="0" presStyleCnt="4" custScaleX="115280" custLinFactNeighborX="21913" custLinFactNeighborY="-2794">
        <dgm:presLayoutVars>
          <dgm:bulletEnabled val="1"/>
        </dgm:presLayoutVars>
      </dgm:prSet>
      <dgm:spPr/>
      <dgm:t>
        <a:bodyPr/>
        <a:lstStyle/>
        <a:p>
          <a:endParaRPr lang="en-US"/>
        </a:p>
      </dgm:t>
    </dgm:pt>
    <dgm:pt modelId="{78495A6C-8A61-41F6-8C50-0403E5949484}" type="pres">
      <dgm:prSet presAssocID="{3365BE95-4727-486A-8815-E08AE92D0B58}" presName="sibTrans" presStyleLbl="sibTrans2D1" presStyleIdx="0" presStyleCnt="3"/>
      <dgm:spPr/>
      <dgm:t>
        <a:bodyPr/>
        <a:lstStyle/>
        <a:p>
          <a:endParaRPr lang="en-US"/>
        </a:p>
      </dgm:t>
    </dgm:pt>
    <dgm:pt modelId="{94C148E2-C17E-4783-A6F6-4E26C5CD9E60}" type="pres">
      <dgm:prSet presAssocID="{3365BE95-4727-486A-8815-E08AE92D0B58}" presName="connectorText" presStyleLbl="sibTrans2D1" presStyleIdx="0" presStyleCnt="3"/>
      <dgm:spPr/>
      <dgm:t>
        <a:bodyPr/>
        <a:lstStyle/>
        <a:p>
          <a:endParaRPr lang="en-US"/>
        </a:p>
      </dgm:t>
    </dgm:pt>
    <dgm:pt modelId="{5815F0C9-8953-4783-9E36-28D8E4B9C2C3}" type="pres">
      <dgm:prSet presAssocID="{A06B4A0C-40FC-4FE9-A623-15EC43B6B969}" presName="node" presStyleLbl="node1" presStyleIdx="1" presStyleCnt="4">
        <dgm:presLayoutVars>
          <dgm:bulletEnabled val="1"/>
        </dgm:presLayoutVars>
      </dgm:prSet>
      <dgm:spPr/>
      <dgm:t>
        <a:bodyPr/>
        <a:lstStyle/>
        <a:p>
          <a:endParaRPr lang="en-US"/>
        </a:p>
      </dgm:t>
    </dgm:pt>
    <dgm:pt modelId="{BC83105E-3AD2-4F46-AF6E-D30ABA2CF2CD}" type="pres">
      <dgm:prSet presAssocID="{77B05095-FCE0-434D-82E8-332D04A06074}" presName="sibTrans" presStyleLbl="sibTrans2D1" presStyleIdx="1" presStyleCnt="3"/>
      <dgm:spPr/>
      <dgm:t>
        <a:bodyPr/>
        <a:lstStyle/>
        <a:p>
          <a:endParaRPr lang="en-US"/>
        </a:p>
      </dgm:t>
    </dgm:pt>
    <dgm:pt modelId="{EA9BEB6B-B0CF-4E66-9789-778CED021545}" type="pres">
      <dgm:prSet presAssocID="{77B05095-FCE0-434D-82E8-332D04A06074}" presName="connectorText" presStyleLbl="sibTrans2D1" presStyleIdx="1" presStyleCnt="3"/>
      <dgm:spPr/>
      <dgm:t>
        <a:bodyPr/>
        <a:lstStyle/>
        <a:p>
          <a:endParaRPr lang="en-US"/>
        </a:p>
      </dgm:t>
    </dgm:pt>
    <dgm:pt modelId="{19F27977-7D06-46AB-B9F7-4342CBF45A80}" type="pres">
      <dgm:prSet presAssocID="{081094A7-3104-44FF-B4EF-4D10A54C04F5}" presName="node" presStyleLbl="node1" presStyleIdx="2" presStyleCnt="4">
        <dgm:presLayoutVars>
          <dgm:bulletEnabled val="1"/>
        </dgm:presLayoutVars>
      </dgm:prSet>
      <dgm:spPr/>
      <dgm:t>
        <a:bodyPr/>
        <a:lstStyle/>
        <a:p>
          <a:endParaRPr lang="en-US"/>
        </a:p>
      </dgm:t>
    </dgm:pt>
    <dgm:pt modelId="{71A70CA6-19E3-4DC5-BF6F-D864568423BB}" type="pres">
      <dgm:prSet presAssocID="{009C73B6-073F-4C78-BBAC-4B83FC3EF168}" presName="sibTrans" presStyleLbl="sibTrans2D1" presStyleIdx="2" presStyleCnt="3"/>
      <dgm:spPr/>
      <dgm:t>
        <a:bodyPr/>
        <a:lstStyle/>
        <a:p>
          <a:endParaRPr lang="en-US"/>
        </a:p>
      </dgm:t>
    </dgm:pt>
    <dgm:pt modelId="{29E460A6-FD2B-4C84-8F58-73472606F218}" type="pres">
      <dgm:prSet presAssocID="{009C73B6-073F-4C78-BBAC-4B83FC3EF168}" presName="connectorText" presStyleLbl="sibTrans2D1" presStyleIdx="2" presStyleCnt="3"/>
      <dgm:spPr/>
      <dgm:t>
        <a:bodyPr/>
        <a:lstStyle/>
        <a:p>
          <a:endParaRPr lang="en-US"/>
        </a:p>
      </dgm:t>
    </dgm:pt>
    <dgm:pt modelId="{7B644403-8CC8-4D34-8653-C9683A9309E5}" type="pres">
      <dgm:prSet presAssocID="{A7D300C5-E363-48FE-BE63-75D8CB9FCD38}" presName="node" presStyleLbl="node1" presStyleIdx="3" presStyleCnt="4">
        <dgm:presLayoutVars>
          <dgm:bulletEnabled val="1"/>
        </dgm:presLayoutVars>
      </dgm:prSet>
      <dgm:spPr/>
      <dgm:t>
        <a:bodyPr/>
        <a:lstStyle/>
        <a:p>
          <a:endParaRPr lang="en-US"/>
        </a:p>
      </dgm:t>
    </dgm:pt>
  </dgm:ptLst>
  <dgm:cxnLst>
    <dgm:cxn modelId="{ADE753C4-6D10-4406-94B9-63112EC12C7D}" type="presOf" srcId="{A7D300C5-E363-48FE-BE63-75D8CB9FCD38}" destId="{7B644403-8CC8-4D34-8653-C9683A9309E5}" srcOrd="0" destOrd="0" presId="urn:microsoft.com/office/officeart/2005/8/layout/process1"/>
    <dgm:cxn modelId="{F30DF81A-99B6-4468-8C7D-1AEE266F2F20}" type="presOf" srcId="{3365BE95-4727-486A-8815-E08AE92D0B58}" destId="{94C148E2-C17E-4783-A6F6-4E26C5CD9E60}" srcOrd="1" destOrd="0" presId="urn:microsoft.com/office/officeart/2005/8/layout/process1"/>
    <dgm:cxn modelId="{AF9139FE-D9D7-44B8-9EE8-F3B49B188415}" srcId="{6838E1BE-E3E2-457A-A308-BA6DB7E1E4C1}" destId="{A7D300C5-E363-48FE-BE63-75D8CB9FCD38}" srcOrd="3" destOrd="0" parTransId="{90AD9238-7216-4938-BA1B-C72AC97E6DF8}" sibTransId="{E3FA7133-BE89-429A-AF54-A41D9F9FC2CA}"/>
    <dgm:cxn modelId="{CBE04849-1BFC-4883-B6D1-47DAC913443E}" type="presOf" srcId="{009C73B6-073F-4C78-BBAC-4B83FC3EF168}" destId="{29E460A6-FD2B-4C84-8F58-73472606F218}" srcOrd="1" destOrd="0" presId="urn:microsoft.com/office/officeart/2005/8/layout/process1"/>
    <dgm:cxn modelId="{B164FE7B-F135-4C16-B9A9-AED59E042703}" type="presOf" srcId="{6838E1BE-E3E2-457A-A308-BA6DB7E1E4C1}" destId="{5B2268A3-72CA-486B-942D-EA513A18B557}" srcOrd="0" destOrd="0" presId="urn:microsoft.com/office/officeart/2005/8/layout/process1"/>
    <dgm:cxn modelId="{AF232D7D-6DDB-40FA-BFE8-0D8603F16B33}" type="presOf" srcId="{009C73B6-073F-4C78-BBAC-4B83FC3EF168}" destId="{71A70CA6-19E3-4DC5-BF6F-D864568423BB}" srcOrd="0" destOrd="0" presId="urn:microsoft.com/office/officeart/2005/8/layout/process1"/>
    <dgm:cxn modelId="{3F932711-9202-4B3E-9A8C-2A7052AAACE5}" type="presOf" srcId="{11210818-226C-4D66-91D3-442AE44C1988}" destId="{492C29A9-561D-48A8-845C-7320778816AF}" srcOrd="0" destOrd="0" presId="urn:microsoft.com/office/officeart/2005/8/layout/process1"/>
    <dgm:cxn modelId="{925F47B3-0632-43BD-8F7B-F0D7CFC8CEDE}" type="presOf" srcId="{77B05095-FCE0-434D-82E8-332D04A06074}" destId="{EA9BEB6B-B0CF-4E66-9789-778CED021545}" srcOrd="1" destOrd="0" presId="urn:microsoft.com/office/officeart/2005/8/layout/process1"/>
    <dgm:cxn modelId="{E2E4FB04-764C-4C48-8C53-E967E2E3505E}" srcId="{6838E1BE-E3E2-457A-A308-BA6DB7E1E4C1}" destId="{11210818-226C-4D66-91D3-442AE44C1988}" srcOrd="0" destOrd="0" parTransId="{8BBAB9AA-2B35-4235-8E96-9F636367EB2F}" sibTransId="{3365BE95-4727-486A-8815-E08AE92D0B58}"/>
    <dgm:cxn modelId="{5C318189-D39A-4B29-A5DB-89E831194AFA}" type="presOf" srcId="{081094A7-3104-44FF-B4EF-4D10A54C04F5}" destId="{19F27977-7D06-46AB-B9F7-4342CBF45A80}" srcOrd="0" destOrd="0" presId="urn:microsoft.com/office/officeart/2005/8/layout/process1"/>
    <dgm:cxn modelId="{73399D02-8749-404D-9CE3-37B677D4FEED}" type="presOf" srcId="{A06B4A0C-40FC-4FE9-A623-15EC43B6B969}" destId="{5815F0C9-8953-4783-9E36-28D8E4B9C2C3}" srcOrd="0" destOrd="0" presId="urn:microsoft.com/office/officeart/2005/8/layout/process1"/>
    <dgm:cxn modelId="{CD682E63-3913-4567-977D-0A21063F077D}" srcId="{6838E1BE-E3E2-457A-A308-BA6DB7E1E4C1}" destId="{A06B4A0C-40FC-4FE9-A623-15EC43B6B969}" srcOrd="1" destOrd="0" parTransId="{15DB369B-82A4-44E3-9CC0-A30920612E1F}" sibTransId="{77B05095-FCE0-434D-82E8-332D04A06074}"/>
    <dgm:cxn modelId="{5547B9C7-97AF-4AB1-A5E9-46F2F1BB5D61}" type="presOf" srcId="{3365BE95-4727-486A-8815-E08AE92D0B58}" destId="{78495A6C-8A61-41F6-8C50-0403E5949484}" srcOrd="0" destOrd="0" presId="urn:microsoft.com/office/officeart/2005/8/layout/process1"/>
    <dgm:cxn modelId="{1CFD1A74-7B24-4357-8099-29345006EE97}" type="presOf" srcId="{77B05095-FCE0-434D-82E8-332D04A06074}" destId="{BC83105E-3AD2-4F46-AF6E-D30ABA2CF2CD}" srcOrd="0" destOrd="0" presId="urn:microsoft.com/office/officeart/2005/8/layout/process1"/>
    <dgm:cxn modelId="{203DF51B-8ED1-4717-8F26-62E2933421F7}" srcId="{6838E1BE-E3E2-457A-A308-BA6DB7E1E4C1}" destId="{081094A7-3104-44FF-B4EF-4D10A54C04F5}" srcOrd="2" destOrd="0" parTransId="{82630B4F-F0BD-48B3-AB3B-6D74C3560132}" sibTransId="{009C73B6-073F-4C78-BBAC-4B83FC3EF168}"/>
    <dgm:cxn modelId="{1B99FDE8-0788-4780-83DA-3461B4D53035}" type="presParOf" srcId="{5B2268A3-72CA-486B-942D-EA513A18B557}" destId="{492C29A9-561D-48A8-845C-7320778816AF}" srcOrd="0" destOrd="0" presId="urn:microsoft.com/office/officeart/2005/8/layout/process1"/>
    <dgm:cxn modelId="{3F1D44BE-5950-46CD-9D92-65AF2ACED835}" type="presParOf" srcId="{5B2268A3-72CA-486B-942D-EA513A18B557}" destId="{78495A6C-8A61-41F6-8C50-0403E5949484}" srcOrd="1" destOrd="0" presId="urn:microsoft.com/office/officeart/2005/8/layout/process1"/>
    <dgm:cxn modelId="{4FFD3996-407F-4BE5-B272-84EE585E6685}" type="presParOf" srcId="{78495A6C-8A61-41F6-8C50-0403E5949484}" destId="{94C148E2-C17E-4783-A6F6-4E26C5CD9E60}" srcOrd="0" destOrd="0" presId="urn:microsoft.com/office/officeart/2005/8/layout/process1"/>
    <dgm:cxn modelId="{F94E7E85-2469-4A89-81B0-3F7BF32BBC09}" type="presParOf" srcId="{5B2268A3-72CA-486B-942D-EA513A18B557}" destId="{5815F0C9-8953-4783-9E36-28D8E4B9C2C3}" srcOrd="2" destOrd="0" presId="urn:microsoft.com/office/officeart/2005/8/layout/process1"/>
    <dgm:cxn modelId="{F9C311EA-EC08-4411-BE98-F351249C130B}" type="presParOf" srcId="{5B2268A3-72CA-486B-942D-EA513A18B557}" destId="{BC83105E-3AD2-4F46-AF6E-D30ABA2CF2CD}" srcOrd="3" destOrd="0" presId="urn:microsoft.com/office/officeart/2005/8/layout/process1"/>
    <dgm:cxn modelId="{99F27EFD-6A89-4287-B8C7-2F629B6491D5}" type="presParOf" srcId="{BC83105E-3AD2-4F46-AF6E-D30ABA2CF2CD}" destId="{EA9BEB6B-B0CF-4E66-9789-778CED021545}" srcOrd="0" destOrd="0" presId="urn:microsoft.com/office/officeart/2005/8/layout/process1"/>
    <dgm:cxn modelId="{71C2AC75-4C21-433A-8A26-09E9BA348D2C}" type="presParOf" srcId="{5B2268A3-72CA-486B-942D-EA513A18B557}" destId="{19F27977-7D06-46AB-B9F7-4342CBF45A80}" srcOrd="4" destOrd="0" presId="urn:microsoft.com/office/officeart/2005/8/layout/process1"/>
    <dgm:cxn modelId="{2D9EA7BA-1368-4919-9C56-9A4583E53FDD}" type="presParOf" srcId="{5B2268A3-72CA-486B-942D-EA513A18B557}" destId="{71A70CA6-19E3-4DC5-BF6F-D864568423BB}" srcOrd="5" destOrd="0" presId="urn:microsoft.com/office/officeart/2005/8/layout/process1"/>
    <dgm:cxn modelId="{F33802E8-1537-4924-9C44-C935FB4911BC}" type="presParOf" srcId="{71A70CA6-19E3-4DC5-BF6F-D864568423BB}" destId="{29E460A6-FD2B-4C84-8F58-73472606F218}" srcOrd="0" destOrd="0" presId="urn:microsoft.com/office/officeart/2005/8/layout/process1"/>
    <dgm:cxn modelId="{F11C3A9C-F963-4367-AFE0-6C9F8CB3B774}" type="presParOf" srcId="{5B2268A3-72CA-486B-942D-EA513A18B557}" destId="{7B644403-8CC8-4D34-8653-C9683A9309E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DA67-4B21-4F5A-9FAF-F3C0EADE106B}"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61C02-8A5F-458F-A27A-C80FB9A54417}" type="slidenum">
              <a:rPr lang="en-US" smtClean="0"/>
              <a:t>‹#›</a:t>
            </a:fld>
            <a:endParaRPr lang="en-US"/>
          </a:p>
        </p:txBody>
      </p:sp>
    </p:spTree>
    <p:extLst>
      <p:ext uri="{BB962C8B-B14F-4D97-AF65-F5344CB8AC3E}">
        <p14:creationId xmlns:p14="http://schemas.microsoft.com/office/powerpoint/2010/main" val="315095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050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487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vi-VN" sz="1200" b="0" i="0" u="none" strike="noStrike" kern="1200" cap="none" spc="0" normalizeH="0" baseline="0" noProof="0" smtClean="0">
                <a:ln>
                  <a:noFill/>
                </a:ln>
                <a:solidFill>
                  <a:srgbClr val="9A531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vi-VN" sz="1200" b="0" i="0" u="none" strike="noStrike" kern="1200" cap="none" spc="0" normalizeH="0" baseline="0" noProof="0" dirty="0">
              <a:ln>
                <a:noFill/>
              </a:ln>
              <a:solidFill>
                <a:srgbClr val="9A531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66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4C706-B552-48CF-B615-B4F29AB3EE56}" type="slidenum">
              <a:rPr lang="zh-CN" altLang="en-US" smtClean="0"/>
              <a:t>52</a:t>
            </a:fld>
            <a:endParaRPr lang="zh-CN" altLang="en-US"/>
          </a:p>
        </p:txBody>
      </p:sp>
    </p:spTree>
    <p:extLst>
      <p:ext uri="{BB962C8B-B14F-4D97-AF65-F5344CB8AC3E}">
        <p14:creationId xmlns:p14="http://schemas.microsoft.com/office/powerpoint/2010/main" val="269897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53</a:t>
            </a:fld>
            <a:endParaRPr lang="zh-CN" altLang="en-US"/>
          </a:p>
        </p:txBody>
      </p:sp>
    </p:spTree>
    <p:extLst>
      <p:ext uri="{BB962C8B-B14F-4D97-AF65-F5344CB8AC3E}">
        <p14:creationId xmlns:p14="http://schemas.microsoft.com/office/powerpoint/2010/main" val="414493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D4C706-B552-48CF-B615-B4F29AB3EE56}" type="slidenum">
              <a:rPr lang="zh-CN" altLang="en-US" smtClean="0"/>
              <a:t>54</a:t>
            </a:fld>
            <a:endParaRPr lang="zh-CN" altLang="en-US"/>
          </a:p>
        </p:txBody>
      </p:sp>
    </p:spTree>
    <p:extLst>
      <p:ext uri="{BB962C8B-B14F-4D97-AF65-F5344CB8AC3E}">
        <p14:creationId xmlns:p14="http://schemas.microsoft.com/office/powerpoint/2010/main" val="410641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55</a:t>
            </a:fld>
            <a:endParaRPr lang="zh-CN" altLang="en-US"/>
          </a:p>
        </p:txBody>
      </p:sp>
    </p:spTree>
    <p:extLst>
      <p:ext uri="{BB962C8B-B14F-4D97-AF65-F5344CB8AC3E}">
        <p14:creationId xmlns:p14="http://schemas.microsoft.com/office/powerpoint/2010/main" val="173750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hỗ dành sẵn cho Hình ảnh của Bản chiếu 1"/>
          <p:cNvSpPr>
            <a:spLocks noGrp="1" noRot="1" noChangeAspect="1" noTextEdit="1"/>
          </p:cNvSpPr>
          <p:nvPr>
            <p:ph type="sldImg"/>
          </p:nvPr>
        </p:nvSpPr>
        <p:spPr bwMode="auto">
          <a:noFill/>
          <a:ln>
            <a:solidFill>
              <a:srgbClr val="000000"/>
            </a:solidFill>
            <a:miter lim="800000"/>
            <a:headEnd/>
            <a:tailEnd/>
          </a:ln>
        </p:spPr>
      </p:sp>
      <p:sp>
        <p:nvSpPr>
          <p:cNvPr id="25603" name="Chỗ dành sẵn cho Ghi ch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宋体" pitchFamily="2" charset="-122"/>
            </a:endParaRPr>
          </a:p>
        </p:txBody>
      </p:sp>
      <p:sp>
        <p:nvSpPr>
          <p:cNvPr id="25604"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E74995-3B19-419E-8C91-B3A898245157}" type="slidenum">
              <a:rPr lang="en-US" smtClean="0">
                <a:latin typeface="Arial" charset="0"/>
              </a:rPr>
              <a:pPr/>
              <a:t>60</a:t>
            </a:fld>
            <a:endParaRPr lang="en-US" smtClean="0">
              <a:latin typeface="Arial" charset="0"/>
            </a:endParaRPr>
          </a:p>
        </p:txBody>
      </p:sp>
    </p:spTree>
    <p:extLst>
      <p:ext uri="{BB962C8B-B14F-4D97-AF65-F5344CB8AC3E}">
        <p14:creationId xmlns:p14="http://schemas.microsoft.com/office/powerpoint/2010/main" val="404153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5A194-2B44-4E8A-AB8E-219415C69A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7DC6148-D456-41AA-93FC-827DEBC1F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BFC0B-25E8-44DE-A95E-8FE58586078F}"/>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5" name="Footer Placeholder 4">
            <a:extLst>
              <a:ext uri="{FF2B5EF4-FFF2-40B4-BE49-F238E27FC236}">
                <a16:creationId xmlns:a16="http://schemas.microsoft.com/office/drawing/2014/main" xmlns="" id="{203CF76B-230E-4B1F-9C99-F30996E59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0E5C77-0145-4519-92D4-0E694171E85F}"/>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428307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33AF7-F7C3-4F10-8EB3-E034C4887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7388E62-2C49-4E39-9BB6-C5F0ADCA8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E79763-1AD7-498A-8660-719A8A24BA11}"/>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5" name="Footer Placeholder 4">
            <a:extLst>
              <a:ext uri="{FF2B5EF4-FFF2-40B4-BE49-F238E27FC236}">
                <a16:creationId xmlns:a16="http://schemas.microsoft.com/office/drawing/2014/main" xmlns="" id="{3CC76B21-FCD9-4695-8A50-0FA55083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A15888-B12B-4525-8AD2-9D8DF145D889}"/>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196702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089BA23-1E16-4271-938D-513BE5C6E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CA1037-F9C4-4628-8AEB-BF93D78DE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6615FF-A041-4B81-95CF-F28A9E2A29D9}"/>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5" name="Footer Placeholder 4">
            <a:extLst>
              <a:ext uri="{FF2B5EF4-FFF2-40B4-BE49-F238E27FC236}">
                <a16:creationId xmlns:a16="http://schemas.microsoft.com/office/drawing/2014/main" xmlns="" id="{37F2F476-73DB-42BA-B643-AD190FED1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420A52-8E69-42C4-B37B-ED188738804C}"/>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328937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208147"/>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327968"/>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493094" y="262138"/>
            <a:ext cx="1263949" cy="2250137"/>
          </a:xfrm>
          <a:prstGeom prst="rect">
            <a:avLst/>
          </a:prstGeom>
          <a:noFill/>
          <a:ln>
            <a:noFill/>
          </a:ln>
        </p:spPr>
      </p:pic>
      <p:pic>
        <p:nvPicPr>
          <p:cNvPr id="168" name="Google Shape;168;p9"/>
          <p:cNvPicPr preferRelativeResize="0"/>
          <p:nvPr/>
        </p:nvPicPr>
        <p:blipFill>
          <a:blip r:embed="rId3">
            <a:alphaModFix/>
          </a:blip>
          <a:stretch>
            <a:fillRect/>
          </a:stretch>
        </p:blipFill>
        <p:spPr>
          <a:xfrm>
            <a:off x="926497" y="450901"/>
            <a:ext cx="2609604" cy="1775200"/>
          </a:xfrm>
          <a:prstGeom prst="rect">
            <a:avLst/>
          </a:prstGeom>
          <a:noFill/>
          <a:ln>
            <a:noFill/>
          </a:ln>
        </p:spPr>
      </p:pic>
      <p:sp>
        <p:nvSpPr>
          <p:cNvPr id="169" name="Google Shape;169;p9"/>
          <p:cNvSpPr txBox="1">
            <a:spLocks noGrp="1"/>
          </p:cNvSpPr>
          <p:nvPr>
            <p:ph type="title"/>
          </p:nvPr>
        </p:nvSpPr>
        <p:spPr>
          <a:xfrm>
            <a:off x="2793000" y="1966667"/>
            <a:ext cx="6606000" cy="144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9"/>
          <p:cNvSpPr txBox="1">
            <a:spLocks noGrp="1"/>
          </p:cNvSpPr>
          <p:nvPr>
            <p:ph type="subTitle" idx="1"/>
          </p:nvPr>
        </p:nvSpPr>
        <p:spPr>
          <a:xfrm>
            <a:off x="2894400" y="3429000"/>
            <a:ext cx="6396000" cy="18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3543207" y="5197454"/>
            <a:ext cx="124231"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9"/>
          <p:cNvSpPr/>
          <p:nvPr/>
        </p:nvSpPr>
        <p:spPr>
          <a:xfrm rot="-4032399">
            <a:off x="3333761" y="6363637"/>
            <a:ext cx="207588"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9"/>
          <p:cNvSpPr/>
          <p:nvPr/>
        </p:nvSpPr>
        <p:spPr>
          <a:xfrm rot="5400000">
            <a:off x="1158070" y="4136438"/>
            <a:ext cx="126799" cy="98796"/>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9"/>
          <p:cNvSpPr/>
          <p:nvPr/>
        </p:nvSpPr>
        <p:spPr>
          <a:xfrm rot="5400000">
            <a:off x="1317153" y="5800043"/>
            <a:ext cx="210164" cy="15051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9"/>
          <p:cNvSpPr/>
          <p:nvPr/>
        </p:nvSpPr>
        <p:spPr>
          <a:xfrm rot="5400000">
            <a:off x="9962549" y="873194"/>
            <a:ext cx="138728"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9"/>
          <p:cNvSpPr/>
          <p:nvPr/>
        </p:nvSpPr>
        <p:spPr>
          <a:xfrm rot="684224">
            <a:off x="8015129" y="5532422"/>
            <a:ext cx="114012"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9"/>
          <p:cNvSpPr/>
          <p:nvPr/>
        </p:nvSpPr>
        <p:spPr>
          <a:xfrm rot="1747020">
            <a:off x="1637427" y="2796081"/>
            <a:ext cx="130228"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4188811" y="4621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9" name="Google Shape;179;p9"/>
          <p:cNvPicPr preferRelativeResize="0"/>
          <p:nvPr/>
        </p:nvPicPr>
        <p:blipFill>
          <a:blip r:embed="rId2">
            <a:alphaModFix/>
          </a:blip>
          <a:stretch>
            <a:fillRect/>
          </a:stretch>
        </p:blipFill>
        <p:spPr>
          <a:xfrm rot="-5400000" flipH="1">
            <a:off x="10411567" y="4509600"/>
            <a:ext cx="869467" cy="2691400"/>
          </a:xfrm>
          <a:prstGeom prst="rect">
            <a:avLst/>
          </a:prstGeom>
          <a:noFill/>
          <a:ln>
            <a:noFill/>
          </a:ln>
        </p:spPr>
      </p:pic>
      <p:pic>
        <p:nvPicPr>
          <p:cNvPr id="180" name="Google Shape;180;p9"/>
          <p:cNvPicPr preferRelativeResize="0"/>
          <p:nvPr/>
        </p:nvPicPr>
        <p:blipFill>
          <a:blip r:embed="rId3">
            <a:alphaModFix/>
          </a:blip>
          <a:stretch>
            <a:fillRect/>
          </a:stretch>
        </p:blipFill>
        <p:spPr>
          <a:xfrm>
            <a:off x="9211969" y="5248602"/>
            <a:ext cx="1645167" cy="1119167"/>
          </a:xfrm>
          <a:prstGeom prst="rect">
            <a:avLst/>
          </a:prstGeom>
          <a:noFill/>
          <a:ln>
            <a:noFill/>
          </a:ln>
        </p:spPr>
      </p:pic>
    </p:spTree>
    <p:extLst>
      <p:ext uri="{BB962C8B-B14F-4D97-AF65-F5344CB8AC3E}">
        <p14:creationId xmlns:p14="http://schemas.microsoft.com/office/powerpoint/2010/main" val="330370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B270C9-1B05-46A8-B474-20F305F4FA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B7575A0-BDBD-494C-ABCA-56A8344EB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BDF5F6-F097-4B57-81B9-25DB49DDAD7F}"/>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5" name="Footer Placeholder 4">
            <a:extLst>
              <a:ext uri="{FF2B5EF4-FFF2-40B4-BE49-F238E27FC236}">
                <a16:creationId xmlns:a16="http://schemas.microsoft.com/office/drawing/2014/main" xmlns="" id="{3D751F2E-22DD-4A2D-A56E-6C0012BD1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49E889-716B-4473-B9C9-46A9BB6AC969}"/>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158360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B437-B8DD-4D59-9D72-9DB0B8C84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393B6B9-0888-4817-AE25-5F18418541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23A545-F89A-4AE5-97E8-F4E32662CBDC}"/>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5" name="Footer Placeholder 4">
            <a:extLst>
              <a:ext uri="{FF2B5EF4-FFF2-40B4-BE49-F238E27FC236}">
                <a16:creationId xmlns:a16="http://schemas.microsoft.com/office/drawing/2014/main" xmlns="" id="{3664922F-46BC-44C0-BE57-9A52806A5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9EF63A-708C-4174-81D8-254DB54BB130}"/>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219523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2BC99-15C6-490C-8E16-826489724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6AC29D-A35F-4A11-94A0-501C572676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111840-966B-48E6-B0AB-58AEB533A0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42B459-D5A0-4B2E-9CC8-70F60C529921}"/>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6" name="Footer Placeholder 5">
            <a:extLst>
              <a:ext uri="{FF2B5EF4-FFF2-40B4-BE49-F238E27FC236}">
                <a16:creationId xmlns:a16="http://schemas.microsoft.com/office/drawing/2014/main" xmlns="" id="{BAFAA905-59BE-48DF-9EAA-87F939C71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F3B73F-E275-4228-9CE5-69DED4218DBC}"/>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279207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A2A7FC-82D0-4C23-86D1-514F3809E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523E03-B0B1-4722-8FD5-1C6A9FE025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6E9F746-87D6-46F2-BEA4-7C4B6528E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8F19F91-1068-4AD5-BC90-C7F5C595C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E355F63-B567-4C87-9562-21196CA86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F9FB868-8040-43EC-98D2-D6C07DC84616}"/>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8" name="Footer Placeholder 7">
            <a:extLst>
              <a:ext uri="{FF2B5EF4-FFF2-40B4-BE49-F238E27FC236}">
                <a16:creationId xmlns:a16="http://schemas.microsoft.com/office/drawing/2014/main" xmlns="" id="{EA31C1A0-D788-489B-9027-96C990F269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57694C0-9BD5-4C7D-945B-9C977377E954}"/>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428833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7AC06-3842-4161-93DA-E9E01CB15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E57BC18-43E5-4D9F-9E92-5A021A07E052}"/>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4" name="Footer Placeholder 3">
            <a:extLst>
              <a:ext uri="{FF2B5EF4-FFF2-40B4-BE49-F238E27FC236}">
                <a16:creationId xmlns:a16="http://schemas.microsoft.com/office/drawing/2014/main" xmlns="" id="{B3EC689A-8E0E-4C0F-BF19-7AC845F020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6A8F68B-76A3-4823-939A-BD3C278C8AFA}"/>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383611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C44BD0-8077-45C8-B37B-1255E1D20F7E}"/>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3" name="Footer Placeholder 2">
            <a:extLst>
              <a:ext uri="{FF2B5EF4-FFF2-40B4-BE49-F238E27FC236}">
                <a16:creationId xmlns:a16="http://schemas.microsoft.com/office/drawing/2014/main" xmlns="" id="{8B52D4A9-63EE-4976-BB1C-6849E00092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0D73E36-090D-4974-9DD3-2946FF6FE9D7}"/>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112791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6A762-4DEA-4A8C-BA34-97355F217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BA44071-97D0-42BA-8C04-9DA1DA702B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26F598F-4A43-4292-9DDC-0E18DCB29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25C6D0-6830-498A-9FE6-8609A5A53A80}"/>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6" name="Footer Placeholder 5">
            <a:extLst>
              <a:ext uri="{FF2B5EF4-FFF2-40B4-BE49-F238E27FC236}">
                <a16:creationId xmlns:a16="http://schemas.microsoft.com/office/drawing/2014/main" xmlns="" id="{EBE6B359-07A5-4D51-8FD4-45B9905C4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5967DA-6E1C-4C83-ADAB-57B1D7300728}"/>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235967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02F9E-CE85-47D7-9AC0-6602B2E18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07B0B6C-7D01-404F-8526-B98FFE552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F33F1A6-93D7-415C-AF0F-9F3583290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5CC60C-6587-49EB-88B4-967EB1BF704F}"/>
              </a:ext>
            </a:extLst>
          </p:cNvPr>
          <p:cNvSpPr>
            <a:spLocks noGrp="1"/>
          </p:cNvSpPr>
          <p:nvPr>
            <p:ph type="dt" sz="half" idx="10"/>
          </p:nvPr>
        </p:nvSpPr>
        <p:spPr/>
        <p:txBody>
          <a:bodyPr/>
          <a:lstStyle/>
          <a:p>
            <a:fld id="{DF59571D-3AAE-4C63-A34B-335E941E5F97}" type="datetimeFigureOut">
              <a:rPr lang="en-US" smtClean="0"/>
              <a:t>12/9/2024</a:t>
            </a:fld>
            <a:endParaRPr lang="en-US"/>
          </a:p>
        </p:txBody>
      </p:sp>
      <p:sp>
        <p:nvSpPr>
          <p:cNvPr id="6" name="Footer Placeholder 5">
            <a:extLst>
              <a:ext uri="{FF2B5EF4-FFF2-40B4-BE49-F238E27FC236}">
                <a16:creationId xmlns:a16="http://schemas.microsoft.com/office/drawing/2014/main" xmlns="" id="{DF4CD314-7E91-40EA-BBA3-E5A9678CE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13A078F-8330-4ADE-A730-7D2DA817BABF}"/>
              </a:ext>
            </a:extLst>
          </p:cNvPr>
          <p:cNvSpPr>
            <a:spLocks noGrp="1"/>
          </p:cNvSpPr>
          <p:nvPr>
            <p:ph type="sldNum" sz="quarter" idx="12"/>
          </p:nvPr>
        </p:nvSpPr>
        <p:spPr/>
        <p:txBody>
          <a:bodyPr/>
          <a:lstStyle/>
          <a:p>
            <a:fld id="{68C62B9C-D303-4A61-ADDC-04B2F42527EA}" type="slidenum">
              <a:rPr lang="en-US" smtClean="0"/>
              <a:t>‹#›</a:t>
            </a:fld>
            <a:endParaRPr lang="en-US"/>
          </a:p>
        </p:txBody>
      </p:sp>
    </p:spTree>
    <p:extLst>
      <p:ext uri="{BB962C8B-B14F-4D97-AF65-F5344CB8AC3E}">
        <p14:creationId xmlns:p14="http://schemas.microsoft.com/office/powerpoint/2010/main" val="120709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0E41CC-778D-49ED-8098-17FB54B8A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B421763-1C6B-4C25-9D9F-019FF0850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FFE58E-AE60-4C27-8148-A079CC3F4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571D-3AAE-4C63-A34B-335E941E5F97}" type="datetimeFigureOut">
              <a:rPr lang="en-US" smtClean="0"/>
              <a:t>12/9/2024</a:t>
            </a:fld>
            <a:endParaRPr lang="en-US"/>
          </a:p>
        </p:txBody>
      </p:sp>
      <p:sp>
        <p:nvSpPr>
          <p:cNvPr id="5" name="Footer Placeholder 4">
            <a:extLst>
              <a:ext uri="{FF2B5EF4-FFF2-40B4-BE49-F238E27FC236}">
                <a16:creationId xmlns:a16="http://schemas.microsoft.com/office/drawing/2014/main" xmlns="" id="{AF0CCA87-671C-4381-A784-D37BBD2C4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A06611-7825-4149-B6D5-DE5CDBAA9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62B9C-D303-4A61-ADDC-04B2F42527EA}" type="slidenum">
              <a:rPr lang="en-US" smtClean="0"/>
              <a:t>‹#›</a:t>
            </a:fld>
            <a:endParaRPr lang="en-US"/>
          </a:p>
        </p:txBody>
      </p:sp>
    </p:spTree>
    <p:extLst>
      <p:ext uri="{BB962C8B-B14F-4D97-AF65-F5344CB8AC3E}">
        <p14:creationId xmlns:p14="http://schemas.microsoft.com/office/powerpoint/2010/main" val="340036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8.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C04ECD1-FB30-452D-B9CA-AD6ADAF24CF6}"/>
              </a:ext>
            </a:extLst>
          </p:cNvPr>
          <p:cNvPicPr>
            <a:picLocks/>
          </p:cNvPicPr>
          <p:nvPr/>
        </p:nvPicPr>
        <p:blipFill>
          <a:blip r:embed="rId2"/>
          <a:stretch>
            <a:fillRect/>
          </a:stretch>
        </p:blipFill>
        <p:spPr>
          <a:xfrm>
            <a:off x="660399" y="414338"/>
            <a:ext cx="10858500" cy="5719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xmlns="" id="{A58B7BB5-55AE-492E-AC2B-F59732F9B0C0}"/>
              </a:ext>
            </a:extLst>
          </p:cNvPr>
          <p:cNvSpPr txBox="1"/>
          <p:nvPr/>
        </p:nvSpPr>
        <p:spPr>
          <a:xfrm>
            <a:off x="2819491" y="2528888"/>
            <a:ext cx="6540317" cy="1015663"/>
          </a:xfrm>
          <a:prstGeom prst="rect">
            <a:avLst/>
          </a:prstGeom>
          <a:noFill/>
        </p:spPr>
        <p:txBody>
          <a:bodyPr wrap="none" rtlCol="0">
            <a:spAutoFit/>
          </a:bodyPr>
          <a:lstStyle/>
          <a:p>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ÔN TẬP HỌC KÌ I</a:t>
            </a:r>
          </a:p>
        </p:txBody>
      </p:sp>
    </p:spTree>
    <p:extLst>
      <p:ext uri="{BB962C8B-B14F-4D97-AF65-F5344CB8AC3E}">
        <p14:creationId xmlns:p14="http://schemas.microsoft.com/office/powerpoint/2010/main" val="231443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046413" y="3163888"/>
            <a:ext cx="108038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004581408"/>
              </p:ext>
            </p:extLst>
          </p:nvPr>
        </p:nvGraphicFramePr>
        <p:xfrm>
          <a:off x="906012" y="813732"/>
          <a:ext cx="10486238" cy="4019957"/>
        </p:xfrm>
        <a:graphic>
          <a:graphicData uri="http://schemas.openxmlformats.org/drawingml/2006/table">
            <a:tbl>
              <a:tblPr firstRow="1" firstCol="1" bandRow="1">
                <a:tableStyleId>{5C22544A-7EE6-4342-B048-85BDC9FD1C3A}</a:tableStyleId>
              </a:tblPr>
              <a:tblGrid>
                <a:gridCol w="5243119"/>
                <a:gridCol w="5243119"/>
              </a:tblGrid>
              <a:tr h="638626">
                <a:tc>
                  <a:txBody>
                    <a:bodyPr/>
                    <a:lstStyle/>
                    <a:p>
                      <a:pPr algn="just">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Bài</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3200">
                          <a:solidFill>
                            <a:srgbClr val="FF0000"/>
                          </a:solidFill>
                          <a:effectLst/>
                          <a:latin typeface="Times New Roman" panose="02020603050405020304" pitchFamily="18" charset="0"/>
                          <a:cs typeface="Times New Roman" panose="02020603050405020304" pitchFamily="18" charset="0"/>
                        </a:rPr>
                        <a:t>Kiến thức tiếng Việt</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6827">
                <a:tc>
                  <a:txBody>
                    <a:bodyPr/>
                    <a:lstStyle/>
                    <a:p>
                      <a:pPr algn="just">
                        <a:lnSpc>
                          <a:spcPct val="107000"/>
                        </a:lnSpc>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1. </a:t>
                      </a:r>
                      <a:r>
                        <a:rPr lang="en-US" sz="3200" dirty="0" err="1">
                          <a:solidFill>
                            <a:srgbClr val="FF0000"/>
                          </a:solidFill>
                          <a:effectLst/>
                          <a:latin typeface="Times New Roman" panose="02020603050405020304" pitchFamily="18" charset="0"/>
                          <a:cs typeface="Times New Roman" panose="02020603050405020304" pitchFamily="18" charset="0"/>
                        </a:rPr>
                        <a:t>Bầu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trời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tuổi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thơ</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3200">
                          <a:solidFill>
                            <a:srgbClr val="FF0000"/>
                          </a:solidFill>
                          <a:effectLst/>
                          <a:latin typeface="Times New Roman" panose="02020603050405020304" pitchFamily="18" charset="0"/>
                          <a:cs typeface="Times New Roman" panose="02020603050405020304" pitchFamily="18" charset="0"/>
                        </a:rPr>
                        <a:t>…</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8626">
                <a:tc>
                  <a:txBody>
                    <a:bodyPr/>
                    <a:lstStyle/>
                    <a:p>
                      <a:pPr algn="just">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2. </a:t>
                      </a:r>
                      <a:r>
                        <a:rPr lang="en-US" sz="3200" dirty="0" err="1">
                          <a:solidFill>
                            <a:srgbClr val="FF0000"/>
                          </a:solidFill>
                          <a:effectLst/>
                          <a:latin typeface="Times New Roman" panose="02020603050405020304" pitchFamily="18" charset="0"/>
                          <a:cs typeface="Times New Roman" panose="02020603050405020304" pitchFamily="18" charset="0"/>
                        </a:rPr>
                        <a:t>Khúc</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nhạc</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tâm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hồn</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3200">
                          <a:solidFill>
                            <a:srgbClr val="FF0000"/>
                          </a:solidFill>
                          <a:effectLst/>
                          <a:latin typeface="Times New Roman" panose="02020603050405020304" pitchFamily="18" charset="0"/>
                          <a:cs typeface="Times New Roman" panose="02020603050405020304" pitchFamily="18" charset="0"/>
                        </a:rPr>
                        <a:t>…</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8626">
                <a:tc>
                  <a:txBody>
                    <a:bodyPr/>
                    <a:lstStyle/>
                    <a:p>
                      <a:pPr algn="just">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3. </a:t>
                      </a:r>
                      <a:r>
                        <a:rPr lang="en-US" sz="3200" dirty="0" err="1">
                          <a:solidFill>
                            <a:srgbClr val="FF0000"/>
                          </a:solidFill>
                          <a:effectLst/>
                          <a:latin typeface="Times New Roman" panose="02020603050405020304" pitchFamily="18" charset="0"/>
                          <a:cs typeface="Times New Roman" panose="02020603050405020304" pitchFamily="18" charset="0"/>
                        </a:rPr>
                        <a:t>Cội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nguồn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yêu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thương</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3200">
                          <a:solidFill>
                            <a:srgbClr val="FF0000"/>
                          </a:solidFill>
                          <a:effectLst/>
                          <a:latin typeface="Times New Roman" panose="02020603050405020304" pitchFamily="18" charset="0"/>
                          <a:cs typeface="Times New Roman" panose="02020603050405020304" pitchFamily="18" charset="0"/>
                        </a:rPr>
                        <a:t>…</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8626">
                <a:tc>
                  <a:txBody>
                    <a:bodyPr/>
                    <a:lstStyle/>
                    <a:p>
                      <a:pPr algn="just">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4. </a:t>
                      </a:r>
                      <a:r>
                        <a:rPr lang="en-US" sz="3200" dirty="0" err="1">
                          <a:solidFill>
                            <a:srgbClr val="FF0000"/>
                          </a:solidFill>
                          <a:effectLst/>
                          <a:latin typeface="Times New Roman" panose="02020603050405020304" pitchFamily="18" charset="0"/>
                          <a:cs typeface="Times New Roman" panose="02020603050405020304" pitchFamily="18" charset="0"/>
                        </a:rPr>
                        <a:t>Giai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điệu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đất</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nước</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8626">
                <a:tc>
                  <a:txBody>
                    <a:bodyPr/>
                    <a:lstStyle/>
                    <a:p>
                      <a:pPr algn="just">
                        <a:spcAft>
                          <a:spcPts val="0"/>
                        </a:spcAft>
                      </a:pPr>
                      <a:r>
                        <a:rPr lang="en-US" sz="3200">
                          <a:solidFill>
                            <a:srgbClr val="FF0000"/>
                          </a:solidFill>
                          <a:effectLst/>
                          <a:latin typeface="Times New Roman" panose="02020603050405020304" pitchFamily="18" charset="0"/>
                          <a:cs typeface="Times New Roman" panose="02020603050405020304" pitchFamily="18" charset="0"/>
                        </a:rPr>
                        <a:t>5. Màu sắc trăm miền</a:t>
                      </a:r>
                      <a:endPar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3908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119" y="234057"/>
            <a:ext cx="11531599" cy="6001643"/>
          </a:xfrm>
          <a:prstGeom prst="rect">
            <a:avLst/>
          </a:prstGeom>
        </p:spPr>
        <p:txBody>
          <a:bodyPr wrap="square">
            <a:spAutoFit/>
          </a:bodyPr>
          <a:lstStyle/>
          <a:p>
            <a:pPr algn="just"/>
            <a:r>
              <a:rPr lang="vi-VN"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bưởi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 // </a:t>
            </a:r>
            <a:r>
              <a:rPr lang="en-US" sz="2400" i="1" dirty="0" err="1">
                <a:latin typeface="Times New Roman" panose="02020603050405020304" pitchFamily="18" charset="0"/>
                <a:cs typeface="Times New Roman" panose="02020603050405020304" pitchFamily="18" charset="0"/>
              </a:rPr>
              <a:t>tinh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thần</a:t>
            </a: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hái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xắc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thoăn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nghênh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a:t>
            </a:r>
            <a:endParaRPr lang="vi-VN" sz="2400" dirty="0" smtClean="0">
              <a:solidFill>
                <a:srgbClr val="00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1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134" y="312008"/>
            <a:ext cx="11813061" cy="5737596"/>
          </a:xfrm>
          <a:prstGeom prst="rect">
            <a:avLst/>
          </a:prstGeom>
        </p:spPr>
        <p:txBody>
          <a:bodyPr wrap="square">
            <a:spAutoFit/>
          </a:bodyPr>
          <a:lstStyle/>
          <a:p>
            <a:pPr algn="just">
              <a:lnSpc>
                <a:spcPct val="107000"/>
              </a:lnSpc>
              <a:spcAft>
                <a:spcPts val="800"/>
              </a:spcAft>
            </a:pPr>
            <a:r>
              <a:rPr lang="vi-VN" sz="3200" b="1" dirty="0" smtClean="0">
                <a:solidFill>
                  <a:srgbClr val="0D0D0D"/>
                </a:solidFill>
                <a:latin typeface="Times New Roman" panose="02020603050405020304" pitchFamily="18" charset="0"/>
                <a:ea typeface="Times New Roman" panose="02020603050405020304" pitchFamily="18" charset="0"/>
              </a:rPr>
              <a:t>3.</a:t>
            </a:r>
            <a:r>
              <a:rPr lang="en-US" sz="3200" b="1" dirty="0" err="1" smtClean="0">
                <a:solidFill>
                  <a:srgbClr val="0D0D0D"/>
                </a:solidFill>
                <a:latin typeface="Times New Roman" panose="02020603050405020304" pitchFamily="18" charset="0"/>
                <a:ea typeface="Times New Roman" panose="02020603050405020304" pitchFamily="18" charset="0"/>
              </a:rPr>
              <a:t>Nói</a:t>
            </a:r>
            <a:r>
              <a:rPr lang="en-US" sz="3200" b="1" dirty="0" smtClean="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giảm</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nói</a:t>
            </a:r>
            <a:r>
              <a:rPr lang="en-US" sz="3200" b="1" dirty="0">
                <a:solidFill>
                  <a:srgbClr val="0D0D0D"/>
                </a:solidFill>
                <a:latin typeface="Times New Roman" panose="02020603050405020304" pitchFamily="18" charset="0"/>
                <a:ea typeface="Times New Roman" panose="02020603050405020304" pitchFamily="18" charset="0"/>
              </a:rPr>
              <a:t> </a:t>
            </a:r>
            <a:r>
              <a:rPr lang="en-US" sz="3200" b="1" dirty="0" err="1">
                <a:solidFill>
                  <a:srgbClr val="0D0D0D"/>
                </a:solidFill>
                <a:latin typeface="Times New Roman" panose="02020603050405020304" pitchFamily="18" charset="0"/>
                <a:ea typeface="Times New Roman" panose="02020603050405020304" pitchFamily="18" charset="0"/>
              </a:rPr>
              <a:t>tránh</a:t>
            </a:r>
            <a:r>
              <a:rPr lang="en-US" sz="3200" b="1"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Là</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biện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pháp</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từ</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dùng</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cách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nói</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uyển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chuyển</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tế</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nhị</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lịch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sự</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nhằm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tránh</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gây</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cảm</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giác</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đau</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buồn</a:t>
            </a:r>
            <a:r>
              <a:rPr lang="en-US" sz="3200" dirty="0">
                <a:solidFill>
                  <a:srgbClr val="0D0D0D"/>
                </a:solidFill>
                <a:latin typeface="Times New Roman" panose="02020603050405020304" pitchFamily="18" charset="0"/>
                <a:ea typeface="Times New Roman" panose="02020603050405020304" pitchFamily="18" charset="0"/>
              </a:rPr>
              <a:t> hay </a:t>
            </a:r>
            <a:r>
              <a:rPr lang="en-US" sz="3200" dirty="0" err="1">
                <a:solidFill>
                  <a:srgbClr val="0D0D0D"/>
                </a:solidFill>
                <a:latin typeface="Times New Roman" panose="02020603050405020304" pitchFamily="18" charset="0"/>
                <a:ea typeface="Times New Roman" panose="02020603050405020304" pitchFamily="18" charset="0"/>
              </a:rPr>
              <a:t>thô</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D0D0D"/>
                </a:solidFill>
                <a:latin typeface="Times New Roman" panose="02020603050405020304" pitchFamily="18" charset="0"/>
                <a:ea typeface="Times New Roman" panose="02020603050405020304" pitchFamily="18" charset="0"/>
              </a:rPr>
              <a:t>tục</a:t>
            </a:r>
            <a:r>
              <a:rPr lang="en-US" sz="3200" dirty="0">
                <a:solidFill>
                  <a:srgbClr val="0D0D0D"/>
                </a:solidFill>
                <a:latin typeface="Times New Roman" panose="02020603050405020304" pitchFamily="18" charset="0"/>
                <a:ea typeface="Times New Roman" panose="02020603050405020304" pitchFamily="18" charset="0"/>
              </a:rPr>
              <a:t>,…</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giảm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tránh</a:t>
            </a:r>
            <a:r>
              <a:rPr lang="en-US" sz="3200" dirty="0">
                <a:solidFill>
                  <a:srgbClr val="000000"/>
                </a:solidFill>
                <a:latin typeface="Times New Roman" panose="02020603050405020304" pitchFamily="18" charset="0"/>
                <a:ea typeface="Calibri" panose="020F0502020204030204" pitchFamily="34" charset="0"/>
              </a:rPr>
              <a:t>:</a:t>
            </a:r>
            <a:r>
              <a:rPr lang="en-US" sz="3200" dirty="0">
                <a:solidFill>
                  <a:srgbClr val="0D0D0D"/>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rPr>
              <a:t>Dùng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đồng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Dùng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phủ</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định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tương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về</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hợp</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vòng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cách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bóng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gió</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dụ</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Áo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bào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thay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chiếu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anh</a:t>
            </a:r>
            <a:r>
              <a:rPr lang="en-US" sz="3200"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về</a:t>
            </a:r>
            <a:r>
              <a:rPr lang="en-US" sz="3200" i="1" dirty="0">
                <a:solidFill>
                  <a:srgbClr val="000000"/>
                </a:solidFill>
                <a:latin typeface="Times New Roman" panose="02020603050405020304" pitchFamily="18" charset="0"/>
                <a:ea typeface="Calibri" panose="020F0502020204030204" pitchFamily="34" charset="0"/>
              </a:rPr>
              <a:t> </a:t>
            </a:r>
            <a:r>
              <a:rPr lang="en-US" sz="3200" i="1" dirty="0" err="1">
                <a:solidFill>
                  <a:srgbClr val="000000"/>
                </a:solidFill>
                <a:latin typeface="Times New Roman" panose="02020603050405020304" pitchFamily="18" charset="0"/>
                <a:ea typeface="Calibri" panose="020F0502020204030204" pitchFamily="34" charset="0"/>
              </a:rPr>
              <a:t>đất</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smtClean="0">
                <a:solidFill>
                  <a:srgbClr val="0D0D0D"/>
                </a:solidFill>
                <a:latin typeface="Times New Roman" panose="02020603050405020304" pitchFamily="18" charset="0"/>
                <a:ea typeface="Times New Roman" panose="02020603050405020304" pitchFamily="18" charset="0"/>
              </a:rPr>
              <a:t>4.</a:t>
            </a:r>
            <a:r>
              <a:rPr lang="en-US" sz="3200" b="1" dirty="0" err="1" smtClean="0">
                <a:solidFill>
                  <a:srgbClr val="000000"/>
                </a:solidFill>
                <a:latin typeface="Times New Roman" panose="02020603050405020304" pitchFamily="18" charset="0"/>
                <a:ea typeface="Times New Roman" panose="02020603050405020304" pitchFamily="18" charset="0"/>
              </a:rPr>
              <a:t>Nghĩa</a:t>
            </a:r>
            <a:r>
              <a:rPr lang="en-US" sz="3200" b="1" dirty="0" smtClean="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của</a:t>
            </a:r>
            <a:r>
              <a:rPr lang="en-US" sz="3200" b="1" dirty="0">
                <a:solidFill>
                  <a:srgbClr val="000000"/>
                </a:solidFill>
                <a:latin typeface="Times New Roman" panose="02020603050405020304" pitchFamily="18" charset="0"/>
                <a:ea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rPr>
              <a:t>từ</a:t>
            </a:r>
            <a:r>
              <a:rPr lang="en-US" sz="3200" b="1" dirty="0">
                <a:solidFill>
                  <a:srgbClr val="000000"/>
                </a:solidFill>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sự</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việc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quan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biểu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a:t>
            </a:r>
            <a:r>
              <a:rPr lang="en-US" sz="3200"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Cây</a:t>
            </a:r>
            <a:endParaRPr lang="en-US" sz="3200" dirty="0">
              <a:latin typeface="Times New Roman" panose="02020603050405020304" pitchFamily="18" charset="0"/>
              <a:ea typeface="Calibri" panose="020F0502020204030204" pitchFamily="34" charset="0"/>
            </a:endParaRPr>
          </a:p>
          <a:p>
            <a:pPr algn="just">
              <a:lnSpc>
                <a:spcPct val="107000"/>
              </a:lnSpc>
              <a:spcAft>
                <a:spcPts val="800"/>
              </a:spcAft>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Hình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tiếng</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Calibri" panose="020F0502020204030204" pitchFamily="34" charset="0"/>
            </a:endParaRPr>
          </a:p>
          <a:p>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loài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thực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vật</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67326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086" y="107092"/>
            <a:ext cx="11442357" cy="6617196"/>
          </a:xfrm>
          <a:prstGeom prst="rect">
            <a:avLst/>
          </a:prstGeom>
        </p:spPr>
        <p:txBody>
          <a:bodyPr wrap="square">
            <a:spAutoFit/>
          </a:bodyPr>
          <a:lstStyle/>
          <a:p>
            <a:pPr algn="just">
              <a:spcAft>
                <a:spcPts val="800"/>
              </a:spcAft>
            </a:pPr>
            <a:r>
              <a:rPr lang="vi-VN" sz="2800" b="1" dirty="0" smtClean="0">
                <a:solidFill>
                  <a:srgbClr val="000000"/>
                </a:solidFill>
                <a:latin typeface="Times New Roman" panose="02020603050405020304" pitchFamily="18" charset="0"/>
                <a:ea typeface="Times New Roman" panose="02020603050405020304" pitchFamily="18" charset="0"/>
              </a:rPr>
              <a:t>5.</a:t>
            </a:r>
            <a:r>
              <a:rPr lang="en-US" sz="2800" b="1" dirty="0" err="1" smtClean="0">
                <a:solidFill>
                  <a:srgbClr val="000000"/>
                </a:solidFill>
                <a:latin typeface="Times New Roman" panose="02020603050405020304" pitchFamily="18" charset="0"/>
                <a:ea typeface="Times New Roman" panose="02020603050405020304" pitchFamily="18" charset="0"/>
              </a:rPr>
              <a:t>Số</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từ</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gn="just">
              <a:spcAft>
                <a:spcPts val="800"/>
              </a:spcAft>
            </a:pP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canh</a:t>
            </a:r>
            <a:r>
              <a:rPr lang="en-US" sz="2800"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hai</a:t>
            </a:r>
            <a:r>
              <a:rPr lang="en-US" sz="2800" i="1"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canh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lại</a:t>
            </a:r>
            <a:r>
              <a:rPr lang="en-US" sz="2800"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ba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canh</a:t>
            </a:r>
            <a:endParaRPr lang="en-US" sz="2800" dirty="0">
              <a:latin typeface="Times New Roman" panose="02020603050405020304" pitchFamily="18" charset="0"/>
              <a:ea typeface="Calibri" panose="020F0502020204030204" pitchFamily="34"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Trằn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endParaRPr lang="en-US" sz="2800" dirty="0">
              <a:latin typeface="Times New Roman" panose="02020603050405020304" pitchFamily="18" charset="0"/>
              <a:ea typeface="Calibri" panose="020F0502020204030204" pitchFamily="34"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Canh</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bốn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canh</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mắt</a:t>
            </a:r>
            <a:endParaRPr lang="en-US" sz="2800" dirty="0">
              <a:latin typeface="Times New Roman" panose="02020603050405020304" pitchFamily="18" charset="0"/>
              <a:ea typeface="Calibri" panose="020F0502020204030204" pitchFamily="34"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rPr>
              <a:t>               Sao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quanh</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gn="just">
              <a:spcAft>
                <a:spcPts val="800"/>
              </a:spcAft>
            </a:pPr>
            <a:r>
              <a:rPr lang="vi-VN" sz="2800" dirty="0" smtClean="0">
                <a:solidFill>
                  <a:srgbClr val="0D0D0D"/>
                </a:solidFill>
                <a:latin typeface="Times New Roman" panose="02020603050405020304" pitchFamily="18" charset="0"/>
                <a:ea typeface="Calibri" panose="020F0502020204030204" pitchFamily="34" charset="0"/>
              </a:rPr>
              <a:t>6.</a:t>
            </a:r>
            <a:r>
              <a:rPr lang="vi-VN" sz="2800" b="1" dirty="0" smtClean="0">
                <a:solidFill>
                  <a:srgbClr val="000000"/>
                </a:solidFill>
                <a:latin typeface="Times New Roman" panose="02020603050405020304" pitchFamily="18" charset="0"/>
                <a:ea typeface="Calibri" panose="020F0502020204030204" pitchFamily="34" charset="0"/>
              </a:rPr>
              <a:t>Phó </a:t>
            </a:r>
            <a:r>
              <a:rPr lang="vi-VN" sz="2800" b="1" dirty="0">
                <a:solidFill>
                  <a:srgbClr val="000000"/>
                </a:solidFill>
                <a:latin typeface="Times New Roman" panose="02020603050405020304" pitchFamily="18" charset="0"/>
                <a:ea typeface="Calibri" panose="020F0502020204030204" pitchFamily="34" charset="0"/>
              </a:rPr>
              <a:t>từ</a:t>
            </a:r>
            <a:r>
              <a:rPr lang="en-US" sz="2800" b="1" dirty="0">
                <a:solidFill>
                  <a:srgbClr val="000000"/>
                </a:solidFill>
                <a:latin typeface="Times New Roman" panose="02020603050405020304" pitchFamily="18" charset="0"/>
                <a:ea typeface="Calibri" panose="020F0502020204030204" pitchFamily="34" charset="0"/>
              </a:rPr>
              <a:t>:</a:t>
            </a:r>
            <a:r>
              <a:rPr lang="en-US" sz="2800" dirty="0">
                <a:solidFill>
                  <a:srgbClr val="000000"/>
                </a:solidFill>
                <a:latin typeface="Times New Roman" panose="02020603050405020304" pitchFamily="18" charset="0"/>
                <a:ea typeface="Calibri" panose="020F0502020204030204" pitchFamily="34" charset="0"/>
              </a:rPr>
              <a:t> </a:t>
            </a:r>
            <a:r>
              <a:rPr lang="pt-BR" sz="2800" dirty="0">
                <a:solidFill>
                  <a:srgbClr val="0D0D0D"/>
                </a:solidFill>
                <a:latin typeface="Times New Roman" panose="02020603050405020304" pitchFamily="18" charset="0"/>
                <a:ea typeface="MS Mincho"/>
              </a:rPr>
              <a:t>là những từ chuyên đi kèm danh từ, động từ, tính từ để bổ sung ý nghĩa cho danh từ, động từ, tính từ.</a:t>
            </a:r>
            <a:r>
              <a:rPr lang="pt-BR" sz="2800" dirty="0">
                <a:solidFill>
                  <a:srgbClr val="000000"/>
                </a:solidFill>
                <a:latin typeface="Times New Roman" panose="02020603050405020304" pitchFamily="18" charset="0"/>
                <a:ea typeface="Calibri" panose="020F0502020204030204" pitchFamily="34" charset="0"/>
              </a:rPr>
              <a:t> </a:t>
            </a:r>
            <a:r>
              <a:rPr lang="pt-BR" sz="2800" b="1" i="1" dirty="0">
                <a:solidFill>
                  <a:srgbClr val="0D0D0D"/>
                </a:solidFill>
                <a:latin typeface="Times New Roman" panose="02020603050405020304" pitchFamily="18" charset="0"/>
                <a:ea typeface="MS Mincho"/>
              </a:rPr>
              <a:t>Phân loại:</a:t>
            </a:r>
            <a:r>
              <a:rPr lang="pt-BR" sz="2800" dirty="0">
                <a:solidFill>
                  <a:srgbClr val="0D0D0D"/>
                </a:solidFill>
                <a:latin typeface="Times New Roman" panose="02020603050405020304" pitchFamily="18" charset="0"/>
                <a:ea typeface="MS Mincho"/>
              </a:rPr>
              <a:t> 2 nhóm cơ bản:</a:t>
            </a:r>
            <a:endParaRPr lang="en-US" sz="2800" dirty="0">
              <a:latin typeface="Times New Roman" panose="02020603050405020304" pitchFamily="18" charset="0"/>
              <a:ea typeface="Calibri" panose="020F0502020204030204" pitchFamily="34" charset="0"/>
            </a:endParaRPr>
          </a:p>
          <a:p>
            <a:pPr algn="just">
              <a:spcAft>
                <a:spcPts val="800"/>
              </a:spcAft>
              <a:tabLst>
                <a:tab pos="2110105" algn="l"/>
              </a:tabLst>
            </a:pPr>
            <a:r>
              <a:rPr lang="vi-VN" sz="2800" dirty="0" smtClean="0">
                <a:solidFill>
                  <a:srgbClr val="0D0D0D"/>
                </a:solidFill>
                <a:latin typeface="Times New Roman" panose="02020603050405020304" pitchFamily="18" charset="0"/>
                <a:ea typeface="MS Mincho"/>
              </a:rPr>
              <a:t>a.</a:t>
            </a:r>
            <a:r>
              <a:rPr lang="pt-BR" sz="2800" b="1" dirty="0" smtClean="0">
                <a:solidFill>
                  <a:srgbClr val="0D0D0D"/>
                </a:solidFill>
                <a:latin typeface="Times New Roman" panose="02020603050405020304" pitchFamily="18" charset="0"/>
                <a:ea typeface="MS Mincho"/>
              </a:rPr>
              <a:t>Phó </a:t>
            </a:r>
            <a:r>
              <a:rPr lang="pt-BR" sz="2800" b="1" dirty="0">
                <a:solidFill>
                  <a:srgbClr val="0D0D0D"/>
                </a:solidFill>
                <a:latin typeface="Times New Roman" panose="02020603050405020304" pitchFamily="18" charset="0"/>
                <a:ea typeface="MS Mincho"/>
              </a:rPr>
              <a:t>từ đi kèm danh từ</a:t>
            </a:r>
            <a:r>
              <a:rPr lang="pt-BR" sz="2800" dirty="0">
                <a:solidFill>
                  <a:srgbClr val="0D0D0D"/>
                </a:solidFill>
                <a:latin typeface="Times New Roman" panose="02020603050405020304" pitchFamily="18" charset="0"/>
                <a:ea typeface="MS Mincho"/>
              </a:rPr>
              <a:t>:</a:t>
            </a:r>
            <a:endParaRPr lang="en-US" sz="2800" dirty="0">
              <a:latin typeface="Times New Roman" panose="02020603050405020304" pitchFamily="18" charset="0"/>
              <a:ea typeface="Calibri" panose="020F0502020204030204" pitchFamily="34" charset="0"/>
            </a:endParaRPr>
          </a:p>
          <a:p>
            <a:pPr algn="just">
              <a:spcAft>
                <a:spcPts val="800"/>
              </a:spcAft>
              <a:tabLst>
                <a:tab pos="2110105" algn="l"/>
              </a:tabLst>
            </a:pPr>
            <a:r>
              <a:rPr lang="pt-BR" sz="2800" dirty="0">
                <a:solidFill>
                  <a:srgbClr val="0D0D0D"/>
                </a:solidFill>
                <a:latin typeface="Times New Roman" panose="02020603050405020304" pitchFamily="18" charset="0"/>
                <a:ea typeface="MS Mincho"/>
              </a:rPr>
              <a:t>- Ý nghĩa: làm thành tố phụ trước cho danh từ  và bổ sung ý nghĩa về số lượng của sự vật.</a:t>
            </a:r>
            <a:endParaRPr lang="en-US" sz="2800" dirty="0">
              <a:latin typeface="Times New Roman" panose="02020603050405020304" pitchFamily="18" charset="0"/>
              <a:ea typeface="Calibri" panose="020F0502020204030204" pitchFamily="34" charset="0"/>
            </a:endParaRPr>
          </a:p>
          <a:p>
            <a:pPr algn="just">
              <a:spcAft>
                <a:spcPts val="800"/>
              </a:spcAft>
              <a:tabLst>
                <a:tab pos="2110105" algn="l"/>
              </a:tabLst>
            </a:pPr>
            <a:r>
              <a:rPr lang="pt-BR" sz="2800" dirty="0">
                <a:solidFill>
                  <a:srgbClr val="0D0D0D"/>
                </a:solidFill>
                <a:latin typeface="Times New Roman" panose="02020603050405020304" pitchFamily="18" charset="0"/>
                <a:ea typeface="MS Mincho"/>
              </a:rPr>
              <a:t>- Vị trí: đứng trước danh từ.</a:t>
            </a:r>
            <a:endParaRPr lang="en-US" sz="2800" dirty="0">
              <a:latin typeface="Times New Roman" panose="02020603050405020304" pitchFamily="18" charset="0"/>
              <a:ea typeface="Calibri" panose="020F0502020204030204" pitchFamily="34" charset="0"/>
            </a:endParaRPr>
          </a:p>
          <a:p>
            <a:pPr algn="just">
              <a:spcAft>
                <a:spcPts val="800"/>
              </a:spcAft>
              <a:tabLst>
                <a:tab pos="2110105" algn="l"/>
              </a:tabLst>
            </a:pPr>
            <a:r>
              <a:rPr lang="pt-BR" sz="2800" dirty="0">
                <a:solidFill>
                  <a:srgbClr val="0D0D0D"/>
                </a:solidFill>
                <a:latin typeface="Times New Roman" panose="02020603050405020304" pitchFamily="18" charset="0"/>
                <a:ea typeface="MS Mincho"/>
              </a:rPr>
              <a:t>- Ví dụ các phó từ đi kèm danh từ: </a:t>
            </a:r>
            <a:r>
              <a:rPr lang="pt-BR" sz="2800" i="1" dirty="0">
                <a:solidFill>
                  <a:srgbClr val="0D0D0D"/>
                </a:solidFill>
                <a:latin typeface="Times New Roman" panose="02020603050405020304" pitchFamily="18" charset="0"/>
                <a:ea typeface="MS Mincho"/>
              </a:rPr>
              <a:t>những, các, mọi, mỗi, từng,..</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6973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897" y="288324"/>
            <a:ext cx="11821297" cy="4857099"/>
          </a:xfrm>
          <a:prstGeom prst="rect">
            <a:avLst/>
          </a:prstGeom>
        </p:spPr>
        <p:txBody>
          <a:bodyPr wrap="square">
            <a:spAutoFit/>
          </a:bodyPr>
          <a:lstStyle/>
          <a:p>
            <a:pPr algn="just">
              <a:lnSpc>
                <a:spcPct val="107000"/>
              </a:lnSpc>
              <a:spcAft>
                <a:spcPts val="800"/>
              </a:spcAft>
              <a:tabLst>
                <a:tab pos="2110105" algn="l"/>
              </a:tabLst>
            </a:pPr>
            <a:r>
              <a:rPr lang="vi-VN" sz="2800" b="1" dirty="0" smtClean="0">
                <a:solidFill>
                  <a:srgbClr val="0D0D0D"/>
                </a:solidFill>
                <a:latin typeface="Times New Roman" panose="02020603050405020304" pitchFamily="18" charset="0"/>
                <a:ea typeface="MS Mincho"/>
              </a:rPr>
              <a:t>b.</a:t>
            </a:r>
            <a:r>
              <a:rPr lang="pt-BR" sz="2800" b="1" dirty="0" smtClean="0">
                <a:solidFill>
                  <a:srgbClr val="0D0D0D"/>
                </a:solidFill>
                <a:latin typeface="Times New Roman" panose="02020603050405020304" pitchFamily="18" charset="0"/>
                <a:ea typeface="MS Mincho"/>
              </a:rPr>
              <a:t>Phó </a:t>
            </a:r>
            <a:r>
              <a:rPr lang="pt-BR" sz="2800" b="1" dirty="0">
                <a:solidFill>
                  <a:srgbClr val="0D0D0D"/>
                </a:solidFill>
                <a:latin typeface="Times New Roman" panose="02020603050405020304" pitchFamily="18" charset="0"/>
                <a:ea typeface="MS Mincho"/>
              </a:rPr>
              <a:t>từ đi kèm động từ, tính từ:</a:t>
            </a:r>
            <a:endParaRPr lang="en-US" sz="2800" dirty="0">
              <a:latin typeface="Times New Roman" panose="02020603050405020304" pitchFamily="18" charset="0"/>
              <a:ea typeface="Calibri" panose="020F0502020204030204" pitchFamily="34" charset="0"/>
            </a:endParaRPr>
          </a:p>
          <a:p>
            <a:pPr algn="just">
              <a:lnSpc>
                <a:spcPct val="107000"/>
              </a:lnSpc>
              <a:spcAft>
                <a:spcPts val="800"/>
              </a:spcAft>
              <a:tabLst>
                <a:tab pos="2110105" algn="l"/>
              </a:tabLst>
            </a:pPr>
            <a:r>
              <a:rPr lang="pt-BR" sz="2800" b="1" dirty="0">
                <a:solidFill>
                  <a:srgbClr val="0D0D0D"/>
                </a:solidFill>
                <a:latin typeface="Times New Roman" panose="02020603050405020304" pitchFamily="18" charset="0"/>
                <a:ea typeface="MS Mincho"/>
              </a:rPr>
              <a:t>- </a:t>
            </a:r>
            <a:r>
              <a:rPr lang="pt-BR" sz="2800" dirty="0">
                <a:solidFill>
                  <a:srgbClr val="0D0D0D"/>
                </a:solidFill>
                <a:latin typeface="Times New Roman" panose="02020603050405020304" pitchFamily="18" charset="0"/>
                <a:ea typeface="MS Mincho"/>
              </a:rPr>
              <a:t>Ý nghĩa: Làm thành tố phụ trước hoặc phụ sau cho động từ, tính từ, bổ sung ý nghĩa liên quan đến hoạt động, trạng thái, đặc điểm nêu ở động từ hoặc tính từ (quan hệ thời gian, sự tiếp diễn tương tự, sự phủ định, sự cầu khiên, mức độ,...).</a:t>
            </a:r>
            <a:endParaRPr lang="en-US" sz="2800" dirty="0">
              <a:latin typeface="Times New Roman" panose="02020603050405020304" pitchFamily="18" charset="0"/>
              <a:ea typeface="Calibri" panose="020F0502020204030204" pitchFamily="34" charset="0"/>
            </a:endParaRPr>
          </a:p>
          <a:p>
            <a:pPr algn="just">
              <a:lnSpc>
                <a:spcPct val="107000"/>
              </a:lnSpc>
              <a:spcAft>
                <a:spcPts val="800"/>
              </a:spcAft>
              <a:tabLst>
                <a:tab pos="2110105" algn="l"/>
              </a:tabLst>
            </a:pPr>
            <a:r>
              <a:rPr lang="pt-BR" sz="2800" dirty="0">
                <a:solidFill>
                  <a:srgbClr val="0D0D0D"/>
                </a:solidFill>
                <a:latin typeface="Times New Roman" panose="02020603050405020304" pitchFamily="18" charset="0"/>
                <a:ea typeface="MS Mincho"/>
              </a:rPr>
              <a:t>- Vị trí: đứng trước hoặc đứng sau động từ, tính từ.</a:t>
            </a:r>
            <a:endParaRPr lang="en-US" sz="2800" dirty="0">
              <a:latin typeface="Times New Roman" panose="02020603050405020304" pitchFamily="18" charset="0"/>
              <a:ea typeface="Calibri" panose="020F0502020204030204" pitchFamily="34" charset="0"/>
            </a:endParaRPr>
          </a:p>
          <a:p>
            <a:pPr algn="just">
              <a:lnSpc>
                <a:spcPct val="107000"/>
              </a:lnSpc>
              <a:spcAft>
                <a:spcPts val="800"/>
              </a:spcAft>
              <a:tabLst>
                <a:tab pos="2110105" algn="l"/>
              </a:tabLst>
            </a:pPr>
            <a:r>
              <a:rPr lang="pt-BR" sz="2800" dirty="0">
                <a:solidFill>
                  <a:srgbClr val="0D0D0D"/>
                </a:solidFill>
                <a:latin typeface="Times New Roman" panose="02020603050405020304" pitchFamily="18" charset="0"/>
                <a:ea typeface="MS Mincho"/>
              </a:rPr>
              <a:t>- Ví dụ về các phó từ đi kèm động từ, tính từ:</a:t>
            </a:r>
            <a:endParaRPr lang="en-US" sz="2800" dirty="0">
              <a:latin typeface="Times New Roman" panose="02020603050405020304" pitchFamily="18" charset="0"/>
              <a:ea typeface="Calibri" panose="020F0502020204030204" pitchFamily="34" charset="0"/>
            </a:endParaRPr>
          </a:p>
          <a:p>
            <a:pPr algn="just">
              <a:lnSpc>
                <a:spcPct val="107000"/>
              </a:lnSpc>
              <a:spcAft>
                <a:spcPts val="800"/>
              </a:spcAft>
              <a:tabLst>
                <a:tab pos="2110105" algn="l"/>
              </a:tabLst>
            </a:pPr>
            <a:r>
              <a:rPr lang="pt-BR" sz="2800" dirty="0">
                <a:solidFill>
                  <a:srgbClr val="0D0D0D"/>
                </a:solidFill>
                <a:latin typeface="Times New Roman" panose="02020603050405020304" pitchFamily="18" charset="0"/>
                <a:ea typeface="MS Mincho"/>
              </a:rPr>
              <a:t>+ </a:t>
            </a:r>
            <a:r>
              <a:rPr lang="en-US" sz="2800" dirty="0" err="1">
                <a:solidFill>
                  <a:srgbClr val="222222"/>
                </a:solidFill>
                <a:latin typeface="Times New Roman" panose="02020603050405020304" pitchFamily="18" charset="0"/>
                <a:ea typeface="Times New Roman" panose="02020603050405020304" pitchFamily="18" charset="0"/>
              </a:rPr>
              <a:t>Phó</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từ</a:t>
            </a:r>
            <a:r>
              <a:rPr lang="en-US" sz="2800" dirty="0">
                <a:solidFill>
                  <a:srgbClr val="222222"/>
                </a:solidFill>
                <a:latin typeface="Times New Roman" panose="02020603050405020304" pitchFamily="18" charset="0"/>
                <a:ea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rPr>
              <a:t>đứng</a:t>
            </a:r>
            <a:r>
              <a:rPr lang="en-US" sz="2800" b="1" dirty="0">
                <a:solidFill>
                  <a:srgbClr val="222222"/>
                </a:solidFill>
                <a:latin typeface="Times New Roman" panose="02020603050405020304" pitchFamily="18" charset="0"/>
                <a:ea typeface="Times New Roman" panose="02020603050405020304" pitchFamily="18" charset="0"/>
              </a:rPr>
              <a:t> </a:t>
            </a:r>
            <a:r>
              <a:rPr lang="en-US" sz="2800" b="1" dirty="0" err="1">
                <a:solidFill>
                  <a:srgbClr val="222222"/>
                </a:solidFill>
                <a:latin typeface="Times New Roman" panose="02020603050405020304" pitchFamily="18" charset="0"/>
                <a:ea typeface="Times New Roman" panose="02020603050405020304" pitchFamily="18" charset="0"/>
              </a:rPr>
              <a:t>trước</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động</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từ</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tính</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từ</a:t>
            </a:r>
            <a:r>
              <a:rPr lang="en-US" sz="2800" dirty="0">
                <a:solidFill>
                  <a:srgbClr val="222222"/>
                </a:solidFill>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quan hệ thời gian</a:t>
            </a:r>
            <a:r>
              <a:rPr lang="en-US" sz="2800" dirty="0">
                <a:solidFill>
                  <a:srgbClr val="222222"/>
                </a:solidFill>
                <a:latin typeface="Times New Roman" panose="02020603050405020304" pitchFamily="18" charset="0"/>
                <a:ea typeface="Times New Roman" panose="02020603050405020304" pitchFamily="18" charset="0"/>
              </a:rPr>
              <a:t>: </a:t>
            </a:r>
            <a:r>
              <a:rPr lang="vi-VN" sz="2800" i="1" dirty="0">
                <a:solidFill>
                  <a:srgbClr val="222222"/>
                </a:solidFill>
                <a:latin typeface="Times New Roman" panose="02020603050405020304" pitchFamily="18" charset="0"/>
                <a:ea typeface="Times New Roman" panose="02020603050405020304" pitchFamily="18" charset="0"/>
              </a:rPr>
              <a:t>đã, sắp, từng</a:t>
            </a:r>
            <a:r>
              <a:rPr lang="vi-VN" sz="2800" dirty="0">
                <a:solidFill>
                  <a:srgbClr val="2222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chỉ mức độ:  </a:t>
            </a:r>
            <a:r>
              <a:rPr lang="vi-VN" sz="2800" i="1" dirty="0">
                <a:solidFill>
                  <a:srgbClr val="222222"/>
                </a:solidFill>
                <a:latin typeface="Times New Roman" panose="02020603050405020304" pitchFamily="18" charset="0"/>
                <a:ea typeface="Times New Roman" panose="02020603050405020304" pitchFamily="18" charset="0"/>
              </a:rPr>
              <a:t>rất, khá…</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799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167" y="247135"/>
            <a:ext cx="10353589" cy="3724096"/>
          </a:xfrm>
          <a:prstGeom prst="rect">
            <a:avLst/>
          </a:prstGeom>
        </p:spPr>
        <p:txBody>
          <a:bodyPr wrap="square">
            <a:spAutoFit/>
          </a:bodyPr>
          <a:lstStyle/>
          <a:p>
            <a:pPr algn="just">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chỉ sự tiếp diễn</a:t>
            </a:r>
            <a:r>
              <a:rPr lang="en-US" sz="2800" dirty="0">
                <a:solidFill>
                  <a:srgbClr val="222222"/>
                </a:solidFill>
                <a:latin typeface="Times New Roman" panose="02020603050405020304" pitchFamily="18" charset="0"/>
                <a:ea typeface="Times New Roman" panose="02020603050405020304" pitchFamily="18" charset="0"/>
              </a:rPr>
              <a:t>: </a:t>
            </a:r>
            <a:r>
              <a:rPr lang="vi-VN" sz="2800" i="1" dirty="0">
                <a:solidFill>
                  <a:srgbClr val="222222"/>
                </a:solidFill>
                <a:latin typeface="Times New Roman" panose="02020603050405020304" pitchFamily="18" charset="0"/>
                <a:ea typeface="Times New Roman" panose="02020603050405020304" pitchFamily="18" charset="0"/>
              </a:rPr>
              <a:t>vẫn, cũng…</a:t>
            </a:r>
            <a:endParaRPr lang="en-US" sz="2800" dirty="0">
              <a:latin typeface="Times New Roman" panose="02020603050405020304" pitchFamily="18" charset="0"/>
              <a:ea typeface="Calibri" panose="020F0502020204030204" pitchFamily="34" charset="0"/>
            </a:endParaRPr>
          </a:p>
          <a:p>
            <a:pPr algn="just">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chỉ sự phủ định</a:t>
            </a:r>
            <a:r>
              <a:rPr lang="en-US" sz="2800" dirty="0">
                <a:solidFill>
                  <a:srgbClr val="222222"/>
                </a:solidFill>
                <a:latin typeface="Times New Roman" panose="02020603050405020304" pitchFamily="18" charset="0"/>
                <a:ea typeface="Times New Roman" panose="02020603050405020304" pitchFamily="18" charset="0"/>
              </a:rPr>
              <a:t>: </a:t>
            </a:r>
            <a:r>
              <a:rPr lang="en-US" sz="2800" i="1" dirty="0">
                <a:solidFill>
                  <a:srgbClr val="222222"/>
                </a:solidFill>
                <a:latin typeface="Times New Roman" panose="02020603050405020304" pitchFamily="18" charset="0"/>
                <a:ea typeface="Times New Roman" panose="02020603050405020304" pitchFamily="18" charset="0"/>
              </a:rPr>
              <a:t>k</a:t>
            </a:r>
            <a:r>
              <a:rPr lang="vi-VN" sz="2800" i="1" dirty="0">
                <a:solidFill>
                  <a:srgbClr val="222222"/>
                </a:solidFill>
                <a:latin typeface="Times New Roman" panose="02020603050405020304" pitchFamily="18" charset="0"/>
                <a:ea typeface="Times New Roman" panose="02020603050405020304" pitchFamily="18" charset="0"/>
              </a:rPr>
              <a:t>hông, chẳng, chưa..</a:t>
            </a:r>
            <a:endParaRPr lang="en-US" sz="2800" dirty="0">
              <a:latin typeface="Times New Roman" panose="02020603050405020304" pitchFamily="18" charset="0"/>
              <a:ea typeface="Calibri" panose="020F0502020204030204" pitchFamily="34" charset="0"/>
            </a:endParaRPr>
          </a:p>
          <a:p>
            <a:pPr algn="just">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cầu khiến</a:t>
            </a:r>
            <a:r>
              <a:rPr lang="en-US" sz="2800" dirty="0">
                <a:solidFill>
                  <a:srgbClr val="222222"/>
                </a:solidFill>
                <a:latin typeface="Times New Roman" panose="02020603050405020304" pitchFamily="18" charset="0"/>
                <a:ea typeface="Times New Roman" panose="02020603050405020304" pitchFamily="18" charset="0"/>
              </a:rPr>
              <a:t>: </a:t>
            </a:r>
            <a:r>
              <a:rPr lang="vi-VN" sz="2800" i="1" dirty="0">
                <a:solidFill>
                  <a:srgbClr val="222222"/>
                </a:solidFill>
                <a:latin typeface="Times New Roman" panose="02020603050405020304" pitchFamily="18" charset="0"/>
                <a:ea typeface="Times New Roman" panose="02020603050405020304" pitchFamily="18" charset="0"/>
              </a:rPr>
              <a:t>hãy, thôi, đừng, chớ</a:t>
            </a:r>
            <a:r>
              <a:rPr lang="vi-VN" sz="2800" dirty="0">
                <a:solidFill>
                  <a:srgbClr val="2222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pPr algn="just">
              <a:spcAft>
                <a:spcPts val="800"/>
              </a:spcAft>
            </a:pPr>
            <a:r>
              <a:rPr lang="en-US" sz="2800" dirty="0">
                <a:solidFill>
                  <a:srgbClr val="222222"/>
                </a:solidFill>
                <a:latin typeface="Times New Roman" panose="02020603050405020304" pitchFamily="18" charset="0"/>
                <a:ea typeface="Times New Roman" panose="02020603050405020304" pitchFamily="18" charset="0"/>
              </a:rPr>
              <a:t>+</a:t>
            </a:r>
            <a:r>
              <a:rPr lang="vi-VN" sz="2800" dirty="0">
                <a:solidFill>
                  <a:srgbClr val="222222"/>
                </a:solidFill>
                <a:latin typeface="Times New Roman" panose="02020603050405020304" pitchFamily="18" charset="0"/>
                <a:ea typeface="Times New Roman" panose="02020603050405020304" pitchFamily="18" charset="0"/>
              </a:rPr>
              <a:t> Phó từ </a:t>
            </a:r>
            <a:r>
              <a:rPr lang="vi-VN" sz="2800" b="1" dirty="0">
                <a:solidFill>
                  <a:srgbClr val="222222"/>
                </a:solidFill>
                <a:latin typeface="Times New Roman" panose="02020603050405020304" pitchFamily="18" charset="0"/>
                <a:ea typeface="Times New Roman" panose="02020603050405020304" pitchFamily="18" charset="0"/>
              </a:rPr>
              <a:t>đứng sau</a:t>
            </a:r>
            <a:r>
              <a:rPr lang="vi-VN" sz="2800" dirty="0">
                <a:solidFill>
                  <a:srgbClr val="222222"/>
                </a:solidFill>
                <a:latin typeface="Times New Roman" panose="02020603050405020304" pitchFamily="18" charset="0"/>
                <a:ea typeface="Times New Roman" panose="02020603050405020304" pitchFamily="18" charset="0"/>
              </a:rPr>
              <a:t> động từ, tính từ:</a:t>
            </a:r>
            <a:endParaRPr lang="en-US" sz="2800" dirty="0">
              <a:latin typeface="Times New Roman" panose="02020603050405020304" pitchFamily="18" charset="0"/>
              <a:ea typeface="Calibri" panose="020F0502020204030204" pitchFamily="34" charset="0"/>
            </a:endParaRPr>
          </a:p>
          <a:p>
            <a:pPr algn="just">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chỉ mức độ: </a:t>
            </a:r>
            <a:r>
              <a:rPr lang="vi-VN" sz="2800" i="1" dirty="0">
                <a:solidFill>
                  <a:srgbClr val="222222"/>
                </a:solidFill>
                <a:latin typeface="Times New Roman" panose="02020603050405020304" pitchFamily="18" charset="0"/>
                <a:ea typeface="Times New Roman" panose="02020603050405020304" pitchFamily="18" charset="0"/>
              </a:rPr>
              <a:t>lắm, quá, cực kì,..</a:t>
            </a:r>
            <a:endParaRPr lang="en-US" sz="2800" dirty="0">
              <a:latin typeface="Times New Roman" panose="02020603050405020304" pitchFamily="18" charset="0"/>
              <a:ea typeface="Calibri" panose="020F0502020204030204" pitchFamily="34" charset="0"/>
            </a:endParaRPr>
          </a:p>
          <a:p>
            <a:pPr algn="just">
              <a:spcAft>
                <a:spcPts val="800"/>
              </a:spcAft>
            </a:pPr>
            <a:r>
              <a:rPr lang="vi-VN" sz="2800" dirty="0">
                <a:solidFill>
                  <a:srgbClr val="222222"/>
                </a:solidFill>
                <a:latin typeface="Times New Roman" panose="02020603050405020304" pitchFamily="18" charset="0"/>
                <a:ea typeface="Times New Roman" panose="02020603050405020304" pitchFamily="18" charset="0"/>
              </a:rPr>
              <a:t>Phó từ chỉ khả năng</a:t>
            </a:r>
            <a:r>
              <a:rPr lang="en-US" sz="2800" dirty="0">
                <a:solidFill>
                  <a:srgbClr val="222222"/>
                </a:solidFill>
                <a:latin typeface="Times New Roman" panose="02020603050405020304" pitchFamily="18" charset="0"/>
                <a:ea typeface="Times New Roman" panose="02020603050405020304" pitchFamily="18" charset="0"/>
              </a:rPr>
              <a:t>:</a:t>
            </a:r>
            <a:r>
              <a:rPr lang="vi-VN" sz="2800" i="1" dirty="0">
                <a:solidFill>
                  <a:srgbClr val="222222"/>
                </a:solidFill>
                <a:latin typeface="Times New Roman" panose="02020603050405020304" pitchFamily="18" charset="0"/>
                <a:ea typeface="Times New Roman" panose="02020603050405020304" pitchFamily="18" charset="0"/>
              </a:rPr>
              <a:t> được</a:t>
            </a:r>
            <a:r>
              <a:rPr lang="en-US" sz="2800" i="1" dirty="0">
                <a:solidFill>
                  <a:srgbClr val="222222"/>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Calibri" panose="020F0502020204030204" pitchFamily="34" charset="0"/>
            </a:endParaRPr>
          </a:p>
          <a:p>
            <a:r>
              <a:rPr lang="en-US" sz="2800" dirty="0" err="1">
                <a:solidFill>
                  <a:srgbClr val="222222"/>
                </a:solidFill>
                <a:latin typeface="Times New Roman" panose="02020603050405020304" pitchFamily="18" charset="0"/>
                <a:ea typeface="Times New Roman" panose="02020603050405020304" pitchFamily="18" charset="0"/>
              </a:rPr>
              <a:t>Phó</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từ</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chỉ</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kết</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quả</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và</a:t>
            </a:r>
            <a:r>
              <a:rPr lang="en-US" sz="2800" dirty="0">
                <a:solidFill>
                  <a:srgbClr val="222222"/>
                </a:solidFill>
                <a:latin typeface="Times New Roman" panose="02020603050405020304" pitchFamily="18" charset="0"/>
                <a:ea typeface="Times New Roman" panose="02020603050405020304" pitchFamily="18" charset="0"/>
              </a:rPr>
              <a:t> </a:t>
            </a:r>
            <a:r>
              <a:rPr lang="en-US" sz="2800" dirty="0" err="1">
                <a:solidFill>
                  <a:srgbClr val="222222"/>
                </a:solidFill>
                <a:latin typeface="Times New Roman" panose="02020603050405020304" pitchFamily="18" charset="0"/>
                <a:ea typeface="Times New Roman" panose="02020603050405020304" pitchFamily="18" charset="0"/>
              </a:rPr>
              <a:t>hướng</a:t>
            </a:r>
            <a:r>
              <a:rPr lang="en-US" sz="2800" dirty="0">
                <a:solidFill>
                  <a:srgbClr val="222222"/>
                </a:solidFill>
                <a:latin typeface="Times New Roman" panose="02020603050405020304" pitchFamily="18" charset="0"/>
                <a:ea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rPr>
              <a:t>mất</a:t>
            </a:r>
            <a:r>
              <a:rPr lang="en-US" sz="2800" i="1" dirty="0">
                <a:solidFill>
                  <a:srgbClr val="222222"/>
                </a:solidFill>
                <a:latin typeface="Times New Roman" panose="02020603050405020304" pitchFamily="18" charset="0"/>
                <a:ea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rPr>
              <a:t>ra</a:t>
            </a:r>
            <a:r>
              <a:rPr lang="en-US" sz="2800" i="1" dirty="0">
                <a:solidFill>
                  <a:srgbClr val="222222"/>
                </a:solidFill>
                <a:latin typeface="Times New Roman" panose="02020603050405020304" pitchFamily="18" charset="0"/>
                <a:ea typeface="Times New Roman" panose="02020603050405020304" pitchFamily="18" charset="0"/>
              </a:rPr>
              <a:t>, </a:t>
            </a:r>
            <a:r>
              <a:rPr lang="en-US" sz="2800" i="1" dirty="0" err="1">
                <a:solidFill>
                  <a:srgbClr val="222222"/>
                </a:solidFill>
                <a:latin typeface="Times New Roman" panose="02020603050405020304" pitchFamily="18" charset="0"/>
                <a:ea typeface="Times New Roman" panose="02020603050405020304" pitchFamily="18" charset="0"/>
              </a:rPr>
              <a:t>đi</a:t>
            </a:r>
            <a:endParaRPr lang="en-US" sz="2800" dirty="0"/>
          </a:p>
        </p:txBody>
      </p:sp>
      <p:sp>
        <p:nvSpPr>
          <p:cNvPr id="3" name="Rectangle 2"/>
          <p:cNvSpPr/>
          <p:nvPr/>
        </p:nvSpPr>
        <p:spPr>
          <a:xfrm>
            <a:off x="370703" y="3971232"/>
            <a:ext cx="11475308" cy="2410916"/>
          </a:xfrm>
          <a:prstGeom prst="rect">
            <a:avLst/>
          </a:prstGeom>
        </p:spPr>
        <p:txBody>
          <a:bodyPr wrap="square">
            <a:spAutoFit/>
          </a:bodyPr>
          <a:lstStyle/>
          <a:p>
            <a:pPr algn="just"/>
            <a:r>
              <a:rPr lang="vi-VN"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D0D0D"/>
                </a:solidFill>
                <a:latin typeface="Times New Roman" panose="02020603050405020304" pitchFamily="18" charset="0"/>
                <a:ea typeface="MS Mincho"/>
                <a:cs typeface="Times New Roman" panose="02020603050405020304" pitchFamily="18" charset="0"/>
              </a:rPr>
              <a:t>Ngữ cảnh là bối cảnh ngôn ngữ trong đó một đơn vị ngôn ngữ được sử dụng.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những ngữ cảnh khác nhau, từ ngữ sẽ mang những nét nghĩa khác nhau.</a:t>
            </a:r>
            <a:endParaRPr lang="en-US" sz="2400" dirty="0">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i="1" dirty="0">
                <a:latin typeface="Times New Roman" panose="02020603050405020304" pitchFamily="18" charset="0"/>
                <a:ea typeface="Calibri" panose="020F0502020204030204" pitchFamily="34" charset="0"/>
                <a:cs typeface="Times New Roman" panose="02020603050405020304" pitchFamily="18" charset="0"/>
              </a:rPr>
              <a:t> qua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lăng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2110105" algn="l"/>
              </a:tabLst>
            </a:pPr>
            <a:r>
              <a:rPr lang="vi-VN"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latin typeface="Times New Roman" panose="02020603050405020304" pitchFamily="18" charset="0"/>
                <a:ea typeface="Calibri" panose="020F0502020204030204" pitchFamily="34" charset="0"/>
                <a:cs typeface="Times New Roman" panose="02020603050405020304" pitchFamily="18" charset="0"/>
              </a:rPr>
              <a:t>Thấy</a:t>
            </a: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lăng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đỏ</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2110105" algn="l"/>
              </a:tabLst>
            </a:pPr>
            <a:r>
              <a:rPr lang="vi-VN"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79655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47" y="205947"/>
            <a:ext cx="11722442" cy="5816977"/>
          </a:xfrm>
          <a:prstGeom prst="rect">
            <a:avLst/>
          </a:prstGeom>
        </p:spPr>
        <p:txBody>
          <a:bodyPr wrap="square">
            <a:spAutoFit/>
          </a:bodyPr>
          <a:lstStyle/>
          <a:p>
            <a:pPr algn="just">
              <a:spcAft>
                <a:spcPts val="800"/>
              </a:spcAft>
              <a:tabLst>
                <a:tab pos="2110105" algn="l"/>
              </a:tabLst>
            </a:pPr>
            <a:r>
              <a:rPr lang="en-US" dirty="0" smtClean="0">
                <a:latin typeface="Times New Roman" panose="02020603050405020304" pitchFamily="18" charset="0"/>
                <a:ea typeface="Calibri" panose="020F0502020204030204" pitchFamily="34" charset="0"/>
              </a:rPr>
              <a:t>b</a:t>
            </a:r>
            <a:r>
              <a:rPr lang="en-US" sz="2400"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Từ</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ấy</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trong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tôi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bừng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nắng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hạ</a:t>
            </a:r>
            <a:endParaRPr lang="en-US" sz="2400" dirty="0">
              <a:latin typeface="Times New Roman" panose="02020603050405020304" pitchFamily="18" charset="0"/>
              <a:ea typeface="Calibri" panose="020F0502020204030204" pitchFamily="34" charset="0"/>
            </a:endParaRPr>
          </a:p>
          <a:p>
            <a:pPr algn="just">
              <a:spcAft>
                <a:spcPts val="800"/>
              </a:spcAft>
              <a:tabLst>
                <a:tab pos="2110105" algn="l"/>
              </a:tabLst>
            </a:pPr>
            <a:r>
              <a:rPr lang="en-US" sz="2400" b="1" i="1" dirty="0" err="1">
                <a:latin typeface="Times New Roman" panose="02020603050405020304" pitchFamily="18" charset="0"/>
                <a:ea typeface="Calibri" panose="020F0502020204030204" pitchFamily="34" charset="0"/>
              </a:rPr>
              <a:t>Mặt</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trời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chân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lí</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chói</a:t>
            </a:r>
            <a:r>
              <a:rPr lang="en-US" sz="2400" i="1" dirty="0">
                <a:latin typeface="Times New Roman" panose="02020603050405020304" pitchFamily="18" charset="0"/>
                <a:ea typeface="Calibri" panose="020F0502020204030204" pitchFamily="34" charset="0"/>
              </a:rPr>
              <a:t> qua </a:t>
            </a:r>
            <a:r>
              <a:rPr lang="en-US" sz="2400" i="1" dirty="0" err="1">
                <a:latin typeface="Times New Roman" panose="02020603050405020304" pitchFamily="18" charset="0"/>
                <a:ea typeface="Calibri" panose="020F0502020204030204" pitchFamily="34" charset="0"/>
              </a:rPr>
              <a:t>tim.</a:t>
            </a:r>
            <a:r>
              <a:rPr lang="en-US" sz="2400" i="1"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a:t>
            </a:r>
            <a:r>
              <a:rPr lang="en-US" sz="2400" b="1" dirty="0" err="1">
                <a:latin typeface="Times New Roman" panose="02020603050405020304" pitchFamily="18" charset="0"/>
                <a:ea typeface="Calibri" panose="020F0502020204030204" pitchFamily="34" charset="0"/>
              </a:rPr>
              <a:t>chỉ</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lí</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tưởng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mạng</a:t>
            </a:r>
            <a:r>
              <a:rPr lang="en-US" sz="2400" b="1" dirty="0" smtClean="0">
                <a:latin typeface="Times New Roman" panose="02020603050405020304" pitchFamily="18" charset="0"/>
                <a:ea typeface="Calibri" panose="020F0502020204030204" pitchFamily="34" charset="0"/>
              </a:rPr>
              <a:t>)</a:t>
            </a:r>
            <a:r>
              <a:rPr lang="vi-VN" sz="2400" dirty="0" smtClean="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a:t>
            </a:r>
            <a:r>
              <a:rPr lang="en-US" sz="2400" dirty="0" err="1">
                <a:latin typeface="Times New Roman" panose="02020603050405020304" pitchFamily="18" charset="0"/>
                <a:ea typeface="Calibri" panose="020F0502020204030204" pitchFamily="34" charset="0"/>
              </a:rPr>
              <a:t>Tố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Hữu</a:t>
            </a:r>
            <a:r>
              <a:rPr lang="en-US" sz="2400" dirty="0">
                <a:latin typeface="Times New Roman" panose="02020603050405020304" pitchFamily="18" charset="0"/>
                <a:ea typeface="Calibri" panose="020F0502020204030204" pitchFamily="34" charset="0"/>
              </a:rPr>
              <a:t>)</a:t>
            </a:r>
          </a:p>
          <a:p>
            <a:pPr algn="just">
              <a:spcAft>
                <a:spcPts val="800"/>
              </a:spcAft>
              <a:tabLst>
                <a:tab pos="2110105" algn="l"/>
              </a:tabLst>
            </a:pPr>
            <a:r>
              <a:rPr lang="en-US" sz="2400" dirty="0">
                <a:latin typeface="Times New Roman" panose="02020603050405020304" pitchFamily="18" charset="0"/>
                <a:ea typeface="Calibri" panose="020F0502020204030204" pitchFamily="34" charset="0"/>
              </a:rPr>
              <a:t>c. </a:t>
            </a:r>
            <a:r>
              <a:rPr lang="en-US" sz="2400" b="1" i="1" dirty="0" err="1">
                <a:latin typeface="Times New Roman" panose="02020603050405020304" pitchFamily="18" charset="0"/>
                <a:ea typeface="Calibri" panose="020F0502020204030204" pitchFamily="34" charset="0"/>
              </a:rPr>
              <a:t>Mặt</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trời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của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bắp</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thì</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nằm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trên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đồi</a:t>
            </a:r>
            <a:endParaRPr lang="en-US" sz="2400" dirty="0">
              <a:latin typeface="Times New Roman" panose="02020603050405020304" pitchFamily="18" charset="0"/>
              <a:ea typeface="Calibri" panose="020F0502020204030204" pitchFamily="34" charset="0"/>
            </a:endParaRPr>
          </a:p>
          <a:p>
            <a:pPr algn="just">
              <a:spcAft>
                <a:spcPts val="800"/>
              </a:spcAft>
              <a:tabLst>
                <a:tab pos="2110105" algn="l"/>
              </a:tabLst>
            </a:pPr>
            <a:r>
              <a:rPr lang="en-US" sz="2400" b="1" i="1" dirty="0" err="1">
                <a:latin typeface="Times New Roman" panose="02020603050405020304" pitchFamily="18" charset="0"/>
                <a:ea typeface="Calibri" panose="020F0502020204030204" pitchFamily="34" charset="0"/>
              </a:rPr>
              <a:t>Mặt</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trời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của</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mẹ</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em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nằm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trên</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lưng</a:t>
            </a:r>
            <a:r>
              <a:rPr lang="en-US" sz="2400" i="1"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a:t>
            </a:r>
            <a:r>
              <a:rPr lang="en-US" sz="2400" b="1" dirty="0" err="1">
                <a:latin typeface="Times New Roman" panose="02020603050405020304" pitchFamily="18" charset="0"/>
                <a:ea typeface="Calibri" panose="020F0502020204030204" pitchFamily="34" charset="0"/>
              </a:rPr>
              <a:t>chỉ</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em</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bé</a:t>
            </a:r>
            <a:r>
              <a:rPr lang="en-US" sz="2400" b="1" dirty="0" smtClean="0">
                <a:latin typeface="Times New Roman" panose="02020603050405020304" pitchFamily="18" charset="0"/>
                <a:ea typeface="Calibri" panose="020F0502020204030204" pitchFamily="34" charset="0"/>
              </a:rPr>
              <a:t>)</a:t>
            </a:r>
            <a:r>
              <a:rPr lang="vi-VN" sz="2400" dirty="0" smtClean="0">
                <a:latin typeface="Times New Roman" panose="02020603050405020304" pitchFamily="18" charset="0"/>
                <a:ea typeface="Calibri" panose="020F0502020204030204" pitchFamily="34" charset="0"/>
              </a:rPr>
              <a:t>           </a:t>
            </a:r>
            <a:r>
              <a:rPr lang="en-US" sz="2400" dirty="0" smtClean="0"/>
              <a:t>(</a:t>
            </a:r>
            <a:r>
              <a:rPr lang="en-US" sz="2400" dirty="0" err="1"/>
              <a:t>Nguyễn</a:t>
            </a:r>
            <a:r>
              <a:rPr lang="en-US" sz="2400" dirty="0"/>
              <a:t> </a:t>
            </a:r>
            <a:r>
              <a:rPr lang="en-US" sz="2400" dirty="0" err="1"/>
              <a:t>Khoa</a:t>
            </a:r>
            <a:r>
              <a:rPr lang="en-US" sz="2400" dirty="0"/>
              <a:t> </a:t>
            </a:r>
            <a:r>
              <a:rPr lang="en-US" sz="2400" dirty="0" err="1"/>
              <a:t>Điềm</a:t>
            </a:r>
            <a:r>
              <a:rPr lang="en-US" sz="2400" dirty="0"/>
              <a:t>)</a:t>
            </a:r>
          </a:p>
          <a:p>
            <a:pPr algn="just">
              <a:spcAft>
                <a:spcPts val="800"/>
              </a:spcAft>
            </a:pPr>
            <a:r>
              <a:rPr lang="pt-BR" sz="2400" b="1" dirty="0">
                <a:solidFill>
                  <a:srgbClr val="0D0D0D"/>
                </a:solidFill>
                <a:latin typeface="Times New Roman" panose="02020603050405020304" pitchFamily="18" charset="0"/>
                <a:ea typeface="MS Mincho"/>
              </a:rPr>
              <a:t>- </a:t>
            </a:r>
            <a:r>
              <a:rPr lang="en-US" sz="2400" b="1" dirty="0" err="1">
                <a:solidFill>
                  <a:srgbClr val="333333"/>
                </a:solidFill>
                <a:latin typeface="Times New Roman" panose="02020603050405020304" pitchFamily="18" charset="0"/>
                <a:ea typeface="Times New Roman" panose="02020603050405020304" pitchFamily="18" charset="0"/>
              </a:rPr>
              <a:t>Dấu</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ngoặc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đơn</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Dùng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phần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bổ</a:t>
            </a:r>
            <a:r>
              <a:rPr lang="en-US" sz="2400" dirty="0">
                <a:solidFill>
                  <a:srgbClr val="333333"/>
                </a:solidFill>
                <a:latin typeface="Times New Roman" panose="02020603050405020304" pitchFamily="18" charset="0"/>
                <a:ea typeface="Times New Roman" panose="02020603050405020304" pitchFamily="18" charset="0"/>
              </a:rPr>
              <a:t> sung.</a:t>
            </a:r>
            <a:endParaRPr lang="en-US" sz="2400" dirty="0">
              <a:latin typeface="Times New Roman" panose="02020603050405020304" pitchFamily="18" charset="0"/>
              <a:ea typeface="Calibri" panose="020F0502020204030204" pitchFamily="34" charset="0"/>
            </a:endParaRPr>
          </a:p>
          <a:p>
            <a:pPr algn="just">
              <a:spcAft>
                <a:spcPts val="800"/>
              </a:spcAft>
            </a:pPr>
            <a:r>
              <a:rPr lang="en-US" sz="2400" dirty="0">
                <a:solidFill>
                  <a:srgbClr val="333333"/>
                </a:solidFill>
                <a:latin typeface="Times New Roman" panose="02020603050405020304" pitchFamily="18" charset="0"/>
                <a:ea typeface="Times New Roman" panose="02020603050405020304" pitchFamily="18" charset="0"/>
              </a:rPr>
              <a:t>VD: </a:t>
            </a:r>
            <a:r>
              <a:rPr lang="en-US" sz="2400" i="1" dirty="0" err="1">
                <a:solidFill>
                  <a:srgbClr val="333333"/>
                </a:solidFill>
                <a:latin typeface="Times New Roman" panose="02020603050405020304" pitchFamily="18" charset="0"/>
                <a:ea typeface="Times New Roman" panose="02020603050405020304" pitchFamily="18" charset="0"/>
              </a:rPr>
              <a:t>Nguyễn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Dữ</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có</a:t>
            </a:r>
            <a:r>
              <a:rPr lang="en-US" sz="2400"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Truyền</a:t>
            </a:r>
            <a:r>
              <a:rPr lang="en-US" sz="2400" b="1"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kì</a:t>
            </a:r>
            <a:r>
              <a:rPr lang="en-US" sz="2400" b="1"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mạn</a:t>
            </a:r>
            <a:r>
              <a:rPr lang="en-US" sz="2400" b="1"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lục</a:t>
            </a:r>
            <a:r>
              <a:rPr lang="en-US" sz="2400" b="1" i="1" dirty="0">
                <a:solidFill>
                  <a:srgbClr val="333333"/>
                </a:solidFill>
                <a:latin typeface="Times New Roman" panose="02020603050405020304" pitchFamily="18" charset="0"/>
                <a:ea typeface="Times New Roman" panose="02020603050405020304" pitchFamily="18" charset="0"/>
              </a:rPr>
              <a:t>"</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Ghi</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lại</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một</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cách</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tản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mạn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các</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truyện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lạ</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được</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truyền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được</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đánh</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giá</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là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thiên</a:t>
            </a:r>
            <a:r>
              <a:rPr lang="en-US" sz="2400" b="1"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cổ</a:t>
            </a:r>
            <a:r>
              <a:rPr lang="en-US" sz="2400" b="1"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kì</a:t>
            </a:r>
            <a:r>
              <a:rPr lang="en-US" sz="2400" b="1" i="1" dirty="0">
                <a:solidFill>
                  <a:srgbClr val="333333"/>
                </a:solidFill>
                <a:latin typeface="Times New Roman" panose="02020603050405020304" pitchFamily="18" charset="0"/>
                <a:ea typeface="Times New Roman" panose="02020603050405020304" pitchFamily="18" charset="0"/>
              </a:rPr>
              <a:t> </a:t>
            </a:r>
            <a:r>
              <a:rPr lang="en-US" sz="2400" b="1" i="1" dirty="0" err="1">
                <a:solidFill>
                  <a:srgbClr val="333333"/>
                </a:solidFill>
                <a:latin typeface="Times New Roman" panose="02020603050405020304" pitchFamily="18" charset="0"/>
                <a:ea typeface="Times New Roman" panose="02020603050405020304" pitchFamily="18" charset="0"/>
              </a:rPr>
              <a:t>bút</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bút</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lạ</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của</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muôn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đời</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là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một</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mốc</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quan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trọng</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của</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thể</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loại</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văn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xuôi</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bằng</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chữ</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Hán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của</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văn</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học</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Việt</a:t>
            </a:r>
            <a:r>
              <a:rPr lang="en-US" sz="2400" i="1" dirty="0">
                <a:solidFill>
                  <a:srgbClr val="333333"/>
                </a:solidFill>
                <a:latin typeface="Times New Roman" panose="02020603050405020304" pitchFamily="18" charset="0"/>
                <a:ea typeface="Times New Roman" panose="02020603050405020304" pitchFamily="18" charset="0"/>
              </a:rPr>
              <a:t> Nam.</a:t>
            </a:r>
            <a:endParaRPr lang="en-US" sz="2400" dirty="0">
              <a:latin typeface="Times New Roman" panose="02020603050405020304" pitchFamily="18" charset="0"/>
              <a:ea typeface="Calibri" panose="020F0502020204030204" pitchFamily="34" charset="0"/>
            </a:endParaRPr>
          </a:p>
          <a:p>
            <a:pPr algn="just">
              <a:spcAft>
                <a:spcPts val="800"/>
              </a:spcAft>
            </a:pPr>
            <a:r>
              <a:rPr lang="vi-VN" sz="2400" b="1" dirty="0" smtClean="0">
                <a:solidFill>
                  <a:srgbClr val="333333"/>
                </a:solidFill>
                <a:latin typeface="Times New Roman" panose="02020603050405020304" pitchFamily="18" charset="0"/>
                <a:ea typeface="Times New Roman" panose="02020603050405020304" pitchFamily="18" charset="0"/>
              </a:rPr>
              <a:t>8.</a:t>
            </a:r>
            <a:r>
              <a:rPr lang="en-US" sz="2400" b="1" dirty="0" err="1" smtClean="0">
                <a:solidFill>
                  <a:srgbClr val="333333"/>
                </a:solidFill>
                <a:latin typeface="Times New Roman" panose="02020603050405020304" pitchFamily="18" charset="0"/>
                <a:ea typeface="Times New Roman" panose="02020603050405020304" pitchFamily="18" charset="0"/>
              </a:rPr>
              <a:t>Dấu</a:t>
            </a:r>
            <a:r>
              <a:rPr lang="en-US" sz="2400" b="1" dirty="0" smtClean="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ngoặc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kép</a:t>
            </a:r>
            <a:r>
              <a:rPr lang="en-US" sz="2400" b="1"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a:spcAft>
                <a:spcPts val="800"/>
              </a:spcAf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đoạn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trực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tiếp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hoặc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a:spcAft>
                <a:spcPts val="800"/>
              </a:spcAf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có</a:t>
            </a:r>
            <a:r>
              <a:rPr lang="en-US" sz="2400" dirty="0">
                <a:solidFill>
                  <a:srgbClr val="333333"/>
                </a:solidFill>
                <a:latin typeface="Times New Roman" panose="02020603050405020304" pitchFamily="18" charset="0"/>
                <a:ea typeface="Times New Roman" panose="02020603050405020304" pitchFamily="18" charset="0"/>
              </a:rPr>
              <a:t> ý </a:t>
            </a:r>
            <a:r>
              <a:rPr lang="en-US" sz="2400" dirty="0" err="1">
                <a:solidFill>
                  <a:srgbClr val="333333"/>
                </a:solidFill>
                <a:latin typeface="Times New Roman" panose="02020603050405020304" pitchFamily="18" charset="0"/>
                <a:ea typeface="Times New Roman" panose="02020603050405020304" pitchFamily="18" charset="0"/>
              </a:rPr>
              <a:t>nghĩa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đặc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biệt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r>
              <a:rPr lang="en-US" sz="2400" i="1" dirty="0">
                <a:latin typeface="Times New Roman" panose="02020603050405020304" pitchFamily="18" charset="0"/>
                <a:ea typeface="Times New Roman" panose="02020603050405020304" pitchFamily="18" charset="0"/>
              </a:rPr>
              <a:t>VD: Tre </a:t>
            </a:r>
            <a:r>
              <a:rPr lang="en-US" sz="2400" i="1" dirty="0" err="1">
                <a:latin typeface="Times New Roman" panose="02020603050405020304" pitchFamily="18" charset="0"/>
                <a:ea typeface="Times New Roman" panose="02020603050405020304" pitchFamily="18" charset="0"/>
              </a:rPr>
              <a:t>với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thế</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đã</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mấy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nghìn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năm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thế</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kỉ</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văn</a:t>
            </a:r>
            <a:r>
              <a:rPr lang="en-US" sz="2400" i="1" dirty="0">
                <a:latin typeface="Times New Roman" panose="02020603050405020304" pitchFamily="18" charset="0"/>
                <a:ea typeface="Times New Roman" panose="02020603050405020304" pitchFamily="18" charset="0"/>
              </a:rPr>
              <a:t> minh", "</a:t>
            </a:r>
            <a:r>
              <a:rPr lang="en-US" sz="2400" i="1" dirty="0" err="1">
                <a:latin typeface="Times New Roman" panose="02020603050405020304" pitchFamily="18" charset="0"/>
                <a:ea typeface="Times New Roman" panose="02020603050405020304" pitchFamily="18" charset="0"/>
              </a:rPr>
              <a:t>khai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hóa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của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thực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dân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cũng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không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được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tấc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sắt</a:t>
            </a:r>
            <a:r>
              <a:rPr lang="en-US" sz="2400" i="1" dirty="0">
                <a:latin typeface="Times New Roman" panose="02020603050405020304" pitchFamily="18" charset="0"/>
                <a:ea typeface="Times New Roman" panose="02020603050405020304" pitchFamily="18" charset="0"/>
              </a:rPr>
              <a:t>. Tre </a:t>
            </a:r>
            <a:r>
              <a:rPr lang="en-US" sz="2400" i="1" dirty="0" err="1">
                <a:latin typeface="Times New Roman" panose="02020603050405020304" pitchFamily="18" charset="0"/>
                <a:ea typeface="Times New Roman" panose="02020603050405020304" pitchFamily="18" charset="0"/>
              </a:rPr>
              <a:t>vẫn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còn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vả</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người</a:t>
            </a:r>
            <a:endParaRPr lang="en-US" sz="2400" dirty="0"/>
          </a:p>
        </p:txBody>
      </p:sp>
    </p:spTree>
    <p:extLst>
      <p:ext uri="{BB962C8B-B14F-4D97-AF65-F5344CB8AC3E}">
        <p14:creationId xmlns:p14="http://schemas.microsoft.com/office/powerpoint/2010/main" val="3552509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477794"/>
            <a:ext cx="11681253" cy="5119350"/>
          </a:xfrm>
          <a:prstGeom prst="rect">
            <a:avLst/>
          </a:prstGeom>
        </p:spPr>
        <p:txBody>
          <a:bodyPr wrap="square">
            <a:spAutoFit/>
          </a:bodyPr>
          <a:lstStyle/>
          <a:p>
            <a:pPr algn="just">
              <a:spcAft>
                <a:spcPts val="800"/>
              </a:spcAft>
              <a:tabLst>
                <a:tab pos="605155" algn="l"/>
              </a:tabLst>
            </a:pP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605155" algn="l"/>
              </a:tabLst>
            </a:pP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Đ</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ặt ở đầu dòng để đánh dấu lời nói của nhân vật hoặc để liệt kê;</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605155" algn="l"/>
              </a:tabLst>
            </a:pP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Đặt ở giữa câu để đánh dấu bộ phận chú thích, giải thích trong c</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â</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605155" algn="l"/>
              </a:tabLst>
            </a:pP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Dùng</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để</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nối các từ trong một liên danh.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2110105" algn="l"/>
              </a:tabLst>
            </a:pPr>
            <a:r>
              <a:rPr lang="vi-VN"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800" dirty="0">
                <a:solidFill>
                  <a:srgbClr val="0D0D0D"/>
                </a:solidFill>
                <a:latin typeface="Times New Roman" panose="02020603050405020304" pitchFamily="18" charset="0"/>
                <a:ea typeface="MS Mincho"/>
                <a:cs typeface="Times New Roman" panose="02020603050405020304" pitchFamily="18" charset="0"/>
              </a:rPr>
              <a:t> Khác với từ ngữ toàn dân, từ ngữ địa phương thường chỉ được sử dụng ở một vùng, miền nhất định.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2110105" algn="l"/>
              </a:tabLst>
            </a:pPr>
            <a:r>
              <a:rPr lang="pt-BR" sz="2800" dirty="0">
                <a:solidFill>
                  <a:srgbClr val="0D0D0D"/>
                </a:solidFill>
                <a:latin typeface="Times New Roman" panose="02020603050405020304" pitchFamily="18" charset="0"/>
                <a:ea typeface="MS Mincho"/>
                <a:cs typeface="Times New Roman" panose="02020603050405020304" pitchFamily="18" charset="0"/>
              </a:rPr>
              <a:t>+ VD: </a:t>
            </a:r>
            <a:r>
              <a:rPr lang="pt-BR" sz="2800" i="1" dirty="0">
                <a:solidFill>
                  <a:srgbClr val="0D0D0D"/>
                </a:solidFill>
                <a:latin typeface="Times New Roman" panose="02020603050405020304" pitchFamily="18" charset="0"/>
                <a:ea typeface="MS Mincho"/>
                <a:cs typeface="Times New Roman" panose="02020603050405020304" pitchFamily="18" charset="0"/>
              </a:rPr>
              <a:t>duống</a:t>
            </a:r>
            <a:r>
              <a:rPr lang="pt-BR" sz="2800" dirty="0">
                <a:solidFill>
                  <a:srgbClr val="0D0D0D"/>
                </a:solidFill>
                <a:latin typeface="Times New Roman" panose="02020603050405020304" pitchFamily="18" charset="0"/>
                <a:ea typeface="MS Mincho"/>
                <a:cs typeface="Times New Roman" panose="02020603050405020304" pitchFamily="18" charset="0"/>
              </a:rPr>
              <a:t>: đưa xuống; </a:t>
            </a:r>
            <a:r>
              <a:rPr lang="pt-BR" sz="2800" i="1" dirty="0">
                <a:solidFill>
                  <a:srgbClr val="0D0D0D"/>
                </a:solidFill>
                <a:latin typeface="Times New Roman" panose="02020603050405020304" pitchFamily="18" charset="0"/>
                <a:ea typeface="MS Mincho"/>
                <a:cs typeface="Times New Roman" panose="02020603050405020304" pitchFamily="18" charset="0"/>
              </a:rPr>
              <a:t>trụng:</a:t>
            </a:r>
            <a:r>
              <a:rPr lang="pt-BR" sz="2800" dirty="0">
                <a:solidFill>
                  <a:srgbClr val="0D0D0D"/>
                </a:solidFill>
                <a:latin typeface="Times New Roman" panose="02020603050405020304" pitchFamily="18" charset="0"/>
                <a:ea typeface="MS Mincho"/>
                <a:cs typeface="Times New Roman" panose="02020603050405020304" pitchFamily="18" charset="0"/>
              </a:rPr>
              <a:t> nhúng,..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2110105" algn="l"/>
              </a:tabLst>
            </a:pPr>
            <a:r>
              <a:rPr lang="pt-BR" sz="2800" b="1" dirty="0">
                <a:solidFill>
                  <a:srgbClr val="0D0D0D"/>
                </a:solidFill>
                <a:latin typeface="Times New Roman" panose="02020603050405020304" pitchFamily="18" charset="0"/>
                <a:ea typeface="MS Mincho"/>
                <a:cs typeface="Times New Roman" panose="02020603050405020304" pitchFamily="18" charset="0"/>
              </a:rPr>
              <a:t>+ </a:t>
            </a:r>
            <a:r>
              <a:rPr lang="pt-BR" sz="2800" dirty="0">
                <a:solidFill>
                  <a:srgbClr val="0D0D0D"/>
                </a:solidFill>
                <a:latin typeface="Times New Roman" panose="02020603050405020304" pitchFamily="18" charset="0"/>
                <a:ea typeface="MS Mincho"/>
                <a:cs typeface="Times New Roman" panose="02020603050405020304" pitchFamily="18" charset="0"/>
              </a:rPr>
              <a:t>Tác dụng:</a:t>
            </a:r>
            <a:r>
              <a:rPr lang="pt-BR" sz="2800" b="1" dirty="0">
                <a:solidFill>
                  <a:srgbClr val="0D0D0D"/>
                </a:solidFill>
                <a:latin typeface="Times New Roman" panose="02020603050405020304" pitchFamily="18" charset="0"/>
                <a:ea typeface="MS Mincho"/>
                <a:cs typeface="Times New Roman" panose="02020603050405020304" pitchFamily="18" charset="0"/>
              </a:rPr>
              <a:t> </a:t>
            </a:r>
            <a:r>
              <a:rPr lang="pt-BR" sz="2800" dirty="0">
                <a:solidFill>
                  <a:srgbClr val="0D0D0D"/>
                </a:solidFill>
                <a:latin typeface="Times New Roman" panose="02020603050405020304" pitchFamily="18" charset="0"/>
                <a:ea typeface="MS Mincho"/>
                <a:cs typeface="Times New Roman" panose="02020603050405020304" pitchFamily="18" charset="0"/>
              </a:rPr>
              <a:t>Tạo sắc thái địa phương cho câu chuyện, nhân vật,... trong tác phẩm văn học.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605155" algn="l"/>
              </a:tabLst>
            </a:pPr>
            <a:r>
              <a:rPr lang="vi-VN" sz="2800"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11.</a:t>
            </a:r>
            <a:r>
              <a:rPr lang="en-US" sz="2800"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Một</a:t>
            </a:r>
            <a:r>
              <a:rPr lang="en-US" sz="28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số</a:t>
            </a:r>
            <a:r>
              <a:rPr lang="en-US" sz="28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biện</a:t>
            </a:r>
            <a:r>
              <a:rPr lang="en-US" sz="28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pháp</a:t>
            </a:r>
            <a:r>
              <a:rPr lang="en-US" sz="28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tu</a:t>
            </a:r>
            <a:r>
              <a:rPr lang="en-US" sz="2800" b="1"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từ</a:t>
            </a:r>
            <a:r>
              <a:rPr lang="en-US" sz="2800" b="1" dirty="0" smtClean="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229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660" y="167537"/>
          <a:ext cx="11738805" cy="6569577"/>
        </p:xfrm>
        <a:graphic>
          <a:graphicData uri="http://schemas.openxmlformats.org/drawingml/2006/table">
            <a:tbl>
              <a:tblPr firstRow="1" firstCol="1" lastRow="1" lastCol="1" bandRow="1" bandCol="1">
                <a:tableStyleId>{5C22544A-7EE6-4342-B048-85BDC9FD1C3A}</a:tableStyleId>
              </a:tblPr>
              <a:tblGrid>
                <a:gridCol w="444843">
                  <a:extLst>
                    <a:ext uri="{9D8B030D-6E8A-4147-A177-3AD203B41FA5}">
                      <a16:colId xmlns:a16="http://schemas.microsoft.com/office/drawing/2014/main" xmlns="" val="20000"/>
                    </a:ext>
                  </a:extLst>
                </a:gridCol>
                <a:gridCol w="1342767">
                  <a:extLst>
                    <a:ext uri="{9D8B030D-6E8A-4147-A177-3AD203B41FA5}">
                      <a16:colId xmlns:a16="http://schemas.microsoft.com/office/drawing/2014/main" xmlns="" val="20001"/>
                    </a:ext>
                  </a:extLst>
                </a:gridCol>
                <a:gridCol w="5766487">
                  <a:extLst>
                    <a:ext uri="{9D8B030D-6E8A-4147-A177-3AD203B41FA5}">
                      <a16:colId xmlns:a16="http://schemas.microsoft.com/office/drawing/2014/main" xmlns="" val="20002"/>
                    </a:ext>
                  </a:extLst>
                </a:gridCol>
                <a:gridCol w="4184708">
                  <a:extLst>
                    <a:ext uri="{9D8B030D-6E8A-4147-A177-3AD203B41FA5}">
                      <a16:colId xmlns:a16="http://schemas.microsoft.com/office/drawing/2014/main" xmlns="" val="20003"/>
                    </a:ext>
                  </a:extLst>
                </a:gridCol>
              </a:tblGrid>
              <a:tr h="293197">
                <a:tc>
                  <a:txBody>
                    <a:bodyPr/>
                    <a:lstStyle/>
                    <a:p>
                      <a:pPr algn="ctr">
                        <a:lnSpc>
                          <a:spcPct val="100000"/>
                        </a:lnSpc>
                        <a:spcBef>
                          <a:spcPts val="1200"/>
                        </a:spcBef>
                        <a:spcAft>
                          <a:spcPts val="1200"/>
                        </a:spcAft>
                      </a:pPr>
                      <a:r>
                        <a:rPr lang="en-US" sz="1600" dirty="0">
                          <a:solidFill>
                            <a:schemeClr val="tx1"/>
                          </a:solidFill>
                          <a:effectLst/>
                          <a:latin typeface="Times New Roman" panose="02020603050405020304" pitchFamily="18" charset="0"/>
                          <a:cs typeface="Times New Roman" panose="02020603050405020304" pitchFamily="18" charset="0"/>
                        </a:rPr>
                        <a:t>TT</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spcAft>
                          <a:spcPts val="1200"/>
                        </a:spcAft>
                      </a:pPr>
                      <a:r>
                        <a:rPr lang="en-US" sz="2000" b="1" dirty="0">
                          <a:solidFill>
                            <a:schemeClr val="tx1"/>
                          </a:solidFill>
                          <a:effectLst/>
                          <a:latin typeface="Times New Roman" panose="02020603050405020304" pitchFamily="18" charset="0"/>
                          <a:cs typeface="Times New Roman" panose="02020603050405020304" pitchFamily="18" charset="0"/>
                        </a:rPr>
                        <a:t>CÁC BPTT</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spcAft>
                          <a:spcPts val="1200"/>
                        </a:spcAft>
                      </a:pPr>
                      <a:r>
                        <a:rPr lang="en-US" sz="2000" b="1" dirty="0">
                          <a:solidFill>
                            <a:schemeClr val="tx1"/>
                          </a:solidFill>
                          <a:effectLst/>
                          <a:latin typeface="Times New Roman" panose="02020603050405020304" pitchFamily="18" charset="0"/>
                          <a:cs typeface="Times New Roman" panose="02020603050405020304" pitchFamily="18" charset="0"/>
                        </a:rPr>
                        <a:t>KHÁI NIỆM</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spcAft>
                          <a:spcPts val="1200"/>
                        </a:spcAft>
                      </a:pPr>
                      <a:r>
                        <a:rPr lang="en-US" sz="2000" b="1" dirty="0">
                          <a:solidFill>
                            <a:schemeClr val="tx1"/>
                          </a:solidFill>
                          <a:effectLst/>
                          <a:latin typeface="Times New Roman" panose="02020603050405020304" pitchFamily="18" charset="0"/>
                          <a:cs typeface="Times New Roman" panose="02020603050405020304" pitchFamily="18" charset="0"/>
                        </a:rPr>
                        <a:t>TÁC DỤNG</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952890">
                <a:tc>
                  <a:txBody>
                    <a:bodyPr/>
                    <a:lstStyle/>
                    <a:p>
                      <a:pPr algn="ctr">
                        <a:lnSpc>
                          <a:spcPct val="100000"/>
                        </a:lnSpc>
                        <a:spcBef>
                          <a:spcPts val="300"/>
                        </a:spcBef>
                        <a:spcAft>
                          <a:spcPts val="30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spcAft>
                          <a:spcPts val="300"/>
                        </a:spcAft>
                      </a:pPr>
                      <a:r>
                        <a:rPr lang="en-US" sz="2000" b="1" dirty="0">
                          <a:solidFill>
                            <a:schemeClr val="tx1"/>
                          </a:solidFill>
                          <a:effectLst/>
                          <a:latin typeface="Times New Roman" panose="02020603050405020304" pitchFamily="18" charset="0"/>
                          <a:cs typeface="Times New Roman" panose="02020603050405020304" pitchFamily="18" charset="0"/>
                        </a:rPr>
                        <a:t>So </a:t>
                      </a:r>
                      <a:r>
                        <a:rPr lang="en-US" sz="2000" b="1" dirty="0" err="1">
                          <a:solidFill>
                            <a:schemeClr val="tx1"/>
                          </a:solidFill>
                          <a:effectLst/>
                          <a:latin typeface="Times New Roman" panose="02020603050405020304" pitchFamily="18" charset="0"/>
                          <a:cs typeface="Times New Roman" panose="02020603050405020304" pitchFamily="18" charset="0"/>
                        </a:rPr>
                        <a:t>sánh</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6394">
                <a:tc>
                  <a:txBody>
                    <a:bodyPr/>
                    <a:lstStyle/>
                    <a:p>
                      <a:pPr algn="ctr">
                        <a:lnSpc>
                          <a:spcPct val="100000"/>
                        </a:lnSpc>
                        <a:spcBef>
                          <a:spcPts val="300"/>
                        </a:spcBef>
                        <a:spcAft>
                          <a:spcPts val="30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spcAft>
                          <a:spcPts val="300"/>
                        </a:spcAft>
                      </a:pPr>
                      <a:r>
                        <a:rPr lang="en-US" sz="2000" b="1" dirty="0" err="1">
                          <a:solidFill>
                            <a:schemeClr val="tx1"/>
                          </a:solidFill>
                          <a:effectLst/>
                          <a:latin typeface="Times New Roman" panose="02020603050405020304" pitchFamily="18" charset="0"/>
                          <a:cs typeface="Times New Roman" panose="02020603050405020304" pitchFamily="18" charset="0"/>
                        </a:rPr>
                        <a:t>Ẩn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dụ</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smtClean="0">
                        <a:solidFill>
                          <a:schemeClr val="tx1"/>
                        </a:solidFill>
                        <a:effectLst/>
                        <a:latin typeface="Times New Roman" panose="02020603050405020304" pitchFamily="18" charset="0"/>
                        <a:ea typeface="Calibri"/>
                        <a:cs typeface="Times New Roman" panose="02020603050405020304" pitchFamily="18" charset="0"/>
                      </a:endParaRPr>
                    </a:p>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879591">
                <a:tc>
                  <a:txBody>
                    <a:bodyPr/>
                    <a:lstStyle/>
                    <a:p>
                      <a:pPr algn="ctr">
                        <a:lnSpc>
                          <a:spcPct val="100000"/>
                        </a:lnSpc>
                        <a:spcBef>
                          <a:spcPts val="300"/>
                        </a:spcBef>
                        <a:spcAft>
                          <a:spcPts val="30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spcAft>
                          <a:spcPts val="300"/>
                        </a:spcAft>
                      </a:pPr>
                      <a:r>
                        <a:rPr lang="en-US" sz="2000" b="1" dirty="0" err="1">
                          <a:solidFill>
                            <a:schemeClr val="tx1"/>
                          </a:solidFill>
                          <a:effectLst/>
                          <a:latin typeface="Times New Roman" panose="02020603050405020304" pitchFamily="18" charset="0"/>
                          <a:cs typeface="Times New Roman" panose="02020603050405020304" pitchFamily="18" charset="0"/>
                        </a:rPr>
                        <a:t>Hoán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dụ</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3658" rtl="0" eaLnBrk="1" fontAlgn="auto" latinLnBrk="0" hangingPunct="1">
                        <a:lnSpc>
                          <a:spcPct val="100000"/>
                        </a:lnSpc>
                        <a:spcBef>
                          <a:spcPts val="300"/>
                        </a:spcBef>
                        <a:spcAft>
                          <a:spcPts val="300"/>
                        </a:spcAft>
                        <a:buClrTx/>
                        <a:buSzTx/>
                        <a:buFontTx/>
                        <a:buNone/>
                        <a:tabLst/>
                        <a:defRPr/>
                      </a:pPr>
                      <a:endParaRPr lang="en-US" sz="2000" b="1" dirty="0" smtClean="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172788">
                <a:tc>
                  <a:txBody>
                    <a:bodyPr/>
                    <a:lstStyle/>
                    <a:p>
                      <a:pPr algn="ctr">
                        <a:lnSpc>
                          <a:spcPct val="100000"/>
                        </a:lnSpc>
                        <a:spcBef>
                          <a:spcPts val="300"/>
                        </a:spcBef>
                        <a:spcAft>
                          <a:spcPts val="300"/>
                        </a:spcAft>
                      </a:pPr>
                      <a:r>
                        <a:rPr lang="en-US" sz="1600" dirty="0">
                          <a:solidFill>
                            <a:schemeClr val="tx1"/>
                          </a:solidFill>
                          <a:effectLst/>
                          <a:latin typeface="Times New Roman" panose="02020603050405020304" pitchFamily="18" charset="0"/>
                          <a:cs typeface="Times New Roman" panose="02020603050405020304" pitchFamily="18" charset="0"/>
                        </a:rPr>
                        <a:t>4</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spcAft>
                          <a:spcPts val="300"/>
                        </a:spcAft>
                      </a:pPr>
                      <a:r>
                        <a:rPr lang="en-US" sz="2000" b="1">
                          <a:solidFill>
                            <a:schemeClr val="tx1"/>
                          </a:solidFill>
                          <a:effectLst/>
                          <a:latin typeface="Times New Roman" panose="02020603050405020304" pitchFamily="18" charset="0"/>
                          <a:cs typeface="Times New Roman" panose="02020603050405020304" pitchFamily="18" charset="0"/>
                        </a:rPr>
                        <a:t>Nhân hóa</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952291">
                <a:tc>
                  <a:txBody>
                    <a:bodyPr/>
                    <a:lstStyle/>
                    <a:p>
                      <a:pPr algn="ctr">
                        <a:lnSpc>
                          <a:spcPct val="100000"/>
                        </a:lnSpc>
                        <a:spcBef>
                          <a:spcPts val="300"/>
                        </a:spcBef>
                        <a:spcAft>
                          <a:spcPts val="300"/>
                        </a:spcAft>
                      </a:pPr>
                      <a:r>
                        <a:rPr lang="en-US" sz="1600" dirty="0">
                          <a:solidFill>
                            <a:schemeClr val="tx1"/>
                          </a:solidFill>
                          <a:effectLst/>
                          <a:latin typeface="Times New Roman" panose="02020603050405020304" pitchFamily="18" charset="0"/>
                          <a:cs typeface="Times New Roman" panose="02020603050405020304" pitchFamily="18" charset="0"/>
                        </a:rPr>
                        <a:t>5</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spcAft>
                          <a:spcPts val="300"/>
                        </a:spcAft>
                      </a:pPr>
                      <a:r>
                        <a:rPr lang="en-US" sz="2000" b="1">
                          <a:solidFill>
                            <a:schemeClr val="tx1"/>
                          </a:solidFill>
                          <a:effectLst/>
                          <a:latin typeface="Times New Roman" panose="02020603050405020304" pitchFamily="18" charset="0"/>
                          <a:cs typeface="Times New Roman" panose="02020603050405020304" pitchFamily="18" charset="0"/>
                        </a:rPr>
                        <a:t>Điệp ngữ</a:t>
                      </a:r>
                      <a:endParaRPr lang="en-US" sz="2000" b="1">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smtClean="0">
                        <a:solidFill>
                          <a:schemeClr val="tx1"/>
                        </a:solidFill>
                        <a:effectLst/>
                        <a:latin typeface="Times New Roman" panose="02020603050405020304" pitchFamily="18" charset="0"/>
                        <a:ea typeface="Calibri"/>
                        <a:cs typeface="Times New Roman" panose="02020603050405020304" pitchFamily="18" charset="0"/>
                      </a:endParaRPr>
                    </a:p>
                    <a:p>
                      <a:pPr algn="just">
                        <a:lnSpc>
                          <a:spcPct val="100000"/>
                        </a:lnSpc>
                        <a:spcBef>
                          <a:spcPts val="300"/>
                        </a:spcBef>
                        <a:spcAft>
                          <a:spcPts val="300"/>
                        </a:spcAft>
                      </a:pPr>
                      <a:endParaRPr lang="en-US" sz="2000" b="1" dirty="0" smtClean="0">
                        <a:solidFill>
                          <a:schemeClr val="tx1"/>
                        </a:solidFill>
                        <a:effectLst/>
                        <a:latin typeface="Times New Roman" panose="02020603050405020304" pitchFamily="18" charset="0"/>
                        <a:ea typeface="Calibri"/>
                        <a:cs typeface="Times New Roman" panose="02020603050405020304" pitchFamily="18" charset="0"/>
                      </a:endParaRPr>
                    </a:p>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202108">
                <a:tc>
                  <a:txBody>
                    <a:bodyPr/>
                    <a:lstStyle/>
                    <a:p>
                      <a:pPr algn="ctr">
                        <a:lnSpc>
                          <a:spcPct val="100000"/>
                        </a:lnSpc>
                        <a:spcBef>
                          <a:spcPts val="300"/>
                        </a:spcBef>
                        <a:spcAft>
                          <a:spcPts val="300"/>
                        </a:spcAft>
                      </a:pPr>
                      <a:r>
                        <a:rPr lang="vi-VN" sz="1600" dirty="0" smtClean="0">
                          <a:solidFill>
                            <a:schemeClr val="tx1"/>
                          </a:solidFill>
                          <a:effectLst/>
                          <a:latin typeface="Times New Roman" panose="02020603050405020304" pitchFamily="18" charset="0"/>
                          <a:ea typeface="Calibri"/>
                          <a:cs typeface="Times New Roman" panose="02020603050405020304" pitchFamily="18" charset="0"/>
                        </a:rPr>
                        <a:t>6</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00"/>
                        </a:spcBef>
                        <a:spcAft>
                          <a:spcPts val="300"/>
                        </a:spcAft>
                      </a:pPr>
                      <a:r>
                        <a:rPr lang="en-US" sz="2000" b="1" dirty="0" err="1" smtClean="0">
                          <a:solidFill>
                            <a:schemeClr val="tx1"/>
                          </a:solidFill>
                          <a:effectLst/>
                          <a:latin typeface="Times New Roman" panose="02020603050405020304" pitchFamily="18" charset="0"/>
                          <a:cs typeface="Times New Roman" panose="02020603050405020304" pitchFamily="18" charset="0"/>
                        </a:rPr>
                        <a:t>Nói</a:t>
                      </a:r>
                      <a:r>
                        <a:rPr lang="en-US" sz="2000" b="1" dirty="0" smtClean="0">
                          <a:solidFill>
                            <a:schemeClr val="tx1"/>
                          </a:solidFill>
                          <a:effectLst/>
                          <a:latin typeface="Times New Roman" panose="02020603050405020304" pitchFamily="18" charset="0"/>
                          <a:cs typeface="Times New Roman" panose="02020603050405020304" pitchFamily="18" charset="0"/>
                        </a:rPr>
                        <a:t> </a:t>
                      </a:r>
                      <a:r>
                        <a:rPr lang="en-US" sz="2000" b="1" dirty="0" err="1" smtClean="0">
                          <a:solidFill>
                            <a:schemeClr val="tx1"/>
                          </a:solidFill>
                          <a:effectLst/>
                          <a:latin typeface="Times New Roman" panose="02020603050405020304" pitchFamily="18" charset="0"/>
                          <a:cs typeface="Times New Roman" panose="02020603050405020304" pitchFamily="18" charset="0"/>
                        </a:rPr>
                        <a:t>giảm</a:t>
                      </a:r>
                      <a:r>
                        <a:rPr lang="en-US" sz="2000" b="1" dirty="0" smtClean="0">
                          <a:solidFill>
                            <a:schemeClr val="tx1"/>
                          </a:solidFill>
                          <a:effectLst/>
                          <a:latin typeface="Times New Roman" panose="02020603050405020304" pitchFamily="18" charset="0"/>
                          <a:cs typeface="Times New Roman" panose="02020603050405020304" pitchFamily="18" charset="0"/>
                        </a:rPr>
                        <a:t> </a:t>
                      </a:r>
                      <a:endParaRPr lang="vi-VN" sz="2000" b="1" dirty="0" smtClean="0">
                        <a:solidFill>
                          <a:schemeClr val="tx1"/>
                        </a:solidFill>
                        <a:effectLst/>
                        <a:latin typeface="Times New Roman" panose="02020603050405020304" pitchFamily="18" charset="0"/>
                        <a:cs typeface="Times New Roman" panose="02020603050405020304" pitchFamily="18" charset="0"/>
                      </a:endParaRPr>
                    </a:p>
                    <a:p>
                      <a:pPr algn="ctr">
                        <a:lnSpc>
                          <a:spcPct val="100000"/>
                        </a:lnSpc>
                        <a:spcBef>
                          <a:spcPts val="300"/>
                        </a:spcBef>
                        <a:spcAft>
                          <a:spcPts val="300"/>
                        </a:spcAft>
                      </a:pPr>
                      <a:r>
                        <a:rPr lang="en-US" sz="2000" b="1" dirty="0" err="1" smtClean="0">
                          <a:solidFill>
                            <a:schemeClr val="tx1"/>
                          </a:solidFill>
                          <a:effectLst/>
                          <a:latin typeface="Times New Roman" panose="02020603050405020304" pitchFamily="18" charset="0"/>
                          <a:cs typeface="Times New Roman" panose="02020603050405020304" pitchFamily="18" charset="0"/>
                        </a:rPr>
                        <a:t>nói</a:t>
                      </a:r>
                      <a:r>
                        <a:rPr lang="en-US" sz="2000" b="1" dirty="0" smtClean="0">
                          <a:solidFill>
                            <a:schemeClr val="tx1"/>
                          </a:solidFill>
                          <a:effectLst/>
                          <a:latin typeface="Times New Roman" panose="02020603050405020304" pitchFamily="18" charset="0"/>
                          <a:cs typeface="Times New Roman" panose="02020603050405020304" pitchFamily="18" charset="0"/>
                        </a:rPr>
                        <a:t> </a:t>
                      </a:r>
                      <a:r>
                        <a:rPr lang="en-US" sz="2000" b="1" dirty="0" err="1" smtClean="0">
                          <a:solidFill>
                            <a:schemeClr val="tx1"/>
                          </a:solidFill>
                          <a:effectLst/>
                          <a:latin typeface="Times New Roman" panose="02020603050405020304" pitchFamily="18" charset="0"/>
                          <a:cs typeface="Times New Roman" panose="02020603050405020304" pitchFamily="18" charset="0"/>
                        </a:rPr>
                        <a:t>tránh</a:t>
                      </a:r>
                      <a:endParaRPr lang="en-US" sz="2000"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sz="2000" b="1"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1"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300"/>
                        </a:spcBef>
                        <a:spcAft>
                          <a:spcPts val="300"/>
                        </a:spcAft>
                      </a:pP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3" name="TextBox 2"/>
          <p:cNvSpPr txBox="1"/>
          <p:nvPr/>
        </p:nvSpPr>
        <p:spPr>
          <a:xfrm>
            <a:off x="1993557" y="838508"/>
            <a:ext cx="5708822" cy="1038746"/>
          </a:xfrm>
          <a:prstGeom prst="rect">
            <a:avLst/>
          </a:prstGeom>
          <a:noFill/>
        </p:spPr>
        <p:txBody>
          <a:bodyPr wrap="square" rtlCol="0">
            <a:spAutoFit/>
          </a:bodyPr>
          <a:lstStyle/>
          <a:p>
            <a:pPr algn="just">
              <a:lnSpc>
                <a:spcPct val="100000"/>
              </a:lnSpc>
              <a:spcBef>
                <a:spcPts val="300"/>
              </a:spcBef>
              <a:spcAft>
                <a:spcPts val="300"/>
              </a:spcAft>
            </a:pPr>
            <a:r>
              <a:rPr lang="en-US" b="1" dirty="0" smtClean="0">
                <a:solidFill>
                  <a:schemeClr val="tx1"/>
                </a:solidFill>
                <a:effectLst/>
                <a:latin typeface="Times New Roman" panose="02020603050405020304" pitchFamily="18" charset="0"/>
                <a:cs typeface="Times New Roman" panose="02020603050405020304" pitchFamily="18" charset="0"/>
              </a:rPr>
              <a:t>-</a:t>
            </a:r>
            <a:r>
              <a:rPr lang="en-US" b="1" dirty="0" err="1" smtClean="0">
                <a:solidFill>
                  <a:schemeClr val="tx1"/>
                </a:solidFill>
                <a:effectLst/>
                <a:latin typeface="Times New Roman" panose="02020603050405020304" pitchFamily="18" charset="0"/>
                <a:cs typeface="Times New Roman" panose="02020603050405020304" pitchFamily="18" charset="0"/>
              </a:rPr>
              <a:t>Là</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đối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chiếu</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vật</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việc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này</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với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vật</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việc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khác</a:t>
            </a:r>
            <a:r>
              <a:rPr lang="en-US" b="1" dirty="0" smtClean="0">
                <a:solidFill>
                  <a:schemeClr val="tx1"/>
                </a:solidFill>
                <a:effectLst/>
                <a:latin typeface="Times New Roman" panose="02020603050405020304" pitchFamily="18" charset="0"/>
                <a:cs typeface="Times New Roman" panose="02020603050405020304" pitchFamily="18" charset="0"/>
              </a:rPr>
              <a:t> </a:t>
            </a:r>
            <a:endParaRPr lang="vi-VN" b="1"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vi-VN" b="1" dirty="0" smtClean="0">
                <a:solidFill>
                  <a:schemeClr val="tx1"/>
                </a:solidFill>
                <a:effectLst/>
                <a:latin typeface="Times New Roman" panose="02020603050405020304" pitchFamily="18" charset="0"/>
                <a:cs typeface="Times New Roman" panose="02020603050405020304" pitchFamily="18" charset="0"/>
              </a:rPr>
              <a:t>có</a:t>
            </a:r>
            <a:r>
              <a:rPr lang="vi-VN" b="1" baseline="0" dirty="0" smtClean="0">
                <a:solidFill>
                  <a:schemeClr val="tx1"/>
                </a:solidFill>
                <a:effectLst/>
                <a:latin typeface="Times New Roman" panose="02020603050405020304" pitchFamily="18" charset="0"/>
                <a:cs typeface="Times New Roman" panose="02020603050405020304" pitchFamily="18" charset="0"/>
              </a:rPr>
              <a:t> nét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tương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đồng</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4" name="TextBox 3"/>
          <p:cNvSpPr txBox="1"/>
          <p:nvPr/>
        </p:nvSpPr>
        <p:spPr>
          <a:xfrm>
            <a:off x="2030629" y="1709618"/>
            <a:ext cx="5708822" cy="923330"/>
          </a:xfrm>
          <a:prstGeom prst="rect">
            <a:avLst/>
          </a:prstGeom>
          <a:noFill/>
        </p:spPr>
        <p:txBody>
          <a:bodyPr wrap="square" rtlCol="0">
            <a:spAutoFit/>
          </a:bodyPr>
          <a:lstStyle/>
          <a:p>
            <a:r>
              <a:rPr lang="en-US" b="1" dirty="0" smtClean="0">
                <a:solidFill>
                  <a:schemeClr val="tx1"/>
                </a:solidFill>
                <a:effectLst/>
                <a:latin typeface="Times New Roman" panose="02020603050405020304" pitchFamily="18" charset="0"/>
                <a:cs typeface="Times New Roman" panose="02020603050405020304" pitchFamily="18" charset="0"/>
              </a:rPr>
              <a:t>-</a:t>
            </a:r>
            <a:r>
              <a:rPr lang="vi-VN" b="1" dirty="0" smtClean="0">
                <a:solidFill>
                  <a:schemeClr val="tx1"/>
                </a:solidFill>
                <a:effectLst/>
                <a:latin typeface="Times New Roman" panose="02020603050405020304" pitchFamily="18" charset="0"/>
                <a:cs typeface="Times New Roman" panose="02020603050405020304" pitchFamily="18" charset="0"/>
              </a:rPr>
              <a:t>Là</a:t>
            </a:r>
            <a:r>
              <a:rPr lang="vi-VN" b="1" baseline="0" dirty="0" smtClean="0">
                <a:solidFill>
                  <a:schemeClr val="tx1"/>
                </a:solidFill>
                <a:effectLst/>
                <a:latin typeface="Times New Roman" panose="02020603050405020304" pitchFamily="18" charset="0"/>
                <a:cs typeface="Times New Roman" panose="02020603050405020304" pitchFamily="18" charset="0"/>
              </a:rPr>
              <a:t> g</a:t>
            </a:r>
            <a:r>
              <a:rPr lang="en-US" b="1" dirty="0" err="1" smtClean="0">
                <a:solidFill>
                  <a:schemeClr val="tx1"/>
                </a:solidFill>
                <a:effectLst/>
                <a:latin typeface="Times New Roman" panose="02020603050405020304" pitchFamily="18" charset="0"/>
                <a:cs typeface="Times New Roman" panose="02020603050405020304" pitchFamily="18" charset="0"/>
              </a:rPr>
              <a:t>ọi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tên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vật</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hiện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tượng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này</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bằng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tên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vật</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hiện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tượng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khác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có</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nét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tương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đồng</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5" name="TextBox 4"/>
          <p:cNvSpPr txBox="1"/>
          <p:nvPr/>
        </p:nvSpPr>
        <p:spPr>
          <a:xfrm>
            <a:off x="2022393" y="2549012"/>
            <a:ext cx="5898290" cy="923330"/>
          </a:xfrm>
          <a:prstGeom prst="rect">
            <a:avLst/>
          </a:prstGeom>
          <a:noFill/>
        </p:spPr>
        <p:txBody>
          <a:bodyPr wrap="square" rtlCol="0">
            <a:spAutoFit/>
          </a:bodyPr>
          <a:lstStyle/>
          <a:p>
            <a:r>
              <a:rPr lang="en-US" b="1" dirty="0" smtClean="0">
                <a:solidFill>
                  <a:schemeClr val="tx1"/>
                </a:solidFill>
                <a:effectLst/>
                <a:latin typeface="Times New Roman" panose="02020603050405020304" pitchFamily="18" charset="0"/>
                <a:cs typeface="Times New Roman" panose="02020603050405020304" pitchFamily="18" charset="0"/>
              </a:rPr>
              <a:t>-</a:t>
            </a:r>
            <a:r>
              <a:rPr lang="vi-VN" b="1" dirty="0" smtClean="0">
                <a:solidFill>
                  <a:schemeClr val="tx1"/>
                </a:solidFill>
                <a:effectLst/>
                <a:latin typeface="Times New Roman" panose="02020603050405020304" pitchFamily="18" charset="0"/>
                <a:cs typeface="Times New Roman" panose="02020603050405020304" pitchFamily="18" charset="0"/>
              </a:rPr>
              <a:t>Là</a:t>
            </a:r>
            <a:r>
              <a:rPr lang="vi-VN" b="1" baseline="0" dirty="0" smtClean="0">
                <a:solidFill>
                  <a:schemeClr val="tx1"/>
                </a:solidFill>
                <a:effectLst/>
                <a:latin typeface="Times New Roman" panose="02020603050405020304" pitchFamily="18" charset="0"/>
                <a:cs typeface="Times New Roman" panose="02020603050405020304" pitchFamily="18" charset="0"/>
              </a:rPr>
              <a:t> g</a:t>
            </a:r>
            <a:r>
              <a:rPr lang="en-US" b="1" dirty="0" err="1" smtClean="0">
                <a:solidFill>
                  <a:schemeClr val="tx1"/>
                </a:solidFill>
                <a:effectLst/>
                <a:latin typeface="Times New Roman" panose="02020603050405020304" pitchFamily="18" charset="0"/>
                <a:cs typeface="Times New Roman" panose="02020603050405020304" pitchFamily="18" charset="0"/>
              </a:rPr>
              <a:t>ọi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tên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vật</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hiện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tượng</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khái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niệm</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bằng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tên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vi-VN" b="1" dirty="0" smtClean="0">
                <a:solidFill>
                  <a:schemeClr val="tx1"/>
                </a:solidFill>
                <a:effectLst/>
                <a:latin typeface="Times New Roman" panose="02020603050405020304" pitchFamily="18" charset="0"/>
                <a:cs typeface="Times New Roman" panose="02020603050405020304" pitchFamily="18" charset="0"/>
              </a:rPr>
              <a:t>một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vật</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hiện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tượng</a:t>
            </a:r>
            <a:r>
              <a:rPr lang="vi-VN" b="1" dirty="0" smtClean="0">
                <a:solidFill>
                  <a:schemeClr val="tx1"/>
                </a:solidFill>
                <a:effectLst/>
                <a:latin typeface="Times New Roman" panose="02020603050405020304" pitchFamily="18" charset="0"/>
                <a:cs typeface="Times New Roman" panose="02020603050405020304" pitchFamily="18" charset="0"/>
              </a:rPr>
              <a:t>, khái</a:t>
            </a:r>
            <a:r>
              <a:rPr lang="vi-VN" b="1" baseline="0" dirty="0" smtClean="0">
                <a:solidFill>
                  <a:schemeClr val="tx1"/>
                </a:solidFill>
                <a:effectLst/>
                <a:latin typeface="Times New Roman" panose="02020603050405020304" pitchFamily="18" charset="0"/>
                <a:cs typeface="Times New Roman" panose="02020603050405020304" pitchFamily="18" charset="0"/>
              </a:rPr>
              <a:t> niệm</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khác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có</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quan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hệ</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gần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gũi</a:t>
            </a:r>
            <a:r>
              <a:rPr lang="vi-VN" b="1" dirty="0" smtClean="0">
                <a:solidFill>
                  <a:schemeClr val="tx1"/>
                </a:solidFill>
                <a:effectLst/>
                <a:latin typeface="Times New Roman" panose="02020603050405020304" pitchFamily="18" charset="0"/>
                <a:cs typeface="Times New Roman" panose="02020603050405020304" pitchFamily="18" charset="0"/>
              </a:rPr>
              <a:t> với</a:t>
            </a:r>
            <a:r>
              <a:rPr lang="vi-VN" b="1" baseline="0" dirty="0" smtClean="0">
                <a:solidFill>
                  <a:schemeClr val="tx1"/>
                </a:solidFill>
                <a:effectLst/>
                <a:latin typeface="Times New Roman" panose="02020603050405020304" pitchFamily="18" charset="0"/>
                <a:cs typeface="Times New Roman" panose="02020603050405020304" pitchFamily="18" charset="0"/>
              </a:rPr>
              <a:t> nó</a:t>
            </a:r>
            <a:r>
              <a:rPr lang="en-US" b="1" baseline="0" dirty="0" smtClean="0">
                <a:solidFill>
                  <a:schemeClr val="tx1"/>
                </a:solidFill>
                <a:effectLst/>
                <a:latin typeface="Times New Roman" panose="02020603050405020304" pitchFamily="18" charset="0"/>
                <a:cs typeface="Times New Roman" panose="02020603050405020304" pitchFamily="18" charset="0"/>
              </a:rPr>
              <a:t>.</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6" name="TextBox 5"/>
          <p:cNvSpPr txBox="1"/>
          <p:nvPr/>
        </p:nvSpPr>
        <p:spPr>
          <a:xfrm>
            <a:off x="2055342" y="3592896"/>
            <a:ext cx="5708822" cy="923330"/>
          </a:xfrm>
          <a:prstGeom prst="rect">
            <a:avLst/>
          </a:prstGeom>
          <a:noFill/>
        </p:spPr>
        <p:txBody>
          <a:bodyPr wrap="square" rtlCol="0">
            <a:spAutoFit/>
          </a:bodyPr>
          <a:lstStyle/>
          <a:p>
            <a:r>
              <a:rPr lang="en-US" b="1" dirty="0" smtClean="0">
                <a:solidFill>
                  <a:schemeClr val="tx1"/>
                </a:solidFill>
                <a:effectLst/>
                <a:latin typeface="Times New Roman" panose="02020603050405020304" pitchFamily="18" charset="0"/>
                <a:cs typeface="Times New Roman" panose="02020603050405020304" pitchFamily="18" charset="0"/>
              </a:rPr>
              <a:t>-</a:t>
            </a:r>
            <a:r>
              <a:rPr lang="vi-VN" b="1" dirty="0" smtClean="0">
                <a:solidFill>
                  <a:schemeClr val="tx1"/>
                </a:solidFill>
                <a:effectLst/>
                <a:latin typeface="Times New Roman" panose="02020603050405020304" pitchFamily="18" charset="0"/>
                <a:cs typeface="Times New Roman" panose="02020603050405020304" pitchFamily="18" charset="0"/>
              </a:rPr>
              <a:t>Là</a:t>
            </a:r>
            <a:r>
              <a:rPr lang="vi-VN" b="1" baseline="0" dirty="0" smtClean="0">
                <a:solidFill>
                  <a:schemeClr val="tx1"/>
                </a:solidFill>
                <a:effectLst/>
                <a:latin typeface="Times New Roman" panose="02020603050405020304" pitchFamily="18" charset="0"/>
                <a:cs typeface="Times New Roman" panose="02020603050405020304" pitchFamily="18" charset="0"/>
              </a:rPr>
              <a:t> gọi hoặc tả con vật, cây cối, đồ vật... bằng những từ</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ngữ</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vốn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vi-VN"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được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dùng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để</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gọi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hoặc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tả</a:t>
            </a:r>
            <a:r>
              <a:rPr lang="en-US" b="1" dirty="0" smtClean="0">
                <a:solidFill>
                  <a:schemeClr val="tx1"/>
                </a:solidFill>
                <a:effectLst/>
                <a:latin typeface="Times New Roman" panose="02020603050405020304" pitchFamily="18" charset="0"/>
                <a:cs typeface="Times New Roman" panose="02020603050405020304" pitchFamily="18" charset="0"/>
              </a:rPr>
              <a:t> con </a:t>
            </a:r>
            <a:r>
              <a:rPr lang="en-US" b="1" dirty="0" err="1" smtClean="0">
                <a:solidFill>
                  <a:schemeClr val="tx1"/>
                </a:solidFill>
                <a:effectLst/>
                <a:latin typeface="Times New Roman" panose="02020603050405020304" pitchFamily="18" charset="0"/>
                <a:cs typeface="Times New Roman" panose="02020603050405020304" pitchFamily="18" charset="0"/>
              </a:rPr>
              <a:t>người</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7" name="TextBox 6"/>
          <p:cNvSpPr txBox="1"/>
          <p:nvPr/>
        </p:nvSpPr>
        <p:spPr>
          <a:xfrm>
            <a:off x="2220098" y="4753233"/>
            <a:ext cx="5255740" cy="646331"/>
          </a:xfrm>
          <a:prstGeom prst="rect">
            <a:avLst/>
          </a:prstGeom>
          <a:noFill/>
        </p:spPr>
        <p:txBody>
          <a:bodyPr wrap="square" rtlCol="0">
            <a:spAutoFit/>
          </a:bodyPr>
          <a:lstStyle/>
          <a:p>
            <a:r>
              <a:rPr lang="en-US" b="1" dirty="0" err="1" smtClean="0">
                <a:solidFill>
                  <a:schemeClr val="tx1"/>
                </a:solidFill>
                <a:effectLst/>
                <a:latin typeface="Times New Roman" panose="02020603050405020304" pitchFamily="18" charset="0"/>
                <a:cs typeface="Times New Roman" panose="02020603050405020304" pitchFamily="18" charset="0"/>
              </a:rPr>
              <a:t>Lặp</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lại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từ</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ngữ</a:t>
            </a:r>
            <a:r>
              <a:rPr lang="vi-VN" b="1" dirty="0" smtClean="0">
                <a:solidFill>
                  <a:schemeClr val="tx1"/>
                </a:solidFill>
                <a:effectLst/>
                <a:latin typeface="Times New Roman" panose="02020603050405020304" pitchFamily="18" charset="0"/>
                <a:cs typeface="Times New Roman" panose="02020603050405020304" pitchFamily="18" charset="0"/>
              </a:rPr>
              <a:t> ( hoặc</a:t>
            </a:r>
            <a:r>
              <a:rPr lang="vi-VN" b="1" baseline="0" dirty="0" smtClean="0">
                <a:solidFill>
                  <a:schemeClr val="tx1"/>
                </a:solidFill>
                <a:effectLst/>
                <a:latin typeface="Times New Roman" panose="02020603050405020304" pitchFamily="18" charset="0"/>
                <a:cs typeface="Times New Roman" panose="02020603050405020304" pitchFamily="18" charset="0"/>
              </a:rPr>
              <a:t> cả một câu)</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8" name="TextBox 7"/>
          <p:cNvSpPr txBox="1"/>
          <p:nvPr/>
        </p:nvSpPr>
        <p:spPr>
          <a:xfrm>
            <a:off x="2125364" y="5873579"/>
            <a:ext cx="5708822" cy="923330"/>
          </a:xfrm>
          <a:prstGeom prst="rect">
            <a:avLst/>
          </a:prstGeom>
          <a:noFill/>
        </p:spPr>
        <p:txBody>
          <a:bodyPr wrap="square" rtlCol="0">
            <a:spAutoFit/>
          </a:bodyPr>
          <a:lstStyle/>
          <a:p>
            <a:pPr defTabSz="913658">
              <a:defRPr/>
            </a:pP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diễn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uyển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chuyển</a:t>
            </a:r>
            <a:endParaRPr lang="en-US" b="1" dirty="0">
              <a:latin typeface="Times New Roman" panose="02020603050405020304" pitchFamily="18" charset="0"/>
              <a:ea typeface="Calibri"/>
              <a:cs typeface="Times New Roman" panose="02020603050405020304" pitchFamily="18" charset="0"/>
            </a:endParaRPr>
          </a:p>
          <a:p>
            <a:endParaRPr lang="en-US" b="1" dirty="0" smtClean="0"/>
          </a:p>
          <a:p>
            <a:endParaRPr lang="en-US" dirty="0"/>
          </a:p>
        </p:txBody>
      </p:sp>
      <p:sp>
        <p:nvSpPr>
          <p:cNvPr id="9" name="TextBox 8"/>
          <p:cNvSpPr txBox="1"/>
          <p:nvPr/>
        </p:nvSpPr>
        <p:spPr>
          <a:xfrm>
            <a:off x="7920683" y="788258"/>
            <a:ext cx="4090085" cy="923330"/>
          </a:xfrm>
          <a:prstGeom prst="rect">
            <a:avLst/>
          </a:prstGeom>
          <a:noFill/>
        </p:spPr>
        <p:txBody>
          <a:bodyPr wrap="square" rtlCol="0">
            <a:spAutoFit/>
          </a:bodyPr>
          <a:lstStyle/>
          <a:p>
            <a:r>
              <a:rPr lang="en-US" b="1" dirty="0" err="1" smtClean="0">
                <a:solidFill>
                  <a:schemeClr val="tx1"/>
                </a:solidFill>
                <a:effectLst/>
                <a:latin typeface="Times New Roman" panose="02020603050405020304" pitchFamily="18" charset="0"/>
                <a:cs typeface="Times New Roman" panose="02020603050405020304" pitchFamily="18" charset="0"/>
              </a:rPr>
              <a:t>Tăng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sức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gợi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hình</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gợi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cảm</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cho</a:t>
            </a:r>
            <a:r>
              <a:rPr lang="en-US" b="1" dirty="0" smtClean="0">
                <a:solidFill>
                  <a:schemeClr val="tx1"/>
                </a:solidFill>
                <a:effectLst/>
                <a:latin typeface="Times New Roman" panose="02020603050405020304" pitchFamily="18" charset="0"/>
                <a:cs typeface="Times New Roman" panose="02020603050405020304" pitchFamily="18" charset="0"/>
              </a:rPr>
              <a:t> </a:t>
            </a:r>
            <a:r>
              <a:rPr lang="vi-VN" b="1" baseline="0" dirty="0" smtClean="0">
                <a:solidFill>
                  <a:schemeClr val="tx1"/>
                </a:solidFill>
                <a:effectLst/>
                <a:latin typeface="Times New Roman" panose="02020603050405020304" pitchFamily="18" charset="0"/>
                <a:cs typeface="Times New Roman" panose="02020603050405020304" pitchFamily="18" charset="0"/>
              </a:rPr>
              <a:t>sự </a:t>
            </a:r>
            <a:r>
              <a:rPr lang="en-US" b="1" dirty="0" err="1" smtClean="0">
                <a:solidFill>
                  <a:schemeClr val="tx1"/>
                </a:solidFill>
                <a:effectLst/>
                <a:latin typeface="Times New Roman" panose="02020603050405020304" pitchFamily="18" charset="0"/>
                <a:cs typeface="Times New Roman" panose="02020603050405020304" pitchFamily="18" charset="0"/>
              </a:rPr>
              <a:t>diễn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đạt</a:t>
            </a:r>
            <a:r>
              <a:rPr lang="vi-VN" b="1" dirty="0" smtClean="0">
                <a:solidFill>
                  <a:schemeClr val="tx1"/>
                </a:solidFill>
                <a:effectLst/>
                <a:latin typeface="Times New Roman" panose="02020603050405020304" pitchFamily="18" charset="0"/>
                <a:cs typeface="Times New Roman" panose="02020603050405020304" pitchFamily="18" charset="0"/>
              </a:rPr>
              <a:t>.</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11" name="TextBox 10"/>
          <p:cNvSpPr txBox="1"/>
          <p:nvPr/>
        </p:nvSpPr>
        <p:spPr>
          <a:xfrm>
            <a:off x="7784761" y="1725781"/>
            <a:ext cx="4226007" cy="923330"/>
          </a:xfrm>
          <a:prstGeom prst="rect">
            <a:avLst/>
          </a:prstGeom>
          <a:noFill/>
        </p:spPr>
        <p:txBody>
          <a:bodyPr wrap="square" rtlCol="0">
            <a:spAutoFit/>
          </a:bodyPr>
          <a:lstStyle/>
          <a:p>
            <a:r>
              <a:rPr lang="en-US" b="1" dirty="0" err="1" smtClean="0">
                <a:solidFill>
                  <a:schemeClr val="tx1"/>
                </a:solidFill>
                <a:effectLst/>
                <a:latin typeface="Times New Roman" panose="02020603050405020304" pitchFamily="18" charset="0"/>
                <a:cs typeface="Times New Roman" panose="02020603050405020304" pitchFamily="18" charset="0"/>
              </a:rPr>
              <a:t>Tăng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sức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gợi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hình</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gợi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cảm</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cho</a:t>
            </a:r>
            <a:r>
              <a:rPr lang="en-US" b="1" dirty="0" smtClean="0">
                <a:solidFill>
                  <a:schemeClr val="tx1"/>
                </a:solidFill>
                <a:effectLst/>
                <a:latin typeface="Times New Roman" panose="02020603050405020304" pitchFamily="18" charset="0"/>
                <a:cs typeface="Times New Roman" panose="02020603050405020304" pitchFamily="18" charset="0"/>
              </a:rPr>
              <a:t> </a:t>
            </a:r>
            <a:r>
              <a:rPr lang="vi-VN" b="1" dirty="0" smtClean="0">
                <a:solidFill>
                  <a:schemeClr val="tx1"/>
                </a:solidFill>
                <a:effectLst/>
                <a:latin typeface="Times New Roman" panose="02020603050405020304" pitchFamily="18" charset="0"/>
                <a:cs typeface="Times New Roman" panose="02020603050405020304" pitchFamily="18" charset="0"/>
              </a:rPr>
              <a:t>sự</a:t>
            </a:r>
            <a:r>
              <a:rPr lang="vi-VN" b="1" baseline="0"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diễn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đạt</a:t>
            </a:r>
            <a:r>
              <a:rPr lang="vi-VN" b="1" dirty="0" smtClean="0">
                <a:solidFill>
                  <a:schemeClr val="tx1"/>
                </a:solidFill>
                <a:effectLst/>
                <a:latin typeface="Times New Roman" panose="02020603050405020304" pitchFamily="18" charset="0"/>
                <a:cs typeface="Times New Roman" panose="02020603050405020304" pitchFamily="18" charset="0"/>
              </a:rPr>
              <a:t>.</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12" name="TextBox 11"/>
          <p:cNvSpPr txBox="1"/>
          <p:nvPr/>
        </p:nvSpPr>
        <p:spPr>
          <a:xfrm>
            <a:off x="7830069" y="2450541"/>
            <a:ext cx="4090085" cy="923330"/>
          </a:xfrm>
          <a:prstGeom prst="rect">
            <a:avLst/>
          </a:prstGeom>
          <a:noFill/>
        </p:spPr>
        <p:txBody>
          <a:bodyPr wrap="square" rtlCol="0">
            <a:spAutoFit/>
          </a:bodyPr>
          <a:lstStyle/>
          <a:p>
            <a:r>
              <a:rPr lang="en-US" b="1" dirty="0" err="1" smtClean="0">
                <a:solidFill>
                  <a:schemeClr val="tx1"/>
                </a:solidFill>
                <a:effectLst/>
                <a:latin typeface="Times New Roman" panose="02020603050405020304" pitchFamily="18" charset="0"/>
                <a:cs typeface="Times New Roman" panose="02020603050405020304" pitchFamily="18" charset="0"/>
              </a:rPr>
              <a:t>Tăng</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sức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gợi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hình</a:t>
            </a:r>
            <a:r>
              <a:rPr lang="vi-VN" b="1" dirty="0" smtClean="0">
                <a:solidFill>
                  <a:schemeClr val="tx1"/>
                </a:solidFill>
                <a:effectLst/>
                <a:latin typeface="Times New Roman" panose="02020603050405020304" pitchFamily="18" charset="0"/>
                <a:cs typeface="Times New Roman" panose="02020603050405020304" pitchFamily="18" charset="0"/>
              </a:rPr>
              <a:t>,</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gợi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cảm</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cho</a:t>
            </a:r>
            <a:r>
              <a:rPr lang="en-US" b="1" dirty="0" smtClean="0">
                <a:solidFill>
                  <a:schemeClr val="tx1"/>
                </a:solidFill>
                <a:effectLst/>
                <a:latin typeface="Times New Roman" panose="02020603050405020304" pitchFamily="18" charset="0"/>
                <a:cs typeface="Times New Roman" panose="02020603050405020304" pitchFamily="18" charset="0"/>
              </a:rPr>
              <a:t> </a:t>
            </a:r>
            <a:r>
              <a:rPr lang="vi-VN" b="1" dirty="0" smtClean="0">
                <a:solidFill>
                  <a:schemeClr val="tx1"/>
                </a:solidFill>
                <a:effectLst/>
                <a:latin typeface="Times New Roman" panose="02020603050405020304" pitchFamily="18" charset="0"/>
                <a:cs typeface="Times New Roman" panose="02020603050405020304" pitchFamily="18" charset="0"/>
              </a:rPr>
              <a:t>sự</a:t>
            </a:r>
            <a:r>
              <a:rPr lang="vi-VN" b="1" baseline="0"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diễn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đạt</a:t>
            </a:r>
            <a:r>
              <a:rPr lang="vi-VN" b="1" dirty="0" smtClean="0">
                <a:solidFill>
                  <a:schemeClr val="tx1"/>
                </a:solidFill>
                <a:effectLst/>
                <a:latin typeface="Times New Roman" panose="02020603050405020304" pitchFamily="18" charset="0"/>
                <a:cs typeface="Times New Roman" panose="02020603050405020304" pitchFamily="18" charset="0"/>
              </a:rPr>
              <a:t>.</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13" name="TextBox 12"/>
          <p:cNvSpPr txBox="1"/>
          <p:nvPr/>
        </p:nvSpPr>
        <p:spPr>
          <a:xfrm>
            <a:off x="7809473" y="3320869"/>
            <a:ext cx="4026242" cy="1477328"/>
          </a:xfrm>
          <a:prstGeom prst="rect">
            <a:avLst/>
          </a:prstGeom>
          <a:noFill/>
        </p:spPr>
        <p:txBody>
          <a:bodyPr wrap="square" rtlCol="0">
            <a:spAutoFit/>
          </a:bodyPr>
          <a:lstStyle/>
          <a:p>
            <a:r>
              <a:rPr lang="vi-VN" b="1" dirty="0" smtClean="0">
                <a:solidFill>
                  <a:schemeClr val="tx1"/>
                </a:solidFill>
                <a:effectLst/>
                <a:latin typeface="Times New Roman" panose="02020603050405020304" pitchFamily="18" charset="0"/>
                <a:cs typeface="Times New Roman" panose="02020603050405020304" pitchFamily="18" charset="0"/>
              </a:rPr>
              <a:t>Làm</a:t>
            </a:r>
            <a:r>
              <a:rPr lang="vi-VN" b="1" baseline="0" dirty="0" smtClean="0">
                <a:solidFill>
                  <a:schemeClr val="tx1"/>
                </a:solidFill>
                <a:effectLst/>
                <a:latin typeface="Times New Roman" panose="02020603050405020304" pitchFamily="18" charset="0"/>
                <a:cs typeface="Times New Roman" panose="02020603050405020304" pitchFamily="18" charset="0"/>
              </a:rPr>
              <a:t> cho thế giới loài vật, đồ vật, cây cối ..trở nên gần gũi với con người, biểu thị được những suy nghĩ, tình cảm của con người.</a:t>
            </a:r>
            <a:endParaRPr lang="en-US" b="1" dirty="0" smtClean="0">
              <a:solidFill>
                <a:schemeClr val="tx1"/>
              </a:solidFill>
              <a:effectLst/>
              <a:latin typeface="Times New Roman" panose="02020603050405020304" pitchFamily="18" charset="0"/>
              <a:cs typeface="Times New Roman" panose="02020603050405020304" pitchFamily="18" charset="0"/>
            </a:endParaRPr>
          </a:p>
          <a:p>
            <a:endParaRPr lang="en-US" dirty="0"/>
          </a:p>
        </p:txBody>
      </p:sp>
      <p:sp>
        <p:nvSpPr>
          <p:cNvPr id="14" name="TextBox 13"/>
          <p:cNvSpPr txBox="1"/>
          <p:nvPr/>
        </p:nvSpPr>
        <p:spPr>
          <a:xfrm>
            <a:off x="7809473" y="4625881"/>
            <a:ext cx="3746158" cy="646331"/>
          </a:xfrm>
          <a:prstGeom prst="rect">
            <a:avLst/>
          </a:prstGeom>
          <a:noFill/>
        </p:spPr>
        <p:txBody>
          <a:bodyPr wrap="square" rtlCol="0">
            <a:spAutoFit/>
          </a:bodyPr>
          <a:lstStyle/>
          <a:p>
            <a:r>
              <a:rPr lang="vi-VN" b="1" dirty="0" smtClean="0">
                <a:solidFill>
                  <a:schemeClr val="tx1"/>
                </a:solidFill>
                <a:effectLst/>
                <a:latin typeface="Times New Roman" panose="02020603050405020304" pitchFamily="18" charset="0"/>
                <a:cs typeface="Times New Roman" panose="02020603050405020304" pitchFamily="18" charset="0"/>
              </a:rPr>
              <a:t>Nổi</a:t>
            </a:r>
            <a:r>
              <a:rPr lang="en-US" b="1" dirty="0" smtClean="0">
                <a:solidFill>
                  <a:schemeClr val="tx1"/>
                </a:solidFill>
                <a:effectLst/>
                <a:latin typeface="Times New Roman" panose="02020603050405020304" pitchFamily="18" charset="0"/>
                <a:cs typeface="Times New Roman" panose="02020603050405020304" pitchFamily="18" charset="0"/>
              </a:rPr>
              <a:t> </a:t>
            </a:r>
            <a:r>
              <a:rPr lang="vi-VN" b="1" dirty="0" smtClean="0">
                <a:solidFill>
                  <a:schemeClr val="tx1"/>
                </a:solidFill>
                <a:effectLst/>
                <a:latin typeface="Times New Roman" panose="02020603050405020304" pitchFamily="18" charset="0"/>
                <a:cs typeface="Times New Roman" panose="02020603050405020304" pitchFamily="18" charset="0"/>
              </a:rPr>
              <a:t>bật ý, gây cảm xúc mạnh.</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15" name="TextBox 14"/>
          <p:cNvSpPr txBox="1"/>
          <p:nvPr/>
        </p:nvSpPr>
        <p:spPr>
          <a:xfrm>
            <a:off x="7809473" y="5634681"/>
            <a:ext cx="4110681" cy="923330"/>
          </a:xfrm>
          <a:prstGeom prst="rect">
            <a:avLst/>
          </a:prstGeom>
          <a:noFill/>
        </p:spPr>
        <p:txBody>
          <a:bodyPr wrap="square" rtlCol="0">
            <a:spAutoFit/>
          </a:bodyPr>
          <a:lstStyle/>
          <a:p>
            <a:r>
              <a:rPr lang="en-US" b="1" dirty="0" err="1" smtClean="0">
                <a:solidFill>
                  <a:schemeClr val="tx1"/>
                </a:solidFill>
                <a:effectLst/>
                <a:latin typeface="Times New Roman" panose="02020603050405020304" pitchFamily="18" charset="0"/>
                <a:cs typeface="Times New Roman" panose="02020603050405020304" pitchFamily="18" charset="0"/>
              </a:rPr>
              <a:t>Tránh</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gây</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cảm</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giác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đau</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buồn</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ghê</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sợ</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tránh</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thô</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tục</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thiếu</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lịch</a:t>
            </a:r>
            <a:r>
              <a:rPr lang="en-US" b="1" dirty="0" smtClean="0">
                <a:solidFill>
                  <a:schemeClr val="tx1"/>
                </a:solidFill>
                <a:effectLst/>
                <a:latin typeface="Times New Roman" panose="02020603050405020304" pitchFamily="18" charset="0"/>
                <a:cs typeface="Times New Roman" panose="02020603050405020304" pitchFamily="18" charset="0"/>
              </a:rPr>
              <a:t> </a:t>
            </a:r>
            <a:r>
              <a:rPr lang="en-US" b="1" dirty="0" err="1" smtClean="0">
                <a:solidFill>
                  <a:schemeClr val="tx1"/>
                </a:solidFill>
                <a:effectLst/>
                <a:latin typeface="Times New Roman" panose="02020603050405020304" pitchFamily="18" charset="0"/>
                <a:cs typeface="Times New Roman" panose="02020603050405020304" pitchFamily="18" charset="0"/>
              </a:rPr>
              <a:t>sự</a:t>
            </a:r>
            <a:r>
              <a:rPr lang="en-US" b="1" dirty="0" smtClean="0">
                <a:solidFill>
                  <a:schemeClr val="tx1"/>
                </a:solidFill>
                <a:effectLst/>
                <a:latin typeface="Times New Roman" panose="02020603050405020304" pitchFamily="18" charset="0"/>
                <a:cs typeface="Times New Roman" panose="02020603050405020304" pitchFamily="18" charset="0"/>
              </a:rPr>
              <a:t>.</a:t>
            </a:r>
            <a:endParaRPr lang="en-US" b="1"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Tree>
    <p:extLst>
      <p:ext uri="{BB962C8B-B14F-4D97-AF65-F5344CB8AC3E}">
        <p14:creationId xmlns:p14="http://schemas.microsoft.com/office/powerpoint/2010/main" val="30136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 calcmode="lin" valueType="num">
                                      <p:cBhvr additive="base">
                                        <p:cTn id="7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 calcmode="lin" valueType="num">
                                      <p:cBhvr additive="base">
                                        <p:cTn id="7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7459329"/>
              </p:ext>
            </p:extLst>
          </p:nvPr>
        </p:nvGraphicFramePr>
        <p:xfrm>
          <a:off x="263612" y="167537"/>
          <a:ext cx="11705853" cy="6581050"/>
        </p:xfrm>
        <a:graphic>
          <a:graphicData uri="http://schemas.openxmlformats.org/drawingml/2006/table">
            <a:tbl>
              <a:tblPr firstRow="1" firstCol="1" lastRow="1" lastCol="1" bandRow="1" bandCol="1">
                <a:tableStyleId>{5C22544A-7EE6-4342-B048-85BDC9FD1C3A}</a:tableStyleId>
              </a:tblPr>
              <a:tblGrid>
                <a:gridCol w="443594">
                  <a:extLst>
                    <a:ext uri="{9D8B030D-6E8A-4147-A177-3AD203B41FA5}">
                      <a16:colId xmlns:a16="http://schemas.microsoft.com/office/drawing/2014/main" xmlns="" val="20000"/>
                    </a:ext>
                  </a:extLst>
                </a:gridCol>
                <a:gridCol w="1388286">
                  <a:extLst>
                    <a:ext uri="{9D8B030D-6E8A-4147-A177-3AD203B41FA5}">
                      <a16:colId xmlns:a16="http://schemas.microsoft.com/office/drawing/2014/main" xmlns="" val="20001"/>
                    </a:ext>
                  </a:extLst>
                </a:gridCol>
                <a:gridCol w="5701012">
                  <a:extLst>
                    <a:ext uri="{9D8B030D-6E8A-4147-A177-3AD203B41FA5}">
                      <a16:colId xmlns:a16="http://schemas.microsoft.com/office/drawing/2014/main" xmlns="" val="20002"/>
                    </a:ext>
                  </a:extLst>
                </a:gridCol>
                <a:gridCol w="4172961">
                  <a:extLst>
                    <a:ext uri="{9D8B030D-6E8A-4147-A177-3AD203B41FA5}">
                      <a16:colId xmlns:a16="http://schemas.microsoft.com/office/drawing/2014/main" xmlns="" val="20003"/>
                    </a:ext>
                  </a:extLst>
                </a:gridCol>
              </a:tblGrid>
              <a:tr h="293078">
                <a:tc>
                  <a:txBody>
                    <a:bodyPr/>
                    <a:lstStyle/>
                    <a:p>
                      <a:pPr algn="ctr">
                        <a:lnSpc>
                          <a:spcPct val="100000"/>
                        </a:lnSpc>
                        <a:spcBef>
                          <a:spcPts val="1200"/>
                        </a:spcBef>
                        <a:spcAft>
                          <a:spcPts val="1200"/>
                        </a:spcAft>
                      </a:pPr>
                      <a:r>
                        <a:rPr lang="en-US" sz="1600" dirty="0">
                          <a:solidFill>
                            <a:schemeClr val="tx1"/>
                          </a:solidFill>
                          <a:effectLst/>
                          <a:latin typeface="Times New Roman" panose="02020603050405020304" pitchFamily="18" charset="0"/>
                          <a:cs typeface="Times New Roman" panose="02020603050405020304" pitchFamily="18" charset="0"/>
                        </a:rPr>
                        <a:t>TT</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spcAft>
                          <a:spcPts val="1200"/>
                        </a:spcAft>
                      </a:pPr>
                      <a:r>
                        <a:rPr lang="en-US" sz="2000" b="1" dirty="0">
                          <a:solidFill>
                            <a:schemeClr val="tx1"/>
                          </a:solidFill>
                          <a:effectLst/>
                          <a:latin typeface="Times New Roman" panose="02020603050405020304" pitchFamily="18" charset="0"/>
                          <a:cs typeface="Times New Roman" panose="02020603050405020304" pitchFamily="18" charset="0"/>
                        </a:rPr>
                        <a:t>CÁC BPTT</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spcAft>
                          <a:spcPts val="1200"/>
                        </a:spcAft>
                      </a:pPr>
                      <a:r>
                        <a:rPr lang="en-US" sz="2000" b="1" dirty="0">
                          <a:solidFill>
                            <a:schemeClr val="tx1"/>
                          </a:solidFill>
                          <a:effectLst/>
                          <a:latin typeface="Times New Roman" panose="02020603050405020304" pitchFamily="18" charset="0"/>
                          <a:cs typeface="Times New Roman" panose="02020603050405020304" pitchFamily="18" charset="0"/>
                        </a:rPr>
                        <a:t>KHÁI NIỆM</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1200"/>
                        </a:spcBef>
                        <a:spcAft>
                          <a:spcPts val="1200"/>
                        </a:spcAft>
                      </a:pPr>
                      <a:r>
                        <a:rPr lang="en-US" sz="2000" b="1" dirty="0">
                          <a:solidFill>
                            <a:schemeClr val="tx1"/>
                          </a:solidFill>
                          <a:effectLst/>
                          <a:latin typeface="Times New Roman" panose="02020603050405020304" pitchFamily="18" charset="0"/>
                          <a:cs typeface="Times New Roman" panose="02020603050405020304" pitchFamily="18" charset="0"/>
                        </a:rPr>
                        <a:t>TÁC DỤNG</a:t>
                      </a:r>
                      <a:endParaRPr lang="en-US" sz="20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758466">
                <a:tc>
                  <a:txBody>
                    <a:bodyPr/>
                    <a:lstStyle/>
                    <a:p>
                      <a:pPr algn="ctr">
                        <a:lnSpc>
                          <a:spcPct val="100000"/>
                        </a:lnSpc>
                        <a:spcBef>
                          <a:spcPts val="300"/>
                        </a:spcBef>
                        <a:spcAft>
                          <a:spcPts val="300"/>
                        </a:spcAft>
                      </a:pPr>
                      <a:r>
                        <a:rPr lang="vi-VN" sz="1600" dirty="0" smtClean="0">
                          <a:solidFill>
                            <a:schemeClr val="tx1"/>
                          </a:solidFill>
                          <a:effectLst/>
                          <a:latin typeface="Times New Roman" panose="02020603050405020304" pitchFamily="18" charset="0"/>
                          <a:ea typeface="Calibri"/>
                          <a:cs typeface="Times New Roman" panose="02020603050405020304" pitchFamily="18" charset="0"/>
                        </a:rPr>
                        <a:t>7</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Điệp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trúc</a:t>
                      </a:r>
                      <a:endParaRPr lang="en-US" sz="2400" b="1" dirty="0" smtClean="0">
                        <a:latin typeface="Times New Roman" panose="02020603050405020304" pitchFamily="18" charset="0"/>
                        <a:cs typeface="Times New Roman" panose="02020603050405020304" pitchFamily="18" charset="0"/>
                      </a:endParaRPr>
                    </a:p>
                    <a:p>
                      <a:endParaRPr lang="vi-VN" b="1" dirty="0" smtClean="0"/>
                    </a:p>
                    <a:p>
                      <a:endParaRPr lang="vi-VN" dirty="0" smtClean="0"/>
                    </a:p>
                    <a:p>
                      <a:endParaRPr lang="vi-VN" dirty="0" smtClean="0"/>
                    </a:p>
                    <a:p>
                      <a:endParaRPr lang="en-US"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dirty="0" smtClean="0"/>
                    </a:p>
                    <a:p>
                      <a:endParaRPr lang="vi-VN" dirty="0" smtClean="0"/>
                    </a:p>
                    <a:p>
                      <a:endParaRPr lang="vi-VN" dirty="0" smtClean="0"/>
                    </a:p>
                    <a:p>
                      <a:endParaRPr lang="vi-VN" dirty="0" smtClean="0"/>
                    </a:p>
                    <a:p>
                      <a:endParaRPr lang="en-US"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94696">
                <a:tc>
                  <a:txBody>
                    <a:bodyPr/>
                    <a:lstStyle/>
                    <a:p>
                      <a:pPr algn="ctr">
                        <a:lnSpc>
                          <a:spcPct val="100000"/>
                        </a:lnSpc>
                        <a:spcBef>
                          <a:spcPts val="300"/>
                        </a:spcBef>
                        <a:spcAft>
                          <a:spcPts val="300"/>
                        </a:spcAft>
                      </a:pPr>
                      <a:r>
                        <a:rPr lang="vi-VN" sz="1600" dirty="0" smtClean="0">
                          <a:solidFill>
                            <a:schemeClr val="tx1"/>
                          </a:solidFill>
                          <a:effectLst/>
                          <a:latin typeface="Times New Roman" panose="02020603050405020304" pitchFamily="18" charset="0"/>
                          <a:ea typeface="Calibri"/>
                          <a:cs typeface="Times New Roman" panose="02020603050405020304" pitchFamily="18" charset="0"/>
                        </a:rPr>
                        <a:t>8</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a:t>
                      </a:r>
                      <a:endParaRPr lang="vi-VN" sz="24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800" dirty="0" smtClean="0">
                        <a:latin typeface="Times New Roman" panose="02020603050405020304" pitchFamily="18" charset="0"/>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92970">
                <a:tc>
                  <a:txBody>
                    <a:bodyPr/>
                    <a:lstStyle/>
                    <a:p>
                      <a:pPr algn="ctr">
                        <a:lnSpc>
                          <a:spcPct val="100000"/>
                        </a:lnSpc>
                        <a:spcBef>
                          <a:spcPts val="300"/>
                        </a:spcBef>
                        <a:spcAft>
                          <a:spcPts val="300"/>
                        </a:spcAft>
                      </a:pPr>
                      <a:r>
                        <a:rPr lang="vi-VN" sz="1600" dirty="0" smtClean="0">
                          <a:solidFill>
                            <a:schemeClr val="tx1"/>
                          </a:solidFill>
                          <a:effectLst/>
                          <a:latin typeface="Times New Roman" panose="02020603050405020304" pitchFamily="18" charset="0"/>
                          <a:ea typeface="Calibri"/>
                          <a:cs typeface="Times New Roman" panose="02020603050405020304" pitchFamily="18" charset="0"/>
                        </a:rPr>
                        <a:t>9</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latin typeface="Times New Roman" panose="02020603050405020304" pitchFamily="18" charset="0"/>
                          <a:cs typeface="Times New Roman" panose="02020603050405020304" pitchFamily="18" charset="0"/>
                        </a:rPr>
                        <a:t>Phép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đối</a:t>
                      </a:r>
                      <a:r>
                        <a:rPr lang="en-US" sz="2800" dirty="0" smtClean="0">
                          <a:solidFill>
                            <a:schemeClr val="tx1"/>
                          </a:solidFill>
                          <a:latin typeface="Times New Roman" panose="02020603050405020304" pitchFamily="18" charset="0"/>
                          <a:cs typeface="Times New Roman" panose="02020603050405020304" pitchFamily="18" charset="0"/>
                        </a:rPr>
                        <a:t>.</a:t>
                      </a:r>
                    </a:p>
                    <a:p>
                      <a:endParaRPr lang="vi-VN" dirty="0" smtClean="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2191265" y="550224"/>
            <a:ext cx="5708822" cy="1569660"/>
          </a:xfrm>
          <a:prstGeom prst="rect">
            <a:avLst/>
          </a:prstGeom>
          <a:noFill/>
        </p:spPr>
        <p:txBody>
          <a:bodyPr wrap="square" rtlCol="0">
            <a:spAutoFit/>
          </a:bodyPr>
          <a:lstStyle/>
          <a:p>
            <a:r>
              <a:rPr lang="en-US" sz="2400" dirty="0" smtClean="0">
                <a:solidFill>
                  <a:schemeClr val="tx1"/>
                </a:solidFill>
                <a:effectLst/>
                <a:latin typeface="Times New Roman" panose="02020603050405020304" pitchFamily="18" charset="0"/>
                <a:cs typeface="Times New Roman" panose="02020603050405020304" pitchFamily="18" charset="0"/>
              </a:rPr>
              <a:t>-</a:t>
            </a:r>
            <a:r>
              <a:rPr lang="vi-VN" sz="2400" dirty="0" smtClean="0">
                <a:solidFill>
                  <a:schemeClr val="tx1"/>
                </a:solidFill>
                <a:effectLst/>
                <a:latin typeface="Times New Roman" panose="02020603050405020304" pitchFamily="18" charset="0"/>
                <a:cs typeface="Times New Roman" panose="02020603050405020304" pitchFamily="18" charset="0"/>
              </a:rPr>
              <a:t> l</a:t>
            </a:r>
            <a:r>
              <a:rPr lang="vi-VN" sz="2400" dirty="0" smtClean="0">
                <a:latin typeface="Times New Roman" panose="02020603050405020304" pitchFamily="18" charset="0"/>
                <a:cs typeface="Times New Roman" panose="02020603050405020304" pitchFamily="18" charset="0"/>
              </a:rPr>
              <a:t>ặp </a:t>
            </a:r>
            <a:r>
              <a:rPr lang="vi-VN" sz="2400" dirty="0">
                <a:latin typeface="Times New Roman" panose="02020603050405020304" pitchFamily="18" charset="0"/>
                <a:cs typeface="Times New Roman" panose="02020603050405020304" pitchFamily="18" charset="0"/>
              </a:rPr>
              <a:t>cấu trúc (còn gọi là lặp cú pháp, điệp cú pháp) là biện pháp tu từ mà người viết (người nói) lặp lại cấu trúc của một cụm từ, một </a:t>
            </a:r>
            <a:r>
              <a:rPr lang="vi-VN" sz="2400" dirty="0" smtClean="0">
                <a:latin typeface="Times New Roman" panose="02020603050405020304" pitchFamily="18" charset="0"/>
                <a:cs typeface="Times New Roman" panose="02020603050405020304" pitchFamily="18" charset="0"/>
              </a:rPr>
              <a:t>câu.</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79591" y="2734743"/>
            <a:ext cx="5255740" cy="738664"/>
          </a:xfrm>
          <a:prstGeom prst="rect">
            <a:avLst/>
          </a:prstGeom>
          <a:noFill/>
        </p:spPr>
        <p:txBody>
          <a:bodyPr wrap="square" rtlCol="0">
            <a:spAutoFit/>
          </a:bodyPr>
          <a:lstStyle/>
          <a:p>
            <a:r>
              <a:rPr lang="en-US" sz="2400" dirty="0" err="1" smtClean="0">
                <a:solidFill>
                  <a:schemeClr val="tx1"/>
                </a:solidFill>
                <a:effectLst/>
                <a:latin typeface="Times New Roman" panose="02020603050405020304" pitchFamily="18" charset="0"/>
                <a:cs typeface="Times New Roman" panose="02020603050405020304" pitchFamily="18" charset="0"/>
              </a:rPr>
              <a:t>Lặp</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lại</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từ</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ngữ</a:t>
            </a:r>
            <a:r>
              <a:rPr lang="vi-VN" sz="2400" dirty="0" smtClean="0">
                <a:solidFill>
                  <a:schemeClr val="tx1"/>
                </a:solidFill>
                <a:effectLst/>
                <a:latin typeface="Times New Roman" panose="02020603050405020304" pitchFamily="18" charset="0"/>
                <a:cs typeface="Times New Roman" panose="02020603050405020304" pitchFamily="18" charset="0"/>
              </a:rPr>
              <a:t> ( hoặc</a:t>
            </a:r>
            <a:r>
              <a:rPr lang="vi-VN" sz="2400" baseline="0" dirty="0" smtClean="0">
                <a:solidFill>
                  <a:schemeClr val="tx1"/>
                </a:solidFill>
                <a:effectLst/>
                <a:latin typeface="Times New Roman" panose="02020603050405020304" pitchFamily="18" charset="0"/>
                <a:cs typeface="Times New Roman" panose="02020603050405020304" pitchFamily="18" charset="0"/>
              </a:rPr>
              <a:t> cả một câu)</a:t>
            </a:r>
            <a:endParaRPr lang="en-US" sz="2400" dirty="0" smtClean="0">
              <a:solidFill>
                <a:schemeClr val="tx1"/>
              </a:solidFill>
              <a:effectLst/>
              <a:latin typeface="Times New Roman" panose="02020603050405020304" pitchFamily="18" charset="0"/>
              <a:ea typeface="Calibri"/>
              <a:cs typeface="Times New Roman" panose="02020603050405020304" pitchFamily="18" charset="0"/>
            </a:endParaRPr>
          </a:p>
          <a:p>
            <a:endParaRPr lang="en-US" dirty="0"/>
          </a:p>
        </p:txBody>
      </p:sp>
      <p:sp>
        <p:nvSpPr>
          <p:cNvPr id="8" name="TextBox 7"/>
          <p:cNvSpPr txBox="1"/>
          <p:nvPr/>
        </p:nvSpPr>
        <p:spPr>
          <a:xfrm>
            <a:off x="2191265" y="3942456"/>
            <a:ext cx="5364889" cy="2677656"/>
          </a:xfrm>
          <a:prstGeom prst="rect">
            <a:avLst/>
          </a:prstGeom>
          <a:noFill/>
        </p:spPr>
        <p:txBody>
          <a:bodyPr wrap="square" rtlCol="0">
            <a:spAutoFit/>
          </a:bodyPr>
          <a:lstStyle/>
          <a:p>
            <a:pPr defTabSz="913658">
              <a:defRPr/>
            </a:pPr>
            <a:r>
              <a:rPr lang="vi-VN" sz="2400" dirty="0">
                <a:latin typeface="+mj-lt"/>
              </a:rPr>
              <a:t>Phép đối là cách sử dụng những từ ngữ, hình ảnh, các thành phần câu, vế câu song song, cân đối trong lời nói nhằm tạo hiệu quả diễn đạt: nhấn mạnh về ý , gợi liên tưởng, gợi hình ảnh sinh động, tạo nhịp điệu cho lời nói, biểu đạt cảm xúc tư tưởng</a:t>
            </a:r>
            <a:r>
              <a:rPr lang="vi-VN" sz="2400" dirty="0" smtClean="0"/>
              <a:t>…</a:t>
            </a:r>
            <a:endParaRPr lang="en-US" sz="2400" b="1" dirty="0" smtClean="0"/>
          </a:p>
        </p:txBody>
      </p:sp>
      <p:sp>
        <p:nvSpPr>
          <p:cNvPr id="13" name="TextBox 12"/>
          <p:cNvSpPr txBox="1"/>
          <p:nvPr/>
        </p:nvSpPr>
        <p:spPr>
          <a:xfrm>
            <a:off x="7900087" y="568411"/>
            <a:ext cx="4028304" cy="158879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nhằm nhấn mạnh nội dung biểu đạt và tạo nhịp điệu, sự liên kết cho các câu văn, câu thơ</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900088" y="2319244"/>
            <a:ext cx="3830594" cy="830997"/>
          </a:xfrm>
          <a:prstGeom prst="rect">
            <a:avLst/>
          </a:prstGeom>
          <a:noFill/>
        </p:spPr>
        <p:txBody>
          <a:bodyPr wrap="square" rtlCol="0">
            <a:spAutoFit/>
          </a:bodyPr>
          <a:lstStyle/>
          <a:p>
            <a:r>
              <a:rPr lang="vi-VN" sz="2400" dirty="0" smtClean="0">
                <a:solidFill>
                  <a:schemeClr val="tx1"/>
                </a:solidFill>
                <a:effectLst/>
                <a:latin typeface="Times New Roman" panose="02020603050405020304" pitchFamily="18" charset="0"/>
                <a:cs typeface="Times New Roman" panose="02020603050405020304" pitchFamily="18" charset="0"/>
              </a:rPr>
              <a:t>Nổi</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vi-VN" sz="2400" dirty="0" smtClean="0">
                <a:solidFill>
                  <a:schemeClr val="tx1"/>
                </a:solidFill>
                <a:effectLst/>
                <a:latin typeface="Times New Roman" panose="02020603050405020304" pitchFamily="18" charset="0"/>
                <a:cs typeface="Times New Roman" panose="02020603050405020304" pitchFamily="18" charset="0"/>
              </a:rPr>
              <a:t>bật ý, gây cảm xúc mạnh.</a:t>
            </a:r>
            <a:endParaRPr lang="en-US" sz="2400" dirty="0" smtClean="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15" name="TextBox 14"/>
          <p:cNvSpPr txBox="1"/>
          <p:nvPr/>
        </p:nvSpPr>
        <p:spPr>
          <a:xfrm>
            <a:off x="7859930" y="3942456"/>
            <a:ext cx="4110681"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Gợi sự phong phú về ý nghĩa (tương đồng và tương phản</a:t>
            </a:r>
            <a:r>
              <a:rPr lang="vi-VN" sz="2400" dirty="0" smtClean="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smtClean="0">
                <a:latin typeface="Times New Roman" panose="02020603050405020304" pitchFamily="18" charset="0"/>
                <a:cs typeface="Times New Roman" panose="02020603050405020304" pitchFamily="18" charset="0"/>
              </a:rPr>
              <a:t>.</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hấn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816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additive="base">
                                        <p:cTn id="4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2" end="2"/>
                                            </p:txEl>
                                          </p:spTgt>
                                        </p:tgtEl>
                                        <p:attrNameLst>
                                          <p:attrName>style.visibility</p:attrName>
                                        </p:attrNameLst>
                                      </p:cBhvr>
                                      <p:to>
                                        <p:strVal val="visible"/>
                                      </p:to>
                                    </p:set>
                                    <p:anim calcmode="lin" valueType="num">
                                      <p:cBhvr additive="base">
                                        <p:cTn id="5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xmlns=""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xmlns=""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xmlns=""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lvl="0" indent="0" algn="l" defTabSz="2622550">
                <a:lnSpc>
                  <a:spcPct val="90000"/>
                </a:lnSpc>
                <a:spcBef>
                  <a:spcPct val="0"/>
                </a:spcBef>
                <a:spcAft>
                  <a:spcPct val="35000"/>
                </a:spcAft>
                <a:buNone/>
              </a:pPr>
              <a:endParaRPr lang="en-US" sz="5900" kern="1200" dirty="0"/>
            </a:p>
          </p:txBody>
        </p:sp>
        <p:sp>
          <p:nvSpPr>
            <p:cNvPr id="5" name="Freeform: Shape 4">
              <a:extLst>
                <a:ext uri="{FF2B5EF4-FFF2-40B4-BE49-F238E27FC236}">
                  <a16:creationId xmlns:a16="http://schemas.microsoft.com/office/drawing/2014/main" xmlns=""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lvl="0" indent="0" algn="ctr" defTabSz="1822450">
                <a:lnSpc>
                  <a:spcPct val="90000"/>
                </a:lnSpc>
                <a:spcBef>
                  <a:spcPct val="0"/>
                </a:spcBef>
                <a:spcAft>
                  <a:spcPct val="35000"/>
                </a:spcAft>
                <a:buNone/>
              </a:pPr>
              <a:endParaRPr lang="en-US" sz="4100" kern="1200"/>
            </a:p>
          </p:txBody>
        </p:sp>
        <p:sp>
          <p:nvSpPr>
            <p:cNvPr id="6" name="Arrow: Pentagon 5">
              <a:extLst>
                <a:ext uri="{FF2B5EF4-FFF2-40B4-BE49-F238E27FC236}">
                  <a16:creationId xmlns:a16="http://schemas.microsoft.com/office/drawing/2014/main" xmlns=""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B71CBE6B-5074-4E3E-9F67-9ED71E84532A}"/>
              </a:ext>
            </a:extLst>
          </p:cNvPr>
          <p:cNvSpPr txBox="1"/>
          <p:nvPr/>
        </p:nvSpPr>
        <p:spPr>
          <a:xfrm>
            <a:off x="867355" y="228306"/>
            <a:ext cx="5454253" cy="583750"/>
          </a:xfrm>
          <a:prstGeom prst="rect">
            <a:avLst/>
          </a:prstGeom>
          <a:noFill/>
        </p:spPr>
        <p:txBody>
          <a:bodyPr wrap="square">
            <a:spAutoFit/>
          </a:bodyPr>
          <a:lstStyle/>
          <a:p>
            <a:pPr algn="ctr">
              <a:lnSpc>
                <a:spcPct val="107000"/>
              </a:lnSpc>
              <a:spcAft>
                <a:spcPts val="800"/>
              </a:spcAft>
            </a:pPr>
            <a:r>
              <a:rPr lang="en-US" sz="3200" b="1" dirty="0">
                <a:effectLst/>
                <a:latin typeface="Times New Roman" panose="02020603050405020304" pitchFamily="18" charset="0"/>
                <a:ea typeface="Times New Roman" panose="02020603050405020304" pitchFamily="18" charset="0"/>
              </a:rPr>
              <a:t>ÔN TẬP KIẾN THỨC</a:t>
            </a:r>
            <a:endParaRPr lang="en-US" sz="3200" dirty="0">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xmlns="" id="{8A786346-325C-4963-8923-D5DAF9E42257}"/>
              </a:ext>
            </a:extLst>
          </p:cNvPr>
          <p:cNvSpPr txBox="1"/>
          <p:nvPr/>
        </p:nvSpPr>
        <p:spPr>
          <a:xfrm>
            <a:off x="397608" y="182251"/>
            <a:ext cx="667940" cy="584775"/>
          </a:xfrm>
          <a:prstGeom prst="rect">
            <a:avLst/>
          </a:prstGeom>
          <a:noFill/>
        </p:spPr>
        <p:txBody>
          <a:bodyPr wrap="square">
            <a:spAutoFit/>
          </a:bodyPr>
          <a:lstStyle/>
          <a:p>
            <a:r>
              <a:rPr lang="en-US" sz="3200" b="1" dirty="0">
                <a:effectLst/>
                <a:latin typeface="Times New Roman" panose="02020603050405020304" pitchFamily="18" charset="0"/>
                <a:ea typeface="Times New Roman" panose="02020603050405020304" pitchFamily="18" charset="0"/>
              </a:rPr>
              <a:t>A</a:t>
            </a:r>
            <a:endParaRPr lang="en-US" sz="3200" dirty="0"/>
          </a:p>
        </p:txBody>
      </p:sp>
      <p:sp>
        <p:nvSpPr>
          <p:cNvPr id="12" name="TextBox 11">
            <a:extLst>
              <a:ext uri="{FF2B5EF4-FFF2-40B4-BE49-F238E27FC236}">
                <a16:creationId xmlns:a16="http://schemas.microsoft.com/office/drawing/2014/main" xmlns="" id="{A72306BC-D710-4822-8B97-527CD5456527}"/>
              </a:ext>
            </a:extLst>
          </p:cNvPr>
          <p:cNvSpPr txBox="1"/>
          <p:nvPr/>
        </p:nvSpPr>
        <p:spPr>
          <a:xfrm>
            <a:off x="660400" y="1031213"/>
            <a:ext cx="10858500" cy="522259"/>
          </a:xfrm>
          <a:prstGeom prst="rect">
            <a:avLst/>
          </a:prstGeom>
          <a:noFill/>
        </p:spPr>
        <p:txBody>
          <a:bodyPr wrap="square">
            <a:spAutoFit/>
          </a:bodyPr>
          <a:lstStyle/>
          <a:p>
            <a:pPr algn="just">
              <a:lnSpc>
                <a:spcPct val="107000"/>
              </a:lnSpc>
              <a:spcAft>
                <a:spcPts val="800"/>
              </a:spcAft>
            </a:pPr>
            <a:r>
              <a:rPr lang="en-US" sz="2800" b="1" dirty="0">
                <a:effectLst/>
                <a:latin typeface="Times New Roman" panose="02020603050405020304" pitchFamily="18" charset="0"/>
                <a:ea typeface="Calibri" panose="020F0502020204030204" pitchFamily="34" charset="0"/>
              </a:rPr>
              <a:t>I. </a:t>
            </a:r>
            <a:r>
              <a:rPr lang="en-US" sz="2800" b="1" dirty="0" err="1">
                <a:effectLst/>
                <a:latin typeface="Times New Roman" panose="02020603050405020304" pitchFamily="18" charset="0"/>
                <a:ea typeface="Calibri" panose="020F0502020204030204" pitchFamily="34" charset="0"/>
              </a:rPr>
              <a:t>Ôn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tập</a:t>
            </a:r>
            <a:r>
              <a:rPr lang="en-US" sz="2800" b="1" dirty="0">
                <a:effectLst/>
                <a:latin typeface="Times New Roman" panose="02020603050405020304" pitchFamily="18" charset="0"/>
                <a:ea typeface="Calibri" panose="020F0502020204030204" pitchFamily="34" charset="0"/>
              </a:rPr>
              <a:t> tri </a:t>
            </a:r>
            <a:r>
              <a:rPr lang="en-US" sz="2800" b="1" dirty="0" err="1">
                <a:effectLst/>
                <a:latin typeface="Times New Roman" panose="02020603050405020304" pitchFamily="18" charset="0"/>
                <a:ea typeface="Calibri" panose="020F0502020204030204" pitchFamily="34" charset="0"/>
              </a:rPr>
              <a:t>thức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thể</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loại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và</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văn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bản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Đọc</a:t>
            </a:r>
            <a:endParaRPr lang="en-US" sz="2800" dirty="0">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xmlns="" id="{EBDFFE39-F5A3-43AD-AB5A-930F04234023}"/>
              </a:ext>
            </a:extLst>
          </p:cNvPr>
          <p:cNvSpPr txBox="1"/>
          <p:nvPr/>
        </p:nvSpPr>
        <p:spPr>
          <a:xfrm>
            <a:off x="660400" y="1508224"/>
            <a:ext cx="10858500" cy="1085875"/>
          </a:xfrm>
          <a:prstGeom prst="rect">
            <a:avLst/>
          </a:prstGeom>
          <a:noFill/>
        </p:spPr>
        <p:txBody>
          <a:bodyPr wrap="square">
            <a:spAutoFit/>
          </a:bodyPr>
          <a:lstStyle/>
          <a:p>
            <a:pPr algn="ctr">
              <a:lnSpc>
                <a:spcPct val="107000"/>
              </a:lnSpc>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rPr>
              <a:t>Bảng</a:t>
            </a:r>
            <a:r>
              <a:rPr lang="en-US" sz="2800" b="1" dirty="0">
                <a:solidFill>
                  <a:srgbClr val="FF0000"/>
                </a:solidFill>
                <a:effectLst/>
                <a:latin typeface="Times New Roman" panose="02020603050405020304" pitchFamily="18" charset="0"/>
                <a:ea typeface="Calibri" panose="020F0502020204030204" pitchFamily="34" charset="0"/>
              </a:rPr>
              <a:t> 1</a:t>
            </a:r>
            <a:endParaRPr lang="en-US" sz="2800" dirty="0">
              <a:effectLst/>
              <a:latin typeface="Times New Roman" panose="02020603050405020304" pitchFamily="18" charset="0"/>
              <a:ea typeface="Calibri" panose="020F0502020204030204" pitchFamily="34" charset="0"/>
            </a:endParaRPr>
          </a:p>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rPr>
              <a:t>(</a:t>
            </a:r>
            <a:r>
              <a:rPr lang="en-US" sz="2800" b="1" dirty="0" err="1">
                <a:effectLst/>
                <a:latin typeface="Times New Roman" panose="02020603050405020304" pitchFamily="18" charset="0"/>
                <a:ea typeface="Calibri" panose="020F0502020204030204" pitchFamily="34" charset="0"/>
              </a:rPr>
              <a:t>Thống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kê</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theo</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mẫu</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thể</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loại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đã</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học</a:t>
            </a:r>
            <a:r>
              <a:rPr lang="en-US" sz="2800" b="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graphicFrame>
        <p:nvGraphicFramePr>
          <p:cNvPr id="15" name="Table 14">
            <a:extLst>
              <a:ext uri="{FF2B5EF4-FFF2-40B4-BE49-F238E27FC236}">
                <a16:creationId xmlns:a16="http://schemas.microsoft.com/office/drawing/2014/main" xmlns="" id="{9F03E025-66DA-4469-A4F0-D3FBA704AEAC}"/>
              </a:ext>
            </a:extLst>
          </p:cNvPr>
          <p:cNvGraphicFramePr>
            <a:graphicFrameLocks noGrp="1"/>
          </p:cNvGraphicFramePr>
          <p:nvPr>
            <p:extLst>
              <p:ext uri="{D42A27DB-BD31-4B8C-83A1-F6EECF244321}">
                <p14:modId xmlns:p14="http://schemas.microsoft.com/office/powerpoint/2010/main" val="45301931"/>
              </p:ext>
            </p:extLst>
          </p:nvPr>
        </p:nvGraphicFramePr>
        <p:xfrm>
          <a:off x="640953" y="2650551"/>
          <a:ext cx="10858500" cy="3652520"/>
        </p:xfrm>
        <a:graphic>
          <a:graphicData uri="http://schemas.openxmlformats.org/drawingml/2006/table">
            <a:tbl>
              <a:tblPr firstRow="1" firstCol="1" bandRow="1">
                <a:tableStyleId>{ED083AE6-46FA-4A59-8FB0-9F97EB10719F}</a:tableStyleId>
              </a:tblPr>
              <a:tblGrid>
                <a:gridCol w="967691">
                  <a:extLst>
                    <a:ext uri="{9D8B030D-6E8A-4147-A177-3AD203B41FA5}">
                      <a16:colId xmlns:a16="http://schemas.microsoft.com/office/drawing/2014/main" xmlns="" val="3333679625"/>
                    </a:ext>
                  </a:extLst>
                </a:gridCol>
                <a:gridCol w="3662585">
                  <a:extLst>
                    <a:ext uri="{9D8B030D-6E8A-4147-A177-3AD203B41FA5}">
                      <a16:colId xmlns:a16="http://schemas.microsoft.com/office/drawing/2014/main" xmlns="" val="3249100752"/>
                    </a:ext>
                  </a:extLst>
                </a:gridCol>
                <a:gridCol w="6228224">
                  <a:extLst>
                    <a:ext uri="{9D8B030D-6E8A-4147-A177-3AD203B41FA5}">
                      <a16:colId xmlns:a16="http://schemas.microsoft.com/office/drawing/2014/main" xmlns="" val="1898472393"/>
                    </a:ext>
                  </a:extLst>
                </a:gridCol>
              </a:tblGrid>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Thể loại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9371706"/>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735522"/>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4415686"/>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10801635"/>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18301351"/>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2385805"/>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647383"/>
                  </a:ext>
                </a:extLst>
              </a:tr>
              <a:tr h="0">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b="1"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3230062"/>
                  </a:ext>
                </a:extLst>
              </a:tr>
            </a:tbl>
          </a:graphicData>
        </a:graphic>
      </p:graphicFrame>
    </p:spTree>
    <p:extLst>
      <p:ext uri="{BB962C8B-B14F-4D97-AF65-F5344CB8AC3E}">
        <p14:creationId xmlns:p14="http://schemas.microsoft.com/office/powerpoint/2010/main" val="4189025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4800" y="238896"/>
          <a:ext cx="11129319" cy="6073217"/>
        </p:xfrm>
        <a:graphic>
          <a:graphicData uri="http://schemas.openxmlformats.org/drawingml/2006/table">
            <a:tbl>
              <a:tblPr>
                <a:tableStyleId>{5C22544A-7EE6-4342-B048-85BDC9FD1C3A}</a:tableStyleId>
              </a:tblPr>
              <a:tblGrid>
                <a:gridCol w="1588709"/>
                <a:gridCol w="4894469"/>
                <a:gridCol w="391857"/>
                <a:gridCol w="4254284"/>
              </a:tblGrid>
              <a:tr h="406505">
                <a:tc>
                  <a:txBody>
                    <a:bodyPr/>
                    <a:lstStyle/>
                    <a:p>
                      <a:pPr marL="180340">
                        <a:lnSpc>
                          <a:spcPct val="107000"/>
                        </a:lnSpc>
                        <a:spcAft>
                          <a:spcPts val="0"/>
                        </a:spcAft>
                      </a:pPr>
                      <a:r>
                        <a:rPr lang="vi-VN" sz="14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80340" algn="ctr">
                        <a:lnSpc>
                          <a:spcPct val="107000"/>
                        </a:lnSpc>
                        <a:spcAft>
                          <a:spcPts val="0"/>
                        </a:spcAft>
                      </a:pPr>
                      <a:r>
                        <a:rPr lang="vi-VN" sz="2800" dirty="0">
                          <a:effectLst/>
                          <a:latin typeface="+mj-lt"/>
                        </a:rPr>
                        <a:t>Ẩn dụ</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180340" algn="ctr">
                        <a:lnSpc>
                          <a:spcPct val="107000"/>
                        </a:lnSpc>
                        <a:spcAft>
                          <a:spcPts val="0"/>
                        </a:spcAft>
                      </a:pPr>
                      <a:r>
                        <a:rPr lang="vi-VN" sz="2800" dirty="0">
                          <a:effectLst/>
                          <a:latin typeface="+mj-lt"/>
                        </a:rPr>
                        <a:t>So sánh</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450">
                <a:tc>
                  <a:txBody>
                    <a:bodyPr/>
                    <a:lstStyle/>
                    <a:p>
                      <a:pPr marL="180340">
                        <a:lnSpc>
                          <a:spcPct val="107000"/>
                        </a:lnSpc>
                        <a:spcAft>
                          <a:spcPts val="0"/>
                        </a:spcAft>
                      </a:pPr>
                      <a:r>
                        <a:rPr lang="vi-VN" sz="2800" dirty="0">
                          <a:effectLst/>
                          <a:latin typeface="+mj-lt"/>
                        </a:rPr>
                        <a:t>Giống</a:t>
                      </a:r>
                      <a:endParaRPr lang="en-US" sz="2800" dirty="0">
                        <a:effectLst/>
                        <a:latin typeface="+mj-lt"/>
                      </a:endParaRPr>
                    </a:p>
                    <a:p>
                      <a:pPr marL="180340">
                        <a:lnSpc>
                          <a:spcPct val="107000"/>
                        </a:lnSpc>
                        <a:spcAft>
                          <a:spcPts val="0"/>
                        </a:spcAft>
                      </a:pPr>
                      <a:r>
                        <a:rPr lang="vi-VN" sz="2800" dirty="0">
                          <a:effectLst/>
                          <a:latin typeface="+mj-lt"/>
                        </a:rPr>
                        <a:t> </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180340">
                        <a:lnSpc>
                          <a:spcPct val="107000"/>
                        </a:lnSpc>
                        <a:spcAft>
                          <a:spcPts val="0"/>
                        </a:spcAft>
                      </a:pPr>
                      <a:r>
                        <a:rPr lang="vi-VN" sz="2400" dirty="0">
                          <a:effectLst/>
                          <a:latin typeface="+mj-lt"/>
                        </a:rPr>
                        <a:t>Diễn đạt dựa trên cơ sở những nét tương đồng của sự vật hiện tượng</a:t>
                      </a:r>
                      <a:endParaRPr lang="en-US" sz="2400" dirty="0">
                        <a:effectLst/>
                        <a:latin typeface="+mj-lt"/>
                      </a:endParaRPr>
                    </a:p>
                    <a:p>
                      <a:pPr marL="180340">
                        <a:lnSpc>
                          <a:spcPct val="107000"/>
                        </a:lnSpc>
                        <a:spcAft>
                          <a:spcPts val="0"/>
                        </a:spcAft>
                      </a:pPr>
                      <a:r>
                        <a:rPr lang="vi-VN" sz="2400" dirty="0">
                          <a:effectLst/>
                          <a:latin typeface="+mj-lt"/>
                        </a:rPr>
                        <a:t>này với sự vật, hiện tượng khác.</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86927">
                <a:tc rowSpan="2">
                  <a:txBody>
                    <a:bodyPr/>
                    <a:lstStyle/>
                    <a:p>
                      <a:pPr marL="180340">
                        <a:lnSpc>
                          <a:spcPct val="107000"/>
                        </a:lnSpc>
                        <a:spcAft>
                          <a:spcPts val="0"/>
                        </a:spcAft>
                      </a:pPr>
                      <a:r>
                        <a:rPr lang="vi-VN" sz="2800" dirty="0">
                          <a:effectLst/>
                          <a:latin typeface="+mj-lt"/>
                        </a:rPr>
                        <a:t> </a:t>
                      </a:r>
                      <a:endParaRPr lang="en-US" sz="2800" dirty="0">
                        <a:effectLst/>
                        <a:latin typeface="+mj-lt"/>
                      </a:endParaRPr>
                    </a:p>
                    <a:p>
                      <a:pPr marL="180340">
                        <a:lnSpc>
                          <a:spcPct val="107000"/>
                        </a:lnSpc>
                        <a:spcAft>
                          <a:spcPts val="0"/>
                        </a:spcAft>
                      </a:pPr>
                      <a:r>
                        <a:rPr lang="vi-VN" sz="2800" dirty="0">
                          <a:effectLst/>
                          <a:latin typeface="+mj-lt"/>
                        </a:rPr>
                        <a:t> </a:t>
                      </a:r>
                      <a:endParaRPr lang="en-US" sz="2800" dirty="0">
                        <a:effectLst/>
                        <a:latin typeface="+mj-lt"/>
                      </a:endParaRPr>
                    </a:p>
                    <a:p>
                      <a:pPr marL="180340">
                        <a:lnSpc>
                          <a:spcPct val="107000"/>
                        </a:lnSpc>
                        <a:spcAft>
                          <a:spcPts val="0"/>
                        </a:spcAft>
                      </a:pPr>
                      <a:r>
                        <a:rPr lang="vi-VN" sz="2800" dirty="0">
                          <a:effectLst/>
                          <a:latin typeface="+mj-lt"/>
                        </a:rPr>
                        <a:t> </a:t>
                      </a:r>
                      <a:endParaRPr lang="en-US" sz="2800" dirty="0">
                        <a:effectLst/>
                        <a:latin typeface="+mj-lt"/>
                      </a:endParaRPr>
                    </a:p>
                    <a:p>
                      <a:pPr marL="180340">
                        <a:lnSpc>
                          <a:spcPct val="107000"/>
                        </a:lnSpc>
                        <a:spcAft>
                          <a:spcPts val="0"/>
                        </a:spcAft>
                      </a:pPr>
                      <a:r>
                        <a:rPr lang="vi-VN" sz="2800" dirty="0">
                          <a:effectLst/>
                          <a:latin typeface="+mj-lt"/>
                        </a:rPr>
                        <a:t> </a:t>
                      </a:r>
                      <a:endParaRPr lang="en-US" sz="2800" dirty="0">
                        <a:effectLst/>
                        <a:latin typeface="+mj-lt"/>
                      </a:endParaRPr>
                    </a:p>
                    <a:p>
                      <a:pPr marL="180340">
                        <a:lnSpc>
                          <a:spcPct val="107000"/>
                        </a:lnSpc>
                        <a:spcAft>
                          <a:spcPts val="0"/>
                        </a:spcAft>
                      </a:pPr>
                      <a:r>
                        <a:rPr lang="vi-VN" sz="2800" dirty="0">
                          <a:effectLst/>
                          <a:latin typeface="+mj-lt"/>
                        </a:rPr>
                        <a:t> </a:t>
                      </a:r>
                      <a:endParaRPr lang="en-US" sz="2800" dirty="0">
                        <a:effectLst/>
                        <a:latin typeface="+mj-lt"/>
                      </a:endParaRPr>
                    </a:p>
                    <a:p>
                      <a:pPr marL="180340">
                        <a:lnSpc>
                          <a:spcPct val="107000"/>
                        </a:lnSpc>
                        <a:spcAft>
                          <a:spcPts val="0"/>
                        </a:spcAft>
                      </a:pPr>
                      <a:r>
                        <a:rPr lang="vi-VN" sz="2800" dirty="0">
                          <a:effectLst/>
                          <a:latin typeface="+mj-lt"/>
                        </a:rPr>
                        <a:t> </a:t>
                      </a:r>
                      <a:endParaRPr lang="en-US" sz="2800" dirty="0">
                        <a:effectLst/>
                        <a:latin typeface="+mj-lt"/>
                      </a:endParaRPr>
                    </a:p>
                    <a:p>
                      <a:pPr marL="180340">
                        <a:lnSpc>
                          <a:spcPct val="107000"/>
                        </a:lnSpc>
                        <a:spcAft>
                          <a:spcPts val="0"/>
                        </a:spcAft>
                      </a:pPr>
                      <a:r>
                        <a:rPr lang="vi-VN" sz="2800" dirty="0">
                          <a:effectLst/>
                          <a:latin typeface="+mj-lt"/>
                        </a:rPr>
                        <a:t>Khác</a:t>
                      </a:r>
                      <a:endParaRPr lang="en-US" sz="2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a:lnSpc>
                          <a:spcPct val="107000"/>
                        </a:lnSpc>
                        <a:spcAft>
                          <a:spcPts val="0"/>
                        </a:spcAft>
                      </a:pPr>
                      <a:r>
                        <a:rPr lang="vi-VN" sz="2400" dirty="0">
                          <a:effectLst/>
                          <a:latin typeface="+mj-lt"/>
                        </a:rPr>
                        <a:t>Thực chất là phép so sánh ngầm giữa hai sự vật, hiện tượng. Trong đó:</a:t>
                      </a:r>
                      <a:endParaRPr lang="en-US" sz="2400" dirty="0">
                        <a:effectLst/>
                        <a:latin typeface="+mj-lt"/>
                      </a:endParaRPr>
                    </a:p>
                    <a:p>
                      <a:pPr marL="180340">
                        <a:lnSpc>
                          <a:spcPct val="107000"/>
                        </a:lnSpc>
                        <a:spcAft>
                          <a:spcPts val="0"/>
                        </a:spcAft>
                      </a:pPr>
                      <a:r>
                        <a:rPr lang="vi-VN" sz="2400" dirty="0">
                          <a:effectLst/>
                          <a:latin typeface="+mj-lt"/>
                        </a:rPr>
                        <a:t>+ Phải có một vế sự vật, hiện tượng bị ẩn đi.</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80340">
                        <a:lnSpc>
                          <a:spcPct val="107000"/>
                        </a:lnSpc>
                        <a:spcAft>
                          <a:spcPts val="0"/>
                        </a:spcAft>
                      </a:pPr>
                      <a:r>
                        <a:rPr lang="vi-VN" sz="2400" dirty="0">
                          <a:effectLst/>
                          <a:latin typeface="+mj-lt"/>
                        </a:rPr>
                        <a:t>Một phép so sánh thường gồm các thành phần:</a:t>
                      </a:r>
                      <a:endParaRPr lang="en-US" sz="2400" dirty="0">
                        <a:effectLst/>
                        <a:latin typeface="+mj-lt"/>
                      </a:endParaRPr>
                    </a:p>
                    <a:p>
                      <a:pPr marL="180340">
                        <a:lnSpc>
                          <a:spcPct val="107000"/>
                        </a:lnSpc>
                        <a:spcAft>
                          <a:spcPts val="0"/>
                        </a:spcAft>
                      </a:pPr>
                      <a:r>
                        <a:rPr lang="vi-VN" sz="2400" dirty="0">
                          <a:effectLst/>
                          <a:latin typeface="+mj-lt"/>
                        </a:rPr>
                        <a:t>+ Hai vế bắt buộc phải có: vế được so sánh và vế dùng để so sánh</a:t>
                      </a:r>
                      <a:endParaRPr lang="en-US" sz="2400" dirty="0">
                        <a:effectLst/>
                        <a:latin typeface="+mj-lt"/>
                      </a:endParaRPr>
                    </a:p>
                    <a:p>
                      <a:pPr marL="180340">
                        <a:lnSpc>
                          <a:spcPct val="107000"/>
                        </a:lnSpc>
                        <a:spcAft>
                          <a:spcPts val="0"/>
                        </a:spcAft>
                      </a:pPr>
                      <a:r>
                        <a:rPr lang="vi-VN" sz="2400" dirty="0">
                          <a:effectLst/>
                          <a:latin typeface="+mj-lt"/>
                        </a:rPr>
                        <a:t>+ Phương diện so sánh và từ dùng để so sánh có thể có hoặc không.</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80340">
                        <a:lnSpc>
                          <a:spcPct val="107000"/>
                        </a:lnSpc>
                        <a:spcAft>
                          <a:spcPts val="0"/>
                        </a:spcAft>
                      </a:pP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275">
                <a:tc vMerge="1">
                  <a:txBody>
                    <a:bodyPr/>
                    <a:lstStyle/>
                    <a:p>
                      <a:endParaRPr lang="en-US"/>
                    </a:p>
                  </a:txBody>
                  <a:tcPr/>
                </a:tc>
                <a:tc>
                  <a:txBody>
                    <a:bodyPr/>
                    <a:lstStyle/>
                    <a:p>
                      <a:pPr marL="180340">
                        <a:lnSpc>
                          <a:spcPct val="107000"/>
                        </a:lnSpc>
                        <a:spcAft>
                          <a:spcPts val="0"/>
                        </a:spcAft>
                      </a:pPr>
                      <a:r>
                        <a:rPr lang="vi-VN" sz="2400" dirty="0">
                          <a:effectLst/>
                          <a:latin typeface="+mj-lt"/>
                        </a:rPr>
                        <a:t>Biện pháp ẩn dụ giữa các sự vật, hiện tượng thường mang tính ngang bằng, tương đương nhau.</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80340">
                        <a:lnSpc>
                          <a:spcPct val="107000"/>
                        </a:lnSpc>
                        <a:spcAft>
                          <a:spcPts val="0"/>
                        </a:spcAft>
                      </a:pPr>
                      <a:r>
                        <a:rPr lang="vi-VN" sz="2400" dirty="0">
                          <a:effectLst/>
                          <a:latin typeface="+mj-lt"/>
                        </a:rPr>
                        <a:t>So sánh có hai kiểu: so sánh ngang bằng hoặc so sánh hơn/</a:t>
                      </a:r>
                      <a:endParaRPr lang="en-US" sz="2400" dirty="0">
                        <a:effectLst/>
                        <a:latin typeface="+mj-lt"/>
                      </a:endParaRPr>
                    </a:p>
                    <a:p>
                      <a:pPr marL="180340">
                        <a:lnSpc>
                          <a:spcPct val="107000"/>
                        </a:lnSpc>
                        <a:spcAft>
                          <a:spcPts val="0"/>
                        </a:spcAft>
                      </a:pPr>
                      <a:r>
                        <a:rPr lang="vi-VN" sz="2400" dirty="0">
                          <a:effectLst/>
                          <a:latin typeface="+mj-lt"/>
                        </a:rPr>
                        <a:t>ém.</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80340">
                        <a:lnSpc>
                          <a:spcPct val="107000"/>
                        </a:lnSpc>
                        <a:spcAft>
                          <a:spcPts val="0"/>
                        </a:spcAft>
                      </a:pP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9536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0" name="Group 40"/>
          <p:cNvGraphicFramePr>
            <a:graphicFrameLocks noGrp="1"/>
          </p:cNvGraphicFramePr>
          <p:nvPr>
            <p:extLst/>
          </p:nvPr>
        </p:nvGraphicFramePr>
        <p:xfrm>
          <a:off x="617838" y="304800"/>
          <a:ext cx="11252886" cy="5191162"/>
        </p:xfrm>
        <a:graphic>
          <a:graphicData uri="http://schemas.openxmlformats.org/drawingml/2006/table">
            <a:tbl>
              <a:tblPr/>
              <a:tblGrid>
                <a:gridCol w="2073924"/>
                <a:gridCol w="4215409"/>
                <a:gridCol w="235441"/>
                <a:gridCol w="4728112"/>
              </a:tblGrid>
              <a:tr h="518116">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Ẩn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dụ</a:t>
                      </a:r>
                      <a:endPar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Hoán</a:t>
                      </a:r>
                      <a:r>
                        <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dụ</a:t>
                      </a:r>
                      <a:endParaRPr kumimoji="0" lang="en-US" altLang="en-US" sz="2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76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Giống</a:t>
                      </a:r>
                      <a:r>
                        <a:rPr kumimoji="0" lang="en-US" alt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nhau</a:t>
                      </a:r>
                      <a:endParaRPr kumimoji="0" lang="en-US" altLang="en-US"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41124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rgbClr val="0000FF"/>
                          </a:solidFill>
                          <a:effectLst/>
                          <a:latin typeface="Arial"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Khác</a:t>
                      </a:r>
                      <a:r>
                        <a:rPr kumimoji="0" lang="en-US" altLang="en-US" sz="20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nhau</a:t>
                      </a:r>
                      <a:endParaRPr kumimoji="0" lang="en-US" altLang="en-US" sz="20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charset="0"/>
                        </a:rPr>
                        <a:t>  </a:t>
                      </a:r>
                      <a:endParaRPr kumimoji="0" lang="en-US" altLang="en-US" sz="2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0980" name="Text Box 20"/>
          <p:cNvSpPr txBox="1">
            <a:spLocks noChangeArrowheads="1"/>
          </p:cNvSpPr>
          <p:nvPr/>
        </p:nvSpPr>
        <p:spPr bwMode="auto">
          <a:xfrm>
            <a:off x="1408671" y="5486401"/>
            <a:ext cx="73543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u="sng" dirty="0" err="1">
                <a:solidFill>
                  <a:srgbClr val="FF0000"/>
                </a:solidFill>
              </a:rPr>
              <a:t>Ví</a:t>
            </a:r>
            <a:r>
              <a:rPr lang="en-US" altLang="en-US" sz="2000" b="1" u="sng" dirty="0">
                <a:solidFill>
                  <a:srgbClr val="FF0000"/>
                </a:solidFill>
              </a:rPr>
              <a:t> </a:t>
            </a:r>
            <a:r>
              <a:rPr lang="en-US" altLang="en-US" sz="2000" b="1" u="sng" dirty="0" err="1">
                <a:solidFill>
                  <a:srgbClr val="FF0000"/>
                </a:solidFill>
              </a:rPr>
              <a:t>dụ</a:t>
            </a:r>
            <a:r>
              <a:rPr lang="en-US" altLang="en-US" sz="2000" b="1" u="sng" dirty="0">
                <a:solidFill>
                  <a:srgbClr val="000000"/>
                </a:solidFill>
              </a:rPr>
              <a:t>:</a:t>
            </a:r>
            <a:r>
              <a:rPr lang="en-US" altLang="en-US" sz="2000" dirty="0">
                <a:solidFill>
                  <a:srgbClr val="000000"/>
                </a:solidFill>
              </a:rPr>
              <a:t>         </a:t>
            </a:r>
            <a:r>
              <a:rPr lang="en-US" altLang="en-US" sz="2400" b="1" dirty="0" err="1">
                <a:solidFill>
                  <a:srgbClr val="0000FF"/>
                </a:solidFill>
                <a:latin typeface="Times New Roman" panose="02020603050405020304" pitchFamily="18" charset="0"/>
                <a:cs typeface="Times New Roman" panose="02020603050405020304" pitchFamily="18" charset="0"/>
              </a:rPr>
              <a:t>Thôn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Đoài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ngồi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nhớ</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thôn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Đông</a:t>
            </a:r>
            <a:endParaRPr lang="en-US" altLang="en-US" sz="2400" b="1"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Cau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thôn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Đoài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nhớ</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giầu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thôn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nào</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dirty="0">
                <a:solidFill>
                  <a:srgbClr val="000000"/>
                </a:solidFill>
                <a:latin typeface="Times New Roman" panose="02020603050405020304" pitchFamily="18" charset="0"/>
                <a:cs typeface="Times New Roman" panose="02020603050405020304" pitchFamily="18" charset="0"/>
              </a:rPr>
              <a:t>   </a:t>
            </a:r>
          </a:p>
          <a:p>
            <a:pPr eaLnBrk="1" hangingPunct="1"/>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Nguyễn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Bính</a:t>
            </a:r>
            <a:r>
              <a:rPr lang="en-US" altLang="en-US" sz="2400" dirty="0">
                <a:solidFill>
                  <a:srgbClr val="000000"/>
                </a:solidFill>
                <a:latin typeface="Times New Roman" panose="02020603050405020304" pitchFamily="18" charset="0"/>
                <a:cs typeface="Times New Roman" panose="02020603050405020304" pitchFamily="18" charset="0"/>
              </a:rPr>
              <a:t>)</a:t>
            </a:r>
            <a:r>
              <a:rPr lang="en-US" altLang="en-US" sz="2400" b="1" dirty="0">
                <a:solidFill>
                  <a:srgbClr val="000000"/>
                </a:solidFill>
                <a:latin typeface="Times New Roman" panose="02020603050405020304" pitchFamily="18" charset="0"/>
                <a:cs typeface="Times New Roman" panose="02020603050405020304" pitchFamily="18" charset="0"/>
              </a:rPr>
              <a:t>        </a:t>
            </a:r>
            <a:endParaRPr lang="en-US" altLang="en-US" sz="2400" b="1" dirty="0">
              <a:solidFill>
                <a:srgbClr val="0000FF"/>
              </a:solidFill>
              <a:latin typeface="Times New Roman" panose="02020603050405020304" pitchFamily="18" charset="0"/>
              <a:cs typeface="Times New Roman" panose="02020603050405020304" pitchFamily="18" charset="0"/>
            </a:endParaRPr>
          </a:p>
        </p:txBody>
      </p:sp>
      <p:sp>
        <p:nvSpPr>
          <p:cNvPr id="40981" name="Line 21"/>
          <p:cNvSpPr>
            <a:spLocks noChangeShapeType="1"/>
          </p:cNvSpPr>
          <p:nvPr/>
        </p:nvSpPr>
        <p:spPr bwMode="auto">
          <a:xfrm>
            <a:off x="8305800" y="56388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2" name="Line 22"/>
          <p:cNvSpPr>
            <a:spLocks noChangeShapeType="1"/>
          </p:cNvSpPr>
          <p:nvPr/>
        </p:nvSpPr>
        <p:spPr bwMode="auto">
          <a:xfrm>
            <a:off x="8382000" y="60198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Text Box 23"/>
          <p:cNvSpPr txBox="1">
            <a:spLocks noChangeArrowheads="1"/>
          </p:cNvSpPr>
          <p:nvPr/>
        </p:nvSpPr>
        <p:spPr bwMode="auto">
          <a:xfrm>
            <a:off x="8763001" y="5410200"/>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Hoán dụ</a:t>
            </a:r>
          </a:p>
        </p:txBody>
      </p:sp>
      <p:sp>
        <p:nvSpPr>
          <p:cNvPr id="40984" name="Text Box 24"/>
          <p:cNvSpPr txBox="1">
            <a:spLocks noChangeArrowheads="1"/>
          </p:cNvSpPr>
          <p:nvPr/>
        </p:nvSpPr>
        <p:spPr bwMode="auto">
          <a:xfrm>
            <a:off x="8839201" y="58674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err="1">
                <a:solidFill>
                  <a:srgbClr val="FF0000"/>
                </a:solidFill>
              </a:rPr>
              <a:t>Ẩn</a:t>
            </a:r>
            <a:r>
              <a:rPr lang="en-US" altLang="en-US" sz="2400" b="1" dirty="0">
                <a:solidFill>
                  <a:srgbClr val="FF0000"/>
                </a:solidFill>
              </a:rPr>
              <a:t> </a:t>
            </a:r>
            <a:r>
              <a:rPr lang="en-US" altLang="en-US" sz="2400" b="1" dirty="0" err="1">
                <a:solidFill>
                  <a:srgbClr val="FF0000"/>
                </a:solidFill>
              </a:rPr>
              <a:t>dụ</a:t>
            </a:r>
            <a:endParaRPr lang="en-US" altLang="en-US" sz="2400" dirty="0">
              <a:solidFill>
                <a:srgbClr val="FF0000"/>
              </a:solidFill>
            </a:endParaRPr>
          </a:p>
        </p:txBody>
      </p:sp>
      <p:sp>
        <p:nvSpPr>
          <p:cNvPr id="2" name="TextBox 1"/>
          <p:cNvSpPr txBox="1"/>
          <p:nvPr/>
        </p:nvSpPr>
        <p:spPr>
          <a:xfrm>
            <a:off x="2677298" y="939114"/>
            <a:ext cx="8979244" cy="1181862"/>
          </a:xfrm>
          <a:prstGeom prst="rect">
            <a:avLst/>
          </a:prstGeom>
          <a:noFill/>
        </p:spPr>
        <p:txBody>
          <a:bodyPr wrap="square" rtlCol="0">
            <a:spAutoFit/>
          </a:bodyPr>
          <a:lstStyle/>
          <a:p>
            <a:pPr lvl="0" fontAlgn="base">
              <a:spcBef>
                <a:spcPct val="20000"/>
              </a:spcBef>
              <a:spcAft>
                <a:spcPct val="0"/>
              </a:spcAft>
            </a:pPr>
            <a:r>
              <a:rPr lang="en-US" altLang="en-US" b="1" dirty="0" smtClean="0">
                <a:latin typeface="Arial" charset="0"/>
              </a:rPr>
              <a:t>-</a:t>
            </a:r>
            <a:r>
              <a:rPr lang="en-US" altLang="en-US" sz="2400" b="1" dirty="0" err="1" smtClean="0">
                <a:latin typeface="Times New Roman" panose="02020603050405020304" pitchFamily="18" charset="0"/>
                <a:cs typeface="Times New Roman" panose="02020603050405020304" pitchFamily="18" charset="0"/>
              </a:rPr>
              <a:t>Gọi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bằng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khác</a:t>
            </a:r>
            <a:r>
              <a:rPr lang="en-US" altLang="en-US" sz="2400" b="1" dirty="0">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a:t>
            </a:r>
            <a:r>
              <a:rPr lang="en-US" altLang="en-US" sz="2400" b="1" dirty="0" err="1">
                <a:latin typeface="Times New Roman" panose="02020603050405020304" pitchFamily="18" charset="0"/>
                <a:cs typeface="Times New Roman" panose="02020603050405020304" pitchFamily="18" charset="0"/>
              </a:rPr>
              <a:t>Tăng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diễn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đạt</a:t>
            </a:r>
            <a:r>
              <a:rPr lang="en-US" altLang="en-US" sz="2400" b="1" dirty="0" smtClean="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2759676" y="2120976"/>
            <a:ext cx="3945924" cy="3046988"/>
          </a:xfrm>
          <a:prstGeom prst="rect">
            <a:avLst/>
          </a:prstGeom>
          <a:noFill/>
        </p:spPr>
        <p:txBody>
          <a:bodyPr wrap="square" rtlCol="0">
            <a:spAutoFit/>
          </a:bodyPr>
          <a:lstStyle/>
          <a:p>
            <a:pPr lvl="0" fontAlgn="base">
              <a:spcBef>
                <a:spcPct val="20000"/>
              </a:spcBef>
              <a:spcAft>
                <a:spcPct val="0"/>
              </a:spcAft>
            </a:pPr>
            <a:r>
              <a:rPr lang="en-US" altLang="en-US" b="1" dirty="0">
                <a:latin typeface="Arial" charset="0"/>
              </a:rPr>
              <a:t> </a:t>
            </a:r>
            <a:r>
              <a:rPr lang="en-US" altLang="en-US" sz="2400" b="1" dirty="0" err="1">
                <a:latin typeface="Times New Roman" panose="02020603050405020304" pitchFamily="18" charset="0"/>
                <a:cs typeface="Times New Roman" panose="02020603050405020304" pitchFamily="18" charset="0"/>
              </a:rPr>
              <a:t>Dựa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đồng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 </a:t>
            </a: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thể</a:t>
            </a:r>
            <a:r>
              <a:rPr lang="en-US" altLang="en-US" sz="2400" b="1" dirty="0">
                <a:solidFill>
                  <a:srgbClr val="0000FF"/>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thức</a:t>
            </a:r>
            <a:endParaRPr lang="en-US" altLang="en-US" sz="2400" b="1" dirty="0">
              <a:latin typeface="Times New Roman" panose="02020603050405020304" pitchFamily="18" charset="0"/>
              <a:cs typeface="Times New Roman" panose="02020603050405020304" pitchFamily="18" charset="0"/>
            </a:endParaRP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endParaRPr lang="en-US" altLang="en-US" sz="2400" b="1" dirty="0">
              <a:latin typeface="Times New Roman" panose="02020603050405020304" pitchFamily="18" charset="0"/>
              <a:cs typeface="Times New Roman" panose="02020603050405020304" pitchFamily="18" charset="0"/>
            </a:endParaRP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Phẩm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chất</a:t>
            </a:r>
            <a:endParaRPr lang="en-US" altLang="en-US" sz="2400" b="1" dirty="0">
              <a:latin typeface="Times New Roman" panose="02020603050405020304" pitchFamily="18" charset="0"/>
              <a:cs typeface="Times New Roman" panose="02020603050405020304" pitchFamily="18" charset="0"/>
            </a:endParaRP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Chuyển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giác</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989784" y="2043649"/>
            <a:ext cx="4823275" cy="3785652"/>
          </a:xfrm>
          <a:prstGeom prst="rect">
            <a:avLst/>
          </a:prstGeom>
          <a:noFill/>
        </p:spPr>
        <p:txBody>
          <a:bodyPr wrap="square" rtlCol="0">
            <a:spAutoFit/>
          </a:bodyPr>
          <a:lstStyle/>
          <a:p>
            <a:pPr lvl="0" fontAlgn="base">
              <a:spcBef>
                <a:spcPct val="20000"/>
              </a:spcBef>
              <a:spcAft>
                <a:spcPct val="0"/>
              </a:spcAft>
            </a:pPr>
            <a:r>
              <a:rPr lang="en-US" altLang="en-US" sz="2400" b="1" dirty="0" err="1">
                <a:latin typeface="Times New Roman" panose="02020603050405020304" pitchFamily="18" charset="0"/>
                <a:cs typeface="Times New Roman" panose="02020603050405020304" pitchFamily="18" charset="0"/>
              </a:rPr>
              <a:t>Dựa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gũi</a:t>
            </a:r>
            <a:r>
              <a:rPr lang="en-US" altLang="en-US" sz="2400" b="1" dirty="0">
                <a:latin typeface="Times New Roman" panose="02020603050405020304" pitchFamily="18" charset="0"/>
                <a:cs typeface="Times New Roman" panose="02020603050405020304" pitchFamily="18" charset="0"/>
              </a:rPr>
              <a:t>) </a:t>
            </a: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thể</a:t>
            </a:r>
            <a:r>
              <a:rPr lang="en-US" altLang="en-US" sz="2400" b="1" dirty="0">
                <a:solidFill>
                  <a:srgbClr val="0000FF"/>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Bộ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phận</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toàn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endParaRPr lang="en-US" altLang="en-US" sz="2400" b="1" dirty="0">
              <a:latin typeface="Times New Roman" panose="02020603050405020304" pitchFamily="18" charset="0"/>
              <a:cs typeface="Times New Roman" panose="02020603050405020304" pitchFamily="18" charset="0"/>
            </a:endParaRP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đựng</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đựng</a:t>
            </a:r>
            <a:endParaRPr lang="en-US" altLang="en-US" sz="2400" b="1" dirty="0">
              <a:latin typeface="Times New Roman" panose="02020603050405020304" pitchFamily="18" charset="0"/>
              <a:cs typeface="Times New Roman" panose="02020603050405020304" pitchFamily="18" charset="0"/>
            </a:endParaRP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trừu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endParaRPr lang="en-US" altLang="en-US" sz="2400" b="1" dirty="0">
              <a:latin typeface="Times New Roman" panose="02020603050405020304" pitchFamily="18" charset="0"/>
              <a:cs typeface="Times New Roman" panose="02020603050405020304" pitchFamily="18" charset="0"/>
            </a:endParaRPr>
          </a:p>
          <a:p>
            <a:pPr lvl="0" fontAlgn="base">
              <a:spcBef>
                <a:spcPct val="20000"/>
              </a:spcBef>
              <a:spcAft>
                <a:spcPct val="0"/>
              </a:spcAft>
            </a:pP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Dấu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endParaRPr lang="en-US" alt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745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0"/>
                                        </p:tgtEl>
                                        <p:attrNameLst>
                                          <p:attrName>style.visibility</p:attrName>
                                        </p:attrNameLst>
                                      </p:cBhvr>
                                      <p:to>
                                        <p:strVal val="visible"/>
                                      </p:to>
                                    </p:set>
                                    <p:anim calcmode="lin" valueType="num">
                                      <p:cBhvr additive="base">
                                        <p:cTn id="7" dur="500" fill="hold"/>
                                        <p:tgtEl>
                                          <p:spTgt spid="41000"/>
                                        </p:tgtEl>
                                        <p:attrNameLst>
                                          <p:attrName>ppt_x</p:attrName>
                                        </p:attrNameLst>
                                      </p:cBhvr>
                                      <p:tavLst>
                                        <p:tav tm="0">
                                          <p:val>
                                            <p:strVal val="#ppt_x"/>
                                          </p:val>
                                        </p:tav>
                                        <p:tav tm="100000">
                                          <p:val>
                                            <p:strVal val="#ppt_x"/>
                                          </p:val>
                                        </p:tav>
                                      </p:tavLst>
                                    </p:anim>
                                    <p:anim calcmode="lin" valueType="num">
                                      <p:cBhvr additive="base">
                                        <p:cTn id="8" dur="500" fill="hold"/>
                                        <p:tgtEl>
                                          <p:spTgt spid="410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40980"/>
                                        </p:tgtEl>
                                        <p:attrNameLst>
                                          <p:attrName>style.visibility</p:attrName>
                                        </p:attrNameLst>
                                      </p:cBhvr>
                                      <p:to>
                                        <p:strVal val="visible"/>
                                      </p:to>
                                    </p:set>
                                    <p:animEffect transition="in" filter="strips(upRight)">
                                      <p:cBhvr>
                                        <p:cTn id="13" dur="500"/>
                                        <p:tgtEl>
                                          <p:spTgt spid="409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0982"/>
                                        </p:tgtEl>
                                        <p:attrNameLst>
                                          <p:attrName>style.visibility</p:attrName>
                                        </p:attrNameLst>
                                      </p:cBhvr>
                                      <p:to>
                                        <p:strVal val="visible"/>
                                      </p:to>
                                    </p:set>
                                    <p:animEffect transition="in" filter="box(in)">
                                      <p:cBhvr>
                                        <p:cTn id="18" dur="500"/>
                                        <p:tgtEl>
                                          <p:spTgt spid="40982"/>
                                        </p:tgtEl>
                                      </p:cBhvr>
                                    </p:animEffect>
                                  </p:childTnLst>
                                </p:cTn>
                              </p:par>
                            </p:childTnLst>
                          </p:cTn>
                        </p:par>
                        <p:par>
                          <p:cTn id="19" fill="hold" nodeType="afterGroup">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40981"/>
                                        </p:tgtEl>
                                        <p:attrNameLst>
                                          <p:attrName>style.visibility</p:attrName>
                                        </p:attrNameLst>
                                      </p:cBhvr>
                                      <p:to>
                                        <p:strVal val="visible"/>
                                      </p:to>
                                    </p:set>
                                    <p:animEffect transition="in" filter="box(in)">
                                      <p:cBhvr>
                                        <p:cTn id="22" dur="500"/>
                                        <p:tgtEl>
                                          <p:spTgt spid="409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83"/>
                                        </p:tgtEl>
                                        <p:attrNameLst>
                                          <p:attrName>style.visibility</p:attrName>
                                        </p:attrNameLst>
                                      </p:cBhvr>
                                      <p:to>
                                        <p:strVal val="visible"/>
                                      </p:to>
                                    </p:set>
                                    <p:animEffect transition="in" filter="box(in)">
                                      <p:cBhvr>
                                        <p:cTn id="27" dur="500"/>
                                        <p:tgtEl>
                                          <p:spTgt spid="409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84"/>
                                        </p:tgtEl>
                                        <p:attrNameLst>
                                          <p:attrName>style.visibility</p:attrName>
                                        </p:attrNameLst>
                                      </p:cBhvr>
                                      <p:to>
                                        <p:strVal val="visible"/>
                                      </p:to>
                                    </p:set>
                                    <p:animEffect transition="in" filter="box(in)">
                                      <p:cBhvr>
                                        <p:cTn id="32" dur="500"/>
                                        <p:tgtEl>
                                          <p:spTgt spid="40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0" grpId="0" autoUpdateAnimBg="0"/>
      <p:bldP spid="40981" grpId="0" animBg="1"/>
      <p:bldP spid="40982" grpId="0" animBg="1"/>
      <p:bldP spid="40983" grpId="0" autoUpdateAnimBg="0"/>
      <p:bldP spid="4098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43697" y="1112107"/>
          <a:ext cx="11273833" cy="4509048"/>
        </p:xfrm>
        <a:graphic>
          <a:graphicData uri="http://schemas.openxmlformats.org/drawingml/2006/table">
            <a:tbl>
              <a:tblPr firstRow="1" firstCol="1" lastRow="1" lastCol="1" bandRow="1" bandCol="1">
                <a:tableStyleId>{5C22544A-7EE6-4342-B048-85BDC9FD1C3A}</a:tableStyleId>
              </a:tblPr>
              <a:tblGrid>
                <a:gridCol w="897925">
                  <a:extLst>
                    <a:ext uri="{9D8B030D-6E8A-4147-A177-3AD203B41FA5}">
                      <a16:colId xmlns:a16="http://schemas.microsoft.com/office/drawing/2014/main" xmlns="" val="20000"/>
                    </a:ext>
                  </a:extLst>
                </a:gridCol>
                <a:gridCol w="3451654">
                  <a:extLst>
                    <a:ext uri="{9D8B030D-6E8A-4147-A177-3AD203B41FA5}">
                      <a16:colId xmlns:a16="http://schemas.microsoft.com/office/drawing/2014/main" xmlns="" val="20001"/>
                    </a:ext>
                  </a:extLst>
                </a:gridCol>
                <a:gridCol w="6924254">
                  <a:extLst>
                    <a:ext uri="{9D8B030D-6E8A-4147-A177-3AD203B41FA5}">
                      <a16:colId xmlns:a16="http://schemas.microsoft.com/office/drawing/2014/main" xmlns="" val="20002"/>
                    </a:ext>
                  </a:extLst>
                </a:gridCol>
              </a:tblGrid>
              <a:tr h="1103871">
                <a:tc>
                  <a:txBody>
                    <a:bodyPr/>
                    <a:lstStyle/>
                    <a:p>
                      <a:pPr algn="ctr">
                        <a:lnSpc>
                          <a:spcPct val="100000"/>
                        </a:lnSpc>
                        <a:spcBef>
                          <a:spcPts val="1200"/>
                        </a:spcBef>
                        <a:spcAft>
                          <a:spcPts val="1200"/>
                        </a:spcAft>
                      </a:pPr>
                      <a:r>
                        <a:rPr lang="en-US" sz="2800" dirty="0">
                          <a:solidFill>
                            <a:schemeClr val="tx1"/>
                          </a:solidFill>
                          <a:effectLst/>
                          <a:latin typeface="Times New Roman" panose="02020603050405020304" pitchFamily="18" charset="0"/>
                          <a:cs typeface="Times New Roman" panose="02020603050405020304" pitchFamily="18" charset="0"/>
                        </a:rPr>
                        <a:t>TT</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200"/>
                        </a:spcBef>
                        <a:spcAft>
                          <a:spcPts val="1200"/>
                        </a:spcAft>
                      </a:pPr>
                      <a:r>
                        <a:rPr lang="en-US" sz="2800" dirty="0">
                          <a:solidFill>
                            <a:schemeClr val="tx1"/>
                          </a:solidFill>
                          <a:effectLst/>
                          <a:latin typeface="Times New Roman" panose="02020603050405020304" pitchFamily="18" charset="0"/>
                          <a:cs typeface="Times New Roman" panose="02020603050405020304" pitchFamily="18" charset="0"/>
                        </a:rPr>
                        <a:t>CÁC BPTT</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1200"/>
                        </a:spcBef>
                        <a:spcAft>
                          <a:spcPts val="1200"/>
                        </a:spcAft>
                      </a:pPr>
                      <a:r>
                        <a:rPr lang="vi-VN" sz="2800" dirty="0" smtClean="0">
                          <a:solidFill>
                            <a:schemeClr val="tx1"/>
                          </a:solidFill>
                          <a:effectLst/>
                          <a:latin typeface="Times New Roman" panose="02020603050405020304" pitchFamily="18" charset="0"/>
                          <a:ea typeface="+mn-ea"/>
                          <a:cs typeface="Times New Roman" panose="02020603050405020304" pitchFamily="18" charset="0"/>
                        </a:rPr>
                        <a:t>TRẢ</a:t>
                      </a:r>
                      <a:r>
                        <a:rPr lang="vi-VN" sz="2800" baseline="0" dirty="0" smtClean="0">
                          <a:solidFill>
                            <a:schemeClr val="tx1"/>
                          </a:solidFill>
                          <a:effectLst/>
                          <a:latin typeface="Times New Roman" panose="02020603050405020304" pitchFamily="18" charset="0"/>
                          <a:ea typeface="+mn-ea"/>
                          <a:cs typeface="Times New Roman" panose="02020603050405020304" pitchFamily="18" charset="0"/>
                        </a:rPr>
                        <a:t> LỜI CÁC CÂU HỎI</a:t>
                      </a: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50997">
                <a:tc>
                  <a:txBody>
                    <a:bodyPr/>
                    <a:lstStyle/>
                    <a:p>
                      <a:pPr algn="ctr">
                        <a:lnSpc>
                          <a:spcPct val="100000"/>
                        </a:lnSpc>
                        <a:spcBef>
                          <a:spcPts val="300"/>
                        </a:spcBef>
                        <a:spcAft>
                          <a:spcPts val="300"/>
                        </a:spcAft>
                      </a:pPr>
                      <a:r>
                        <a:rPr lang="en-US" sz="2800" dirty="0">
                          <a:solidFill>
                            <a:schemeClr val="tx1"/>
                          </a:solidFill>
                          <a:effectLst/>
                          <a:latin typeface="Times New Roman" panose="02020603050405020304" pitchFamily="18" charset="0"/>
                          <a:cs typeface="Times New Roman" panose="02020603050405020304" pitchFamily="18" charset="0"/>
                        </a:rPr>
                        <a:t>1</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300"/>
                        </a:spcBef>
                        <a:spcAft>
                          <a:spcPts val="300"/>
                        </a:spcAft>
                      </a:pPr>
                      <a:r>
                        <a:rPr lang="en-US" sz="3200" b="1" dirty="0">
                          <a:solidFill>
                            <a:schemeClr val="tx1"/>
                          </a:solidFill>
                          <a:effectLst/>
                          <a:latin typeface="Times New Roman" panose="02020603050405020304" pitchFamily="18" charset="0"/>
                          <a:cs typeface="Times New Roman" panose="02020603050405020304" pitchFamily="18" charset="0"/>
                        </a:rPr>
                        <a:t>So </a:t>
                      </a:r>
                      <a:r>
                        <a:rPr lang="en-US" sz="3200" b="1" dirty="0" err="1" smtClean="0">
                          <a:solidFill>
                            <a:schemeClr val="tx1"/>
                          </a:solidFill>
                          <a:effectLst/>
                          <a:latin typeface="Times New Roman" panose="02020603050405020304" pitchFamily="18" charset="0"/>
                          <a:cs typeface="Times New Roman" panose="02020603050405020304" pitchFamily="18" charset="0"/>
                        </a:rPr>
                        <a:t>sánh</a:t>
                      </a:r>
                      <a:r>
                        <a:rPr lang="vi-VN" sz="3200" b="1" dirty="0" smtClean="0">
                          <a:solidFill>
                            <a:schemeClr val="tx1"/>
                          </a:solidFill>
                          <a:effectLst/>
                          <a:latin typeface="Times New Roman" panose="02020603050405020304" pitchFamily="18" charset="0"/>
                          <a:cs typeface="Times New Roman" panose="02020603050405020304" pitchFamily="18" charset="0"/>
                        </a:rPr>
                        <a:t>, nhân</a:t>
                      </a:r>
                      <a:r>
                        <a:rPr lang="vi-VN" sz="3200" b="1" baseline="0" dirty="0" smtClean="0">
                          <a:solidFill>
                            <a:schemeClr val="tx1"/>
                          </a:solidFill>
                          <a:effectLst/>
                          <a:latin typeface="Times New Roman" panose="02020603050405020304" pitchFamily="18" charset="0"/>
                          <a:cs typeface="Times New Roman" panose="02020603050405020304" pitchFamily="18" charset="0"/>
                        </a:rPr>
                        <a:t> hoá, ẩn dụ, hoán dụ</a:t>
                      </a: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spcBef>
                          <a:spcPts val="300"/>
                        </a:spcBef>
                        <a:spcAft>
                          <a:spcPts val="300"/>
                        </a:spcAft>
                        <a:buFontTx/>
                        <a:buNone/>
                      </a:pP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33177">
                <a:tc>
                  <a:txBody>
                    <a:bodyPr/>
                    <a:lstStyle/>
                    <a:p>
                      <a:pPr algn="ctr">
                        <a:lnSpc>
                          <a:spcPct val="100000"/>
                        </a:lnSpc>
                        <a:spcBef>
                          <a:spcPts val="300"/>
                        </a:spcBef>
                        <a:spcAft>
                          <a:spcPts val="300"/>
                        </a:spcAft>
                      </a:pPr>
                      <a:r>
                        <a:rPr lang="en-US" sz="2800">
                          <a:solidFill>
                            <a:schemeClr val="tx1"/>
                          </a:solidFill>
                          <a:effectLst/>
                          <a:latin typeface="Times New Roman" panose="02020603050405020304" pitchFamily="18" charset="0"/>
                          <a:cs typeface="Times New Roman" panose="02020603050405020304" pitchFamily="18" charset="0"/>
                        </a:rPr>
                        <a:t>2</a:t>
                      </a:r>
                      <a:endParaRPr lang="en-US" sz="280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300"/>
                        </a:spcBef>
                        <a:spcAft>
                          <a:spcPts val="300"/>
                        </a:spcAft>
                      </a:pPr>
                      <a:r>
                        <a:rPr lang="vi-VN" sz="3200" b="1" dirty="0" smtClean="0">
                          <a:solidFill>
                            <a:schemeClr val="tx1"/>
                          </a:solidFill>
                          <a:effectLst/>
                          <a:latin typeface="Times New Roman" panose="02020603050405020304" pitchFamily="18" charset="0"/>
                          <a:ea typeface="+mn-ea"/>
                          <a:cs typeface="Times New Roman" panose="02020603050405020304" pitchFamily="18" charset="0"/>
                        </a:rPr>
                        <a:t>Điệp</a:t>
                      </a:r>
                      <a:r>
                        <a:rPr lang="vi-VN" sz="3200" b="1" baseline="0" dirty="0" smtClean="0">
                          <a:solidFill>
                            <a:schemeClr val="tx1"/>
                          </a:solidFill>
                          <a:effectLst/>
                          <a:latin typeface="Times New Roman" panose="02020603050405020304" pitchFamily="18" charset="0"/>
                          <a:ea typeface="+mn-ea"/>
                          <a:cs typeface="Times New Roman" panose="02020603050405020304" pitchFamily="18" charset="0"/>
                        </a:rPr>
                        <a:t> ngữ</a:t>
                      </a:r>
                      <a:endParaRPr lang="en-US" sz="32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spcBef>
                          <a:spcPts val="300"/>
                        </a:spcBef>
                        <a:spcAft>
                          <a:spcPts val="300"/>
                        </a:spcAft>
                        <a:buFontTx/>
                        <a:buNone/>
                      </a:pPr>
                      <a:endParaRPr lang="vi-VN" sz="2800" dirty="0" smtClean="0">
                        <a:solidFill>
                          <a:schemeClr val="tx1"/>
                        </a:solidFill>
                        <a:effectLst/>
                        <a:latin typeface="Times New Roman" panose="02020603050405020304" pitchFamily="18" charset="0"/>
                        <a:ea typeface="Calibri"/>
                        <a:cs typeface="Times New Roman" panose="02020603050405020304" pitchFamily="18" charset="0"/>
                      </a:endParaRPr>
                    </a:p>
                    <a:p>
                      <a:pPr marL="0" indent="0" algn="just">
                        <a:lnSpc>
                          <a:spcPct val="100000"/>
                        </a:lnSpc>
                        <a:spcBef>
                          <a:spcPts val="300"/>
                        </a:spcBef>
                        <a:spcAft>
                          <a:spcPts val="300"/>
                        </a:spcAft>
                        <a:buFontTx/>
                        <a:buNone/>
                      </a:pPr>
                      <a:endParaRPr lang="vi-VN" sz="2800" dirty="0" smtClean="0">
                        <a:solidFill>
                          <a:schemeClr val="tx1"/>
                        </a:solidFill>
                        <a:effectLst/>
                        <a:latin typeface="Times New Roman" panose="02020603050405020304" pitchFamily="18" charset="0"/>
                        <a:ea typeface="Calibri"/>
                        <a:cs typeface="Times New Roman" panose="02020603050405020304" pitchFamily="18" charset="0"/>
                      </a:endParaRPr>
                    </a:p>
                    <a:p>
                      <a:pPr marL="0" indent="0" algn="just">
                        <a:lnSpc>
                          <a:spcPct val="100000"/>
                        </a:lnSpc>
                        <a:spcBef>
                          <a:spcPts val="300"/>
                        </a:spcBef>
                        <a:spcAft>
                          <a:spcPts val="300"/>
                        </a:spcAft>
                        <a:buFontTx/>
                        <a:buNone/>
                      </a:pP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97257">
                <a:tc>
                  <a:txBody>
                    <a:bodyPr/>
                    <a:lstStyle/>
                    <a:p>
                      <a:pPr algn="ctr">
                        <a:lnSpc>
                          <a:spcPct val="100000"/>
                        </a:lnSpc>
                        <a:spcBef>
                          <a:spcPts val="300"/>
                        </a:spcBef>
                        <a:spcAft>
                          <a:spcPts val="300"/>
                        </a:spcAft>
                      </a:pPr>
                      <a:r>
                        <a:rPr lang="en-US" sz="2800" dirty="0">
                          <a:solidFill>
                            <a:schemeClr val="tx1"/>
                          </a:solidFill>
                          <a:effectLst/>
                          <a:latin typeface="Times New Roman" panose="02020603050405020304" pitchFamily="18" charset="0"/>
                          <a:ea typeface="+mn-ea"/>
                          <a:cs typeface="Times New Roman" panose="02020603050405020304" pitchFamily="18" charset="0"/>
                        </a:rPr>
                        <a:t>3</a:t>
                      </a: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Bef>
                          <a:spcPts val="300"/>
                        </a:spcBef>
                        <a:spcAft>
                          <a:spcPts val="300"/>
                        </a:spcAft>
                      </a:pPr>
                      <a:r>
                        <a:rPr lang="vi-VN" sz="3200" b="1" dirty="0" smtClean="0">
                          <a:solidFill>
                            <a:schemeClr val="tx1"/>
                          </a:solidFill>
                          <a:effectLst/>
                          <a:latin typeface="Times New Roman" panose="02020603050405020304" pitchFamily="18" charset="0"/>
                          <a:cs typeface="Times New Roman" panose="02020603050405020304" pitchFamily="18" charset="0"/>
                        </a:rPr>
                        <a:t>Nói</a:t>
                      </a:r>
                      <a:r>
                        <a:rPr lang="vi-VN" sz="3200" b="1" baseline="0" dirty="0" smtClean="0">
                          <a:solidFill>
                            <a:schemeClr val="tx1"/>
                          </a:solidFill>
                          <a:effectLst/>
                          <a:latin typeface="Times New Roman" panose="02020603050405020304" pitchFamily="18" charset="0"/>
                          <a:cs typeface="Times New Roman" panose="02020603050405020304" pitchFamily="18" charset="0"/>
                        </a:rPr>
                        <a:t> giảm nói tránh</a:t>
                      </a:r>
                      <a:endParaRPr lang="en-US" sz="3200" b="1"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spcBef>
                          <a:spcPts val="300"/>
                        </a:spcBef>
                        <a:spcAft>
                          <a:spcPts val="300"/>
                        </a:spcAft>
                        <a:buFontTx/>
                        <a:buNone/>
                      </a:pPr>
                      <a:endParaRPr lang="en-US" sz="2800" dirty="0">
                        <a:solidFill>
                          <a:schemeClr val="tx1"/>
                        </a:solidFill>
                        <a:effectLst/>
                        <a:latin typeface="Times New Roman" panose="02020603050405020304" pitchFamily="18" charset="0"/>
                        <a:ea typeface="Calibri"/>
                        <a:cs typeface="Times New Roman" panose="02020603050405020304" pitchFamily="18" charset="0"/>
                      </a:endParaRPr>
                    </a:p>
                  </a:txBody>
                  <a:tcPr marL="51243" marR="512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93220" name="Rectangle 1"/>
          <p:cNvSpPr>
            <a:spLocks noChangeArrowheads="1"/>
          </p:cNvSpPr>
          <p:nvPr/>
        </p:nvSpPr>
        <p:spPr bwMode="auto">
          <a:xfrm>
            <a:off x="1982573" y="253131"/>
            <a:ext cx="773942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vi-VN" altLang="en-US" sz="2133" b="1" dirty="0">
                <a:latin typeface="Times New Roman" panose="02020603050405020304" pitchFamily="18" charset="0"/>
                <a:cs typeface="Calibri" panose="020F0502020204030204" pitchFamily="34" charset="0"/>
              </a:rPr>
              <a:t>*</a:t>
            </a:r>
            <a:r>
              <a:rPr lang="vi-VN" altLang="en-US" sz="2133" b="1" dirty="0" smtClean="0">
                <a:latin typeface="Times New Roman" panose="02020603050405020304" pitchFamily="18" charset="0"/>
                <a:cs typeface="Calibri" panose="020F0502020204030204" pitchFamily="34" charset="0"/>
              </a:rPr>
              <a:t>KĨ </a:t>
            </a:r>
            <a:r>
              <a:rPr lang="vi-VN" altLang="en-US" sz="2133" b="1" dirty="0">
                <a:latin typeface="Times New Roman" panose="02020603050405020304" pitchFamily="18" charset="0"/>
                <a:cs typeface="Calibri" panose="020F0502020204030204" pitchFamily="34" charset="0"/>
              </a:rPr>
              <a:t>NĂNG KHAI THÁC TÁC DỤNG CỦA BIỆN PHÁP TU TỪ</a:t>
            </a:r>
            <a:endParaRPr lang="en-US" altLang="en-US" sz="2133" dirty="0"/>
          </a:p>
        </p:txBody>
      </p:sp>
      <p:sp>
        <p:nvSpPr>
          <p:cNvPr id="3" name="TextBox 2"/>
          <p:cNvSpPr txBox="1"/>
          <p:nvPr/>
        </p:nvSpPr>
        <p:spPr>
          <a:xfrm>
            <a:off x="4868563" y="2054931"/>
            <a:ext cx="6936259" cy="1346522"/>
          </a:xfrm>
          <a:prstGeom prst="rect">
            <a:avLst/>
          </a:prstGeom>
          <a:noFill/>
        </p:spPr>
        <p:txBody>
          <a:bodyPr wrap="square" rtlCol="0">
            <a:spAutoFit/>
          </a:bodyPr>
          <a:lstStyle/>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cs typeface="Times New Roman" panose="02020603050405020304" pitchFamily="18" charset="0"/>
              </a:rPr>
              <a:t>Tạo hình ảnh gì?</a:t>
            </a:r>
          </a:p>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ea typeface="Calibri"/>
                <a:cs typeface="Times New Roman" panose="02020603050405020304" pitchFamily="18" charset="0"/>
              </a:rPr>
              <a:t>Thể hiện tình cảm, cảm xúc như thế nào?</a:t>
            </a:r>
            <a:endParaRPr lang="en-US" sz="2800" dirty="0">
              <a:solidFill>
                <a:srgbClr val="FF0000"/>
              </a:solidFill>
              <a:latin typeface="Times New Roman" panose="02020603050405020304" pitchFamily="18" charset="0"/>
              <a:ea typeface="Calibri"/>
              <a:cs typeface="Times New Roman" panose="02020603050405020304" pitchFamily="18" charset="0"/>
            </a:endParaRPr>
          </a:p>
          <a:p>
            <a:endParaRPr lang="en-US" dirty="0"/>
          </a:p>
        </p:txBody>
      </p:sp>
      <p:sp>
        <p:nvSpPr>
          <p:cNvPr id="4" name="TextBox 3"/>
          <p:cNvSpPr txBox="1"/>
          <p:nvPr/>
        </p:nvSpPr>
        <p:spPr>
          <a:xfrm>
            <a:off x="5058033" y="3138617"/>
            <a:ext cx="6746790" cy="1854354"/>
          </a:xfrm>
          <a:prstGeom prst="rect">
            <a:avLst/>
          </a:prstGeom>
          <a:noFill/>
        </p:spPr>
        <p:txBody>
          <a:bodyPr wrap="square" rtlCol="0">
            <a:spAutoFit/>
          </a:bodyPr>
          <a:lstStyle/>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cs typeface="Times New Roman" panose="02020603050405020304" pitchFamily="18" charset="0"/>
              </a:rPr>
              <a:t>Nhấn mạnh điều gì?</a:t>
            </a:r>
          </a:p>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ea typeface="Calibri"/>
                <a:cs typeface="Times New Roman" panose="02020603050405020304" pitchFamily="18" charset="0"/>
              </a:rPr>
              <a:t>Tạo nhịp điệu ra sao?</a:t>
            </a:r>
          </a:p>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ea typeface="Calibri"/>
                <a:cs typeface="Times New Roman" panose="02020603050405020304" pitchFamily="18" charset="0"/>
              </a:rPr>
              <a:t>Thể hiện tình cảm, cảm xúc như thế nào</a:t>
            </a:r>
            <a:r>
              <a:rPr lang="vi-VN" dirty="0">
                <a:latin typeface="Times New Roman" panose="02020603050405020304" pitchFamily="18" charset="0"/>
                <a:ea typeface="Calibri"/>
                <a:cs typeface="Times New Roman" panose="02020603050405020304" pitchFamily="18" charset="0"/>
              </a:rPr>
              <a:t>?</a:t>
            </a:r>
            <a:endParaRPr lang="en-US" dirty="0">
              <a:latin typeface="Times New Roman" panose="02020603050405020304" pitchFamily="18" charset="0"/>
              <a:ea typeface="Calibri"/>
              <a:cs typeface="Times New Roman" panose="02020603050405020304" pitchFamily="18" charset="0"/>
            </a:endParaRPr>
          </a:p>
          <a:p>
            <a:endParaRPr lang="en-US" dirty="0"/>
          </a:p>
        </p:txBody>
      </p:sp>
      <p:sp>
        <p:nvSpPr>
          <p:cNvPr id="5" name="TextBox 4"/>
          <p:cNvSpPr txBox="1"/>
          <p:nvPr/>
        </p:nvSpPr>
        <p:spPr>
          <a:xfrm>
            <a:off x="5058033" y="4637903"/>
            <a:ext cx="6672647" cy="1346522"/>
          </a:xfrm>
          <a:prstGeom prst="rect">
            <a:avLst/>
          </a:prstGeom>
          <a:noFill/>
        </p:spPr>
        <p:txBody>
          <a:bodyPr wrap="square" rtlCol="0">
            <a:spAutoFit/>
          </a:bodyPr>
          <a:lstStyle/>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cs typeface="Times New Roman" panose="02020603050405020304" pitchFamily="18" charset="0"/>
              </a:rPr>
              <a:t>Giảm nhẹ điều gì?</a:t>
            </a:r>
          </a:p>
          <a:p>
            <a:pPr marL="171450" indent="-171450" algn="just">
              <a:lnSpc>
                <a:spcPct val="100000"/>
              </a:lnSpc>
              <a:spcBef>
                <a:spcPts val="300"/>
              </a:spcBef>
              <a:spcAft>
                <a:spcPts val="300"/>
              </a:spcAft>
              <a:buFontTx/>
              <a:buChar char="-"/>
            </a:pPr>
            <a:r>
              <a:rPr lang="vi-VN" sz="2800" dirty="0">
                <a:solidFill>
                  <a:srgbClr val="FF0000"/>
                </a:solidFill>
                <a:latin typeface="Times New Roman" panose="02020603050405020304" pitchFamily="18" charset="0"/>
                <a:ea typeface="Calibri"/>
                <a:cs typeface="Times New Roman" panose="02020603050405020304" pitchFamily="18" charset="0"/>
              </a:rPr>
              <a:t>Thể hiện tình cảm, cảm xúc như thế nào?</a:t>
            </a:r>
            <a:endParaRPr lang="en-US" sz="2800" dirty="0">
              <a:solidFill>
                <a:srgbClr val="FF0000"/>
              </a:solidFill>
              <a:latin typeface="Times New Roman" panose="02020603050405020304" pitchFamily="18" charset="0"/>
              <a:ea typeface="Calibri"/>
              <a:cs typeface="Times New Roman" panose="02020603050405020304" pitchFamily="18" charset="0"/>
            </a:endParaRPr>
          </a:p>
          <a:p>
            <a:endParaRPr lang="en-US" dirty="0">
              <a:solidFill>
                <a:srgbClr val="FF0000"/>
              </a:solidFill>
            </a:endParaRPr>
          </a:p>
        </p:txBody>
      </p:sp>
    </p:spTree>
    <p:extLst>
      <p:ext uri="{BB962C8B-B14F-4D97-AF65-F5344CB8AC3E}">
        <p14:creationId xmlns:p14="http://schemas.microsoft.com/office/powerpoint/2010/main" val="28260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984" y="196851"/>
            <a:ext cx="11887200" cy="64327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20000"/>
              </a:lnSpc>
              <a:buClrTx/>
              <a:defRPr/>
            </a:pPr>
            <a:r>
              <a:rPr lang="vi-VN" altLang="en-US" sz="2667" b="1" dirty="0">
                <a:solidFill>
                  <a:srgbClr val="FF0000"/>
                </a:solidFill>
                <a:latin typeface="Times New Roman" panose="02020603050405020304" pitchFamily="18" charset="0"/>
                <a:cs typeface="Times New Roman" panose="02020603050405020304" pitchFamily="18" charset="0"/>
              </a:rPr>
              <a:t>*</a:t>
            </a:r>
            <a:r>
              <a:rPr lang="fr-FR" altLang="en-US" sz="2667" b="1" dirty="0" smtClean="0">
                <a:solidFill>
                  <a:srgbClr val="FF0000"/>
                </a:solidFill>
                <a:latin typeface="Times New Roman" panose="02020603050405020304" pitchFamily="18" charset="0"/>
                <a:cs typeface="Times New Roman" panose="02020603050405020304" pitchFamily="18" charset="0"/>
              </a:rPr>
              <a:t>CÁC </a:t>
            </a:r>
            <a:r>
              <a:rPr lang="fr-FR" altLang="en-US" sz="2667" b="1" dirty="0">
                <a:solidFill>
                  <a:srgbClr val="FF0000"/>
                </a:solidFill>
                <a:latin typeface="Times New Roman" panose="02020603050405020304" pitchFamily="18" charset="0"/>
                <a:cs typeface="Times New Roman" panose="02020603050405020304" pitchFamily="18" charset="0"/>
              </a:rPr>
              <a:t>BƯỚC LÀM DẠNG BÀI VỀ BIỆN PHÁP TU TỪ</a:t>
            </a:r>
            <a:endParaRPr lang="fr-FR" altLang="en-US" sz="2667" b="1" dirty="0">
              <a:latin typeface="Times New Roman" panose="02020603050405020304" pitchFamily="18" charset="0"/>
              <a:cs typeface="Times New Roman" panose="02020603050405020304" pitchFamily="18" charset="0"/>
            </a:endParaRPr>
          </a:p>
          <a:p>
            <a:pPr algn="just" eaLnBrk="1" hangingPunct="1">
              <a:lnSpc>
                <a:spcPct val="150000"/>
              </a:lnSpc>
              <a:buClrTx/>
              <a:defRPr/>
            </a:pPr>
            <a:r>
              <a:rPr lang="fr-FR" altLang="en-US" sz="2667" b="1" u="sng" dirty="0" err="1">
                <a:latin typeface="Times New Roman" panose="02020603050405020304" pitchFamily="18" charset="0"/>
                <a:cs typeface="Times New Roman" panose="02020603050405020304" pitchFamily="18" charset="0"/>
              </a:rPr>
              <a:t>Bước</a:t>
            </a:r>
            <a:r>
              <a:rPr lang="fr-FR" altLang="en-US" sz="2667" b="1" u="sng" dirty="0">
                <a:latin typeface="Times New Roman" panose="02020603050405020304" pitchFamily="18" charset="0"/>
                <a:cs typeface="Times New Roman" panose="02020603050405020304" pitchFamily="18" charset="0"/>
              </a:rPr>
              <a:t> 1:</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Gọi</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tên</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biện</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pháp</a:t>
            </a:r>
            <a:r>
              <a:rPr lang="fr-FR" altLang="en-US" sz="2667" b="1" dirty="0">
                <a:latin typeface="Times New Roman" panose="02020603050405020304" pitchFamily="18" charset="0"/>
                <a:cs typeface="Times New Roman" panose="02020603050405020304" pitchFamily="18" charset="0"/>
              </a:rPr>
              <a:t> tu </a:t>
            </a:r>
            <a:r>
              <a:rPr lang="fr-FR" altLang="en-US" sz="2667" b="1" dirty="0" err="1">
                <a:latin typeface="Times New Roman" panose="02020603050405020304" pitchFamily="18" charset="0"/>
                <a:cs typeface="Times New Roman" panose="02020603050405020304" pitchFamily="18" charset="0"/>
              </a:rPr>
              <a:t>từ</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dựa</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vào</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những</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nét</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đặc</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trưng</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của</a:t>
            </a:r>
            <a:r>
              <a:rPr lang="fr-FR" altLang="en-US" sz="2667" dirty="0">
                <a:latin typeface="Times New Roman" panose="02020603050405020304" pitchFamily="18" charset="0"/>
                <a:cs typeface="Times New Roman" panose="02020603050405020304" pitchFamily="18" charset="0"/>
              </a:rPr>
              <a:t> BPTT </a:t>
            </a:r>
            <a:r>
              <a:rPr lang="fr-FR" altLang="en-US" sz="2667" dirty="0" err="1">
                <a:latin typeface="Times New Roman" panose="02020603050405020304" pitchFamily="18" charset="0"/>
                <a:cs typeface="Times New Roman" panose="02020603050405020304" pitchFamily="18" charset="0"/>
              </a:rPr>
              <a:t>đó</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để</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nhận</a:t>
            </a:r>
            <a:r>
              <a:rPr lang="fr-FR" altLang="en-US" sz="2667" dirty="0">
                <a:latin typeface="Times New Roman" panose="02020603050405020304" pitchFamily="18" charset="0"/>
                <a:cs typeface="Times New Roman" panose="02020603050405020304" pitchFamily="18" charset="0"/>
              </a:rPr>
              <a:t> </a:t>
            </a:r>
            <a:r>
              <a:rPr lang="fr-FR" altLang="en-US" sz="2667" dirty="0" err="1">
                <a:latin typeface="Times New Roman" panose="02020603050405020304" pitchFamily="18" charset="0"/>
                <a:cs typeface="Times New Roman" panose="02020603050405020304" pitchFamily="18" charset="0"/>
              </a:rPr>
              <a:t>diện</a:t>
            </a:r>
            <a:r>
              <a:rPr lang="fr-FR" altLang="en-US" sz="2667" dirty="0">
                <a:latin typeface="Times New Roman" panose="02020603050405020304" pitchFamily="18" charset="0"/>
                <a:cs typeface="Times New Roman" panose="02020603050405020304" pitchFamily="18" charset="0"/>
              </a:rPr>
              <a:t>)</a:t>
            </a:r>
            <a:endParaRPr lang="en-US" altLang="en-US" sz="2667" dirty="0">
              <a:latin typeface="Times New Roman" panose="02020603050405020304" pitchFamily="18" charset="0"/>
              <a:cs typeface="Times New Roman" panose="02020603050405020304" pitchFamily="18" charset="0"/>
            </a:endParaRPr>
          </a:p>
          <a:p>
            <a:pPr algn="just" eaLnBrk="1" hangingPunct="1">
              <a:lnSpc>
                <a:spcPct val="150000"/>
              </a:lnSpc>
              <a:buClrTx/>
              <a:defRPr/>
            </a:pPr>
            <a:r>
              <a:rPr lang="fr-FR" altLang="en-US" sz="2667" b="1" u="sng" dirty="0" err="1">
                <a:latin typeface="Times New Roman" panose="02020603050405020304" pitchFamily="18" charset="0"/>
                <a:cs typeface="Times New Roman" panose="02020603050405020304" pitchFamily="18" charset="0"/>
              </a:rPr>
              <a:t>Bước</a:t>
            </a:r>
            <a:r>
              <a:rPr lang="fr-FR" altLang="en-US" sz="2667" b="1" u="sng" dirty="0">
                <a:latin typeface="Times New Roman" panose="02020603050405020304" pitchFamily="18" charset="0"/>
                <a:cs typeface="Times New Roman" panose="02020603050405020304" pitchFamily="18" charset="0"/>
              </a:rPr>
              <a:t> 2</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Chỉ</a:t>
            </a:r>
            <a:r>
              <a:rPr lang="fr-FR" altLang="en-US" sz="2667" b="1" dirty="0">
                <a:latin typeface="Times New Roman" panose="02020603050405020304" pitchFamily="18" charset="0"/>
                <a:cs typeface="Times New Roman" panose="02020603050405020304" pitchFamily="18" charset="0"/>
              </a:rPr>
              <a:t> ra </a:t>
            </a:r>
            <a:r>
              <a:rPr lang="fr-FR" altLang="en-US" sz="2667" b="1" u="sng" dirty="0" err="1">
                <a:latin typeface="Times New Roman" panose="02020603050405020304" pitchFamily="18" charset="0"/>
                <a:cs typeface="Times New Roman" panose="02020603050405020304" pitchFamily="18" charset="0"/>
              </a:rPr>
              <a:t>những</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từ</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ngữ</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hình</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ảnh</a:t>
            </a:r>
            <a:r>
              <a:rPr lang="fr-FR" altLang="en-US" sz="2667" b="1" u="sng"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có</a:t>
            </a:r>
            <a:r>
              <a:rPr lang="fr-FR" altLang="en-US" sz="2667" b="1"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sử</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dụng</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biện</a:t>
            </a:r>
            <a:r>
              <a:rPr lang="fr-FR" altLang="en-US" sz="2667" b="1" u="sng" dirty="0">
                <a:latin typeface="Times New Roman" panose="02020603050405020304" pitchFamily="18" charset="0"/>
                <a:cs typeface="Times New Roman" panose="02020603050405020304" pitchFamily="18" charset="0"/>
              </a:rPr>
              <a:t> </a:t>
            </a:r>
            <a:r>
              <a:rPr lang="fr-FR" altLang="en-US" sz="2667" b="1" u="sng" dirty="0" err="1">
                <a:latin typeface="Times New Roman" panose="02020603050405020304" pitchFamily="18" charset="0"/>
                <a:cs typeface="Times New Roman" panose="02020603050405020304" pitchFamily="18" charset="0"/>
              </a:rPr>
              <a:t>pháp</a:t>
            </a:r>
            <a:r>
              <a:rPr lang="fr-FR" altLang="en-US" sz="2667" b="1" u="sng" dirty="0">
                <a:latin typeface="Times New Roman" panose="02020603050405020304" pitchFamily="18" charset="0"/>
                <a:cs typeface="Times New Roman" panose="02020603050405020304" pitchFamily="18" charset="0"/>
              </a:rPr>
              <a:t> tu </a:t>
            </a:r>
            <a:r>
              <a:rPr lang="fr-FR" altLang="en-US" sz="2667" b="1" u="sng" dirty="0" err="1">
                <a:latin typeface="Times New Roman" panose="02020603050405020304" pitchFamily="18" charset="0"/>
                <a:cs typeface="Times New Roman" panose="02020603050405020304" pitchFamily="18" charset="0"/>
              </a:rPr>
              <a:t>từ</a:t>
            </a:r>
            <a:endParaRPr lang="en-US" altLang="en-US" sz="2667" u="sng" dirty="0">
              <a:latin typeface="Times New Roman" panose="02020603050405020304" pitchFamily="18" charset="0"/>
              <a:cs typeface="Times New Roman" panose="02020603050405020304" pitchFamily="18" charset="0"/>
            </a:endParaRPr>
          </a:p>
          <a:p>
            <a:pPr algn="just" eaLnBrk="1" hangingPunct="1">
              <a:lnSpc>
                <a:spcPct val="150000"/>
              </a:lnSpc>
              <a:buClrTx/>
              <a:defRPr/>
            </a:pPr>
            <a:r>
              <a:rPr lang="en-US" altLang="en-US" sz="2667" b="1" u="sng" dirty="0" err="1">
                <a:latin typeface="Times New Roman" panose="02020603050405020304" pitchFamily="18" charset="0"/>
                <a:cs typeface="Times New Roman" panose="02020603050405020304" pitchFamily="18" charset="0"/>
              </a:rPr>
              <a:t>Bước</a:t>
            </a:r>
            <a:r>
              <a:rPr lang="en-US" altLang="en-US" sz="2667" b="1" u="sng" dirty="0">
                <a:latin typeface="Times New Roman" panose="02020603050405020304" pitchFamily="18" charset="0"/>
                <a:cs typeface="Times New Roman" panose="02020603050405020304" pitchFamily="18" charset="0"/>
              </a:rPr>
              <a:t> 3</a:t>
            </a:r>
            <a:r>
              <a:rPr lang="en-US" altLang="en-US" sz="2667" b="1" dirty="0">
                <a:latin typeface="Times New Roman" panose="02020603050405020304" pitchFamily="18" charset="0"/>
                <a:cs typeface="Times New Roman" panose="02020603050405020304" pitchFamily="18" charset="0"/>
              </a:rPr>
              <a:t>:</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Nêu</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tác</a:t>
            </a:r>
            <a:r>
              <a:rPr lang="fr-FR" altLang="en-US" sz="2667" b="1" dirty="0">
                <a:latin typeface="Times New Roman" panose="02020603050405020304" pitchFamily="18" charset="0"/>
                <a:cs typeface="Times New Roman" panose="02020603050405020304" pitchFamily="18" charset="0"/>
              </a:rPr>
              <a:t> </a:t>
            </a:r>
            <a:r>
              <a:rPr lang="fr-FR" altLang="en-US" sz="2667" b="1" dirty="0" err="1">
                <a:latin typeface="Times New Roman" panose="02020603050405020304" pitchFamily="18" charset="0"/>
                <a:cs typeface="Times New Roman" panose="02020603050405020304" pitchFamily="18" charset="0"/>
              </a:rPr>
              <a:t>dụng</a:t>
            </a:r>
            <a:r>
              <a:rPr lang="fr-FR" altLang="en-US" sz="2667" b="1" dirty="0">
                <a:latin typeface="Times New Roman" panose="02020603050405020304" pitchFamily="18" charset="0"/>
                <a:cs typeface="Times New Roman" panose="02020603050405020304" pitchFamily="18" charset="0"/>
              </a:rPr>
              <a:t>:</a:t>
            </a:r>
            <a:endParaRPr lang="en-US" altLang="en-US" sz="2667" dirty="0">
              <a:latin typeface="Times New Roman" panose="02020603050405020304" pitchFamily="18" charset="0"/>
              <a:cs typeface="Times New Roman" panose="02020603050405020304" pitchFamily="18" charset="0"/>
            </a:endParaRPr>
          </a:p>
          <a:p>
            <a:pPr>
              <a:lnSpc>
                <a:spcPct val="150000"/>
              </a:lnSpc>
              <a:buClrTx/>
              <a:defRPr/>
            </a:pP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Biện</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pháp</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tu</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từ</a:t>
            </a:r>
            <a:r>
              <a:rPr lang="en-US" altLang="vi-VN" sz="2933" dirty="0">
                <a:latin typeface="Times New Roman" panose="02020603050405020304" pitchFamily="18" charset="0"/>
                <a:cs typeface="Times New Roman" panose="02020603050405020304" pitchFamily="18" charset="0"/>
              </a:rPr>
              <a:t>….</a:t>
            </a:r>
            <a:r>
              <a:rPr lang="en-US" altLang="vi-VN" sz="2933" dirty="0" err="1">
                <a:latin typeface="Times New Roman" panose="02020603050405020304" pitchFamily="18" charset="0"/>
                <a:cs typeface="Times New Roman" panose="02020603050405020304" pitchFamily="18" charset="0"/>
              </a:rPr>
              <a:t>giúp</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hình</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ảnh</a:t>
            </a:r>
            <a:r>
              <a:rPr lang="en-US" altLang="vi-VN" sz="2933" dirty="0">
                <a:latin typeface="Times New Roman" panose="02020603050405020304" pitchFamily="18" charset="0"/>
                <a:cs typeface="Times New Roman" panose="02020603050405020304" pitchFamily="18" charset="0"/>
              </a:rPr>
              <a:t>…..</a:t>
            </a:r>
            <a:r>
              <a:rPr lang="en-US" altLang="vi-VN" sz="2933" dirty="0" err="1">
                <a:latin typeface="Times New Roman" panose="02020603050405020304" pitchFamily="18" charset="0"/>
                <a:cs typeface="Times New Roman" panose="02020603050405020304" pitchFamily="18" charset="0"/>
              </a:rPr>
              <a:t>thêm</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gợi</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hình</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gợi</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cảm</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gần</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gũi</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sinh</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động</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có</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hồn</a:t>
            </a:r>
            <a:r>
              <a:rPr lang="en-US" altLang="vi-VN" sz="2933" dirty="0">
                <a:latin typeface="Times New Roman" panose="02020603050405020304" pitchFamily="18" charset="0"/>
                <a:cs typeface="Times New Roman" panose="02020603050405020304" pitchFamily="18" charset="0"/>
              </a:rPr>
              <a:t>…)</a:t>
            </a:r>
            <a:endParaRPr lang="vi-VN" altLang="vi-VN" sz="2933" dirty="0">
              <a:latin typeface="Times New Roman" panose="02020603050405020304" pitchFamily="18" charset="0"/>
              <a:cs typeface="Times New Roman" panose="02020603050405020304" pitchFamily="18" charset="0"/>
            </a:endParaRPr>
          </a:p>
          <a:p>
            <a:pPr>
              <a:lnSpc>
                <a:spcPct val="150000"/>
              </a:lnSpc>
              <a:buClrTx/>
              <a:defRPr/>
            </a:pP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Biện</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pháp</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tu</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từ</a:t>
            </a:r>
            <a:r>
              <a:rPr lang="en-US" altLang="vi-VN" sz="2933" dirty="0">
                <a:latin typeface="Times New Roman" panose="02020603050405020304" pitchFamily="18" charset="0"/>
                <a:cs typeface="Times New Roman" panose="02020603050405020304" pitchFamily="18" charset="0"/>
              </a:rPr>
              <a:t> …… </a:t>
            </a:r>
            <a:r>
              <a:rPr lang="en-US" altLang="vi-VN" sz="2933" dirty="0" err="1">
                <a:latin typeface="Times New Roman" panose="02020603050405020304" pitchFamily="18" charset="0"/>
                <a:cs typeface="Times New Roman" panose="02020603050405020304" pitchFamily="18" charset="0"/>
              </a:rPr>
              <a:t>thể</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hiện</a:t>
            </a:r>
            <a:r>
              <a:rPr lang="en-US" altLang="vi-VN" sz="2933" dirty="0">
                <a:latin typeface="Times New Roman" panose="02020603050405020304" pitchFamily="18" charset="0"/>
                <a:cs typeface="Times New Roman" panose="02020603050405020304" pitchFamily="18" charset="0"/>
              </a:rPr>
              <a:t>, ca </a:t>
            </a:r>
            <a:r>
              <a:rPr lang="en-US" altLang="vi-VN" sz="2933" dirty="0" err="1">
                <a:latin typeface="Times New Roman" panose="02020603050405020304" pitchFamily="18" charset="0"/>
                <a:cs typeface="Times New Roman" panose="02020603050405020304" pitchFamily="18" charset="0"/>
              </a:rPr>
              <a:t>ngợi</a:t>
            </a:r>
            <a:r>
              <a:rPr lang="en-US" altLang="vi-VN" sz="2933" dirty="0">
                <a:latin typeface="Times New Roman" panose="02020603050405020304" pitchFamily="18" charset="0"/>
                <a:cs typeface="Times New Roman" panose="02020603050405020304" pitchFamily="18" charset="0"/>
              </a:rPr>
              <a:t>….</a:t>
            </a:r>
            <a:endParaRPr lang="vi-VN" altLang="vi-VN" sz="2933" dirty="0">
              <a:latin typeface="Times New Roman" panose="02020603050405020304" pitchFamily="18" charset="0"/>
              <a:cs typeface="Times New Roman" panose="02020603050405020304" pitchFamily="18" charset="0"/>
            </a:endParaRPr>
          </a:p>
          <a:p>
            <a:pPr>
              <a:lnSpc>
                <a:spcPct val="150000"/>
              </a:lnSpc>
              <a:buClrTx/>
              <a:defRPr/>
            </a:pP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Biện</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pháp</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tu</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từ</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thể</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hiện</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tình</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cảm</a:t>
            </a:r>
            <a:r>
              <a:rPr lang="en-US" altLang="vi-VN" sz="2933" dirty="0">
                <a:latin typeface="Times New Roman" panose="02020603050405020304" pitchFamily="18" charset="0"/>
                <a:cs typeface="Times New Roman" panose="02020603050405020304" pitchFamily="18" charset="0"/>
              </a:rPr>
              <a:t> … </a:t>
            </a:r>
            <a:r>
              <a:rPr lang="en-US" altLang="vi-VN" sz="2933" dirty="0" err="1">
                <a:latin typeface="Times New Roman" panose="02020603050405020304" pitchFamily="18" charset="0"/>
                <a:cs typeface="Times New Roman" panose="02020603050405020304" pitchFamily="18" charset="0"/>
              </a:rPr>
              <a:t>của</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tác</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giả</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từ</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đó</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nhắc</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nhở</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mỗi</a:t>
            </a:r>
            <a:r>
              <a:rPr lang="en-US" altLang="vi-VN" sz="2933" dirty="0">
                <a:latin typeface="Times New Roman" panose="02020603050405020304" pitchFamily="18" charset="0"/>
                <a:cs typeface="Times New Roman" panose="02020603050405020304" pitchFamily="18" charset="0"/>
              </a:rPr>
              <a:t> </a:t>
            </a:r>
            <a:r>
              <a:rPr lang="en-US" altLang="vi-VN" sz="2933" dirty="0" err="1">
                <a:latin typeface="Times New Roman" panose="02020603050405020304" pitchFamily="18" charset="0"/>
                <a:cs typeface="Times New Roman" panose="02020603050405020304" pitchFamily="18" charset="0"/>
              </a:rPr>
              <a:t>chúng</a:t>
            </a:r>
            <a:r>
              <a:rPr lang="en-US" altLang="vi-VN" sz="2933" dirty="0">
                <a:latin typeface="Times New Roman" panose="02020603050405020304" pitchFamily="18" charset="0"/>
                <a:cs typeface="Times New Roman" panose="02020603050405020304" pitchFamily="18" charset="0"/>
              </a:rPr>
              <a:t> ta </a:t>
            </a:r>
            <a:r>
              <a:rPr lang="en-US" altLang="vi-VN" sz="2933" dirty="0" err="1">
                <a:latin typeface="Times New Roman" panose="02020603050405020304" pitchFamily="18" charset="0"/>
                <a:cs typeface="Times New Roman" panose="02020603050405020304" pitchFamily="18" charset="0"/>
              </a:rPr>
              <a:t>về</a:t>
            </a:r>
            <a:r>
              <a:rPr lang="en-US" altLang="vi-VN" sz="2933" dirty="0">
                <a:latin typeface="Times New Roman" panose="02020603050405020304" pitchFamily="18" charset="0"/>
                <a:cs typeface="Times New Roman" panose="02020603050405020304" pitchFamily="18" charset="0"/>
              </a:rPr>
              <a:t> …..</a:t>
            </a:r>
            <a:endParaRPr lang="vi-VN" altLang="vi-VN" sz="29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2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wipe(down)">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1000"/>
                                        <p:tgtEl>
                                          <p:spTgt spid="5">
                                            <p:txEl>
                                              <p:pRg st="6" end="6"/>
                                            </p:txEl>
                                          </p:spTgt>
                                        </p:tgtEl>
                                      </p:cBhvr>
                                    </p:animEffect>
                                    <p:anim calcmode="lin" valueType="num">
                                      <p:cBhvr>
                                        <p:cTn id="3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422" y="0"/>
            <a:ext cx="11417643" cy="6124754"/>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endParaRPr lang="vi-VN" sz="2800" b="1"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Thời</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gian</a:t>
            </a:r>
            <a:r>
              <a:rPr lang="en-US" sz="2800" i="1" dirty="0">
                <a:latin typeface="Times New Roman" panose="02020603050405020304" pitchFamily="18" charset="0"/>
                <a:cs typeface="Times New Roman" panose="02020603050405020304" pitchFamily="18" charset="0"/>
              </a:rPr>
              <a:t> qua</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Xin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Bom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lúa</a:t>
            </a:r>
            <a:r>
              <a:rPr lang="en-US" sz="2800" i="1" dirty="0">
                <a:latin typeface="Times New Roman" panose="02020603050405020304" pitchFamily="18" charset="0"/>
                <a:cs typeface="Times New Roman" panose="02020603050405020304" pitchFamily="18" charset="0"/>
              </a:rPr>
              <a:t> reo,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Kiều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Tiếng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hời</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Điệu</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ơi</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vạnh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đất</a:t>
            </a:r>
            <a:r>
              <a:rPr lang="en-US" sz="2800" b="1"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ctr"/>
            <a:r>
              <a:rPr lang="en-US" sz="2800" i="1" dirty="0">
                <a:latin typeface="Times New Roman" panose="02020603050405020304" pitchFamily="18" charset="0"/>
                <a:cs typeface="Times New Roman" panose="02020603050405020304" pitchFamily="18" charset="0"/>
              </a:rPr>
              <a:t> </a:t>
            </a:r>
            <a:r>
              <a:rPr lang="vi-VN" sz="2800" b="1" i="1" dirty="0" smtClean="0">
                <a:latin typeface="Times New Roman" panose="02020603050405020304" pitchFamily="18" charset="0"/>
                <a:cs typeface="Times New Roman" panose="02020603050405020304" pitchFamily="18" charset="0"/>
              </a:rPr>
              <a:t>N</a:t>
            </a:r>
            <a:r>
              <a:rPr lang="en-US" sz="2800" b="1" i="1" dirty="0" err="1" smtClean="0">
                <a:latin typeface="Times New Roman" panose="02020603050405020304" pitchFamily="18" charset="0"/>
                <a:cs typeface="Times New Roman" panose="02020603050405020304" pitchFamily="18" charset="0"/>
              </a:rPr>
              <a:t>ước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Huỳnh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0230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687" y="914401"/>
            <a:ext cx="10371438" cy="5219891"/>
          </a:xfrm>
          <a:prstGeom prst="rect">
            <a:avLst/>
          </a:prstGeom>
        </p:spPr>
        <p:txBody>
          <a:bodyPr wrap="square">
            <a:spAutoFit/>
          </a:bodyPr>
          <a:lstStyle/>
          <a:p>
            <a:pPr algn="just">
              <a:lnSpc>
                <a:spcPct val="115000"/>
              </a:lnSpc>
              <a:spcAft>
                <a:spcPts val="0"/>
              </a:spcAft>
            </a:pPr>
            <a:r>
              <a:rPr lang="pt-BR" sz="2800" b="1" dirty="0">
                <a:latin typeface="Times New Roman" panose="02020603050405020304" pitchFamily="18" charset="0"/>
                <a:ea typeface="Calibri" panose="020F0502020204030204" pitchFamily="34" charset="0"/>
                <a:cs typeface="Times New Roman" panose="02020603050405020304" pitchFamily="18" charset="0"/>
              </a:rPr>
              <a:t>Gợi ý đáp án: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lúa</a:t>
            </a:r>
            <a:r>
              <a:rPr lang="en-US" sz="2800" i="1" dirty="0">
                <a:latin typeface="Times New Roman" panose="02020603050405020304" pitchFamily="18" charset="0"/>
                <a:ea typeface="Calibri" panose="020F0502020204030204" pitchFamily="34" charset="0"/>
                <a:cs typeface="Times New Roman" panose="02020603050405020304" pitchFamily="18" charset="0"/>
              </a:rPr>
              <a:t> reo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sóng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hát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So </a:t>
            </a:r>
            <a:r>
              <a:rPr lang="en-US" sz="2800" dirty="0" err="1">
                <a:latin typeface="Times New Roman" panose="02020603050405020304" pitchFamily="18" charset="0"/>
                <a:ea typeface="Arial" panose="020B0604020202020204" pitchFamily="34" charset="0"/>
                <a:cs typeface="Times New Roman" panose="02020603050405020304" pitchFamily="18" charset="0"/>
              </a:rPr>
              <a:t>sánh</a:t>
            </a:r>
            <a:r>
              <a:rPr lang="en-US" sz="2800" dirty="0">
                <a:latin typeface="Times New Roman" panose="02020603050405020304" pitchFamily="18" charset="0"/>
                <a:ea typeface="Arial" panose="020B0604020202020204" pitchFamily="34" charset="0"/>
                <a:cs typeface="Times New Roman" panose="02020603050405020304" pitchFamily="18" charset="0"/>
              </a:rPr>
              <a:t> :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Đất</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nước</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của</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tôi</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r>
              <a:rPr lang="en-US" sz="2800" i="1" dirty="0" err="1">
                <a:latin typeface="Times New Roman" panose="02020603050405020304" pitchFamily="18" charset="0"/>
                <a:ea typeface="Arial" panose="020B0604020202020204" pitchFamily="34" charset="0"/>
                <a:cs typeface="Times New Roman" panose="02020603050405020304" pitchFamily="18" charset="0"/>
              </a:rPr>
              <a:t>ơi</a:t>
            </a:r>
            <a:r>
              <a:rPr lang="en-US" sz="2800" i="1" dirty="0">
                <a:latin typeface="Times New Roman" panose="02020603050405020304" pitchFamily="18" charset="0"/>
                <a:ea typeface="Arial" panose="020B060402020202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15000"/>
              </a:lnSpc>
              <a:spcAft>
                <a:spcPts val="0"/>
              </a:spcAft>
            </a:pP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ngời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trăng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vạnh</a:t>
            </a:r>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800" i="1" dirty="0" smtClean="0">
              <a:latin typeface="Times New Roman" panose="02020603050405020304" pitchFamily="18" charset="0"/>
              <a:ea typeface="Calibri" panose="020F0502020204030204" pitchFamily="34" charset="0"/>
              <a:cs typeface="Times New Roman" panose="02020603050405020304" pitchFamily="18" charset="0"/>
            </a:endParaRPr>
          </a:p>
          <a:p>
            <a:pPr marL="914400" indent="457200" algn="just">
              <a:lnSpc>
                <a:spcPct val="115000"/>
              </a:lnSpc>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Biện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pháp</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từ</a:t>
            </a:r>
            <a:r>
              <a:rPr lang="en-US" altLang="vi-VN" sz="2800" dirty="0">
                <a:latin typeface="Times New Roman" panose="02020603050405020304" pitchFamily="18" charset="0"/>
                <a:cs typeface="Times New Roman" panose="02020603050405020304" pitchFamily="18" charset="0"/>
              </a:rPr>
              <a:t> …… </a:t>
            </a:r>
            <a:r>
              <a:rPr lang="en-US" altLang="vi-VN" sz="2800" dirty="0" err="1">
                <a:latin typeface="Times New Roman" panose="02020603050405020304" pitchFamily="18" charset="0"/>
                <a:cs typeface="Times New Roman" panose="02020603050405020304" pitchFamily="18" charset="0"/>
              </a:rPr>
              <a:t>thể</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hiện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ngợi</a:t>
            </a:r>
            <a:r>
              <a:rPr lang="en-US" altLang="vi-VN" sz="2800" dirty="0" smtClean="0">
                <a:latin typeface="Times New Roman" panose="02020603050405020304" pitchFamily="18" charset="0"/>
                <a:cs typeface="Times New Roman" panose="02020603050405020304" pitchFamily="18" charset="0"/>
              </a:rPr>
              <a:t>….</a:t>
            </a:r>
            <a:r>
              <a:rPr lang="vi-VN" altLang="vi-VN" sz="2800" dirty="0" smtClean="0">
                <a:latin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vi-VN" sz="2800" dirty="0" smtClean="0">
                <a:latin typeface="Times New Roman" panose="02020603050405020304" pitchFamily="18" charset="0"/>
                <a:ea typeface="Calibri" panose="020F0502020204030204" pitchFamily="34" charset="0"/>
              </a:rPr>
              <a:t> Bước 3:Tác dụng</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sức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mãnh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quê</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trọng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hóa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truyền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đồng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biết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sắc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lớp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những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tốt</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đẹp</a:t>
            </a:r>
            <a:r>
              <a:rPr lang="vi-VN" sz="2800" dirty="0" smtClean="0">
                <a:latin typeface="Times New Roman" panose="02020603050405020304" pitchFamily="18" charset="0"/>
                <a:ea typeface="Calibri" panose="020F0502020204030204" pitchFamily="34" charset="0"/>
              </a:rPr>
              <a:t>.</a:t>
            </a:r>
            <a:endParaRPr lang="en-US" sz="2800" dirty="0"/>
          </a:p>
        </p:txBody>
      </p:sp>
      <p:sp>
        <p:nvSpPr>
          <p:cNvPr id="3" name="Right Brace 2"/>
          <p:cNvSpPr/>
          <p:nvPr/>
        </p:nvSpPr>
        <p:spPr>
          <a:xfrm>
            <a:off x="8171935" y="1028700"/>
            <a:ext cx="889688" cy="1968843"/>
          </a:xfrm>
          <a:prstGeom prst="rightBrace">
            <a:avLst>
              <a:gd name="adj1" fmla="val 8333"/>
              <a:gd name="adj2" fmla="val 5585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TextBox 3"/>
          <p:cNvSpPr txBox="1"/>
          <p:nvPr/>
        </p:nvSpPr>
        <p:spPr>
          <a:xfrm>
            <a:off x="9061623" y="2013121"/>
            <a:ext cx="1276866" cy="369332"/>
          </a:xfrm>
          <a:prstGeom prst="rect">
            <a:avLst/>
          </a:prstGeom>
          <a:noFill/>
        </p:spPr>
        <p:txBody>
          <a:bodyPr wrap="square" rtlCol="0">
            <a:spAutoFit/>
          </a:bodyPr>
          <a:lstStyle/>
          <a:p>
            <a:r>
              <a:rPr lang="vi-VN" b="1" dirty="0" smtClean="0"/>
              <a:t>Bước 1,2</a:t>
            </a:r>
            <a:endParaRPr lang="en-US" b="1" dirty="0"/>
          </a:p>
        </p:txBody>
      </p:sp>
    </p:spTree>
    <p:extLst>
      <p:ext uri="{BB962C8B-B14F-4D97-AF65-F5344CB8AC3E}">
        <p14:creationId xmlns:p14="http://schemas.microsoft.com/office/powerpoint/2010/main" val="40300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177" y="182889"/>
            <a:ext cx="9527608" cy="556434"/>
          </a:xfrm>
          <a:prstGeom prst="rect">
            <a:avLst/>
          </a:prstGeom>
        </p:spPr>
        <p:txBody>
          <a:bodyPr wrap="none">
            <a:spAutoFit/>
          </a:bodyPr>
          <a:lstStyle/>
          <a:p>
            <a:pPr marR="2540" algn="ctr">
              <a:lnSpc>
                <a:spcPct val="115000"/>
              </a:lnSpc>
              <a:spcAft>
                <a:spcPts val="0"/>
              </a:spcAft>
              <a:tabLst>
                <a:tab pos="2676525" algn="l"/>
                <a:tab pos="3543300" algn="l"/>
              </a:tabLs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MỘT BÀI THƠ</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p:cNvGraphicFramePr/>
          <p:nvPr>
            <p:extLst/>
          </p:nvPr>
        </p:nvGraphicFramePr>
        <p:xfrm>
          <a:off x="1178011" y="864973"/>
          <a:ext cx="9835978" cy="190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9515" y="2605636"/>
            <a:ext cx="11409404" cy="3985706"/>
          </a:xfrm>
          <a:prstGeom prst="rect">
            <a:avLst/>
          </a:prstGeom>
        </p:spPr>
        <p:txBody>
          <a:bodyPr wrap="square">
            <a:spAutoFit/>
          </a:bodyPr>
          <a:lstStyle/>
          <a:p>
            <a:pPr marR="2540">
              <a:lnSpc>
                <a:spcPct val="115000"/>
              </a:lnSpc>
              <a:spcAft>
                <a:spcPts val="0"/>
              </a:spcAft>
              <a:tabLst>
                <a:tab pos="3543300" algn="l"/>
              </a:tabLst>
            </a:pP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4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TÌM Ý</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354330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diễn cảm bài thơ vài lần để cảm nhận âm thanh, vần, nhịp điệu của bài thơ và xác định những cảm xúc mà bài thơ đã gợi cho em.</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354330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và xác định ý nghĩa của những từ ngữ, hình ảnh độc đáo, những biện pháp tu từ mà tác giả bài thơ sử dụng.</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354330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chủ đề của bài thơ.</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354330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 giải vì sao em có cảm xúc đặc biệt với bài thơ.</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tabLst>
                <a:tab pos="347345" algn="l"/>
                <a:tab pos="3543300" algn="l"/>
              </a:tabLs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nhanh dưới dạng cụm từ thể hiện những ý tưởng trên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313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637" y="156327"/>
            <a:ext cx="8221362" cy="410882"/>
          </a:xfrm>
          <a:prstGeom prst="rect">
            <a:avLst/>
          </a:prstGeom>
        </p:spPr>
        <p:txBody>
          <a:bodyPr wrap="square">
            <a:spAutoFit/>
          </a:bodyPr>
          <a:lstStyle/>
          <a:p>
            <a:pPr marL="90170" algn="ctr">
              <a:lnSpc>
                <a:spcPct val="115000"/>
              </a:lnSpc>
              <a:spcAft>
                <a:spcPts val="0"/>
              </a:spcAft>
              <a:tabLst>
                <a:tab pos="347345" algn="l"/>
                <a:tab pos="3543300" algn="l"/>
              </a:tabLst>
            </a:pPr>
            <a:r>
              <a:rPr lang="vi-VN" b="1" dirty="0" smtClean="0">
                <a:solidFill>
                  <a:srgbClr val="000000"/>
                </a:solidFill>
                <a:latin typeface="Times New Roman" panose="02020603050405020304" pitchFamily="18" charset="0"/>
                <a:ea typeface="Times New Roman" panose="02020603050405020304" pitchFamily="18" charset="0"/>
              </a:rPr>
              <a:t>2.</a:t>
            </a:r>
            <a:r>
              <a:rPr lang="en-US" b="1" dirty="0" smtClean="0">
                <a:solidFill>
                  <a:srgbClr val="000000"/>
                </a:solidFill>
                <a:latin typeface="Times New Roman" panose="02020603050405020304" pitchFamily="18" charset="0"/>
                <a:ea typeface="Times New Roman" panose="02020603050405020304" pitchFamily="18" charset="0"/>
              </a:rPr>
              <a:t>LẬP </a:t>
            </a:r>
            <a:r>
              <a:rPr lang="en-US" b="1" dirty="0">
                <a:solidFill>
                  <a:srgbClr val="000000"/>
                </a:solidFill>
                <a:latin typeface="Times New Roman" panose="02020603050405020304" pitchFamily="18" charset="0"/>
                <a:ea typeface="Times New Roman" panose="02020603050405020304" pitchFamily="18" charset="0"/>
              </a:rPr>
              <a:t>Ý CHO ĐOẠN VIẾT BẰNG CÁCH ĐIỀN VÀO BẢNG</a:t>
            </a:r>
            <a:endParaRPr lang="en-US" sz="1600" dirty="0">
              <a:effectLst/>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nvPr>
        </p:nvGraphicFramePr>
        <p:xfrm>
          <a:off x="922637" y="642550"/>
          <a:ext cx="10437341" cy="5756610"/>
        </p:xfrm>
        <a:graphic>
          <a:graphicData uri="http://schemas.openxmlformats.org/drawingml/2006/table">
            <a:tbl>
              <a:tblPr firstRow="1" firstCol="1" bandRow="1">
                <a:tableStyleId>{5C22544A-7EE6-4342-B048-85BDC9FD1C3A}</a:tableStyleId>
              </a:tblPr>
              <a:tblGrid>
                <a:gridCol w="2352938"/>
                <a:gridCol w="8084403"/>
              </a:tblGrid>
              <a:tr h="417385">
                <a:tc>
                  <a:txBody>
                    <a:bodyPr/>
                    <a:lstStyle/>
                    <a:p>
                      <a:pPr marR="259080" algn="just">
                        <a:lnSpc>
                          <a:spcPct val="115000"/>
                        </a:lnSpc>
                        <a:spcAft>
                          <a:spcPts val="0"/>
                        </a:spcAft>
                        <a:tabLst>
                          <a:tab pos="3543300" algn="l"/>
                        </a:tabLst>
                      </a:pP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59080" algn="ctr">
                        <a:lnSpc>
                          <a:spcPct val="115000"/>
                        </a:lnSpc>
                        <a:spcAft>
                          <a:spcPts val="0"/>
                        </a:spcAft>
                        <a:tabLst>
                          <a:tab pos="3543300" algn="l"/>
                        </a:tabLs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4903">
                <a:tc>
                  <a:txBody>
                    <a:bodyPr/>
                    <a:lstStyle/>
                    <a:p>
                      <a:pPr marR="259080">
                        <a:lnSpc>
                          <a:spcPct val="115000"/>
                        </a:lnSpc>
                        <a:spcAft>
                          <a:spcPts val="0"/>
                        </a:spcAft>
                        <a:tabLst>
                          <a:tab pos="3543300" algn="l"/>
                        </a:tabLst>
                      </a:pPr>
                      <a:r>
                        <a:rPr lang="en-US" sz="2400" dirty="0" err="1">
                          <a:solidFill>
                            <a:schemeClr val="tx1"/>
                          </a:solidFill>
                          <a:effectLst/>
                          <a:latin typeface="Times New Roman" panose="02020603050405020304" pitchFamily="18" charset="0"/>
                          <a:cs typeface="Times New Roman" panose="02020603050405020304" pitchFamily="18" charset="0"/>
                        </a:rPr>
                        <a:t>Mở</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259080" lvl="0" indent="-342900">
                        <a:lnSpc>
                          <a:spcPct val="115000"/>
                        </a:lnSpc>
                        <a:spcAft>
                          <a:spcPts val="0"/>
                        </a:spcAft>
                        <a:buFont typeface="Times New Roman" panose="02020603050405020304" pitchFamily="18" charset="0"/>
                        <a:buChar char="-"/>
                        <a:tabLst>
                          <a:tab pos="3543300" algn="l"/>
                        </a:tabLst>
                      </a:pPr>
                      <a:r>
                        <a:rPr lang="en-US" sz="2400" dirty="0" err="1">
                          <a:solidFill>
                            <a:schemeClr val="tx1"/>
                          </a:solidFill>
                          <a:effectLst/>
                          <a:latin typeface="Times New Roman" panose="02020603050405020304" pitchFamily="18" charset="0"/>
                          <a:cs typeface="Times New Roman" panose="02020603050405020304" pitchFamily="18" charset="0"/>
                        </a:rPr>
                        <a:t>Tên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giả</a:t>
                      </a:r>
                      <a:r>
                        <a:rPr lang="en-US" sz="2400" dirty="0">
                          <a:solidFill>
                            <a:schemeClr val="tx1"/>
                          </a:solidFill>
                          <a:effectLst/>
                          <a:latin typeface="Times New Roman" panose="02020603050405020304" pitchFamily="18" charset="0"/>
                          <a:cs typeface="Times New Roman" panose="02020603050405020304" pitchFamily="18" charset="0"/>
                        </a:rPr>
                        <a:t>…………….</a:t>
                      </a:r>
                    </a:p>
                    <a:p>
                      <a:pPr marL="342900" marR="259080" lvl="0" indent="-342900">
                        <a:lnSpc>
                          <a:spcPct val="115000"/>
                        </a:lnSpc>
                        <a:spcAft>
                          <a:spcPts val="0"/>
                        </a:spcAft>
                        <a:buFont typeface="Times New Roman" panose="02020603050405020304" pitchFamily="18" charset="0"/>
                        <a:buChar char="-"/>
                        <a:tabLst>
                          <a:tab pos="3543300" algn="l"/>
                        </a:tabLst>
                      </a:pP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chung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a:t>
                      </a:r>
                    </a:p>
                    <a:p>
                      <a:pPr marL="457200" marR="259080">
                        <a:lnSpc>
                          <a:spcPct val="115000"/>
                        </a:lnSpc>
                        <a:spcAft>
                          <a:spcPts val="0"/>
                        </a:spcAft>
                        <a:tabLst>
                          <a:tab pos="3543300" algn="l"/>
                        </a:tabLst>
                      </a:pP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6180">
                <a:tc>
                  <a:txBody>
                    <a:bodyPr/>
                    <a:lstStyle/>
                    <a:p>
                      <a:pPr marR="259080">
                        <a:lnSpc>
                          <a:spcPct val="115000"/>
                        </a:lnSpc>
                        <a:spcAft>
                          <a:spcPts val="0"/>
                        </a:spcAft>
                        <a:tabLst>
                          <a:tab pos="3543300" algn="l"/>
                        </a:tabLst>
                      </a:pPr>
                      <a:r>
                        <a:rPr lang="en-US" sz="2400">
                          <a:solidFill>
                            <a:schemeClr val="tx1"/>
                          </a:solidFill>
                          <a:effectLst/>
                          <a:latin typeface="Times New Roman" panose="02020603050405020304" pitchFamily="18" charset="0"/>
                          <a:cs typeface="Times New Roman" panose="02020603050405020304" pitchFamily="18" charset="0"/>
                        </a:rPr>
                        <a:t>Thân đoạn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259080" lvl="0" indent="-342900">
                        <a:lnSpc>
                          <a:spcPct val="115000"/>
                        </a:lnSpc>
                        <a:spcAft>
                          <a:spcPts val="0"/>
                        </a:spcAft>
                        <a:buFont typeface="Times New Roman" panose="02020603050405020304" pitchFamily="18" charset="0"/>
                        <a:buChar char="-"/>
                        <a:tabLst>
                          <a:tab pos="3543300" algn="l"/>
                          <a:tab pos="4521835" algn="l"/>
                        </a:tabLst>
                      </a:pP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nhất</a:t>
                      </a:r>
                      <a:r>
                        <a:rPr lang="en-US" sz="2400" dirty="0">
                          <a:solidFill>
                            <a:schemeClr val="tx1"/>
                          </a:solidFill>
                          <a:effectLst/>
                          <a:latin typeface="Times New Roman" panose="02020603050405020304" pitchFamily="18" charset="0"/>
                          <a:cs typeface="Times New Roman" panose="02020603050405020304" pitchFamily="18" charset="0"/>
                        </a:rPr>
                        <a:t>……..</a:t>
                      </a:r>
                    </a:p>
                    <a:p>
                      <a:pPr marL="201295" marR="738505" algn="just">
                        <a:lnSpc>
                          <a:spcPct val="115000"/>
                        </a:lnSpc>
                        <a:spcAft>
                          <a:spcPts val="0"/>
                        </a:spcAft>
                        <a:tabLst>
                          <a:tab pos="3543300" algn="l"/>
                          <a:tab pos="4071620" algn="l"/>
                          <a:tab pos="4521835" algn="l"/>
                        </a:tabLst>
                      </a:pP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chứng</a:t>
                      </a:r>
                      <a:r>
                        <a:rPr lang="en-US" sz="2400" dirty="0">
                          <a:solidFill>
                            <a:schemeClr val="tx1"/>
                          </a:solidFill>
                          <a:effectLst/>
                          <a:latin typeface="Times New Roman" panose="02020603050405020304" pitchFamily="18" charset="0"/>
                          <a:cs typeface="Times New Roman" panose="02020603050405020304" pitchFamily="18" charset="0"/>
                        </a:rPr>
                        <a:t> (qua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nào</a:t>
                      </a:r>
                      <a:r>
                        <a:rPr lang="en-US" sz="2400" dirty="0">
                          <a:solidFill>
                            <a:schemeClr val="tx1"/>
                          </a:solidFill>
                          <a:effectLst/>
                          <a:latin typeface="Times New Roman" panose="02020603050405020304" pitchFamily="18" charset="0"/>
                          <a:cs typeface="Times New Roman" panose="02020603050405020304" pitchFamily="18" charset="0"/>
                        </a:rPr>
                        <a:t>?)……………………..</a:t>
                      </a:r>
                    </a:p>
                    <a:p>
                      <a:pPr marL="342900" marR="259080" lvl="0" indent="-342900">
                        <a:lnSpc>
                          <a:spcPct val="115000"/>
                        </a:lnSpc>
                        <a:spcAft>
                          <a:spcPts val="0"/>
                        </a:spcAft>
                        <a:buFont typeface="Times New Roman" panose="02020603050405020304" pitchFamily="18" charset="0"/>
                        <a:buChar char="-"/>
                        <a:tabLst>
                          <a:tab pos="3543300" algn="l"/>
                          <a:tab pos="4521835" algn="l"/>
                        </a:tabLst>
                      </a:pP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2………………</a:t>
                      </a:r>
                    </a:p>
                    <a:p>
                      <a:pPr marL="201295" marR="259080">
                        <a:lnSpc>
                          <a:spcPct val="115000"/>
                        </a:lnSpc>
                        <a:spcAft>
                          <a:spcPts val="0"/>
                        </a:spcAft>
                        <a:tabLst>
                          <a:tab pos="3543300" algn="l"/>
                          <a:tab pos="4521835" algn="l"/>
                        </a:tabLst>
                      </a:pP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chứng</a:t>
                      </a:r>
                      <a:r>
                        <a:rPr lang="en-US" sz="2400" dirty="0">
                          <a:solidFill>
                            <a:schemeClr val="tx1"/>
                          </a:solidFill>
                          <a:effectLst/>
                          <a:latin typeface="Times New Roman" panose="02020603050405020304" pitchFamily="18" charset="0"/>
                          <a:cs typeface="Times New Roman" panose="02020603050405020304" pitchFamily="18" charset="0"/>
                        </a:rPr>
                        <a:t> (qua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nào</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24903">
                <a:tc>
                  <a:txBody>
                    <a:bodyPr/>
                    <a:lstStyle/>
                    <a:p>
                      <a:pPr marR="259080">
                        <a:lnSpc>
                          <a:spcPct val="115000"/>
                        </a:lnSpc>
                        <a:spcAft>
                          <a:spcPts val="0"/>
                        </a:spcAft>
                        <a:tabLst>
                          <a:tab pos="3543300" algn="l"/>
                        </a:tabLst>
                      </a:pPr>
                      <a:r>
                        <a:rPr lang="en-US" sz="2400" dirty="0" err="1">
                          <a:solidFill>
                            <a:schemeClr val="tx1"/>
                          </a:solidFill>
                          <a:effectLst/>
                          <a:latin typeface="Times New Roman" panose="02020603050405020304" pitchFamily="18" charset="0"/>
                          <a:cs typeface="Times New Roman" panose="02020603050405020304" pitchFamily="18" charset="0"/>
                        </a:rPr>
                        <a:t>Kết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259080" lvl="0" indent="-342900">
                        <a:lnSpc>
                          <a:spcPct val="115000"/>
                        </a:lnSpc>
                        <a:spcAft>
                          <a:spcPts val="0"/>
                        </a:spcAft>
                        <a:buFont typeface="Times New Roman" panose="02020603050405020304" pitchFamily="18" charset="0"/>
                        <a:buChar char="-"/>
                        <a:tabLst>
                          <a:tab pos="3543300" algn="l"/>
                        </a:tabLst>
                      </a:pPr>
                      <a:r>
                        <a:rPr lang="en-US" sz="2400" dirty="0" err="1">
                          <a:solidFill>
                            <a:schemeClr val="tx1"/>
                          </a:solidFill>
                          <a:effectLst/>
                          <a:latin typeface="Times New Roman" panose="02020603050405020304" pitchFamily="18" charset="0"/>
                          <a:cs typeface="Times New Roman" panose="02020603050405020304" pitchFamily="18" charset="0"/>
                        </a:rPr>
                        <a:t>Khẳng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định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a:t>
                      </a:r>
                    </a:p>
                    <a:p>
                      <a:pPr marL="342900" marR="259080" lvl="0" indent="-342900">
                        <a:lnSpc>
                          <a:spcPct val="115000"/>
                        </a:lnSpc>
                        <a:spcAft>
                          <a:spcPts val="0"/>
                        </a:spcAft>
                        <a:buFont typeface="Times New Roman" panose="02020603050405020304" pitchFamily="18" charset="0"/>
                        <a:buChar char="-"/>
                        <a:tabLst>
                          <a:tab pos="3543300" algn="l"/>
                        </a:tabLst>
                      </a:pPr>
                      <a:r>
                        <a:rPr lang="en-US" sz="2400" dirty="0">
                          <a:solidFill>
                            <a:schemeClr val="tx1"/>
                          </a:solidFill>
                          <a:effectLst/>
                          <a:latin typeface="Times New Roman" panose="02020603050405020304" pitchFamily="18" charset="0"/>
                          <a:cs typeface="Times New Roman" panose="02020603050405020304" pitchFamily="18" charset="0"/>
                        </a:rPr>
                        <a:t>Ý </a:t>
                      </a:r>
                      <a:r>
                        <a:rPr lang="en-US" sz="2400" dirty="0" err="1">
                          <a:solidFill>
                            <a:schemeClr val="tx1"/>
                          </a:solidFill>
                          <a:effectLst/>
                          <a:latin typeface="Times New Roman" panose="02020603050405020304" pitchFamily="18" charset="0"/>
                          <a:cs typeface="Times New Roman" panose="02020603050405020304" pitchFamily="18" charset="0"/>
                        </a:rPr>
                        <a:t>nghĩa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cs typeface="Times New Roman" panose="02020603050405020304" pitchFamily="18" charset="0"/>
                        </a:rPr>
                        <a:t>……</a:t>
                      </a:r>
                    </a:p>
                    <a:p>
                      <a:pPr marL="228600" marR="259080">
                        <a:lnSpc>
                          <a:spcPct val="115000"/>
                        </a:lnSpc>
                        <a:spcAft>
                          <a:spcPts val="0"/>
                        </a:spcAft>
                        <a:tabLst>
                          <a:tab pos="3543300" algn="l"/>
                        </a:tabLst>
                      </a:pP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56910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5990" y="486033"/>
          <a:ext cx="11557686" cy="5786860"/>
        </p:xfrm>
        <a:graphic>
          <a:graphicData uri="http://schemas.openxmlformats.org/drawingml/2006/table">
            <a:tbl>
              <a:tblPr firstRow="1" firstCol="1" bandRow="1" bandCol="1">
                <a:tableStyleId>{5C22544A-7EE6-4342-B048-85BDC9FD1C3A}</a:tableStyleId>
              </a:tblPr>
              <a:tblGrid>
                <a:gridCol w="3332954"/>
                <a:gridCol w="8224732"/>
              </a:tblGrid>
              <a:tr h="396333">
                <a:tc>
                  <a:txBody>
                    <a:bodyPr/>
                    <a:lstStyle/>
                    <a:p>
                      <a:pPr algn="ctr">
                        <a:lnSpc>
                          <a:spcPct val="107000"/>
                        </a:lnSpc>
                        <a:spcAft>
                          <a:spcPts val="8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văn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Nội dung kiểm tra</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4606">
                <a:tc>
                  <a:txBody>
                    <a:bodyPr/>
                    <a:lstStyle/>
                    <a:p>
                      <a:pPr algn="ctr">
                        <a:lnSpc>
                          <a:spcPct val="107000"/>
                        </a:lnSpc>
                        <a:spcAft>
                          <a:spcPts val="8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Mở</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lùi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đầu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dòng</a:t>
                      </a:r>
                      <a:endParaRPr lang="en-US" sz="24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9131">
                <a:tc>
                  <a:txBody>
                    <a:bodyPr/>
                    <a:lstStyle/>
                    <a:p>
                      <a:pPr algn="ctr">
                        <a:lnSpc>
                          <a:spcPct val="107000"/>
                        </a:lnSpc>
                        <a:spcAft>
                          <a:spcPts val="8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Mở</a:t>
                      </a:r>
                      <a:r>
                        <a:rPr lang="en-US" sz="2400" dirty="0" smtClean="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Dùng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ghi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5979">
                <a:tc>
                  <a:txBody>
                    <a:bodyPr/>
                    <a:lstStyle/>
                    <a:p>
                      <a:pPr algn="ctr">
                        <a:lnSpc>
                          <a:spcPct val="107000"/>
                        </a:lnSpc>
                        <a:spcAft>
                          <a:spcPts val="8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8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Nêu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nhan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92946">
                <a:tc rowSpan="2">
                  <a:txBody>
                    <a:bodyPr/>
                    <a:lstStyle/>
                    <a:p>
                      <a:pPr algn="ctr">
                        <a:lnSpc>
                          <a:spcPct val="107000"/>
                        </a:lnSpc>
                        <a:spcAft>
                          <a:spcPts val="8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8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Thân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đoạn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l">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Trình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hợp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lí</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929">
                <a:tc vMerge="1">
                  <a:txBody>
                    <a:bodyPr/>
                    <a:lstStyle/>
                    <a:p>
                      <a:endParaRPr lang="en-US"/>
                    </a:p>
                  </a:txBody>
                  <a:tcPr/>
                </a:tc>
                <a:tc>
                  <a:txBody>
                    <a:bodyPr/>
                    <a:lstStyle/>
                    <a:p>
                      <a:pPr marL="457200">
                        <a:lnSpc>
                          <a:spcPct val="115000"/>
                        </a:lnSpc>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Trích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cs typeface="Times New Roman" panose="02020603050405020304" pitchFamily="18" charset="0"/>
                        </a:rPr>
                        <a:t>thơ</a:t>
                      </a:r>
                      <a:r>
                        <a:rPr lang="en-US" sz="2400" dirty="0" smtClean="0">
                          <a:solidFill>
                            <a:schemeClr val="tx1"/>
                          </a:solidFill>
                          <a:effectLst/>
                          <a:latin typeface="Times New Roman" panose="02020603050405020304" pitchFamily="18" charset="0"/>
                          <a:cs typeface="Times New Roman" panose="02020603050405020304" pitchFamily="18" charset="0"/>
                        </a:rPr>
                        <a:t>.</a:t>
                      </a:r>
                      <a:endParaRPr lang="vi-VN" sz="2400" dirty="0" smtClean="0">
                        <a:solidFill>
                          <a:schemeClr val="tx1"/>
                        </a:solidFill>
                        <a:effectLst/>
                        <a:latin typeface="Times New Roman" panose="02020603050405020304" pitchFamily="18" charset="0"/>
                        <a:cs typeface="Times New Roman" panose="02020603050405020304" pitchFamily="18" charset="0"/>
                      </a:endParaRPr>
                    </a:p>
                    <a:p>
                      <a:pPr marL="457200">
                        <a:lnSpc>
                          <a:spcPct val="115000"/>
                        </a:lnSpc>
                        <a:spcAft>
                          <a:spcPts val="0"/>
                        </a:spcAft>
                      </a:pP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Sử</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dụng</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số</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từ</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ngữ</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để</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tạo</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sự</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liên</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chặt</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chẽ</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giữa</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câu</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vi-VN" sz="28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77936">
                <a:tc>
                  <a:txBody>
                    <a:bodyPr/>
                    <a:lstStyle/>
                    <a:p>
                      <a:pPr algn="ctr">
                        <a:lnSpc>
                          <a:spcPct val="107000"/>
                        </a:lnSpc>
                        <a:spcAft>
                          <a:spcPts val="800"/>
                        </a:spcAft>
                        <a:tabLst>
                          <a:tab pos="1386840" algn="l"/>
                        </a:tabLst>
                      </a:pPr>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Kết</a:t>
                      </a:r>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đoạn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0" algn="l" defTabSz="914400" rtl="0" eaLnBrk="1" fontAlgn="auto" latinLnBrk="0" hangingPunct="1">
                        <a:lnSpc>
                          <a:spcPct val="115000"/>
                        </a:lnSpc>
                        <a:spcBef>
                          <a:spcPts val="0"/>
                        </a:spcBef>
                        <a:spcAft>
                          <a:spcPts val="0"/>
                        </a:spcAft>
                        <a:buClrTx/>
                        <a:buSzTx/>
                        <a:buFontTx/>
                        <a:buNone/>
                        <a:tabLst/>
                        <a:defRPr/>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nSpc>
                          <a:spcPct val="115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73557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399" y="326390"/>
            <a:ext cx="11177373" cy="5632311"/>
          </a:xfrm>
          <a:prstGeom prst="rect">
            <a:avLst/>
          </a:prstGeom>
        </p:spPr>
        <p:txBody>
          <a:bodyPr wrap="square">
            <a:spAutoFit/>
          </a:bodyPr>
          <a:lstStyle/>
          <a:p>
            <a:r>
              <a:rPr lang="en-US" sz="2400" b="1" dirty="0" err="1">
                <a:solidFill>
                  <a:srgbClr val="FF0000"/>
                </a:solidFill>
                <a:latin typeface="Times New Roman" panose="02020603050405020304" pitchFamily="18" charset="0"/>
                <a:ea typeface="Calibri" panose="020F0502020204030204" pitchFamily="34" charset="0"/>
              </a:rPr>
              <a:t>Mở</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đoạn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400" b="1" dirty="0">
                <a:solidFill>
                  <a:srgbClr val="FF0000"/>
                </a:solidFill>
                <a:latin typeface="Times New Roman" panose="02020603050405020304" pitchFamily="18" charset="0"/>
                <a:ea typeface="Calibri" panose="020F0502020204030204" pitchFamily="34" charset="0"/>
              </a:rPr>
              <a:t>  (1) </a:t>
            </a:r>
            <a:r>
              <a:rPr lang="en-US" sz="2400" dirty="0" err="1">
                <a:solidFill>
                  <a:srgbClr val="00B050"/>
                </a:solidFill>
                <a:latin typeface="Times New Roman" panose="02020603050405020304" pitchFamily="18" charset="0"/>
                <a:ea typeface="Calibri" panose="020F0502020204030204" pitchFamily="34" charset="0"/>
              </a:rPr>
              <a:t>Khoảnh</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khắc</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giao</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mùa</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từ</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hạ</a:t>
            </a:r>
            <a:r>
              <a:rPr lang="en-US" sz="2400" dirty="0">
                <a:solidFill>
                  <a:srgbClr val="00B050"/>
                </a:solidFill>
                <a:latin typeface="Times New Roman" panose="02020603050405020304" pitchFamily="18" charset="0"/>
                <a:ea typeface="Calibri" panose="020F0502020204030204" pitchFamily="34" charset="0"/>
              </a:rPr>
              <a:t> sang </a:t>
            </a:r>
            <a:r>
              <a:rPr lang="en-US" sz="2400" dirty="0" err="1">
                <a:solidFill>
                  <a:srgbClr val="00B050"/>
                </a:solidFill>
                <a:latin typeface="Times New Roman" panose="02020603050405020304" pitchFamily="18" charset="0"/>
                <a:ea typeface="Calibri" panose="020F0502020204030204" pitchFamily="34" charset="0"/>
              </a:rPr>
              <a:t>thu</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lại</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là</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một</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bức</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tranh</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đẹp</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mà</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rất</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nhiều</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nhà</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thơ</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chú</a:t>
            </a:r>
            <a:r>
              <a:rPr lang="en-US" sz="2400" dirty="0">
                <a:solidFill>
                  <a:srgbClr val="00B050"/>
                </a:solidFill>
                <a:latin typeface="Times New Roman" panose="02020603050405020304" pitchFamily="18" charset="0"/>
                <a:ea typeface="Calibri" panose="020F0502020204030204" pitchFamily="34" charset="0"/>
              </a:rPr>
              <a:t> ý </a:t>
            </a:r>
            <a:r>
              <a:rPr lang="en-US" sz="2400" dirty="0" err="1">
                <a:solidFill>
                  <a:srgbClr val="00B050"/>
                </a:solidFill>
                <a:latin typeface="Times New Roman" panose="02020603050405020304" pitchFamily="18" charset="0"/>
                <a:ea typeface="Calibri" panose="020F0502020204030204" pitchFamily="34" charset="0"/>
              </a:rPr>
              <a:t>đến</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trong</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đó</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có</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Đỗ</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Trọng</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Khơi</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với</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bài</a:t>
            </a:r>
            <a:r>
              <a:rPr lang="en-US" sz="2400" dirty="0">
                <a:solidFill>
                  <a:srgbClr val="00B050"/>
                </a:solidFill>
                <a:latin typeface="Times New Roman" panose="02020603050405020304" pitchFamily="18" charset="0"/>
                <a:ea typeface="Calibri" panose="020F0502020204030204" pitchFamily="34" charset="0"/>
              </a:rPr>
              <a:t> </a:t>
            </a:r>
            <a:r>
              <a:rPr lang="en-US" sz="2400" dirty="0" err="1">
                <a:solidFill>
                  <a:srgbClr val="00B050"/>
                </a:solidFill>
                <a:latin typeface="Times New Roman" panose="02020603050405020304" pitchFamily="18" charset="0"/>
                <a:ea typeface="Calibri" panose="020F0502020204030204" pitchFamily="34" charset="0"/>
              </a:rPr>
              <a:t>thơ</a:t>
            </a:r>
            <a:r>
              <a:rPr lang="en-US" sz="2400" i="1" dirty="0" err="1">
                <a:solidFill>
                  <a:srgbClr val="00B050"/>
                </a:solidFill>
                <a:latin typeface="Times New Roman" panose="02020603050405020304" pitchFamily="18" charset="0"/>
                <a:ea typeface="Calibri" panose="020F0502020204030204" pitchFamily="34" charset="0"/>
              </a:rPr>
              <a:t>“Thu</a:t>
            </a:r>
            <a:r>
              <a:rPr lang="en-US" sz="2400" i="1" dirty="0">
                <a:solidFill>
                  <a:srgbClr val="00B050"/>
                </a:solidFill>
                <a:latin typeface="Times New Roman" panose="02020603050405020304" pitchFamily="18" charset="0"/>
                <a:ea typeface="Calibri" panose="020F0502020204030204" pitchFamily="34" charset="0"/>
              </a:rPr>
              <a:t> sang”</a:t>
            </a:r>
            <a:r>
              <a:rPr lang="en-US" sz="2400" i="1" dirty="0">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Thân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đoạn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400" b="1" dirty="0">
                <a:solidFill>
                  <a:srgbClr val="FF0000"/>
                </a:solidFill>
                <a:latin typeface="Times New Roman" panose="02020603050405020304" pitchFamily="18" charset="0"/>
                <a:ea typeface="Calibri" panose="020F0502020204030204" pitchFamily="34" charset="0"/>
              </a:rPr>
              <a:t>  (2)</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hè</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còn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chút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tiếng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loài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chim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đẩy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ngày</a:t>
            </a:r>
            <a:r>
              <a:rPr lang="en-US" sz="2400" dirty="0">
                <a:latin typeface="Times New Roman" panose="02020603050405020304" pitchFamily="18" charset="0"/>
                <a:ea typeface="Calibri" panose="020F0502020204030204" pitchFamily="34" charset="0"/>
              </a:rPr>
              <a:t> sang </a:t>
            </a:r>
            <a:r>
              <a:rPr lang="en-US" sz="2400" dirty="0" err="1">
                <a:latin typeface="Times New Roman" panose="02020603050405020304" pitchFamily="18" charset="0"/>
                <a:ea typeface="Calibri" panose="020F0502020204030204" pitchFamily="34" charset="0"/>
              </a:rPr>
              <a:t>thu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gần</a:t>
            </a:r>
            <a:r>
              <a:rPr lang="en-US" sz="2400" dirty="0">
                <a:latin typeface="Times New Roman" panose="02020603050405020304" pitchFamily="18" charset="0"/>
                <a:ea typeface="Calibri" panose="020F0502020204030204" pitchFamily="34" charset="0"/>
              </a:rPr>
              <a:t>. </a:t>
            </a:r>
            <a:r>
              <a:rPr lang="en-US" sz="2400" b="1" dirty="0">
                <a:solidFill>
                  <a:srgbClr val="FF0000"/>
                </a:solidFill>
                <a:latin typeface="Times New Roman" panose="02020603050405020304" pitchFamily="18" charset="0"/>
                <a:ea typeface="Calibri" panose="020F0502020204030204" pitchFamily="34" charset="0"/>
              </a:rPr>
              <a:t>(3)</a:t>
            </a:r>
            <a:r>
              <a:rPr lang="en-US" sz="2400"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mỗi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tiếng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chim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trở</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hòa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hè</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đang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tràn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ngập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sống</a:t>
            </a:r>
            <a:r>
              <a:rPr lang="en-US" sz="2400" dirty="0">
                <a:latin typeface="Times New Roman" panose="02020603050405020304" pitchFamily="18" charset="0"/>
                <a:ea typeface="Calibri" panose="020F0502020204030204" pitchFamily="34" charset="0"/>
              </a:rPr>
              <a:t>. </a:t>
            </a:r>
            <a:r>
              <a:rPr lang="en-US" sz="2400" b="1" dirty="0">
                <a:solidFill>
                  <a:srgbClr val="FF0000"/>
                </a:solidFill>
                <a:latin typeface="Times New Roman" panose="02020603050405020304" pitchFamily="18" charset="0"/>
                <a:ea typeface="Calibri" panose="020F0502020204030204" pitchFamily="34" charset="0"/>
              </a:rPr>
              <a:t>(4)</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nhuộm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phải</a:t>
            </a:r>
            <a:r>
              <a:rPr lang="en-US" sz="2400" dirty="0">
                <a:latin typeface="Times New Roman" panose="02020603050405020304" pitchFamily="18" charset="0"/>
                <a:ea typeface="Calibri" panose="020F0502020204030204" pitchFamily="34" charset="0"/>
              </a:rPr>
              <a:t> do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vàng</a:t>
            </a:r>
            <a:r>
              <a:rPr lang="en-US" sz="2400" dirty="0">
                <a:latin typeface="Times New Roman" panose="02020603050405020304" pitchFamily="18" charset="0"/>
                <a:ea typeface="Calibri" panose="020F0502020204030204" pitchFamily="34" charset="0"/>
              </a:rPr>
              <a:t>.</a:t>
            </a:r>
            <a:r>
              <a:rPr lang="en-US" sz="2400" b="1" dirty="0">
                <a:solidFill>
                  <a:srgbClr val="FF0000"/>
                </a:solidFill>
                <a:latin typeface="Times New Roman" panose="02020603050405020304" pitchFamily="18" charset="0"/>
                <a:ea typeface="Calibri" panose="020F0502020204030204" pitchFamily="34" charset="0"/>
              </a:rPr>
              <a:t> (5)</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mưa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xưa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nhuộm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nhiên</a:t>
            </a:r>
            <a:r>
              <a:rPr lang="en-US" sz="2400" dirty="0">
                <a:latin typeface="Times New Roman" panose="02020603050405020304" pitchFamily="18" charset="0"/>
                <a:ea typeface="Calibri" panose="020F0502020204030204" pitchFamily="34" charset="0"/>
              </a:rPr>
              <a:t>.</a:t>
            </a:r>
            <a:r>
              <a:rPr lang="en-US" sz="2400" b="1" dirty="0">
                <a:solidFill>
                  <a:srgbClr val="FF0000"/>
                </a:solidFill>
                <a:latin typeface="Times New Roman" panose="02020603050405020304" pitchFamily="18" charset="0"/>
                <a:ea typeface="Calibri" panose="020F0502020204030204" pitchFamily="34" charset="0"/>
              </a:rPr>
              <a:t> (6)</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tranh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cuối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cùng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vườn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rộn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heo</a:t>
            </a:r>
            <a:r>
              <a:rPr lang="en-US" sz="2400" dirty="0">
                <a:latin typeface="Times New Roman" panose="02020603050405020304" pitchFamily="18" charset="0"/>
                <a:ea typeface="Calibri" panose="020F0502020204030204" pitchFamily="34" charset="0"/>
              </a:rPr>
              <a:t> may, </a:t>
            </a:r>
            <a:r>
              <a:rPr lang="en-US" sz="2400" dirty="0" err="1">
                <a:latin typeface="Times New Roman" panose="02020603050405020304" pitchFamily="18" charset="0"/>
                <a:ea typeface="Calibri" panose="020F0502020204030204" pitchFamily="34" charset="0"/>
              </a:rPr>
              <a:t>làn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mùa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trăng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rằm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tháng</a:t>
            </a:r>
            <a:r>
              <a:rPr lang="en-US" sz="2400" dirty="0">
                <a:latin typeface="Times New Roman" panose="02020603050405020304" pitchFamily="18" charset="0"/>
                <a:ea typeface="Calibri" panose="020F0502020204030204" pitchFamily="34" charset="0"/>
              </a:rPr>
              <a:t> 8. </a:t>
            </a:r>
            <a:r>
              <a:rPr lang="en-US" sz="2400" b="1" dirty="0" err="1">
                <a:solidFill>
                  <a:srgbClr val="FF0000"/>
                </a:solidFill>
                <a:latin typeface="Times New Roman" panose="02020603050405020304" pitchFamily="18" charset="0"/>
                <a:ea typeface="Calibri" panose="020F0502020204030204" pitchFamily="34" charset="0"/>
              </a:rPr>
              <a:t>Kết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đoạn</a:t>
            </a:r>
            <a:r>
              <a:rPr lang="en-US"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400" b="1" dirty="0">
                <a:solidFill>
                  <a:srgbClr val="FF0000"/>
                </a:solidFill>
                <a:latin typeface="Times New Roman" panose="02020603050405020304" pitchFamily="18" charset="0"/>
                <a:ea typeface="Calibri" panose="020F0502020204030204" pitchFamily="34" charset="0"/>
              </a:rPr>
              <a:t>  (7)</a:t>
            </a:r>
            <a:r>
              <a:rPr lang="en-US" sz="2400" dirty="0" err="1">
                <a:solidFill>
                  <a:srgbClr val="0070C0"/>
                </a:solidFill>
                <a:latin typeface="Times New Roman" panose="02020603050405020304" pitchFamily="18" charset="0"/>
                <a:ea typeface="Calibri" panose="020F0502020204030204" pitchFamily="34" charset="0"/>
              </a:rPr>
              <a:t>Tóm</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lại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bằng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tâm</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hồn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tinh</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tế</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của</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mình</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nhà</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thơ</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đã</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vẽ</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ra</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trước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mắt</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người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đọc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một</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bức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tranh</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thiên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nhiên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vô</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cùng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phong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phú</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và</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đặc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sắc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và</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chắc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hẳn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phải</a:t>
            </a:r>
            <a:r>
              <a:rPr lang="en-US" sz="2400" dirty="0">
                <a:solidFill>
                  <a:srgbClr val="0070C0"/>
                </a:solidFill>
                <a:latin typeface="Times New Roman" panose="02020603050405020304" pitchFamily="18" charset="0"/>
                <a:ea typeface="Calibri" panose="020F0502020204030204" pitchFamily="34" charset="0"/>
              </a:rPr>
              <a:t> à </a:t>
            </a:r>
            <a:r>
              <a:rPr lang="en-US" sz="2400" dirty="0" err="1">
                <a:solidFill>
                  <a:srgbClr val="0070C0"/>
                </a:solidFill>
                <a:latin typeface="Times New Roman" panose="02020603050405020304" pitchFamily="18" charset="0"/>
                <a:ea typeface="Calibri" panose="020F0502020204030204" pitchFamily="34" charset="0"/>
              </a:rPr>
              <a:t>một</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người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có</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tâm</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hồn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yêu</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thiên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nhiên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tha</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thiết</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nhà</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thơ</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mới</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có</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thể</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vẽ</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ra</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được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những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dòng</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thơ</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chân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thực</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đến</a:t>
            </a:r>
            <a:r>
              <a:rPr lang="en-US" sz="2400" dirty="0">
                <a:solidFill>
                  <a:srgbClr val="0070C0"/>
                </a:solidFill>
                <a:latin typeface="Times New Roman" panose="02020603050405020304" pitchFamily="18" charset="0"/>
                <a:ea typeface="Calibri" panose="020F0502020204030204" pitchFamily="34" charset="0"/>
              </a:rPr>
              <a:t> </a:t>
            </a:r>
            <a:r>
              <a:rPr lang="en-US" sz="2400" dirty="0" err="1">
                <a:solidFill>
                  <a:srgbClr val="0070C0"/>
                </a:solidFill>
                <a:latin typeface="Times New Roman" panose="02020603050405020304" pitchFamily="18" charset="0"/>
                <a:ea typeface="Calibri" panose="020F0502020204030204" pitchFamily="34" charset="0"/>
              </a:rPr>
              <a:t>vậy</a:t>
            </a:r>
            <a:endParaRPr lang="en-US" sz="2400" dirty="0"/>
          </a:p>
        </p:txBody>
      </p:sp>
    </p:spTree>
    <p:extLst>
      <p:ext uri="{BB962C8B-B14F-4D97-AF65-F5344CB8AC3E}">
        <p14:creationId xmlns:p14="http://schemas.microsoft.com/office/powerpoint/2010/main" val="199215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DD0A95C6-CCE3-4B1C-9261-42E12A3D527C}"/>
              </a:ext>
            </a:extLst>
          </p:cNvPr>
          <p:cNvGraphicFramePr>
            <a:graphicFrameLocks noGrp="1"/>
          </p:cNvGraphicFramePr>
          <p:nvPr>
            <p:extLst>
              <p:ext uri="{D42A27DB-BD31-4B8C-83A1-F6EECF244321}">
                <p14:modId xmlns:p14="http://schemas.microsoft.com/office/powerpoint/2010/main" val="3703269117"/>
              </p:ext>
            </p:extLst>
          </p:nvPr>
        </p:nvGraphicFramePr>
        <p:xfrm>
          <a:off x="337750" y="131805"/>
          <a:ext cx="11730681" cy="6604578"/>
        </p:xfrm>
        <a:graphic>
          <a:graphicData uri="http://schemas.openxmlformats.org/drawingml/2006/table">
            <a:tbl>
              <a:tblPr firstRow="1" firstCol="1" bandRow="1"/>
              <a:tblGrid>
                <a:gridCol w="474753">
                  <a:extLst>
                    <a:ext uri="{9D8B030D-6E8A-4147-A177-3AD203B41FA5}">
                      <a16:colId xmlns:a16="http://schemas.microsoft.com/office/drawing/2014/main" xmlns="" val="3500000585"/>
                    </a:ext>
                  </a:extLst>
                </a:gridCol>
                <a:gridCol w="1104882">
                  <a:extLst>
                    <a:ext uri="{9D8B030D-6E8A-4147-A177-3AD203B41FA5}">
                      <a16:colId xmlns:a16="http://schemas.microsoft.com/office/drawing/2014/main" xmlns="" val="1192503040"/>
                    </a:ext>
                  </a:extLst>
                </a:gridCol>
                <a:gridCol w="10151046">
                  <a:extLst>
                    <a:ext uri="{9D8B030D-6E8A-4147-A177-3AD203B41FA5}">
                      <a16:colId xmlns:a16="http://schemas.microsoft.com/office/drawing/2014/main" xmlns="" val="3793381069"/>
                    </a:ext>
                  </a:extLst>
                </a:gridCol>
              </a:tblGrid>
              <a:tr h="785795">
                <a:tc>
                  <a:txBody>
                    <a:bodyPr/>
                    <a:lstStyle/>
                    <a:p>
                      <a:pPr algn="ct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1011293"/>
                  </a:ext>
                </a:extLst>
              </a:tr>
              <a:tr h="796732">
                <a:tc>
                  <a:txBody>
                    <a:bodyPr/>
                    <a:lstStyle/>
                    <a:p>
                      <a:pPr algn="ct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ngắn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tác phẩm văn xuôi cỡ</a:t>
                      </a:r>
                      <a:r>
                        <a:rPr lang="de-DE"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 ít nhân vật, ít sự việc phức tạp... Chi tiết và lời văn trong truyện ngắn rất cô đọng.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249672"/>
                  </a:ext>
                </a:extLst>
              </a:tr>
              <a:tr h="1195096">
                <a:tc rowSpan="2">
                  <a:txBody>
                    <a:bodyPr/>
                    <a:lstStyle/>
                    <a:p>
                      <a:pPr algn="ct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tác phẩm văn xuôi cỡ lớn có nội dung phong phú, cốt truyện phức tạp, phản ánh nhiều sự kiện, cảnh ngộ, miêu tả nhiều tuyến nhân vật, nhiều quan hệ chồng chéo với những diễn biến tâm lí phức tạp, đa dạng.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3074575"/>
                  </a:ext>
                </a:extLst>
              </a:tr>
              <a:tr h="3812648">
                <a:tc vMerge="1">
                  <a:txBody>
                    <a:bodyPr/>
                    <a:lstStyle/>
                    <a:p>
                      <a:endParaRPr lang="en-US"/>
                    </a:p>
                  </a:txBody>
                  <a:tcPr/>
                </a:tc>
                <a:tc vMerge="1">
                  <a:txBody>
                    <a:bodyPr/>
                    <a:lstStyle/>
                    <a:p>
                      <a:endParaRPr lang="en-US"/>
                    </a:p>
                  </a:txBody>
                  <a:tcPr/>
                </a:tc>
                <a:tc>
                  <a:txBody>
                    <a:bodyPr/>
                    <a:lstStyle/>
                    <a:p>
                      <a:pPr algn="just">
                        <a:lnSpc>
                          <a:spcPct val="107000"/>
                        </a:lnSpc>
                        <a:spcAft>
                          <a:spcPts val="800"/>
                        </a:spcAft>
                        <a:tabLst>
                          <a:tab pos="1386840" algn="l"/>
                        </a:tabLst>
                      </a:pPr>
                      <a:r>
                        <a:rPr lang="de-DE"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a:t>
                      </a:r>
                      <a:r>
                        <a:rPr lang="de-DE"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138684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4843941"/>
                  </a:ext>
                </a:extLst>
              </a:tr>
            </a:tbl>
          </a:graphicData>
        </a:graphic>
      </p:graphicFrame>
    </p:spTree>
    <p:extLst>
      <p:ext uri="{BB962C8B-B14F-4D97-AF65-F5344CB8AC3E}">
        <p14:creationId xmlns:p14="http://schemas.microsoft.com/office/powerpoint/2010/main" val="28480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228" y="74141"/>
            <a:ext cx="11368216" cy="6555641"/>
          </a:xfrm>
          <a:prstGeom prst="rect">
            <a:avLst/>
          </a:prstGeom>
        </p:spPr>
        <p:txBody>
          <a:bodyPr wrap="square">
            <a:spAutoFit/>
          </a:bodyPr>
          <a:lstStyle/>
          <a:p>
            <a:r>
              <a:rPr lang="da-DK" sz="2800" b="1" dirty="0">
                <a:solidFill>
                  <a:srgbClr val="FF0000"/>
                </a:solidFill>
                <a:latin typeface="Times New Roman" panose="02020603050405020304" pitchFamily="18" charset="0"/>
                <a:ea typeface="Calibri" panose="020F0502020204030204" pitchFamily="34" charset="0"/>
              </a:rPr>
              <a:t>Mở đoạn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800" b="1" i="1" dirty="0">
                <a:solidFill>
                  <a:srgbClr val="FF0000"/>
                </a:solidFill>
                <a:latin typeface="Times New Roman" panose="02020603050405020304" pitchFamily="18" charset="0"/>
                <a:ea typeface="Calibri" panose="020F0502020204030204" pitchFamily="34" charset="0"/>
              </a:rPr>
              <a:t> </a:t>
            </a:r>
            <a:r>
              <a:rPr lang="da-DK" sz="2800" b="1" dirty="0">
                <a:solidFill>
                  <a:srgbClr val="FF0000"/>
                </a:solidFill>
                <a:latin typeface="Times New Roman" panose="02020603050405020304" pitchFamily="18" charset="0"/>
                <a:ea typeface="Calibri" panose="020F0502020204030204" pitchFamily="34" charset="0"/>
              </a:rPr>
              <a:t>(1)</a:t>
            </a:r>
            <a:r>
              <a:rPr lang="da-DK" sz="2800" dirty="0">
                <a:solidFill>
                  <a:srgbClr val="00B050"/>
                </a:solidFill>
                <a:latin typeface="Times New Roman" panose="02020603050405020304" pitchFamily="18" charset="0"/>
                <a:ea typeface="Calibri" panose="020F0502020204030204" pitchFamily="34" charset="0"/>
              </a:rPr>
              <a:t>Trong những bài thơ viết về bà thì bài thơ </a:t>
            </a:r>
            <a:r>
              <a:rPr lang="da-DK" sz="2800" i="1" dirty="0">
                <a:solidFill>
                  <a:srgbClr val="00B050"/>
                </a:solidFill>
                <a:latin typeface="Times New Roman" panose="02020603050405020304" pitchFamily="18" charset="0"/>
                <a:ea typeface="Calibri" panose="020F0502020204030204" pitchFamily="34" charset="0"/>
              </a:rPr>
              <a:t>"Tiếng gà trưa"</a:t>
            </a:r>
            <a:r>
              <a:rPr lang="da-DK" sz="2800" dirty="0">
                <a:solidFill>
                  <a:srgbClr val="00B050"/>
                </a:solidFill>
                <a:latin typeface="Times New Roman" panose="02020603050405020304" pitchFamily="18" charset="0"/>
                <a:ea typeface="Calibri" panose="020F0502020204030204" pitchFamily="34" charset="0"/>
              </a:rPr>
              <a:t> của nhà thơ Xuân Quỳnh là một trong những bài thơ để lại cho tôi nhiều ấn tượng sâu sắc nhất đặc biệt là vẻ đẹp bình dị của tình bà cháu. </a:t>
            </a:r>
            <a:r>
              <a:rPr lang="da-DK" sz="2800" b="1" dirty="0">
                <a:solidFill>
                  <a:srgbClr val="FF0000"/>
                </a:solidFill>
                <a:latin typeface="Times New Roman" panose="02020603050405020304" pitchFamily="18" charset="0"/>
                <a:ea typeface="Calibri" panose="020F0502020204030204" pitchFamily="34" charset="0"/>
              </a:rPr>
              <a:t>Thân đoạn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800" b="1" i="1" dirty="0">
                <a:solidFill>
                  <a:srgbClr val="FF0000"/>
                </a:solidFill>
                <a:latin typeface="Times New Roman" panose="02020603050405020304" pitchFamily="18" charset="0"/>
                <a:ea typeface="Calibri" panose="020F0502020204030204" pitchFamily="34" charset="0"/>
              </a:rPr>
              <a:t> </a:t>
            </a:r>
            <a:r>
              <a:rPr lang="da-DK" sz="2800" b="1" dirty="0">
                <a:solidFill>
                  <a:srgbClr val="FF0000"/>
                </a:solidFill>
                <a:latin typeface="Times New Roman" panose="02020603050405020304" pitchFamily="18" charset="0"/>
                <a:ea typeface="Calibri" panose="020F0502020204030204" pitchFamily="34" charset="0"/>
              </a:rPr>
              <a:t>(2)</a:t>
            </a:r>
            <a:r>
              <a:rPr lang="da-DK" sz="2800" dirty="0">
                <a:latin typeface="Times New Roman" panose="02020603050405020304" pitchFamily="18" charset="0"/>
                <a:ea typeface="Calibri" panose="020F0502020204030204" pitchFamily="34" charset="0"/>
              </a:rPr>
              <a:t> Bài thơ năm chữ tự do đã cho ta thấy những kỉ niệm đẹp của tuổi thơ, tình bà cháu nồng hậu và lòng yêu nước sâu nặng của một người chiến sĩ. </a:t>
            </a:r>
            <a:r>
              <a:rPr lang="da-DK" sz="2800" b="1" dirty="0">
                <a:solidFill>
                  <a:srgbClr val="FF0000"/>
                </a:solidFill>
                <a:latin typeface="Times New Roman" panose="02020603050405020304" pitchFamily="18" charset="0"/>
                <a:ea typeface="Calibri" panose="020F0502020204030204" pitchFamily="34" charset="0"/>
              </a:rPr>
              <a:t>(3)</a:t>
            </a:r>
            <a:r>
              <a:rPr lang="da-DK" sz="2800" dirty="0">
                <a:solidFill>
                  <a:srgbClr val="FF0000"/>
                </a:solidFill>
                <a:latin typeface="Times New Roman" panose="02020603050405020304" pitchFamily="18" charset="0"/>
                <a:ea typeface="Calibri" panose="020F0502020204030204" pitchFamily="34" charset="0"/>
              </a:rPr>
              <a:t> </a:t>
            </a:r>
            <a:r>
              <a:rPr lang="da-DK" sz="2800" dirty="0">
                <a:latin typeface="Times New Roman" panose="02020603050405020304" pitchFamily="18" charset="0"/>
                <a:ea typeface="Calibri" panose="020F0502020204030204" pitchFamily="34" charset="0"/>
              </a:rPr>
              <a:t>Trong năm khổ thơ giữa, tiếng gà trưa đã gợi nhớ bao kỉ niệm sâu sắc về một thời thơ bé được sống trong tình yêu thương của bà.</a:t>
            </a:r>
            <a:r>
              <a:rPr lang="da-DK" sz="2800" b="1" dirty="0">
                <a:solidFill>
                  <a:srgbClr val="FF0000"/>
                </a:solidFill>
                <a:latin typeface="Times New Roman" panose="02020603050405020304" pitchFamily="18" charset="0"/>
                <a:ea typeface="Calibri" panose="020F0502020204030204" pitchFamily="34" charset="0"/>
              </a:rPr>
              <a:t> (4)</a:t>
            </a:r>
            <a:r>
              <a:rPr lang="da-DK" sz="2800" dirty="0">
                <a:solidFill>
                  <a:srgbClr val="FF0000"/>
                </a:solidFill>
                <a:latin typeface="Times New Roman" panose="02020603050405020304" pitchFamily="18" charset="0"/>
                <a:ea typeface="Calibri" panose="020F0502020204030204" pitchFamily="34" charset="0"/>
              </a:rPr>
              <a:t> </a:t>
            </a:r>
            <a:r>
              <a:rPr lang="da-DK" sz="2800" dirty="0">
                <a:latin typeface="Times New Roman" panose="02020603050405020304" pitchFamily="18" charset="0"/>
                <a:ea typeface="Calibri" panose="020F0502020204030204" pitchFamily="34" charset="0"/>
              </a:rPr>
              <a:t> Bà dành dụm, chắt chiu từng quả trứng, chăm đàn gà từng con một kể cả khi trời gió rét mưa dầm và những gì thu được từ đàn gà, bà đều dành cho cháu: nào là “</a:t>
            </a:r>
            <a:r>
              <a:rPr lang="da-DK" sz="2800" i="1" dirty="0">
                <a:latin typeface="Times New Roman" panose="02020603050405020304" pitchFamily="18" charset="0"/>
                <a:ea typeface="Calibri" panose="020F0502020204030204" pitchFamily="34" charset="0"/>
              </a:rPr>
              <a:t>cái quần chéo go”, “ống rộng dài quét đất”</a:t>
            </a:r>
            <a:r>
              <a:rPr lang="da-DK" sz="2800" dirty="0">
                <a:latin typeface="Times New Roman" panose="02020603050405020304" pitchFamily="18" charset="0"/>
                <a:ea typeface="Calibri" panose="020F0502020204030204" pitchFamily="34" charset="0"/>
              </a:rPr>
              <a:t>, nào là </a:t>
            </a:r>
            <a:r>
              <a:rPr lang="da-DK" sz="2800" i="1" dirty="0">
                <a:latin typeface="Times New Roman" panose="02020603050405020304" pitchFamily="18" charset="0"/>
                <a:ea typeface="Calibri" panose="020F0502020204030204" pitchFamily="34" charset="0"/>
              </a:rPr>
              <a:t>“cái áo cánh trúc bâu”</a:t>
            </a:r>
            <a:r>
              <a:rPr lang="da-DK" sz="2800" dirty="0">
                <a:latin typeface="Times New Roman" panose="02020603050405020304" pitchFamily="18" charset="0"/>
                <a:ea typeface="Calibri" panose="020F0502020204030204" pitchFamily="34" charset="0"/>
              </a:rPr>
              <a:t>…  </a:t>
            </a:r>
            <a:r>
              <a:rPr lang="da-DK" sz="2800" b="1" dirty="0">
                <a:solidFill>
                  <a:srgbClr val="FF0000"/>
                </a:solidFill>
                <a:latin typeface="Times New Roman" panose="02020603050405020304" pitchFamily="18" charset="0"/>
                <a:ea typeface="Calibri" panose="020F0502020204030204" pitchFamily="34" charset="0"/>
              </a:rPr>
              <a:t>(5)</a:t>
            </a:r>
            <a:r>
              <a:rPr lang="da-DK" sz="2800" dirty="0">
                <a:solidFill>
                  <a:srgbClr val="FF0000"/>
                </a:solidFill>
                <a:latin typeface="Times New Roman" panose="02020603050405020304" pitchFamily="18" charset="0"/>
                <a:ea typeface="Calibri" panose="020F0502020204030204" pitchFamily="34" charset="0"/>
              </a:rPr>
              <a:t> </a:t>
            </a:r>
            <a:r>
              <a:rPr lang="da-DK" sz="2800" dirty="0">
                <a:latin typeface="Times New Roman" panose="02020603050405020304" pitchFamily="18" charset="0"/>
                <a:ea typeface="Calibri" panose="020F0502020204030204" pitchFamily="34" charset="0"/>
              </a:rPr>
              <a:t>Chính tình yêu thương của bà đã trở thành động lực để người cháu </a:t>
            </a:r>
            <a:r>
              <a:rPr lang="da-DK" sz="2800" i="1" dirty="0">
                <a:latin typeface="Times New Roman" panose="02020603050405020304" pitchFamily="18" charset="0"/>
                <a:ea typeface="Calibri" panose="020F0502020204030204" pitchFamily="34" charset="0"/>
              </a:rPr>
              <a:t>“chiến đấu hôm nay”.</a:t>
            </a:r>
            <a:r>
              <a:rPr lang="da-DK" sz="2800" dirty="0">
                <a:latin typeface="Times New Roman" panose="02020603050405020304" pitchFamily="18" charset="0"/>
                <a:ea typeface="Calibri" panose="020F0502020204030204" pitchFamily="34" charset="0"/>
              </a:rPr>
              <a:t> </a:t>
            </a:r>
            <a:r>
              <a:rPr lang="en-US" sz="2800" b="1" dirty="0">
                <a:solidFill>
                  <a:srgbClr val="FF0000"/>
                </a:solidFill>
                <a:latin typeface="Times New Roman" panose="02020603050405020304" pitchFamily="18" charset="0"/>
                <a:ea typeface="Calibri" panose="020F0502020204030204" pitchFamily="34" charset="0"/>
              </a:rPr>
              <a:t>(6)</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thiêng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liêng</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vì</a:t>
            </a:r>
            <a:r>
              <a:rPr lang="en-US" sz="2800" i="1" dirty="0">
                <a:latin typeface="Times New Roman" panose="02020603050405020304" pitchFamily="18" charset="0"/>
                <a:ea typeface="Times New Roman" panose="02020603050405020304" pitchFamily="18" charset="0"/>
              </a:rPr>
              <a:t> ổ </a:t>
            </a:r>
            <a:r>
              <a:rPr lang="en-US" sz="2800" i="1" dirty="0" err="1">
                <a:latin typeface="Times New Roman" panose="02020603050405020304" pitchFamily="18" charset="0"/>
                <a:ea typeface="Times New Roman" panose="02020603050405020304" pitchFamily="18" charset="0"/>
              </a:rPr>
              <a:t>trứng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hồng</a:t>
            </a:r>
            <a:r>
              <a:rPr lang="en-US" sz="2800" i="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Kết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đoạn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800" b="1" i="1" dirty="0">
                <a:solidFill>
                  <a:srgbClr val="FF0000"/>
                </a:solidFill>
                <a:latin typeface="Times New Roman" panose="02020603050405020304" pitchFamily="18" charset="0"/>
                <a:ea typeface="Calibri" panose="020F0502020204030204" pitchFamily="34" charset="0"/>
              </a:rPr>
              <a:t> </a:t>
            </a:r>
            <a:r>
              <a:rPr lang="en-US" sz="2800" b="1" dirty="0">
                <a:solidFill>
                  <a:srgbClr val="FF0000"/>
                </a:solidFill>
                <a:latin typeface="Times New Roman" panose="02020603050405020304" pitchFamily="18" charset="0"/>
                <a:ea typeface="Calibri" panose="020F0502020204030204" pitchFamily="34" charset="0"/>
              </a:rPr>
              <a:t>(7)</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Tóm</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lại</a:t>
            </a:r>
            <a:r>
              <a:rPr lang="en-US" sz="2800" dirty="0">
                <a:solidFill>
                  <a:srgbClr val="0070C0"/>
                </a:solidFill>
                <a:latin typeface="Times New Roman" panose="02020603050405020304" pitchFamily="18" charset="0"/>
                <a:ea typeface="Calibri" panose="020F0502020204030204" pitchFamily="34" charset="0"/>
              </a:rPr>
              <a:t>, qua </a:t>
            </a:r>
            <a:r>
              <a:rPr lang="en-US" sz="2800" dirty="0" err="1">
                <a:solidFill>
                  <a:srgbClr val="0070C0"/>
                </a:solidFill>
                <a:latin typeface="Times New Roman" panose="02020603050405020304" pitchFamily="18" charset="0"/>
                <a:ea typeface="Calibri" panose="020F0502020204030204" pitchFamily="34" charset="0"/>
              </a:rPr>
              <a:t>bài</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thơ</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người</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đọc</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cảm</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nhận</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tình</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bà</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cháu</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thắm</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thiết</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đồng</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thời</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đó</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cũng</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là</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tình</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yêu</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gia</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đình</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tình</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yêu</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Tổ</a:t>
            </a:r>
            <a:r>
              <a:rPr lang="en-US" sz="2800" dirty="0">
                <a:solidFill>
                  <a:srgbClr val="0070C0"/>
                </a:solidFill>
                <a:latin typeface="Times New Roman" panose="02020603050405020304" pitchFamily="18" charset="0"/>
                <a:ea typeface="Calibri" panose="020F0502020204030204" pitchFamily="34" charset="0"/>
              </a:rPr>
              <a:t> </a:t>
            </a:r>
            <a:r>
              <a:rPr lang="en-US" sz="2800" dirty="0" err="1">
                <a:solidFill>
                  <a:srgbClr val="0070C0"/>
                </a:solidFill>
                <a:latin typeface="Times New Roman" panose="02020603050405020304" pitchFamily="18" charset="0"/>
                <a:ea typeface="Calibri" panose="020F0502020204030204" pitchFamily="34" charset="0"/>
              </a:rPr>
              <a:t>quốc</a:t>
            </a:r>
            <a:r>
              <a:rPr lang="en-US" sz="2800" dirty="0">
                <a:solidFill>
                  <a:srgbClr val="0070C0"/>
                </a:solidFill>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4090544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983" y="1880839"/>
            <a:ext cx="11409405" cy="2653034"/>
          </a:xfrm>
          <a:prstGeom prst="rect">
            <a:avLst/>
          </a:prstGeom>
        </p:spPr>
        <p:txBody>
          <a:bodyPr wrap="square">
            <a:spAutoFit/>
          </a:bodyPr>
          <a:lstStyle/>
          <a:p>
            <a:pPr marR="31115" indent="90170" algn="just">
              <a:lnSpc>
                <a:spcPct val="130000"/>
              </a:lnSpc>
              <a:spcAft>
                <a:spcPts val="0"/>
              </a:spcAft>
            </a:pPr>
            <a:r>
              <a:rPr lang="nl-NL"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R="31115" indent="90170" algn="just">
              <a:lnSpc>
                <a:spcPct val="130000"/>
              </a:lnSpc>
              <a:spcAft>
                <a:spcPts val="0"/>
              </a:spcAft>
            </a:pP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 tích đặc điểm nhân vật là giới thiệu, miêu tả và nêu lên nhận xét về những nét tiêu biểu của một nhân vật như: lai lịch, xuất thân, hình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dá</a:t>
            </a:r>
            <a:r>
              <a:rPr lang="nl-NL"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 bên ngoài, suy nghĩ, hành động, việc làm... của nhân vật.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947350" y="763124"/>
            <a:ext cx="9803027" cy="1197507"/>
          </a:xfrm>
          <a:prstGeom prst="rect">
            <a:avLst/>
          </a:prstGeom>
        </p:spPr>
        <p:txBody>
          <a:bodyPr wrap="square">
            <a:spAutoFit/>
          </a:bodyPr>
          <a:lstStyle/>
          <a:p>
            <a:pPr algn="ctr">
              <a:lnSpc>
                <a:spcPct val="115000"/>
              </a:lnSpc>
              <a:spcBef>
                <a:spcPts val="600"/>
              </a:spcBef>
              <a:spcAft>
                <a:spcPts val="600"/>
              </a:spcAft>
              <a:tabLst>
                <a:tab pos="400050" algn="l"/>
              </a:tabLs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BÀI VĂN PHÂN TÍCH ĐẶC ĐIỂM NHÂN VẬT</a:t>
            </a:r>
          </a:p>
          <a:p>
            <a:pPr algn="ctr">
              <a:lnSpc>
                <a:spcPct val="115000"/>
              </a:lnSpc>
              <a:spcBef>
                <a:spcPts val="600"/>
              </a:spcBef>
              <a:spcAft>
                <a:spcPts val="600"/>
              </a:spcAft>
              <a:tabLst>
                <a:tab pos="400050" algn="l"/>
              </a:tabLs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MỘT TÁC PHẨM VĂN HỌC</a:t>
            </a:r>
          </a:p>
        </p:txBody>
      </p:sp>
    </p:spTree>
    <p:extLst>
      <p:ext uri="{BB962C8B-B14F-4D97-AF65-F5344CB8AC3E}">
        <p14:creationId xmlns:p14="http://schemas.microsoft.com/office/powerpoint/2010/main" val="14588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612" y="453081"/>
            <a:ext cx="11607112" cy="7014228"/>
          </a:xfrm>
          <a:prstGeom prst="rect">
            <a:avLst/>
          </a:prstGeom>
        </p:spPr>
        <p:txBody>
          <a:bodyPr wrap="square">
            <a:spAutoFit/>
          </a:bodyPr>
          <a:lstStyle/>
          <a:p>
            <a:pPr algn="just">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Tìm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ý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Nhân vật em phân tích là nhân vật nào ? Trong tác phẩm nào ? Của ai ? Nhân vật ấy là người như thế nào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Nhân vật ấy có những đặc điểm nào nổi bật ? (Về ngoại hình, hành động, ngôn ngữ, nội tâm). Những đặc điểm đó cho thấy điều gì  về phẩm chất, tính cách của nhân vật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Mối quan hệ của nhân vật ấy với các nhân vật khác như thế nào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Người kể chuyện nhận xét gì về nhân vật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Em có nhận xét gì về nghệ thuật xây dựng nhân vật của nhà văn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Tx/>
              <a:buChar char="-"/>
            </a:pPr>
            <a:r>
              <a:rPr lang="vi-VN" sz="2800" dirty="0" smtClean="0">
                <a:latin typeface="Times New Roman" panose="02020603050405020304" pitchFamily="18" charset="0"/>
                <a:ea typeface="Times New Roman" panose="02020603050405020304" pitchFamily="18" charset="0"/>
              </a:rPr>
              <a:t>Nêu </a:t>
            </a:r>
            <a:r>
              <a:rPr lang="vi-VN" sz="2800" dirty="0">
                <a:latin typeface="Times New Roman" panose="02020603050405020304" pitchFamily="18" charset="0"/>
                <a:ea typeface="Times New Roman" panose="02020603050405020304" pitchFamily="18" charset="0"/>
              </a:rPr>
              <a:t>ý nghĩa của hình tượng nhân </a:t>
            </a:r>
            <a:r>
              <a:rPr lang="vi-VN" sz="2800" dirty="0" smtClean="0">
                <a:latin typeface="Times New Roman" panose="02020603050405020304" pitchFamily="18" charset="0"/>
                <a:ea typeface="Times New Roman" panose="02020603050405020304" pitchFamily="18" charset="0"/>
              </a:rPr>
              <a:t>vật</a:t>
            </a:r>
          </a:p>
          <a:p>
            <a:pPr>
              <a:spcBef>
                <a:spcPts val="600"/>
              </a:spcBef>
              <a:spcAft>
                <a:spcPts val="600"/>
              </a:spcAft>
              <a:tabLst>
                <a:tab pos="1386840" algn="l"/>
              </a:tabLst>
            </a:pPr>
            <a:r>
              <a:rPr lang="vi-VN"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endPar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tabLst>
                <a:tab pos="1386840" algn="l"/>
              </a:tabLs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Tx/>
              <a:buChar char="-"/>
            </a:pPr>
            <a:endParaRPr lang="en-US" sz="2800" dirty="0"/>
          </a:p>
        </p:txBody>
      </p:sp>
    </p:spTree>
    <p:extLst>
      <p:ext uri="{BB962C8B-B14F-4D97-AF65-F5344CB8AC3E}">
        <p14:creationId xmlns:p14="http://schemas.microsoft.com/office/powerpoint/2010/main" val="42338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50" y="370704"/>
            <a:ext cx="11327027" cy="5090624"/>
          </a:xfrm>
          <a:prstGeom prst="rect">
            <a:avLst/>
          </a:prstGeom>
        </p:spPr>
        <p:txBody>
          <a:bodyPr wrap="square">
            <a:spAutoFit/>
          </a:bodyPr>
          <a:lstStyle/>
          <a:p>
            <a:pPr algn="just">
              <a:lnSpc>
                <a:spcPct val="115000"/>
              </a:lnSpc>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Mở bài tham khảo 1 :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r>
              <a:rPr lang="vi-VN" sz="3200" b="1" dirty="0">
                <a:solidFill>
                  <a:srgbClr val="FF0000"/>
                </a:solidFill>
                <a:latin typeface="Times New Roman" panose="02020603050405020304" pitchFamily="18" charset="0"/>
                <a:ea typeface="Times New Roman" panose="02020603050405020304" pitchFamily="18" charset="0"/>
              </a:rPr>
              <a:t>TT1</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3200" dirty="0">
                <a:latin typeface="Times New Roman" panose="02020603050405020304" pitchFamily="18" charset="0"/>
                <a:ea typeface="Times New Roman" panose="02020603050405020304" pitchFamily="18" charset="0"/>
              </a:rPr>
              <a:t>Tô Hoài là một trong những cây bút xuất sắc của nền văn xuôi hiện đại Việt Nam. </a:t>
            </a:r>
            <a:r>
              <a:rPr lang="vi-VN" sz="3200" b="1" dirty="0">
                <a:solidFill>
                  <a:srgbClr val="FF0000"/>
                </a:solidFill>
                <a:latin typeface="Times New Roman" panose="02020603050405020304" pitchFamily="18" charset="0"/>
                <a:ea typeface="Times New Roman" panose="02020603050405020304" pitchFamily="18" charset="0"/>
              </a:rPr>
              <a:t>TT2</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3200" dirty="0">
                <a:latin typeface="Times New Roman" panose="02020603050405020304" pitchFamily="18" charset="0"/>
                <a:ea typeface="Times New Roman" panose="02020603050405020304" pitchFamily="18" charset="0"/>
              </a:rPr>
              <a:t>Ông là người có vốn sống phong phú, có lối viết trần thuật hóm hỉnh, sinh động. </a:t>
            </a:r>
            <a:r>
              <a:rPr lang="vi-VN" sz="3200" b="1" dirty="0">
                <a:solidFill>
                  <a:srgbClr val="FF0000"/>
                </a:solidFill>
                <a:latin typeface="Times New Roman" panose="02020603050405020304" pitchFamily="18" charset="0"/>
                <a:ea typeface="Times New Roman" panose="02020603050405020304" pitchFamily="18" charset="0"/>
              </a:rPr>
              <a:t>TT3</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3200" dirty="0">
                <a:latin typeface="Times New Roman" panose="02020603050405020304" pitchFamily="18" charset="0"/>
                <a:ea typeface="Times New Roman" panose="02020603050405020304" pitchFamily="18" charset="0"/>
              </a:rPr>
              <a:t>Một trong những tác phẩm tiêu biểu của ông là « Dế Mèn phiêu lưu kí » ra đời 1941. Đây là tác phẩm viết cho thiếu nhi-một tác phẩm xuất sắc của nhà văn Tô Hoài.</a:t>
            </a:r>
            <a:r>
              <a:rPr lang="vi-VN" sz="3200" b="1"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Và đoạn trích “</a:t>
            </a:r>
            <a:r>
              <a:rPr lang="vi-VN" sz="3200" i="1" dirty="0">
                <a:latin typeface="Times New Roman" panose="02020603050405020304" pitchFamily="18" charset="0"/>
                <a:ea typeface="Times New Roman" panose="02020603050405020304" pitchFamily="18" charset="0"/>
              </a:rPr>
              <a:t>Bài học đường đời đầu tiên”</a:t>
            </a:r>
            <a:r>
              <a:rPr lang="vi-VN" sz="3200" dirty="0">
                <a:latin typeface="Times New Roman" panose="02020603050405020304" pitchFamily="18" charset="0"/>
                <a:ea typeface="Times New Roman" panose="02020603050405020304" pitchFamily="18" charset="0"/>
              </a:rPr>
              <a:t> là đoạn trích hấp dẫn, đặc sắc trong tác phẩm này. </a:t>
            </a:r>
            <a:r>
              <a:rPr lang="vi-VN" sz="3200" b="1" dirty="0">
                <a:solidFill>
                  <a:srgbClr val="FF0000"/>
                </a:solidFill>
                <a:latin typeface="Times New Roman" panose="02020603050405020304" pitchFamily="18" charset="0"/>
                <a:ea typeface="Times New Roman" panose="02020603050405020304" pitchFamily="18" charset="0"/>
              </a:rPr>
              <a:t>TT4</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3200" dirty="0">
                <a:latin typeface="Times New Roman" panose="02020603050405020304" pitchFamily="18" charset="0"/>
                <a:ea typeface="Times New Roman" panose="02020603050405020304" pitchFamily="18" charset="0"/>
              </a:rPr>
              <a:t>Đoạn trích đã khắc họa rõ nét nhân vật Dế Mèn cùng bài học đầu tiên mà Dế Mèn nhận được trên đường đời</a:t>
            </a:r>
            <a:endParaRPr lang="en-US" sz="3200" dirty="0"/>
          </a:p>
        </p:txBody>
      </p:sp>
    </p:spTree>
    <p:extLst>
      <p:ext uri="{BB962C8B-B14F-4D97-AF65-F5344CB8AC3E}">
        <p14:creationId xmlns:p14="http://schemas.microsoft.com/office/powerpoint/2010/main" val="1563375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297" y="914400"/>
            <a:ext cx="9967784" cy="3539430"/>
          </a:xfrm>
          <a:prstGeom prst="rect">
            <a:avLst/>
          </a:prstGeom>
        </p:spPr>
        <p:txBody>
          <a:bodyPr wrap="square">
            <a:spAutoFit/>
          </a:bodyPr>
          <a:lstStyle/>
          <a:p>
            <a:r>
              <a:rPr lang="vi-VN" sz="3200" b="1" i="1"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Ví dụ :</a:t>
            </a:r>
          </a:p>
          <a:p>
            <a:r>
              <a:rPr lang="vi-VN" sz="3200" b="1"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TT1=&gt;</a:t>
            </a:r>
            <a:r>
              <a:rPr lang="en-US" sz="3200" b="1" i="1"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Vừa</a:t>
            </a:r>
            <a:r>
              <a:rPr lang="en-US" sz="3200" b="1" i="1"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nhắm</a:t>
            </a:r>
            <a:r>
              <a:rPr lang="en-US" sz="3200" b="1"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mắt</a:t>
            </a:r>
            <a:r>
              <a:rPr lang="en-US" sz="3200" b="1"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vừa</a:t>
            </a:r>
            <a:r>
              <a:rPr lang="en-US" sz="3200" b="1"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mở</a:t>
            </a:r>
            <a:r>
              <a:rPr lang="en-US" sz="3200" b="1"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cửa</a:t>
            </a:r>
            <a:r>
              <a:rPr lang="en-US" sz="3200" b="1"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sổ</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Ngọc</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latin typeface="Times New Roman" panose="02020603050405020304" pitchFamily="18" charset="0"/>
                <a:ea typeface="Calibri" panose="020F0502020204030204" pitchFamily="34" charset="0"/>
                <a:cs typeface="Times New Roman" panose="02020603050405020304" pitchFamily="18" charset="0"/>
              </a:rPr>
              <a:t> cha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con.</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TT2=&gt;</a:t>
            </a:r>
            <a:r>
              <a:rPr lang="en-US"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TT3=&gt;</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cha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095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276" y="268134"/>
            <a:ext cx="12068432" cy="6321731"/>
          </a:xfrm>
          <a:prstGeom prst="rect">
            <a:avLst/>
          </a:prstGeom>
        </p:spPr>
        <p:txBody>
          <a:bodyPr wrap="square">
            <a:spAutoFit/>
          </a:bodyPr>
          <a:lstStyle/>
          <a:p>
            <a:pPr algn="just">
              <a:lnSpc>
                <a:spcPct val="115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*Thân bài </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Lần lượt phân tích các đặc điểm của nhân vật theo yêu cầu của đề  dựa trên các bằng chứng trong tác phẩm (Người đọc lần lượt đưa ra ý kiến  của mình để khẳng định về các đặc điểm của nhân vật như : lai lịch, ngoại hình, ngôn ngữ, hành động, suy nghĩ….)</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+Phân tích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 điểm thứ nhất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của nhân vật : Nêu khái quát đặc điểm-&gt;Phân tích các khía cạnh.</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++Khía cạnh 1 : Lí lẽ + bằng chứng</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++Khía cạnh 2 : Lí lẽ + bằng chứng</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++Khía cạnh n : Lí lẽ + bằng chứng</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-&gt;Tiểu kết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768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508" y="115330"/>
            <a:ext cx="11574161" cy="6555641"/>
          </a:xfrm>
          <a:prstGeom prst="rect">
            <a:avLst/>
          </a:prstGeom>
        </p:spPr>
        <p:txBody>
          <a:bodyPr wrap="square">
            <a:spAutoFit/>
          </a:bodyPr>
          <a:lstStyle/>
          <a:p>
            <a:pPr indent="426720" algn="just">
              <a:spcAft>
                <a:spcPts val="0"/>
              </a:spcAft>
            </a:pPr>
            <a:r>
              <a:rPr lang="vi-VN" sz="2800" dirty="0" smtClean="0">
                <a:latin typeface="Times New Roman" panose="02020603050405020304" pitchFamily="18" charset="0"/>
                <a:ea typeface="Times New Roman" panose="02020603050405020304" pitchFamily="18" charset="0"/>
              </a:rPr>
              <a:t>Ví dụ:</a:t>
            </a:r>
            <a:r>
              <a:rPr lang="en-US" sz="2800" dirty="0" err="1" smtClean="0">
                <a:latin typeface="Times New Roman" panose="02020603050405020304" pitchFamily="18" charset="0"/>
                <a:ea typeface="Times New Roman" panose="02020603050405020304" pitchFamily="18" charset="0"/>
              </a:rPr>
              <a:t>Nhân</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song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cha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một</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người</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đảm</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đang</a:t>
            </a:r>
            <a:r>
              <a:rPr lang="en-US" sz="2800" dirty="0">
                <a:highlight>
                  <a:srgbClr val="FF00FF"/>
                </a:highligh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gũi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con “</a:t>
            </a:r>
            <a:r>
              <a:rPr lang="en-US" sz="2800" dirty="0" err="1">
                <a:solidFill>
                  <a:srgbClr val="FF0000"/>
                </a:solidFill>
                <a:latin typeface="Times New Roman" panose="02020603050405020304" pitchFamily="18" charset="0"/>
                <a:ea typeface="Times New Roman" panose="02020603050405020304" pitchFamily="18" charset="0"/>
              </a:rPr>
              <a:t>bố</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trồng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nhiều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hoa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bố</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làm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cho</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tôi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cái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bình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tưới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nhỏ</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bằng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thùng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sơn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hai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bố</a:t>
            </a:r>
            <a:r>
              <a:rPr lang="en-US" sz="2800" dirty="0">
                <a:solidFill>
                  <a:srgbClr val="FF0000"/>
                </a:solidFill>
                <a:latin typeface="Times New Roman" panose="02020603050405020304" pitchFamily="18" charset="0"/>
                <a:ea typeface="Times New Roman" panose="02020603050405020304" pitchFamily="18" charset="0"/>
              </a:rPr>
              <a:t> con </a:t>
            </a:r>
            <a:r>
              <a:rPr lang="en-US" sz="2800" dirty="0" err="1">
                <a:solidFill>
                  <a:srgbClr val="FF0000"/>
                </a:solidFill>
                <a:latin typeface="Times New Roman" panose="02020603050405020304" pitchFamily="18" charset="0"/>
                <a:ea typeface="Times New Roman" panose="02020603050405020304" pitchFamily="18" charset="0"/>
              </a:rPr>
              <a:t>cùng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nhau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tưới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hoa</a:t>
            </a:r>
            <a:r>
              <a:rPr lang="en-US" sz="2800" dirty="0">
                <a:solidFill>
                  <a:srgbClr val="FF0000"/>
                </a:solidFill>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người</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có</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cách</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giáo</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dục</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đặc</a:t>
            </a:r>
            <a:r>
              <a:rPr lang="en-US" sz="2800" dirty="0">
                <a:highlight>
                  <a:srgbClr val="FF00FF"/>
                </a:highlight>
                <a:latin typeface="Times New Roman" panose="02020603050405020304" pitchFamily="18" charset="0"/>
                <a:ea typeface="Times New Roman" panose="02020603050405020304" pitchFamily="18" charset="0"/>
              </a:rPr>
              <a:t> </a:t>
            </a:r>
            <a:r>
              <a:rPr lang="en-US" sz="2800" dirty="0" err="1">
                <a:highlight>
                  <a:srgbClr val="FF00FF"/>
                </a:highlight>
                <a:latin typeface="Times New Roman" panose="02020603050405020304" pitchFamily="18" charset="0"/>
                <a:ea typeface="Times New Roman" panose="02020603050405020304" pitchFamily="18" charset="0"/>
              </a:rPr>
              <a:t>biệt</a:t>
            </a:r>
            <a:r>
              <a:rPr lang="en-US" sz="2800" dirty="0">
                <a:highlight>
                  <a:srgbClr val="FF00FF"/>
                </a:highligh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dẫn</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nhắm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vườn</a:t>
            </a:r>
            <a:r>
              <a:rPr lang="en-US" sz="2800" dirty="0">
                <a:latin typeface="Times New Roman" panose="02020603050405020304" pitchFamily="18" charset="0"/>
                <a:ea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dà</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vườn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nữa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vườn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nhắm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chạm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sờ</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rPr>
              <a:t>tăng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ngửi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mùi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lặp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vườn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thôi</a:t>
            </a:r>
            <a:r>
              <a:rPr lang="en-US" sz="2800" dirty="0">
                <a:latin typeface="Times New Roman" panose="02020603050405020304" pitchFamily="18" charset="0"/>
                <a:ea typeface="Times New Roman" panose="02020603050405020304" pitchFamily="18" charset="0"/>
              </a:rPr>
              <a:t>. </a:t>
            </a:r>
            <a:r>
              <a:rPr lang="vi-VN" sz="2800" dirty="0" smtClean="0">
                <a:solidFill>
                  <a:srgbClr val="FF0000"/>
                </a:solidFill>
                <a:latin typeface="Times New Roman" panose="02020603050405020304" pitchFamily="18" charset="0"/>
                <a:ea typeface="Times New Roman" panose="02020603050405020304" pitchFamily="18" charset="0"/>
              </a:rPr>
              <a:t>=&gt;</a:t>
            </a:r>
            <a:r>
              <a:rPr lang="en-US" sz="2800" dirty="0" err="1" smtClean="0">
                <a:solidFill>
                  <a:srgbClr val="FF0000"/>
                </a:solidFill>
                <a:latin typeface="Times New Roman" panose="02020603050405020304" pitchFamily="18" charset="0"/>
                <a:ea typeface="Times New Roman" panose="02020603050405020304" pitchFamily="18" charset="0"/>
              </a:rPr>
              <a:t>Như</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vậy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người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đọc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không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chỉ</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thấy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phương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pháp</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giáo</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dục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hiện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đại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người</a:t>
            </a:r>
            <a:r>
              <a:rPr lang="en-US" sz="2800" dirty="0">
                <a:solidFill>
                  <a:srgbClr val="FF0000"/>
                </a:solidFill>
                <a:latin typeface="Times New Roman" panose="02020603050405020304" pitchFamily="18" charset="0"/>
                <a:ea typeface="Times New Roman" panose="02020603050405020304" pitchFamily="18" charset="0"/>
              </a:rPr>
              <a:t> cha </a:t>
            </a:r>
            <a:r>
              <a:rPr lang="en-US" sz="2800" dirty="0" err="1">
                <a:solidFill>
                  <a:srgbClr val="FF0000"/>
                </a:solidFill>
                <a:latin typeface="Times New Roman" panose="02020603050405020304" pitchFamily="18" charset="0"/>
                <a:ea typeface="Times New Roman" panose="02020603050405020304" pitchFamily="18" charset="0"/>
              </a:rPr>
              <a:t>mà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còn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thấy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sự</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tỉ</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mỉ</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cần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cách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dạy</a:t>
            </a:r>
            <a:r>
              <a:rPr lang="en-US" sz="2800" dirty="0">
                <a:solidFill>
                  <a:srgbClr val="FF0000"/>
                </a:solidFill>
                <a:latin typeface="Times New Roman" panose="02020603050405020304" pitchFamily="18" charset="0"/>
                <a:ea typeface="Times New Roman" panose="02020603050405020304" pitchFamily="18" charset="0"/>
              </a:rPr>
              <a:t> con, </a:t>
            </a:r>
            <a:r>
              <a:rPr lang="en-US" sz="2800" dirty="0" err="1">
                <a:solidFill>
                  <a:srgbClr val="FF0000"/>
                </a:solidFill>
                <a:latin typeface="Times New Roman" panose="02020603050405020304" pitchFamily="18" charset="0"/>
                <a:ea typeface="Times New Roman" panose="02020603050405020304" pitchFamily="18" charset="0"/>
              </a:rPr>
              <a:t>thấy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được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tình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yêu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trọng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những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điều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giản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dị</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nhất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người</a:t>
            </a:r>
            <a:r>
              <a:rPr lang="en-US" sz="2800" dirty="0">
                <a:solidFill>
                  <a:srgbClr val="FF0000"/>
                </a:solidFill>
                <a:latin typeface="Times New Roman" panose="02020603050405020304" pitchFamily="18" charset="0"/>
                <a:ea typeface="Times New Roman" panose="02020603050405020304" pitchFamily="18" charset="0"/>
              </a:rPr>
              <a:t> cha</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9814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1318" y="475010"/>
            <a:ext cx="11211698" cy="6173998"/>
          </a:xfrm>
          <a:prstGeom prst="rect">
            <a:avLst/>
          </a:prstGeom>
        </p:spPr>
        <p:txBody>
          <a:bodyPr wrap="square">
            <a:spAutoFit/>
          </a:bodyPr>
          <a:lstStyle/>
          <a:p>
            <a:pPr algn="just">
              <a:lnSpc>
                <a:spcPct val="115000"/>
              </a:lnSpc>
              <a:spcAft>
                <a:spcPts val="0"/>
              </a:spcAft>
            </a:pPr>
            <a:r>
              <a:rPr lang="vi-VN"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Phân tích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 điểm thứ hai</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của nhân vật : Nêu khái quát đặc điểm-&gt;Phân tích các khía cạnh.</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++Khía cạnh 1 : Lí lẽ + bằng chứng</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++Khía cạnh 2 : Lí lẽ + bằng chứng</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++Khía cạnh n : Lí lẽ + bằng chứng</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-&gt;Tiểu kết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Đánh giá :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Nghệ thuật xây dựng nhân vật : Cách sử dụng chi tiết, ngôn ngữ, biện pháp nghệ thuật.</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ea typeface="Times New Roman" panose="02020603050405020304" pitchFamily="18" charset="0"/>
              </a:rPr>
              <a:t>+ Ý nghĩa của hình tượng nhân vật trong việc thể hiện chủ đề tác phẩm hoặc quan niệm đời sống của tác</a:t>
            </a:r>
            <a:endParaRPr lang="en-US" sz="3200" dirty="0"/>
          </a:p>
        </p:txBody>
      </p:sp>
    </p:spTree>
    <p:extLst>
      <p:ext uri="{BB962C8B-B14F-4D97-AF65-F5344CB8AC3E}">
        <p14:creationId xmlns:p14="http://schemas.microsoft.com/office/powerpoint/2010/main" val="874420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752" y="823785"/>
            <a:ext cx="11178746" cy="2702278"/>
          </a:xfrm>
          <a:prstGeom prst="rect">
            <a:avLst/>
          </a:prstGeom>
        </p:spPr>
        <p:txBody>
          <a:bodyPr wrap="square">
            <a:spAutoFit/>
          </a:bodyPr>
          <a:lstStyle/>
          <a:p>
            <a:pPr algn="just">
              <a:lnSpc>
                <a:spcPct val="115000"/>
              </a:lnSpc>
              <a:spcAft>
                <a:spcPts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 Kết bài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Khẳng định lại ý kiến của người viết về nhân vật.</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ea typeface="Times New Roman" panose="02020603050405020304" pitchFamily="18" charset="0"/>
              </a:rPr>
              <a:t>- </a:t>
            </a:r>
            <a:r>
              <a:rPr lang="vi-VN" sz="3200" b="1" dirty="0">
                <a:solidFill>
                  <a:srgbClr val="FF0000"/>
                </a:solidFill>
                <a:latin typeface="Times New Roman" panose="02020603050405020304" pitchFamily="18" charset="0"/>
                <a:ea typeface="Times New Roman" panose="02020603050405020304" pitchFamily="18" charset="0"/>
              </a:rPr>
              <a:t>2</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3200" dirty="0">
                <a:latin typeface="Times New Roman" panose="02020603050405020304" pitchFamily="18" charset="0"/>
                <a:ea typeface="Times New Roman" panose="02020603050405020304" pitchFamily="18" charset="0"/>
              </a:rPr>
              <a:t>Nêu cảm nghĩ, ấn tượng về nhân vật, ý nghĩa, sự ảnh hưởng của nhân vật với con người trong thời đại đó hoặc ngày nay hay rút ra bài học cho mình và thế hệ trẻ hôm nay</a:t>
            </a:r>
            <a:endParaRPr lang="en-US" sz="3200" dirty="0"/>
          </a:p>
        </p:txBody>
      </p:sp>
    </p:spTree>
    <p:extLst>
      <p:ext uri="{BB962C8B-B14F-4D97-AF65-F5344CB8AC3E}">
        <p14:creationId xmlns:p14="http://schemas.microsoft.com/office/powerpoint/2010/main" val="3648887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837" y="584888"/>
            <a:ext cx="10742141" cy="4524315"/>
          </a:xfrm>
          <a:prstGeom prst="rect">
            <a:avLst/>
          </a:prstGeom>
        </p:spPr>
        <p:txBody>
          <a:bodyPr wrap="square">
            <a:spAutoFit/>
          </a:bodyPr>
          <a:lstStyle/>
          <a:p>
            <a:pPr algn="just">
              <a:spcAft>
                <a:spcPts val="0"/>
              </a:spcAft>
            </a:pPr>
            <a:r>
              <a:rPr lang="vi-VN" sz="3200" b="1" dirty="0">
                <a:latin typeface="Times New Roman" panose="02020603050405020304" pitchFamily="18" charset="0"/>
                <a:ea typeface="Times New Roman" panose="02020603050405020304" pitchFamily="18" charset="0"/>
              </a:rPr>
              <a:t>Kết </a:t>
            </a:r>
            <a:r>
              <a:rPr lang="vi-VN" sz="3200" b="1" dirty="0" smtClean="0">
                <a:latin typeface="Times New Roman" panose="02020603050405020304" pitchFamily="18" charset="0"/>
                <a:ea typeface="Times New Roman" panose="02020603050405020304" pitchFamily="18" charset="0"/>
              </a:rPr>
              <a:t>bài</a:t>
            </a:r>
            <a:r>
              <a:rPr lang="vi-VN" sz="3200" b="1" dirty="0">
                <a:latin typeface="Times New Roman" panose="02020603050405020304" pitchFamily="18" charset="0"/>
                <a:ea typeface="Times New Roman" panose="02020603050405020304" pitchFamily="18" charset="0"/>
              </a:rPr>
              <a:t> : </a:t>
            </a:r>
            <a:r>
              <a:rPr lang="vi-VN" sz="3200" b="1" dirty="0">
                <a:solidFill>
                  <a:srgbClr val="FF0000"/>
                </a:solidFill>
                <a:latin typeface="Times New Roman" panose="02020603050405020304" pitchFamily="18" charset="0"/>
                <a:ea typeface="Times New Roman" panose="02020603050405020304" pitchFamily="18" charset="0"/>
              </a:rPr>
              <a:t>1</a:t>
            </a:r>
            <a:r>
              <a:rPr lang="en-US" sz="3200" b="1" i="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a:t>
            </a:r>
            <a:r>
              <a:rPr lang="vi-VN" sz="3200" b="1" dirty="0">
                <a:latin typeface="Times New Roman" panose="02020603050405020304" pitchFamily="18" charset="0"/>
                <a:ea typeface="Times New Roman" panose="02020603050405020304" pitchFamily="18" charset="0"/>
              </a:rPr>
              <a:t>Khép </a:t>
            </a:r>
            <a:r>
              <a:rPr lang="vi-VN" sz="3200" dirty="0">
                <a:latin typeface="Times New Roman" panose="02020603050405020304" pitchFamily="18" charset="0"/>
                <a:ea typeface="Times New Roman" panose="02020603050405020304" pitchFamily="18" charset="0"/>
              </a:rPr>
              <a:t>lại trang sách cuối cùng, em vẫn không thôi nghĩ về nhân vật Dế Mèn-chàng dế cường tráng, khỏe mạnh nhưng tính tình kiêu căng xốc nổi. Rồi đây Dế Mèn sẽ tiếp tục cuộc đời của mình cùng bài học đầu tiên đã gây ra cho Dế Choăt. Khi nghĩ về điều đó, em lại cảm thấy nỗi buồn như được xoa dịu chỉ còn lại tình yêu thương ấm áp. </a:t>
            </a:r>
            <a:r>
              <a:rPr lang="vi-VN" sz="3200" b="1" dirty="0">
                <a:solidFill>
                  <a:srgbClr val="FF0000"/>
                </a:solidFill>
                <a:latin typeface="Times New Roman" panose="02020603050405020304" pitchFamily="18" charset="0"/>
                <a:ea typeface="Times New Roman" panose="02020603050405020304" pitchFamily="18" charset="0"/>
              </a:rPr>
              <a:t>2</a:t>
            </a:r>
            <a:r>
              <a:rPr lang="en-US" sz="3200" b="1" i="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a:t>
            </a:r>
            <a:r>
              <a:rPr lang="vi-VN" sz="3200" b="1" dirty="0">
                <a:latin typeface="Times New Roman" panose="02020603050405020304" pitchFamily="18" charset="0"/>
                <a:ea typeface="Times New Roman" panose="02020603050405020304" pitchFamily="18" charset="0"/>
              </a:rPr>
              <a:t>Bởi </a:t>
            </a:r>
            <a:r>
              <a:rPr lang="vi-VN" sz="3200" dirty="0">
                <a:latin typeface="Times New Roman" panose="02020603050405020304" pitchFamily="18" charset="0"/>
                <a:ea typeface="Times New Roman" panose="02020603050405020304" pitchFamily="18" charset="0"/>
              </a:rPr>
              <a:t>Dế Mèn đã dạy cho em một bài học đó là trong cuộc đời không nên kiêu căng, ngạo mạn, làm việc gì cũng phải suy tính kỹ càng nếu không sẽ phải ân hận suốt đời.</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098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DD0A95C6-CCE3-4B1C-9261-42E12A3D527C}"/>
              </a:ext>
            </a:extLst>
          </p:cNvPr>
          <p:cNvGraphicFramePr>
            <a:graphicFrameLocks noGrp="1"/>
          </p:cNvGraphicFramePr>
          <p:nvPr>
            <p:extLst>
              <p:ext uri="{D42A27DB-BD31-4B8C-83A1-F6EECF244321}">
                <p14:modId xmlns:p14="http://schemas.microsoft.com/office/powerpoint/2010/main" val="324047869"/>
              </p:ext>
            </p:extLst>
          </p:nvPr>
        </p:nvGraphicFramePr>
        <p:xfrm>
          <a:off x="469558" y="453082"/>
          <a:ext cx="11409405" cy="6306473"/>
        </p:xfrm>
        <a:graphic>
          <a:graphicData uri="http://schemas.openxmlformats.org/drawingml/2006/table">
            <a:tbl>
              <a:tblPr firstRow="1" firstCol="1" bandRow="1"/>
              <a:tblGrid>
                <a:gridCol w="1227680">
                  <a:extLst>
                    <a:ext uri="{9D8B030D-6E8A-4147-A177-3AD203B41FA5}">
                      <a16:colId xmlns:a16="http://schemas.microsoft.com/office/drawing/2014/main" xmlns="" val="3500000585"/>
                    </a:ext>
                  </a:extLst>
                </a:gridCol>
                <a:gridCol w="1291064">
                  <a:extLst>
                    <a:ext uri="{9D8B030D-6E8A-4147-A177-3AD203B41FA5}">
                      <a16:colId xmlns:a16="http://schemas.microsoft.com/office/drawing/2014/main" xmlns="" val="1192503040"/>
                    </a:ext>
                  </a:extLst>
                </a:gridCol>
                <a:gridCol w="8890661">
                  <a:extLst>
                    <a:ext uri="{9D8B030D-6E8A-4147-A177-3AD203B41FA5}">
                      <a16:colId xmlns:a16="http://schemas.microsoft.com/office/drawing/2014/main" xmlns="" val="3793381069"/>
                    </a:ext>
                  </a:extLst>
                </a:gridCol>
              </a:tblGrid>
              <a:tr h="406116">
                <a:tc>
                  <a:txBody>
                    <a:bodyPr/>
                    <a:lstStyle/>
                    <a:p>
                      <a:pPr algn="ct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1011293"/>
                  </a:ext>
                </a:extLst>
              </a:tr>
              <a:tr h="5479402">
                <a:tc>
                  <a:txBody>
                    <a:bodyPr/>
                    <a:lstStyle/>
                    <a:p>
                      <a:pPr algn="ct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386840" algn="l"/>
                        </a:tabLst>
                      </a:pPr>
                      <a:r>
                        <a:rPr lang="en-US" sz="2400" b="1" dirty="0">
                          <a:solidFill>
                            <a:srgbClr val="000000"/>
                          </a:solidFill>
                          <a:effectLst/>
                          <a:latin typeface="Times New Roman" panose="02020603050405020304" pitchFamily="18" charset="0"/>
                          <a:cs typeface="Times New Roman" panose="02020603050405020304" pitchFamily="18" charset="0"/>
                        </a:rPr>
                        <a:t>- </a:t>
                      </a:r>
                      <a:r>
                        <a:rPr lang="de-DE" sz="2400" b="1" dirty="0">
                          <a:solidFill>
                            <a:srgbClr val="000000"/>
                          </a:solidFill>
                          <a:effectLst/>
                          <a:latin typeface="Times New Roman" panose="02020603050405020304" pitchFamily="18" charset="0"/>
                          <a:cs typeface="Times New Roman" panose="02020603050405020304" pitchFamily="18" charset="0"/>
                        </a:rPr>
                        <a:t>Tính cách nhân vật: </a:t>
                      </a:r>
                      <a:r>
                        <a:rPr lang="de-DE" sz="2400" dirty="0">
                          <a:solidFill>
                            <a:srgbClr val="000000"/>
                          </a:solidFill>
                          <a:effectLst/>
                          <a:latin typeface="Times New Roman" panose="02020603050405020304" pitchFamily="18" charset="0"/>
                          <a:cs typeface="Times New Roman" panose="02020603050405020304" pitchFamily="18" charset="0"/>
                        </a:rPr>
                        <a:t>Thể hiện qua hình dáng, cử chỉ, hành động, suy nghĩ của nhân vật, qua nhận xét của người kể chuyện và mối quan hệ với các nhân vật khác.</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b="1" dirty="0">
                          <a:solidFill>
                            <a:srgbClr val="000000"/>
                          </a:solidFill>
                          <a:effectLst/>
                          <a:latin typeface="Times New Roman" panose="02020603050405020304" pitchFamily="18" charset="0"/>
                          <a:cs typeface="Times New Roman" panose="02020603050405020304" pitchFamily="18" charset="0"/>
                        </a:rPr>
                        <a:t>- Bối cảnh  :</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dirty="0">
                          <a:solidFill>
                            <a:srgbClr val="000000"/>
                          </a:solidFill>
                          <a:effectLst/>
                          <a:latin typeface="Times New Roman" panose="02020603050405020304" pitchFamily="18" charset="0"/>
                          <a:cs typeface="Times New Roman" panose="02020603050405020304" pitchFamily="18" charset="0"/>
                        </a:rPr>
                        <a:t>+ Bối cảnh lịch sử: Hoàn cảnh xã hội của một thời kì lịch sử. </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dirty="0">
                          <a:solidFill>
                            <a:srgbClr val="000000"/>
                          </a:solidFill>
                          <a:effectLst/>
                          <a:latin typeface="Times New Roman" panose="02020603050405020304" pitchFamily="18" charset="0"/>
                          <a:cs typeface="Times New Roman" panose="02020603050405020304" pitchFamily="18" charset="0"/>
                        </a:rPr>
                        <a:t>+ Bối cảnh riêng:</a:t>
                      </a:r>
                      <a:r>
                        <a:rPr lang="de-DE" sz="2400" b="1" dirty="0">
                          <a:solidFill>
                            <a:srgbClr val="000000"/>
                          </a:solidFill>
                          <a:effectLst/>
                          <a:latin typeface="Times New Roman" panose="02020603050405020304" pitchFamily="18" charset="0"/>
                          <a:cs typeface="Times New Roman" panose="02020603050405020304" pitchFamily="18" charset="0"/>
                        </a:rPr>
                        <a:t> </a:t>
                      </a:r>
                      <a:r>
                        <a:rPr lang="de-DE" sz="2400" dirty="0">
                          <a:solidFill>
                            <a:srgbClr val="000000"/>
                          </a:solidFill>
                          <a:effectLst/>
                          <a:latin typeface="Times New Roman" panose="02020603050405020304" pitchFamily="18" charset="0"/>
                          <a:cs typeface="Times New Roman" panose="02020603050405020304" pitchFamily="18" charset="0"/>
                        </a:rPr>
                        <a:t>Thời gian và địa điểm, quang cảnh cụ thể xảy ra câu chuyện.</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b="1" dirty="0">
                          <a:solidFill>
                            <a:srgbClr val="000000"/>
                          </a:solidFill>
                          <a:effectLst/>
                          <a:latin typeface="Times New Roman" panose="02020603050405020304" pitchFamily="18" charset="0"/>
                          <a:cs typeface="Times New Roman" panose="02020603050405020304" pitchFamily="18" charset="0"/>
                        </a:rPr>
                        <a:t>- Ngôi kể và tác dụng của việc thay đổi ngôi kể:</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b="1" dirty="0">
                          <a:solidFill>
                            <a:srgbClr val="000000"/>
                          </a:solidFill>
                          <a:effectLst/>
                          <a:latin typeface="Times New Roman" panose="02020603050405020304" pitchFamily="18" charset="0"/>
                          <a:cs typeface="Times New Roman" panose="02020603050405020304" pitchFamily="18" charset="0"/>
                        </a:rPr>
                        <a:t>- Ngôi kể: </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dirty="0">
                          <a:solidFill>
                            <a:srgbClr val="000000"/>
                          </a:solidFill>
                          <a:effectLst/>
                          <a:latin typeface="Times New Roman" panose="02020603050405020304" pitchFamily="18" charset="0"/>
                          <a:cs typeface="Times New Roman" panose="02020603050405020304" pitchFamily="18" charset="0"/>
                        </a:rPr>
                        <a:t>+ Ngôi thứ nhất: Xưng tôi.</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dirty="0">
                          <a:solidFill>
                            <a:srgbClr val="000000"/>
                          </a:solidFill>
                          <a:effectLst/>
                          <a:latin typeface="Times New Roman" panose="02020603050405020304" pitchFamily="18" charset="0"/>
                          <a:cs typeface="Times New Roman" panose="02020603050405020304" pitchFamily="18" charset="0"/>
                        </a:rPr>
                        <a:t>+ Ngôi thứ ba: Người kể giấu mặt. </a:t>
                      </a: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tabLst>
                          <a:tab pos="1386840" algn="l"/>
                        </a:tabLst>
                      </a:pPr>
                      <a:r>
                        <a:rPr lang="de-DE" sz="2400" b="1" dirty="0">
                          <a:solidFill>
                            <a:srgbClr val="000000"/>
                          </a:solidFill>
                          <a:effectLst/>
                          <a:latin typeface="Times New Roman" panose="02020603050405020304" pitchFamily="18" charset="0"/>
                          <a:cs typeface="Times New Roman" panose="02020603050405020304" pitchFamily="18" charset="0"/>
                        </a:rPr>
                        <a:t>- Thay đổi ngôi kể</a:t>
                      </a:r>
                      <a:r>
                        <a:rPr lang="de-DE" sz="2400" dirty="0">
                          <a:solidFill>
                            <a:srgbClr val="000000"/>
                          </a:solidFill>
                          <a:effectLst/>
                          <a:latin typeface="Times New Roman" panose="02020603050405020304" pitchFamily="18" charset="0"/>
                          <a:cs typeface="Times New Roman" panose="02020603050405020304" pitchFamily="18" charset="0"/>
                        </a:rPr>
                        <a:t>:  Để nội dung kể phong phú hơn, cách kể linh hoạt hơn</a:t>
                      </a:r>
                      <a:r>
                        <a:rPr lang="vi-VN" sz="2400" dirty="0">
                          <a:solidFill>
                            <a:srgbClr val="000000"/>
                          </a:solidFill>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36238" marR="36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3074575"/>
                  </a:ext>
                </a:extLst>
              </a:tr>
            </a:tbl>
          </a:graphicData>
        </a:graphic>
      </p:graphicFrame>
    </p:spTree>
    <p:extLst>
      <p:ext uri="{BB962C8B-B14F-4D97-AF65-F5344CB8AC3E}">
        <p14:creationId xmlns:p14="http://schemas.microsoft.com/office/powerpoint/2010/main" val="169403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399" y="914400"/>
            <a:ext cx="11193849" cy="3539430"/>
          </a:xfrm>
          <a:prstGeom prst="rect">
            <a:avLst/>
          </a:prstGeom>
        </p:spPr>
        <p:txBody>
          <a:bodyPr wrap="square">
            <a:spAutoFit/>
          </a:bodyPr>
          <a:lstStyle/>
          <a:p>
            <a:pPr algn="just">
              <a:spcAft>
                <a:spcPts val="0"/>
              </a:spcAft>
            </a:pPr>
            <a:r>
              <a:rPr lang="vi-VN" sz="3200" b="1" dirty="0" smtClean="0">
                <a:solidFill>
                  <a:srgbClr val="FF0000"/>
                </a:solidFill>
                <a:latin typeface="Times New Roman" panose="02020603050405020304" pitchFamily="18" charset="0"/>
                <a:ea typeface="Times New Roman" panose="02020603050405020304" pitchFamily="18" charset="0"/>
              </a:rPr>
              <a:t>Ví dụ :</a:t>
            </a:r>
            <a:r>
              <a:rPr lang="en-US" sz="3200" b="1" dirty="0" err="1" smtClean="0">
                <a:solidFill>
                  <a:srgbClr val="FF0000"/>
                </a:solidFill>
                <a:latin typeface="Times New Roman" panose="02020603050405020304" pitchFamily="18" charset="0"/>
                <a:ea typeface="Times New Roman" panose="02020603050405020304" pitchFamily="18" charset="0"/>
              </a:rPr>
              <a:t>Khẳng</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định</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lại</a:t>
            </a:r>
            <a:r>
              <a:rPr lang="en-US" sz="3200" b="1" dirty="0">
                <a:solidFill>
                  <a:srgbClr val="FF0000"/>
                </a:solidFill>
                <a:latin typeface="Times New Roman" panose="02020603050405020304" pitchFamily="18" charset="0"/>
                <a:ea typeface="Times New Roman" panose="02020603050405020304" pitchFamily="18" charset="0"/>
              </a:rPr>
              <a:t> ý </a:t>
            </a:r>
            <a:r>
              <a:rPr lang="en-US" sz="3200" b="1" dirty="0" err="1">
                <a:solidFill>
                  <a:srgbClr val="FF0000"/>
                </a:solidFill>
                <a:latin typeface="Times New Roman" panose="02020603050405020304" pitchFamily="18" charset="0"/>
                <a:ea typeface="Times New Roman" panose="02020603050405020304" pitchFamily="18" charset="0"/>
              </a:rPr>
              <a:t>kiến</a:t>
            </a:r>
            <a:r>
              <a:rPr lang="en-US" sz="3200" b="1" dirty="0">
                <a:solidFill>
                  <a:srgbClr val="FF0000"/>
                </a:solidFill>
                <a:latin typeface="Times New Roman" panose="02020603050405020304" pitchFamily="18" charset="0"/>
                <a:ea typeface="Times New Roman" panose="02020603050405020304" pitchFamily="18" charset="0"/>
              </a:rPr>
              <a:t>…</a:t>
            </a:r>
            <a:r>
              <a:rPr lang="en-US" sz="3200" b="1" i="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cha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lòng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ấn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tượng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đẹp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còn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dạy</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khúc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mắc</a:t>
            </a:r>
            <a:r>
              <a:rPr lang="en-US" sz="3200" dirty="0">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Tác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dụng</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nhân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vật</a:t>
            </a:r>
            <a:r>
              <a:rPr lang="en-US" sz="3200" b="1" dirty="0">
                <a:solidFill>
                  <a:srgbClr val="FF0000"/>
                </a:solidFill>
                <a:latin typeface="Times New Roman" panose="02020603050405020304" pitchFamily="18" charset="0"/>
                <a:ea typeface="Times New Roman" panose="02020603050405020304" pitchFamily="18" charset="0"/>
              </a:rPr>
              <a:t>…</a:t>
            </a:r>
            <a:r>
              <a:rPr lang="en-US" sz="3200" b="1" i="1" dirty="0">
                <a:solidFill>
                  <a:srgbClr val="FF0000"/>
                </a:solidFill>
                <a:latin typeface="Times New Roman" panose="02020603050405020304" pitchFamily="18" charset="0"/>
                <a:ea typeface="Times New Roman" panose="02020603050405020304" pitchFamily="18" charset="0"/>
                <a:sym typeface="Wingdings 3" panose="05040102010807070707" pitchFamily="18" charset="2"/>
              </a:rPr>
              <a:t></a:t>
            </a:r>
            <a:r>
              <a:rPr lang="en-US" sz="3200" dirty="0" err="1">
                <a:latin typeface="Times New Roman" panose="02020603050405020304" pitchFamily="18" charset="0"/>
                <a:ea typeface="Times New Roman" panose="02020603050405020304" pitchFamily="18" charset="0"/>
              </a:rPr>
              <a:t>Thầm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sẽ</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dẫn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gũi</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cha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chuyện</a:t>
            </a: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Vừa</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nhắm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mắt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vừa</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mở</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cửa</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sổ</a:t>
            </a:r>
            <a:r>
              <a:rPr lang="en-US" sz="3200" i="1"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1021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032" y="2033901"/>
            <a:ext cx="11401168" cy="2344231"/>
          </a:xfrm>
          <a:prstGeom prst="rect">
            <a:avLst/>
          </a:prstGeom>
        </p:spPr>
        <p:txBody>
          <a:bodyPr wrap="square">
            <a:spAutoFit/>
          </a:bodyPr>
          <a:lstStyle/>
          <a:p>
            <a:pPr algn="ctr">
              <a:lnSpc>
                <a:spcPct val="115000"/>
              </a:lnSpc>
              <a:spcAft>
                <a:spcPts val="1000"/>
              </a:spcAft>
            </a:pPr>
            <a:r>
              <a:rPr lang="en-US" sz="6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BÀI VĂN BIỂU CẢM VỀ </a:t>
            </a:r>
          </a:p>
          <a:p>
            <a:pPr algn="ctr">
              <a:lnSpc>
                <a:spcPct val="115000"/>
              </a:lnSpc>
              <a:spcAft>
                <a:spcPts val="1000"/>
              </a:spcAft>
            </a:pPr>
            <a:r>
              <a:rPr lang="en-US" sz="6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 NGƯỜI HOẶC SỰ VIỆC</a:t>
            </a:r>
            <a:endParaRPr lang="en-US" sz="6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0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2500"/>
                                        <p:tgtEl>
                                          <p:spTgt spid="4"/>
                                        </p:tgtEl>
                                        <p:attrNameLst>
                                          <p:attrName>ppt_w</p:attrName>
                                        </p:attrNameLst>
                                      </p:cBhvr>
                                      <p:tavLst>
                                        <p:tav tm="0">
                                          <p:val>
                                            <p:strVal val="ppt_w"/>
                                          </p:val>
                                        </p:tav>
                                        <p:tav tm="100000">
                                          <p:val>
                                            <p:fltVal val="0"/>
                                          </p:val>
                                        </p:tav>
                                      </p:tavLst>
                                    </p:anim>
                                    <p:anim calcmode="lin" valueType="num">
                                      <p:cBhvr>
                                        <p:cTn id="7" dur="2500"/>
                                        <p:tgtEl>
                                          <p:spTgt spid="4"/>
                                        </p:tgtEl>
                                        <p:attrNameLst>
                                          <p:attrName>ppt_h</p:attrName>
                                        </p:attrNameLst>
                                      </p:cBhvr>
                                      <p:tavLst>
                                        <p:tav tm="0">
                                          <p:val>
                                            <p:strVal val="ppt_h"/>
                                          </p:val>
                                        </p:tav>
                                        <p:tav tm="100000">
                                          <p:val>
                                            <p:fltVal val="0"/>
                                          </p:val>
                                        </p:tav>
                                      </p:tavLst>
                                    </p:anim>
                                    <p:anim calcmode="lin" valueType="num">
                                      <p:cBhvr>
                                        <p:cTn id="8" dur="2500"/>
                                        <p:tgtEl>
                                          <p:spTgt spid="4"/>
                                        </p:tgtEl>
                                        <p:attrNameLst>
                                          <p:attrName>style.rotation</p:attrName>
                                        </p:attrNameLst>
                                      </p:cBhvr>
                                      <p:tavLst>
                                        <p:tav tm="0">
                                          <p:val>
                                            <p:fltVal val="0"/>
                                          </p:val>
                                        </p:tav>
                                        <p:tav tm="100000">
                                          <p:val>
                                            <p:fltVal val="90"/>
                                          </p:val>
                                        </p:tav>
                                      </p:tavLst>
                                    </p:anim>
                                    <p:animEffect transition="out" filter="fade">
                                      <p:cBhvr>
                                        <p:cTn id="9" dur="2500"/>
                                        <p:tgtEl>
                                          <p:spTgt spid="4"/>
                                        </p:tgtEl>
                                      </p:cBhvr>
                                    </p:animEffect>
                                    <p:set>
                                      <p:cBhvr>
                                        <p:cTn id="10" dur="1" fill="hold">
                                          <p:stCondLst>
                                            <p:cond delay="2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611" y="1738183"/>
            <a:ext cx="11101505" cy="4699027"/>
          </a:xfrm>
          <a:prstGeom prst="rect">
            <a:avLst/>
          </a:prstGeom>
        </p:spPr>
        <p:txBody>
          <a:bodyPr wrap="square">
            <a:spAutoFit/>
          </a:bodyPr>
          <a:lstStyle/>
          <a:p>
            <a:pPr>
              <a:lnSpc>
                <a:spcPct val="150000"/>
              </a:lnSpc>
              <a:spcAft>
                <a:spcPts val="0"/>
              </a:spcAft>
            </a:pPr>
            <a:r>
              <a:rPr lang="vi-VN"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Bước</a:t>
            </a:r>
            <a:r>
              <a:rPr lang="en-US"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lập</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89469" y="221902"/>
            <a:ext cx="11425882" cy="1384995"/>
          </a:xfrm>
          <a:prstGeom prst="rect">
            <a:avLst/>
          </a:prstGeom>
        </p:spPr>
        <p:txBody>
          <a:bodyPr wrap="square">
            <a:spAutoFit/>
          </a:bodyPr>
          <a:lstStyle/>
          <a:p>
            <a:pPr algn="just">
              <a:spcAft>
                <a:spcPts val="0"/>
              </a:spcAft>
              <a:tabLst>
                <a:tab pos="474345" algn="l"/>
                <a:tab pos="6092190" algn="l"/>
              </a:tabLs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niệm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74345" algn="l"/>
                <a:tab pos="6092190" algn="l"/>
              </a:tabLs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52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465" y="971035"/>
            <a:ext cx="11590637" cy="4832092"/>
          </a:xfrm>
          <a:prstGeom prst="rect">
            <a:avLst/>
          </a:prstGeom>
        </p:spPr>
        <p:txBody>
          <a:bodyPr wrap="square">
            <a:spAutoFit/>
          </a:bodyPr>
          <a:lstStyle/>
          <a:p>
            <a:pPr>
              <a:spcAft>
                <a:spcPts val="0"/>
              </a:spcAft>
            </a:pPr>
            <a:r>
              <a:rPr lang="vi-VN" sz="2800" b="1" dirty="0" smtClean="0">
                <a:solidFill>
                  <a:srgbClr val="000000"/>
                </a:solidFill>
                <a:latin typeface="Times New Roman" panose="02020603050405020304" pitchFamily="18" charset="0"/>
                <a:ea typeface="Times New Roman" panose="02020603050405020304" pitchFamily="18" charset="0"/>
              </a:rPr>
              <a:t>3.</a:t>
            </a:r>
            <a:r>
              <a:rPr lang="en-US" sz="2800" b="1" dirty="0" err="1" smtClean="0">
                <a:solidFill>
                  <a:srgbClr val="000000"/>
                </a:solidFill>
                <a:latin typeface="Times New Roman" panose="02020603050405020304" pitchFamily="18" charset="0"/>
                <a:ea typeface="Times New Roman" panose="02020603050405020304" pitchFamily="18" charset="0"/>
              </a:rPr>
              <a:t>Lập</a:t>
            </a:r>
            <a:r>
              <a:rPr lang="en-US" sz="2800" b="1" dirty="0" smtClean="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dàn</a:t>
            </a:r>
            <a:r>
              <a:rPr lang="en-US" sz="2800" b="1" dirty="0">
                <a:solidFill>
                  <a:srgbClr val="000000"/>
                </a:solidFill>
                <a:latin typeface="Times New Roman" panose="02020603050405020304" pitchFamily="18" charset="0"/>
                <a:ea typeface="Times New Roman" panose="02020603050405020304" pitchFamily="18" charset="0"/>
              </a:rPr>
              <a:t> ý:</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Mơ</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bài</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ban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Thân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bài</a:t>
            </a:r>
            <a:r>
              <a:rPr lang="en-US" sz="2800" b="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dựa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1. </a:t>
            </a:r>
            <a:r>
              <a:rPr lang="en-US" sz="2800" dirty="0" err="1">
                <a:solidFill>
                  <a:srgbClr val="000000"/>
                </a:solidFill>
                <a:latin typeface="Times New Roman" panose="02020603050405020304" pitchFamily="18" charset="0"/>
                <a:ea typeface="Times New Roman" panose="02020603050405020304" pitchFamily="18" charset="0"/>
              </a:rPr>
              <a:t>Giới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2.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Ngoại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3.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hào</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Kết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0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931" y="1257375"/>
            <a:ext cx="10885714" cy="4539191"/>
          </a:xfrm>
          <a:prstGeom prst="rect">
            <a:avLst/>
          </a:prstGeom>
        </p:spPr>
        <p:txBody>
          <a:bodyPr wrap="square">
            <a:spAutoFit/>
          </a:bodyPr>
          <a:lstStyle/>
          <a:p>
            <a:pPr algn="just">
              <a:lnSpc>
                <a:spcPct val="150000"/>
              </a:lnSpc>
              <a:spcAft>
                <a:spcPts val="0"/>
              </a:spcAft>
            </a:pPr>
            <a:r>
              <a:rPr lang="vi-VN" sz="2800" b="1" i="1"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b="1" i="1"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2800" b="1" i="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bài</a:t>
            </a:r>
            <a:endParaRPr lang="en-US"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rõ</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rõ</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ràng</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95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7654" y="312697"/>
            <a:ext cx="5482330" cy="369332"/>
          </a:xfrm>
          <a:prstGeom prst="rect">
            <a:avLst/>
          </a:prstGeom>
        </p:spPr>
        <p:txBody>
          <a:bodyPr wrap="square">
            <a:spAutoFit/>
          </a:bodyPr>
          <a:lstStyle/>
          <a:p>
            <a:pPr>
              <a:spcAft>
                <a:spcPts val="0"/>
              </a:spcAft>
            </a:pPr>
            <a:r>
              <a:rPr lang="en-US" b="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ĐỀ </a:t>
            </a:r>
            <a:r>
              <a:rPr lang="en-US" b="1" dirty="0" smtClean="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b="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BIỂU CẢM VỀ THẦY CÔ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Rectangle 3"/>
          <p:cNvSpPr/>
          <p:nvPr/>
        </p:nvSpPr>
        <p:spPr>
          <a:xfrm>
            <a:off x="291242" y="855365"/>
            <a:ext cx="11197624" cy="2677656"/>
          </a:xfrm>
          <a:prstGeom prst="rect">
            <a:avLst/>
          </a:prstGeom>
        </p:spPr>
        <p:txBody>
          <a:bodyPr wrap="square">
            <a:spAutoFit/>
          </a:bodyPr>
          <a:lstStyle/>
          <a:p>
            <a:pPr algn="just">
              <a:spcAft>
                <a:spcPts val="0"/>
              </a:spcAft>
            </a:pPr>
            <a:r>
              <a:rPr lang="en-US" sz="2400" b="1" i="1" dirty="0">
                <a:latin typeface="Times New Roman" panose="02020603050405020304" pitchFamily="18" charset="0"/>
                <a:ea typeface="SimSun" panose="02010600030101010101" pitchFamily="2" charset="-122"/>
                <a:cs typeface="Times New Roman" panose="02020603050405020304" pitchFamily="18" charset="0"/>
              </a:rPr>
              <a:t>MB: </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Đưa</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vào</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hát</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để</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dẫn</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dắt</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vấn</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đề</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Cảm</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xúc</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khi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nghe</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em</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lại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bồi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hồi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nhớ</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về</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thầy</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a:t>
            </a:r>
            <a:r>
              <a:rPr lang="en-US" sz="2400" b="1" i="1" dirty="0" err="1">
                <a:latin typeface="Times New Roman" panose="02020603050405020304" pitchFamily="18" charset="0"/>
                <a:ea typeface="SimSun" panose="02010600030101010101" pitchFamily="2" charset="-122"/>
                <a:cs typeface="Times New Roman" panose="02020603050405020304" pitchFamily="18" charset="0"/>
              </a:rPr>
              <a:t>cô</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Cảm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xúc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nhớ</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về</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thầy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cô</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nghe</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hát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bồi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sở</a:t>
            </a: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Rectangle 4"/>
          <p:cNvSpPr/>
          <p:nvPr/>
        </p:nvSpPr>
        <p:spPr>
          <a:xfrm>
            <a:off x="189470" y="3706357"/>
            <a:ext cx="11796584" cy="2246769"/>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TB:</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a:t>a.</a:t>
            </a:r>
            <a:r>
              <a:rPr lang="vi-VN" sz="2800" b="1" i="1" dirty="0" smtClean="0">
                <a:latin typeface="Times New Roman" panose="02020603050405020304" pitchFamily="18" charset="0"/>
                <a:ea typeface="Times New Roman" panose="02020603050405020304" pitchFamily="18" charset="0"/>
                <a:cs typeface="Times New Roman" panose="02020603050405020304" pitchFamily="18" charset="0"/>
              </a:rPr>
              <a:t>X</a:t>
            </a:r>
            <a:r>
              <a:rPr lang="en-US" sz="2800" b="1" i="1" dirty="0" err="1" smtClean="0">
                <a:latin typeface="Times New Roman" panose="02020603050405020304" pitchFamily="18" charset="0"/>
                <a:ea typeface="Times New Roman" panose="02020603050405020304" pitchFamily="18" charset="0"/>
                <a:cs typeface="Times New Roman" panose="02020603050405020304" pitchFamily="18" charset="0"/>
              </a:rPr>
              <a:t>úc</a:t>
            </a:r>
            <a:r>
              <a:rPr 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nghẹn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thầy</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sở</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endParaRPr lang="en-US" sz="28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93077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26673" y="217898"/>
            <a:ext cx="12192000" cy="6313117"/>
          </a:xfrm>
          <a:prstGeom prst="rect">
            <a:avLst/>
          </a:prstGeom>
        </p:spPr>
      </p:pic>
    </p:spTree>
    <p:extLst>
      <p:ext uri="{BB962C8B-B14F-4D97-AF65-F5344CB8AC3E}">
        <p14:creationId xmlns:p14="http://schemas.microsoft.com/office/powerpoint/2010/main" val="40855433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44857" y="0"/>
            <a:ext cx="9021721" cy="6858000"/>
          </a:xfrm>
          <a:prstGeom prst="rect">
            <a:avLst/>
          </a:prstGeom>
        </p:spPr>
      </p:pic>
    </p:spTree>
    <p:extLst>
      <p:ext uri="{BB962C8B-B14F-4D97-AF65-F5344CB8AC3E}">
        <p14:creationId xmlns:p14="http://schemas.microsoft.com/office/powerpoint/2010/main" val="2547493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757" y="189471"/>
            <a:ext cx="11928389" cy="6001643"/>
          </a:xfrm>
          <a:prstGeom prst="rect">
            <a:avLst/>
          </a:prstGeom>
        </p:spPr>
        <p:txBody>
          <a:bodyPr wrap="square">
            <a:spAutoFit/>
          </a:bodyPr>
          <a:lstStyle/>
          <a:p>
            <a:pPr algn="just">
              <a:spcAft>
                <a:spcPts val="0"/>
              </a:spcAft>
            </a:pP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b.Miêu</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khuôn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mũi</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miệng,tóc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tỉa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tóc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xóa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c.Cảm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nghẹn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endParaRPr lang="vi-VN"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a:p>
            <a:pPr algn="just">
              <a:spcAft>
                <a:spcPts val="0"/>
              </a:spcAft>
            </a:pP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98001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93" y="362466"/>
            <a:ext cx="11911914" cy="5262979"/>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kỉ</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muộn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huynh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muộn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muộn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leo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sai</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0983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D3A64DAC-A354-4F51-BEC9-23D8569EBEAE}"/>
              </a:ext>
            </a:extLst>
          </p:cNvPr>
          <p:cNvGraphicFramePr>
            <a:graphicFrameLocks noGrp="1"/>
          </p:cNvGraphicFramePr>
          <p:nvPr>
            <p:extLst>
              <p:ext uri="{D42A27DB-BD31-4B8C-83A1-F6EECF244321}">
                <p14:modId xmlns:p14="http://schemas.microsoft.com/office/powerpoint/2010/main" val="2894064657"/>
              </p:ext>
            </p:extLst>
          </p:nvPr>
        </p:nvGraphicFramePr>
        <p:xfrm>
          <a:off x="387177" y="280086"/>
          <a:ext cx="11574163" cy="6160903"/>
        </p:xfrm>
        <a:graphic>
          <a:graphicData uri="http://schemas.openxmlformats.org/drawingml/2006/table">
            <a:tbl>
              <a:tblPr firstRow="1" firstCol="1" bandRow="1">
                <a:tableStyleId>{ED083AE6-46FA-4A59-8FB0-9F97EB10719F}</a:tableStyleId>
              </a:tblPr>
              <a:tblGrid>
                <a:gridCol w="1030818">
                  <a:extLst>
                    <a:ext uri="{9D8B030D-6E8A-4147-A177-3AD203B41FA5}">
                      <a16:colId xmlns:a16="http://schemas.microsoft.com/office/drawing/2014/main" xmlns="" val="159208324"/>
                    </a:ext>
                  </a:extLst>
                </a:gridCol>
                <a:gridCol w="1389045">
                  <a:extLst>
                    <a:ext uri="{9D8B030D-6E8A-4147-A177-3AD203B41FA5}">
                      <a16:colId xmlns:a16="http://schemas.microsoft.com/office/drawing/2014/main" xmlns="" val="3128410827"/>
                    </a:ext>
                  </a:extLst>
                </a:gridCol>
                <a:gridCol w="9154300">
                  <a:extLst>
                    <a:ext uri="{9D8B030D-6E8A-4147-A177-3AD203B41FA5}">
                      <a16:colId xmlns:a16="http://schemas.microsoft.com/office/drawing/2014/main" xmlns="" val="2214614998"/>
                    </a:ext>
                  </a:extLst>
                </a:gridCol>
              </a:tblGrid>
              <a:tr h="6160903">
                <a:tc>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1</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Số</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chữ</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tiếng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Mỗi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dòng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bốn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chữ</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2.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gieo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vần</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chân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đặt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cuối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dòng</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liền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gieo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liên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tiếp</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Đặt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quãng</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a:t>
                      </a:r>
                      <a:r>
                        <a:rPr lang="en-US" sz="2400" b="0" dirty="0" err="1">
                          <a:effectLst/>
                          <a:latin typeface="Times New Roman" panose="02020603050405020304" pitchFamily="18" charset="0"/>
                          <a:cs typeface="Times New Roman" panose="02020603050405020304" pitchFamily="18" charset="0"/>
                        </a:rPr>
                        <a:t>Một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bài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thơ</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có</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thể</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phối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hợp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nhiều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gieo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hỗn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hợp</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3.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ngắt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nhịp</a:t>
                      </a:r>
                      <a:r>
                        <a:rPr lang="en-US" sz="2400" b="0" dirty="0">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- 2/2 </a:t>
                      </a:r>
                      <a:r>
                        <a:rPr lang="en-US" sz="2400" b="0" dirty="0" err="1">
                          <a:effectLst/>
                          <a:latin typeface="Times New Roman" panose="02020603050405020304" pitchFamily="18" charset="0"/>
                          <a:cs typeface="Times New Roman" panose="02020603050405020304" pitchFamily="18" charset="0"/>
                        </a:rPr>
                        <a:t>hoặc</a:t>
                      </a:r>
                      <a:r>
                        <a:rPr lang="en-US" sz="2400" b="0" dirty="0">
                          <a:effectLst/>
                          <a:latin typeface="Times New Roman" panose="02020603050405020304" pitchFamily="18" charset="0"/>
                          <a:cs typeface="Times New Roman" panose="02020603050405020304" pitchFamily="18" charset="0"/>
                        </a:rPr>
                        <a:t> 3/1 (</a:t>
                      </a:r>
                      <a:r>
                        <a:rPr lang="en-US" sz="2400" b="0" dirty="0" err="1">
                          <a:effectLst/>
                          <a:latin typeface="Times New Roman" panose="02020603050405020304" pitchFamily="18" charset="0"/>
                          <a:cs typeface="Times New Roman" panose="02020603050405020304" pitchFamily="18" charset="0"/>
                        </a:rPr>
                        <a:t>nhịp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thơ</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có</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thể</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ngắt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linh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hoạt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phù</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hợp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cảm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cảm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xúc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được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thể</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hiện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bài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thơ</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4. </a:t>
                      </a:r>
                      <a:r>
                        <a:rPr lang="en-US" sz="2400" b="0" dirty="0" err="1">
                          <a:effectLst/>
                          <a:latin typeface="Times New Roman" panose="02020603050405020304" pitchFamily="18" charset="0"/>
                          <a:cs typeface="Times New Roman" panose="02020603050405020304" pitchFamily="18" charset="0"/>
                        </a:rPr>
                        <a:t>Hình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ảnh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thơ</a:t>
                      </a:r>
                      <a:r>
                        <a:rPr lang="en-US" sz="2400" b="0" dirty="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400" b="0" dirty="0">
                          <a:effectLst/>
                          <a:latin typeface="Times New Roman" panose="02020603050405020304" pitchFamily="18" charset="0"/>
                          <a:cs typeface="Times New Roman" panose="02020603050405020304" pitchFamily="18" charset="0"/>
                        </a:rPr>
                        <a:t>- Dung </a:t>
                      </a:r>
                      <a:r>
                        <a:rPr lang="en-US" sz="2400" b="0" dirty="0" err="1">
                          <a:effectLst/>
                          <a:latin typeface="Times New Roman" panose="02020603050405020304" pitchFamily="18" charset="0"/>
                          <a:cs typeface="Times New Roman" panose="02020603050405020304" pitchFamily="18" charset="0"/>
                        </a:rPr>
                        <a:t>dị</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gũi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Gần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đồng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dao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vè</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thích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hợp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việc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kể</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chuyện</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3732184"/>
                  </a:ext>
                </a:extLst>
              </a:tr>
            </a:tbl>
          </a:graphicData>
        </a:graphic>
      </p:graphicFrame>
    </p:spTree>
    <p:extLst>
      <p:ext uri="{BB962C8B-B14F-4D97-AF65-F5344CB8AC3E}">
        <p14:creationId xmlns:p14="http://schemas.microsoft.com/office/powerpoint/2010/main" val="497084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184" y="387178"/>
            <a:ext cx="11681254" cy="5262979"/>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e.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vạn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mắn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theo</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KB: </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dìu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dắt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15653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loud 52"/>
          <p:cNvSpPr/>
          <p:nvPr/>
        </p:nvSpPr>
        <p:spPr>
          <a:xfrm>
            <a:off x="4583923" y="128394"/>
            <a:ext cx="3043338" cy="773479"/>
          </a:xfrm>
          <a:prstGeom prst="cloud">
            <a:avLst/>
          </a:prstGeom>
          <a:solidFill>
            <a:schemeClr val="accent5">
              <a:lumMod val="20000"/>
              <a:lumOff val="80000"/>
            </a:schemeClr>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002060"/>
                </a:solidFill>
              </a:rPr>
              <a:t>Đề</a:t>
            </a:r>
            <a:r>
              <a:rPr lang="en-US" sz="3200" b="1" dirty="0" smtClean="0">
                <a:solidFill>
                  <a:srgbClr val="002060"/>
                </a:solidFill>
              </a:rPr>
              <a:t> </a:t>
            </a:r>
            <a:endParaRPr lang="en-US" sz="3200" b="1" dirty="0">
              <a:solidFill>
                <a:srgbClr val="002060"/>
              </a:solidFill>
            </a:endParaRPr>
          </a:p>
        </p:txBody>
      </p:sp>
      <p:sp>
        <p:nvSpPr>
          <p:cNvPr id="54" name="矩形 6"/>
          <p:cNvSpPr/>
          <p:nvPr/>
        </p:nvSpPr>
        <p:spPr>
          <a:xfrm>
            <a:off x="689820" y="1524986"/>
            <a:ext cx="8352928" cy="4224469"/>
          </a:xfrm>
          <a:prstGeom prst="rect">
            <a:avLst/>
          </a:prstGeom>
          <a:solidFill>
            <a:srgbClr val="A7BCB0"/>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t> </a:t>
            </a:r>
            <a:endParaRPr lang="zh-CN" altLang="en-US" sz="2400"/>
          </a:p>
        </p:txBody>
      </p:sp>
      <p:sp>
        <p:nvSpPr>
          <p:cNvPr id="55" name="矩形 12"/>
          <p:cNvSpPr/>
          <p:nvPr/>
        </p:nvSpPr>
        <p:spPr>
          <a:xfrm>
            <a:off x="1553916" y="1524986"/>
            <a:ext cx="7488832" cy="3456384"/>
          </a:xfrm>
          <a:prstGeom prst="rect">
            <a:avLst/>
          </a:prstGeom>
          <a:solidFill>
            <a:schemeClr val="bg1"/>
          </a:solidFill>
          <a:ln>
            <a:no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smtClean="0">
                <a:solidFill>
                  <a:srgbClr val="002060"/>
                </a:solidFill>
              </a:rPr>
              <a:t>Cảm</a:t>
            </a:r>
            <a:r>
              <a:rPr lang="en-US" altLang="zh-CN" sz="4000" dirty="0" smtClean="0">
                <a:solidFill>
                  <a:srgbClr val="002060"/>
                </a:solidFill>
              </a:rPr>
              <a:t> </a:t>
            </a:r>
            <a:r>
              <a:rPr lang="en-US" altLang="zh-CN" sz="4000" dirty="0" err="1" smtClean="0">
                <a:solidFill>
                  <a:srgbClr val="002060"/>
                </a:solidFill>
              </a:rPr>
              <a:t>nghĩ</a:t>
            </a:r>
            <a:r>
              <a:rPr lang="en-US" altLang="zh-CN" sz="4000" dirty="0" smtClean="0">
                <a:solidFill>
                  <a:srgbClr val="002060"/>
                </a:solidFill>
              </a:rPr>
              <a:t> </a:t>
            </a:r>
            <a:r>
              <a:rPr lang="en-US" altLang="zh-CN" sz="4000" dirty="0" err="1" smtClean="0">
                <a:solidFill>
                  <a:srgbClr val="002060"/>
                </a:solidFill>
              </a:rPr>
              <a:t>về</a:t>
            </a:r>
            <a:r>
              <a:rPr lang="en-US" altLang="zh-CN" sz="4000" dirty="0" smtClean="0">
                <a:solidFill>
                  <a:srgbClr val="002060"/>
                </a:solidFill>
              </a:rPr>
              <a:t> </a:t>
            </a:r>
            <a:r>
              <a:rPr lang="en-US" altLang="zh-CN" sz="4000" dirty="0" err="1" smtClean="0">
                <a:solidFill>
                  <a:srgbClr val="002060"/>
                </a:solidFill>
              </a:rPr>
              <a:t>một</a:t>
            </a:r>
            <a:r>
              <a:rPr lang="en-US" altLang="zh-CN" sz="4000" dirty="0" smtClean="0">
                <a:solidFill>
                  <a:srgbClr val="002060"/>
                </a:solidFill>
              </a:rPr>
              <a:t> </a:t>
            </a:r>
            <a:r>
              <a:rPr lang="en-US" altLang="zh-CN" sz="4000" dirty="0" err="1" smtClean="0">
                <a:solidFill>
                  <a:srgbClr val="002060"/>
                </a:solidFill>
              </a:rPr>
              <a:t>món</a:t>
            </a:r>
            <a:r>
              <a:rPr lang="en-US" altLang="zh-CN" sz="4000" dirty="0" smtClean="0">
                <a:solidFill>
                  <a:srgbClr val="002060"/>
                </a:solidFill>
              </a:rPr>
              <a:t> </a:t>
            </a:r>
            <a:r>
              <a:rPr lang="en-US" altLang="zh-CN" sz="4000" dirty="0" err="1" smtClean="0">
                <a:solidFill>
                  <a:srgbClr val="002060"/>
                </a:solidFill>
              </a:rPr>
              <a:t>quà</a:t>
            </a:r>
            <a:r>
              <a:rPr lang="en-US" altLang="zh-CN" sz="4000" dirty="0" smtClean="0">
                <a:solidFill>
                  <a:srgbClr val="002060"/>
                </a:solidFill>
              </a:rPr>
              <a:t> </a:t>
            </a:r>
            <a:r>
              <a:rPr lang="en-US" altLang="zh-CN" sz="4000" dirty="0" err="1" smtClean="0">
                <a:solidFill>
                  <a:srgbClr val="002060"/>
                </a:solidFill>
              </a:rPr>
              <a:t>tuổi</a:t>
            </a:r>
            <a:r>
              <a:rPr lang="en-US" altLang="zh-CN" sz="4000" dirty="0" smtClean="0">
                <a:solidFill>
                  <a:srgbClr val="002060"/>
                </a:solidFill>
              </a:rPr>
              <a:t> </a:t>
            </a:r>
            <a:r>
              <a:rPr lang="en-US" altLang="zh-CN" sz="4000" dirty="0" err="1" smtClean="0">
                <a:solidFill>
                  <a:srgbClr val="002060"/>
                </a:solidFill>
              </a:rPr>
              <a:t>thơ</a:t>
            </a:r>
            <a:endParaRPr lang="zh-CN" altLang="en-US" sz="4000" dirty="0">
              <a:solidFill>
                <a:srgbClr val="002060"/>
              </a:solidFill>
            </a:endParaRPr>
          </a:p>
        </p:txBody>
      </p:sp>
      <p:pic>
        <p:nvPicPr>
          <p:cNvPr id="56"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031" y="3418"/>
            <a:ext cx="3542083" cy="3395766"/>
          </a:xfrm>
          <a:prstGeom prst="rect">
            <a:avLst/>
          </a:prstGeom>
        </p:spPr>
      </p:pic>
      <p:pic>
        <p:nvPicPr>
          <p:cNvPr id="58" name="图片 35"/>
          <p:cNvPicPr>
            <a:picLocks noChangeAspect="1"/>
          </p:cNvPicPr>
          <p:nvPr/>
        </p:nvPicPr>
        <p:blipFill rotWithShape="1">
          <a:blip r:embed="rId3">
            <a:extLst>
              <a:ext uri="{28A0092B-C50C-407E-A947-70E740481C1C}">
                <a14:useLocalDpi xmlns:a14="http://schemas.microsoft.com/office/drawing/2010/main" val="0"/>
              </a:ext>
            </a:extLst>
          </a:blip>
          <a:srcRect t="32129"/>
          <a:stretch/>
        </p:blipFill>
        <p:spPr>
          <a:xfrm>
            <a:off x="6149158" y="1555891"/>
            <a:ext cx="2893590" cy="1588142"/>
          </a:xfrm>
          <a:prstGeom prst="rect">
            <a:avLst/>
          </a:prstGeom>
        </p:spPr>
      </p:pic>
    </p:spTree>
    <p:extLst>
      <p:ext uri="{BB962C8B-B14F-4D97-AF65-F5344CB8AC3E}">
        <p14:creationId xmlns:p14="http://schemas.microsoft.com/office/powerpoint/2010/main" val="315574707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4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4000">
                                          <p:cBhvr additive="base">
                                            <p:cTn id="7" dur="3000" fill="hold"/>
                                            <p:tgtEl>
                                              <p:spTgt spid="54"/>
                                            </p:tgtEl>
                                            <p:attrNameLst>
                                              <p:attrName>ppt_x</p:attrName>
                                            </p:attrNameLst>
                                          </p:cBhvr>
                                          <p:tavLst>
                                            <p:tav tm="0">
                                              <p:val>
                                                <p:strVal val="#ppt_x"/>
                                              </p:val>
                                            </p:tav>
                                            <p:tav tm="100000">
                                              <p:val>
                                                <p:strVal val="#ppt_x"/>
                                              </p:val>
                                            </p:tav>
                                          </p:tavLst>
                                        </p:anim>
                                        <p:anim calcmode="lin" valueType="num" p14:bounceEnd="64000">
                                          <p:cBhvr additive="base">
                                            <p:cTn id="8" dur="3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42000">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14:bounceEnd="42000">
                                          <p:cBhvr additive="base">
                                            <p:cTn id="11" dur="2000" fill="hold"/>
                                            <p:tgtEl>
                                              <p:spTgt spid="55"/>
                                            </p:tgtEl>
                                            <p:attrNameLst>
                                              <p:attrName>ppt_x</p:attrName>
                                            </p:attrNameLst>
                                          </p:cBhvr>
                                          <p:tavLst>
                                            <p:tav tm="0">
                                              <p:val>
                                                <p:strVal val="0-#ppt_w/2"/>
                                              </p:val>
                                            </p:tav>
                                            <p:tav tm="100000">
                                              <p:val>
                                                <p:strVal val="#ppt_x"/>
                                              </p:val>
                                            </p:tav>
                                          </p:tavLst>
                                        </p:anim>
                                        <p:anim calcmode="lin" valueType="num" p14:bounceEnd="42000">
                                          <p:cBhvr additive="base">
                                            <p:cTn id="12" dur="20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2" presetClass="entr" presetSubtype="4"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down)">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3000" fill="hold"/>
                                            <p:tgtEl>
                                              <p:spTgt spid="54"/>
                                            </p:tgtEl>
                                            <p:attrNameLst>
                                              <p:attrName>ppt_x</p:attrName>
                                            </p:attrNameLst>
                                          </p:cBhvr>
                                          <p:tavLst>
                                            <p:tav tm="0">
                                              <p:val>
                                                <p:strVal val="#ppt_x"/>
                                              </p:val>
                                            </p:tav>
                                            <p:tav tm="100000">
                                              <p:val>
                                                <p:strVal val="#ppt_x"/>
                                              </p:val>
                                            </p:tav>
                                          </p:tavLst>
                                        </p:anim>
                                        <p:anim calcmode="lin" valueType="num">
                                          <p:cBhvr additive="base">
                                            <p:cTn id="8" dur="3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2000" fill="hold"/>
                                            <p:tgtEl>
                                              <p:spTgt spid="55"/>
                                            </p:tgtEl>
                                            <p:attrNameLst>
                                              <p:attrName>ppt_x</p:attrName>
                                            </p:attrNameLst>
                                          </p:cBhvr>
                                          <p:tavLst>
                                            <p:tav tm="0">
                                              <p:val>
                                                <p:strVal val="0-#ppt_w/2"/>
                                              </p:val>
                                            </p:tav>
                                            <p:tav tm="100000">
                                              <p:val>
                                                <p:strVal val="#ppt_x"/>
                                              </p:val>
                                            </p:tav>
                                          </p:tavLst>
                                        </p:anim>
                                        <p:anim calcmode="lin" valueType="num">
                                          <p:cBhvr additive="base">
                                            <p:cTn id="12" dur="20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2" presetClass="entr" presetSubtype="4"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down)">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81" y="527222"/>
            <a:ext cx="11376454" cy="4524315"/>
          </a:xfrm>
          <a:prstGeom prst="rect">
            <a:avLst/>
          </a:prstGeom>
        </p:spPr>
        <p:txBody>
          <a:bodyPr wrap="square">
            <a:spAutoFit/>
          </a:bodyPr>
          <a:lstStyle/>
          <a:p>
            <a:pPr marL="514350" indent="-514350">
              <a:buAutoNum type="arabicPeriod"/>
            </a:pPr>
            <a:r>
              <a:rPr lang="en-US" sz="3200" dirty="0" err="1" smtClean="0">
                <a:solidFill>
                  <a:srgbClr val="222222"/>
                </a:solidFill>
                <a:latin typeface="Times New Roman" panose="02020603050405020304" pitchFamily="18" charset="0"/>
                <a:cs typeface="Times New Roman" panose="02020603050405020304" pitchFamily="18" charset="0"/>
              </a:rPr>
              <a:t>Mở</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bài</a:t>
            </a:r>
            <a:endParaRPr lang="en-US" sz="3200" dirty="0" smtClean="0">
              <a:solidFill>
                <a:srgbClr val="222222"/>
              </a:solidFill>
              <a:latin typeface="Times New Roman" panose="02020603050405020304" pitchFamily="18" charset="0"/>
              <a:cs typeface="Times New Roman" panose="02020603050405020304" pitchFamily="18" charset="0"/>
            </a:endParaRPr>
          </a:p>
          <a:p>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Dẫn</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dắt</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về</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những</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kỉ</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niệm</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tuổi</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thơ</a:t>
            </a:r>
            <a:r>
              <a:rPr lang="mr-IN" sz="3200" dirty="0" smtClean="0">
                <a:solidFill>
                  <a:srgbClr val="222222"/>
                </a:solidFill>
                <a:latin typeface="Times New Roman" panose="02020603050405020304" pitchFamily="18" charset="0"/>
              </a:rPr>
              <a:t>…</a:t>
            </a:r>
            <a:endParaRPr lang="en-US" sz="3200" dirty="0">
              <a:solidFill>
                <a:srgbClr val="222222"/>
              </a:solidFill>
              <a:latin typeface="Times New Roman" panose="02020603050405020304" pitchFamily="18" charset="0"/>
              <a:cs typeface="Times New Roman" panose="02020603050405020304" pitchFamily="18" charset="0"/>
            </a:endParaRPr>
          </a:p>
          <a:p>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Dẫn</a:t>
            </a:r>
            <a:r>
              <a:rPr lang="en-US" sz="3200" dirty="0" smtClean="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dắt</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và</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giới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thiệu</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về</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món</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quà</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thời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thơ</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ấu</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em</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được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tặng</a:t>
            </a:r>
            <a:r>
              <a:rPr lang="en-US" sz="3200" dirty="0">
                <a:solidFill>
                  <a:srgbClr val="222222"/>
                </a:solidFill>
                <a:latin typeface="Times New Roman" panose="02020603050405020304" pitchFamily="18" charset="0"/>
                <a:cs typeface="Times New Roman" panose="02020603050405020304" pitchFamily="18" charset="0"/>
              </a:rPr>
              <a:t>.</a:t>
            </a:r>
          </a:p>
          <a:p>
            <a:r>
              <a:rPr lang="mr-IN" sz="3200" dirty="0" smtClean="0">
                <a:solidFill>
                  <a:srgbClr val="222222"/>
                </a:solidFill>
                <a:latin typeface="Times New Roman" panose="02020603050405020304" pitchFamily="18" charset="0"/>
              </a:rPr>
              <a:t>…</a:t>
            </a:r>
            <a:r>
              <a:rPr lang="vi-VN" sz="3200" dirty="0" smtClean="0">
                <a:solidFill>
                  <a:srgbClr val="222222"/>
                </a:solidFill>
                <a:latin typeface="Times New Roman" panose="02020603050405020304" pitchFamily="18" charset="0"/>
                <a:cs typeface="Times New Roman" panose="02020603050405020304" pitchFamily="18" charset="0"/>
              </a:rPr>
              <a:t>.</a:t>
            </a:r>
            <a:endParaRPr lang="en-US" sz="3200" dirty="0" smtClean="0">
              <a:solidFill>
                <a:srgbClr val="222222"/>
              </a:solidFill>
              <a:latin typeface="Times New Roman" panose="02020603050405020304" pitchFamily="18" charset="0"/>
              <a:cs typeface="Times New Roman" panose="02020603050405020304" pitchFamily="18" charset="0"/>
            </a:endParaRPr>
          </a:p>
          <a:p>
            <a:r>
              <a:rPr lang="en-US" sz="3200" dirty="0" smtClean="0">
                <a:solidFill>
                  <a:srgbClr val="222222"/>
                </a:solidFill>
                <a:latin typeface="Times New Roman" panose="02020603050405020304" pitchFamily="18" charset="0"/>
                <a:cs typeface="Times New Roman" panose="02020603050405020304" pitchFamily="18" charset="0"/>
              </a:rPr>
              <a:t>14 </a:t>
            </a:r>
            <a:r>
              <a:rPr lang="en-US" sz="3200" dirty="0" err="1">
                <a:solidFill>
                  <a:srgbClr val="222222"/>
                </a:solidFill>
                <a:latin typeface="Times New Roman" panose="02020603050405020304" pitchFamily="18" charset="0"/>
                <a:cs typeface="Times New Roman" panose="02020603050405020304" pitchFamily="18" charset="0"/>
              </a:rPr>
              <a:t>tuổi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giờ</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đây</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em</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đã</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một</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cô</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học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sinh</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lớp</a:t>
            </a:r>
            <a:r>
              <a:rPr lang="en-US" sz="3200" dirty="0">
                <a:solidFill>
                  <a:srgbClr val="222222"/>
                </a:solidFill>
                <a:latin typeface="Times New Roman" panose="02020603050405020304" pitchFamily="18" charset="0"/>
                <a:cs typeface="Times New Roman" panose="02020603050405020304" pitchFamily="18" charset="0"/>
              </a:rPr>
              <a:t> 7 </a:t>
            </a:r>
            <a:r>
              <a:rPr lang="en-US" sz="3200" dirty="0" err="1">
                <a:solidFill>
                  <a:srgbClr val="222222"/>
                </a:solidFill>
                <a:latin typeface="Times New Roman" panose="02020603050405020304" pitchFamily="18" charset="0"/>
                <a:cs typeface="Times New Roman" panose="02020603050405020304" pitchFamily="18" charset="0"/>
              </a:rPr>
              <a:t>chững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chạc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hơn</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trước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rất</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nhiều</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Càng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trưởng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thành</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cũng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đồng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nghĩa</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với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việc</a:t>
            </a:r>
            <a:r>
              <a:rPr lang="en-US" sz="3200" dirty="0">
                <a:solidFill>
                  <a:srgbClr val="222222"/>
                </a:solidFill>
                <a:latin typeface="Times New Roman" panose="02020603050405020304" pitchFamily="18" charset="0"/>
                <a:cs typeface="Times New Roman" panose="02020603050405020304" pitchFamily="18" charset="0"/>
              </a:rPr>
              <a:t> con </a:t>
            </a:r>
            <a:r>
              <a:rPr lang="en-US" sz="3200" dirty="0" err="1">
                <a:solidFill>
                  <a:srgbClr val="222222"/>
                </a:solidFill>
                <a:latin typeface="Times New Roman" panose="02020603050405020304" pitchFamily="18" charset="0"/>
                <a:cs typeface="Times New Roman" panose="02020603050405020304" pitchFamily="18" charset="0"/>
              </a:rPr>
              <a:t>người</a:t>
            </a:r>
            <a:r>
              <a:rPr lang="en-US" sz="3200" dirty="0">
                <a:solidFill>
                  <a:srgbClr val="222222"/>
                </a:solidFill>
                <a:latin typeface="Times New Roman" panose="02020603050405020304" pitchFamily="18" charset="0"/>
                <a:cs typeface="Times New Roman" panose="02020603050405020304" pitchFamily="18" charset="0"/>
              </a:rPr>
              <a:t> ta </a:t>
            </a:r>
            <a:r>
              <a:rPr lang="en-US" sz="3200" dirty="0" err="1">
                <a:solidFill>
                  <a:srgbClr val="222222"/>
                </a:solidFill>
                <a:latin typeface="Times New Roman" panose="02020603050405020304" pitchFamily="18" charset="0"/>
                <a:cs typeface="Times New Roman" panose="02020603050405020304" pitchFamily="18" charset="0"/>
              </a:rPr>
              <a:t>không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còn</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ngây</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thơ</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trong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trẻo</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như</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ngày</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nào</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Một</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thời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thơ</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ấu</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đã</a:t>
            </a:r>
            <a:r>
              <a:rPr lang="en-US" sz="3200" dirty="0">
                <a:solidFill>
                  <a:srgbClr val="222222"/>
                </a:solidFill>
                <a:latin typeface="Times New Roman" panose="02020603050405020304" pitchFamily="18" charset="0"/>
                <a:cs typeface="Times New Roman" panose="02020603050405020304" pitchFamily="18" charset="0"/>
              </a:rPr>
              <a:t> qua song </a:t>
            </a:r>
            <a:r>
              <a:rPr lang="en-US" sz="3200" dirty="0" err="1">
                <a:solidFill>
                  <a:srgbClr val="222222"/>
                </a:solidFill>
                <a:latin typeface="Times New Roman" panose="02020603050405020304" pitchFamily="18" charset="0"/>
                <a:cs typeface="Times New Roman" panose="02020603050405020304" pitchFamily="18" charset="0"/>
              </a:rPr>
              <a:t>vẫn</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để</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lại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trong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em</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nhiều</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dấu</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ấn</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chiếc</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xe</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đạp</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ông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nội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mua</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tặng</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cho</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em</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là</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tuổi</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thơ</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đẹp</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a:solidFill>
                  <a:srgbClr val="222222"/>
                </a:solidFill>
                <a:latin typeface="Times New Roman" panose="02020603050405020304" pitchFamily="18" charset="0"/>
                <a:cs typeface="Times New Roman" panose="02020603050405020304" pitchFamily="18" charset="0"/>
              </a:rPr>
              <a:t>bên</a:t>
            </a:r>
            <a:r>
              <a:rPr lang="en-US" sz="3200" dirty="0">
                <a:solidFill>
                  <a:srgbClr val="222222"/>
                </a:solidFill>
                <a:latin typeface="Times New Roman" panose="02020603050405020304" pitchFamily="18" charset="0"/>
                <a:cs typeface="Times New Roman" panose="02020603050405020304" pitchFamily="18" charset="0"/>
              </a:rPr>
              <a:t> </a:t>
            </a:r>
            <a:r>
              <a:rPr lang="en-US" sz="3200" dirty="0" err="1" smtClean="0">
                <a:solidFill>
                  <a:srgbClr val="222222"/>
                </a:solidFill>
                <a:latin typeface="Times New Roman" panose="02020603050405020304" pitchFamily="18" charset="0"/>
                <a:cs typeface="Times New Roman" panose="02020603050405020304" pitchFamily="18" charset="0"/>
              </a:rPr>
              <a:t>ông</a:t>
            </a:r>
            <a:r>
              <a:rPr lang="mr-IN" sz="3200" dirty="0" smtClean="0">
                <a:solidFill>
                  <a:srgbClr val="222222"/>
                </a:solidFill>
                <a:latin typeface="Times New Roman" panose="02020603050405020304" pitchFamily="18" charset="0"/>
              </a:rPr>
              <a:t>…</a:t>
            </a:r>
            <a:endParaRPr lang="en-US" sz="3200" b="0" i="0" u="none" strike="noStrike"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61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库_图片 11"/>
          <p:cNvPicPr>
            <a:picLocks noChangeAspect="1"/>
          </p:cNvPicPr>
          <p:nvPr>
            <p:custDataLst>
              <p:tags r:id="rId1"/>
            </p:custDataLst>
          </p:nvPr>
        </p:nvPicPr>
        <p:blipFill>
          <a:blip r:embed="rId4">
            <a:biLevel thresh="25000"/>
          </a:blip>
          <a:stretch>
            <a:fillRect/>
          </a:stretch>
        </p:blipFill>
        <p:spPr>
          <a:xfrm rot="17489682">
            <a:off x="798904" y="2294872"/>
            <a:ext cx="2332269" cy="775651"/>
          </a:xfrm>
          <a:prstGeom prst="rect">
            <a:avLst/>
          </a:prstGeom>
          <a:ln>
            <a:noFill/>
          </a:ln>
        </p:spPr>
      </p:pic>
      <p:sp>
        <p:nvSpPr>
          <p:cNvPr id="4" name="TextBox 3"/>
          <p:cNvSpPr txBox="1"/>
          <p:nvPr/>
        </p:nvSpPr>
        <p:spPr>
          <a:xfrm>
            <a:off x="2505205" y="2855934"/>
            <a:ext cx="824265" cy="584775"/>
          </a:xfrm>
          <a:prstGeom prst="rect">
            <a:avLst/>
          </a:prstGeom>
          <a:noFill/>
        </p:spPr>
        <p:txBody>
          <a:bodyPr wrap="none" rtlCol="0">
            <a:spAutoFit/>
          </a:bodyPr>
          <a:lstStyle/>
          <a:p>
            <a:r>
              <a:rPr lang="en-US" sz="3200" b="1" smtClean="0">
                <a:solidFill>
                  <a:schemeClr val="bg1"/>
                </a:solidFill>
              </a:rPr>
              <a:t>Abc</a:t>
            </a:r>
            <a:endParaRPr lang="en-US" sz="3200" b="1">
              <a:solidFill>
                <a:schemeClr val="bg1"/>
              </a:solidFill>
            </a:endParaRPr>
          </a:p>
        </p:txBody>
      </p:sp>
      <p:sp>
        <p:nvSpPr>
          <p:cNvPr id="5" name="Rectangle 4"/>
          <p:cNvSpPr/>
          <p:nvPr/>
        </p:nvSpPr>
        <p:spPr>
          <a:xfrm>
            <a:off x="774560" y="651319"/>
            <a:ext cx="10923170" cy="5262979"/>
          </a:xfrm>
          <a:prstGeom prst="rect">
            <a:avLst/>
          </a:prstGeom>
        </p:spPr>
        <p:txBody>
          <a:bodyPr wrap="square">
            <a:spAutoFit/>
          </a:bodyPr>
          <a:lstStyle/>
          <a:p>
            <a:r>
              <a:rPr lang="en-US" sz="2800" b="1" dirty="0">
                <a:solidFill>
                  <a:srgbClr val="222222"/>
                </a:solidFill>
                <a:latin typeface="Aria" charset="-79"/>
              </a:rPr>
              <a:t>2</a:t>
            </a:r>
            <a:r>
              <a:rPr lang="en-US" sz="2800" b="1" dirty="0">
                <a:solidFill>
                  <a:srgbClr val="222222"/>
                </a:solidFill>
                <a:latin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cs typeface="Times New Roman" panose="02020603050405020304" pitchFamily="18" charset="0"/>
              </a:rPr>
              <a:t>Thân</a:t>
            </a:r>
            <a:r>
              <a:rPr lang="en-US" sz="2800" b="1" dirty="0">
                <a:solidFill>
                  <a:srgbClr val="222222"/>
                </a:solidFill>
                <a:latin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cs typeface="Times New Roman" panose="02020603050405020304" pitchFamily="18" charset="0"/>
              </a:rPr>
              <a:t>bài</a:t>
            </a:r>
            <a:endParaRPr lang="en-US" sz="2800" b="1" dirty="0">
              <a:solidFill>
                <a:srgbClr val="222222"/>
              </a:solidFill>
              <a:latin typeface="Times New Roman" panose="02020603050405020304" pitchFamily="18" charset="0"/>
              <a:cs typeface="Times New Roman" panose="02020603050405020304" pitchFamily="18" charset="0"/>
            </a:endParaRPr>
          </a:p>
          <a:p>
            <a:pPr marL="514350" indent="-514350">
              <a:buAutoNum type="alphaLcParenR"/>
            </a:pPr>
            <a:r>
              <a:rPr lang="en-US" sz="2800" b="1" dirty="0" err="1" smtClean="0">
                <a:solidFill>
                  <a:srgbClr val="222222"/>
                </a:solidFill>
                <a:latin typeface="Times New Roman" panose="02020603050405020304" pitchFamily="18" charset="0"/>
                <a:cs typeface="Times New Roman" panose="02020603050405020304" pitchFamily="18" charset="0"/>
              </a:rPr>
              <a:t>Hoàn</a:t>
            </a:r>
            <a:r>
              <a:rPr lang="en-US" sz="2800" b="1" dirty="0" smtClean="0">
                <a:solidFill>
                  <a:srgbClr val="222222"/>
                </a:solidFill>
                <a:latin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cs typeface="Times New Roman" panose="02020603050405020304" pitchFamily="18" charset="0"/>
              </a:rPr>
              <a:t>cảnh</a:t>
            </a:r>
            <a:r>
              <a:rPr lang="en-US" sz="2800" b="1" dirty="0">
                <a:solidFill>
                  <a:srgbClr val="222222"/>
                </a:solidFill>
                <a:latin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cs typeface="Times New Roman" panose="02020603050405020304" pitchFamily="18" charset="0"/>
              </a:rPr>
              <a:t>được</a:t>
            </a:r>
            <a:r>
              <a:rPr lang="en-US" sz="2800" b="1" dirty="0">
                <a:solidFill>
                  <a:srgbClr val="222222"/>
                </a:solidFill>
                <a:latin typeface="Times New Roman" panose="02020603050405020304" pitchFamily="18" charset="0"/>
                <a:cs typeface="Times New Roman" panose="02020603050405020304" pitchFamily="18" charset="0"/>
              </a:rPr>
              <a:t> </a:t>
            </a:r>
            <a:r>
              <a:rPr lang="en-US" sz="2800" b="1" dirty="0" err="1">
                <a:solidFill>
                  <a:srgbClr val="222222"/>
                </a:solidFill>
                <a:latin typeface="Times New Roman" panose="02020603050405020304" pitchFamily="18" charset="0"/>
                <a:cs typeface="Times New Roman" panose="02020603050405020304" pitchFamily="18" charset="0"/>
              </a:rPr>
              <a:t>tặng</a:t>
            </a:r>
            <a:r>
              <a:rPr lang="en-US" sz="2800" b="1" dirty="0">
                <a:solidFill>
                  <a:srgbClr val="222222"/>
                </a:solidFill>
                <a:latin typeface="Times New Roman" panose="02020603050405020304" pitchFamily="18" charset="0"/>
                <a:cs typeface="Times New Roman" panose="02020603050405020304" pitchFamily="18" charset="0"/>
              </a:rPr>
              <a:t> </a:t>
            </a:r>
            <a:r>
              <a:rPr lang="en-US" sz="2800" b="1" dirty="0" err="1" smtClean="0">
                <a:solidFill>
                  <a:srgbClr val="222222"/>
                </a:solidFill>
                <a:latin typeface="Times New Roman" panose="02020603050405020304" pitchFamily="18" charset="0"/>
                <a:cs typeface="Times New Roman" panose="02020603050405020304" pitchFamily="18" charset="0"/>
              </a:rPr>
              <a:t>quà</a:t>
            </a:r>
            <a:endParaRPr lang="en-US" sz="2800" b="1" dirty="0" smtClean="0">
              <a:solidFill>
                <a:srgbClr val="222222"/>
              </a:solidFill>
              <a:latin typeface="Times New Roman" panose="02020603050405020304" pitchFamily="18" charset="0"/>
              <a:cs typeface="Times New Roman" panose="02020603050405020304" pitchFamily="18" charset="0"/>
            </a:endParaRPr>
          </a:p>
          <a:p>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Dẫn</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câu</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văn</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giới</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thiệu</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cảm</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xúc</a:t>
            </a:r>
            <a:r>
              <a:rPr lang="mr-IN" sz="2800" dirty="0" smtClean="0">
                <a:solidFill>
                  <a:srgbClr val="222222"/>
                </a:solidFill>
                <a:latin typeface="Times New Roman" panose="02020603050405020304" pitchFamily="18" charset="0"/>
              </a:rPr>
              <a:t>…</a:t>
            </a:r>
            <a:r>
              <a:rPr lang="vi-VN" sz="2800" dirty="0" smtClean="0">
                <a:solidFill>
                  <a:srgbClr val="222222"/>
                </a:solidFill>
                <a:latin typeface="Times New Roman" panose="02020603050405020304" pitchFamily="18" charset="0"/>
                <a:cs typeface="Times New Roman" panose="02020603050405020304" pitchFamily="18" charset="0"/>
              </a:rPr>
              <a:t> Ôi những kn tuổi thơ luôn khiến chúng ta bồi hồi xao xuyến khi nhớ lại</a:t>
            </a:r>
            <a:r>
              <a:rPr lang="mr-IN" sz="2800" dirty="0" smtClean="0">
                <a:solidFill>
                  <a:srgbClr val="222222"/>
                </a:solidFill>
                <a:latin typeface="Times New Roman" panose="02020603050405020304" pitchFamily="18" charset="0"/>
              </a:rPr>
              <a:t>…</a:t>
            </a:r>
            <a:endParaRPr lang="en-US" sz="2800" dirty="0">
              <a:solidFill>
                <a:srgbClr val="222222"/>
              </a:solidFill>
              <a:latin typeface="Times New Roman" panose="02020603050405020304" pitchFamily="18" charset="0"/>
              <a:cs typeface="Times New Roman" panose="02020603050405020304" pitchFamily="18" charset="0"/>
            </a:endParaRPr>
          </a:p>
          <a:p>
            <a:pPr>
              <a:buFont typeface="Arial" charset="0"/>
              <a:buChar char="•"/>
            </a:pP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còn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nhớ</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như</a:t>
            </a:r>
            <a:r>
              <a:rPr lang="en-US" sz="2800" dirty="0">
                <a:solidFill>
                  <a:srgbClr val="222222"/>
                </a:solidFill>
                <a:latin typeface="Times New Roman" panose="02020603050405020304" pitchFamily="18" charset="0"/>
                <a:cs typeface="Times New Roman" panose="02020603050405020304" pitchFamily="18" charset="0"/>
              </a:rPr>
              <a:t> in, </a:t>
            </a:r>
            <a:r>
              <a:rPr lang="en-US" sz="2800" dirty="0" err="1">
                <a:solidFill>
                  <a:srgbClr val="222222"/>
                </a:solidFill>
                <a:latin typeface="Times New Roman" panose="02020603050405020304" pitchFamily="18" charset="0"/>
                <a:cs typeface="Times New Roman" panose="02020603050405020304" pitchFamily="18" charset="0"/>
              </a:rPr>
              <a:t>hồi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ấy</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học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lên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lớp</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smtClean="0">
                <a:solidFill>
                  <a:srgbClr val="222222"/>
                </a:solidFill>
                <a:latin typeface="Times New Roman" panose="02020603050405020304" pitchFamily="18" charset="0"/>
                <a:cs typeface="Times New Roman" panose="02020603050405020304" pitchFamily="18" charset="0"/>
              </a:rPr>
              <a:t>5 </a:t>
            </a:r>
            <a:r>
              <a:rPr lang="en-US" sz="2800" dirty="0" err="1">
                <a:solidFill>
                  <a:srgbClr val="222222"/>
                </a:solidFill>
                <a:latin typeface="Times New Roman" panose="02020603050405020304" pitchFamily="18" charset="0"/>
                <a:cs typeface="Times New Roman" panose="02020603050405020304" pitchFamily="18" charset="0"/>
              </a:rPr>
              <a:t>nên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cả</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nhà</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quyết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định</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sẽ</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xe</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đạp</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học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không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còn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phải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đưa</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đón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nữa</a:t>
            </a:r>
            <a:r>
              <a:rPr lang="en-US" sz="2800" dirty="0">
                <a:solidFill>
                  <a:srgbClr val="222222"/>
                </a:solidFill>
                <a:latin typeface="Times New Roman" panose="02020603050405020304" pitchFamily="18" charset="0"/>
                <a:cs typeface="Times New Roman" panose="02020603050405020304" pitchFamily="18" charset="0"/>
              </a:rPr>
              <a:t>.</a:t>
            </a:r>
          </a:p>
          <a:p>
            <a:pPr>
              <a:buFont typeface="Arial" charset="0"/>
              <a:buChar char="•"/>
            </a:pPr>
            <a:r>
              <a:rPr lang="en-US" sz="2800" dirty="0" err="1">
                <a:solidFill>
                  <a:srgbClr val="222222"/>
                </a:solidFill>
                <a:latin typeface="Times New Roman" panose="02020603050405020304" pitchFamily="18" charset="0"/>
                <a:cs typeface="Times New Roman" panose="02020603050405020304" pitchFamily="18" charset="0"/>
              </a:rPr>
              <a:t>Nhìn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các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bạn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cùng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trang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lứa</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chiếc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xe</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đạp</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mới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đến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nhà</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cũng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nũng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nịu</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đòi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ông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mua</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mình</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một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chiếc</a:t>
            </a:r>
            <a:r>
              <a:rPr lang="en-US" sz="2800" dirty="0">
                <a:solidFill>
                  <a:srgbClr val="222222"/>
                </a:solidFill>
                <a:latin typeface="Times New Roman" panose="02020603050405020304" pitchFamily="18" charset="0"/>
                <a:cs typeface="Times New Roman" panose="02020603050405020304" pitchFamily="18" charset="0"/>
              </a:rPr>
              <a:t>.</a:t>
            </a:r>
          </a:p>
          <a:p>
            <a:pPr>
              <a:buFont typeface="Arial" charset="0"/>
              <a:buChar char="•"/>
            </a:pPr>
            <a:r>
              <a:rPr lang="en-US" sz="2800" dirty="0" err="1">
                <a:solidFill>
                  <a:srgbClr val="222222"/>
                </a:solidFill>
                <a:latin typeface="Times New Roman" panose="02020603050405020304" pitchFamily="18" charset="0"/>
                <a:cs typeface="Times New Roman" panose="02020603050405020304" pitchFamily="18" charset="0"/>
              </a:rPr>
              <a:t>Bẵng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một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thời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gian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cũng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chẳng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nhớ</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lời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nghị</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với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ông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nội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Buổi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chiều</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hôm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ấy</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đang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chơi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ở</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ngoài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vườn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thì</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bỗng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từ</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đâu</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tiếng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ông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gọi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thật</a:t>
            </a:r>
            <a:r>
              <a:rPr lang="en-US" sz="2800" dirty="0">
                <a:solidFill>
                  <a:srgbClr val="222222"/>
                </a:solidFill>
                <a:latin typeface="Times New Roman" panose="02020603050405020304" pitchFamily="18" charset="0"/>
                <a:cs typeface="Times New Roman" panose="02020603050405020304" pitchFamily="18" charset="0"/>
              </a:rPr>
              <a:t> to, </a:t>
            </a:r>
            <a:r>
              <a:rPr lang="en-US" sz="2800" dirty="0" err="1">
                <a:solidFill>
                  <a:srgbClr val="222222"/>
                </a:solidFill>
                <a:latin typeface="Times New Roman" panose="02020603050405020304" pitchFamily="18" charset="0"/>
                <a:cs typeface="Times New Roman" panose="02020603050405020304" pitchFamily="18" charset="0"/>
              </a:rPr>
              <a:t>em</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vội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chạy</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nhà</a:t>
            </a:r>
            <a:r>
              <a:rPr lang="en-US" sz="2800" dirty="0" smtClean="0">
                <a:solidFill>
                  <a:srgbClr val="222222"/>
                </a:solidFill>
                <a:latin typeface="Times New Roman" panose="02020603050405020304" pitchFamily="18" charset="0"/>
                <a:cs typeface="Times New Roman" panose="02020603050405020304" pitchFamily="18" charset="0"/>
              </a:rPr>
              <a:t>.= </a:t>
            </a:r>
          </a:p>
          <a:p>
            <a:pPr>
              <a:buFont typeface="Arial" charset="0"/>
              <a:buChar char="•"/>
            </a:pPr>
            <a:r>
              <a:rPr lang="en-US" sz="2800" dirty="0" smtClean="0">
                <a:solidFill>
                  <a:srgbClr val="222222"/>
                </a:solidFill>
                <a:latin typeface="Times New Roman" panose="02020603050405020304" pitchFamily="18" charset="0"/>
                <a:cs typeface="Times New Roman" panose="02020603050405020304" pitchFamily="18" charset="0"/>
              </a:rPr>
              <a:t>=&gt; </a:t>
            </a:r>
            <a:r>
              <a:rPr lang="en-US" sz="2800" dirty="0" err="1" smtClean="0">
                <a:solidFill>
                  <a:srgbClr val="222222"/>
                </a:solidFill>
                <a:latin typeface="Times New Roman" panose="02020603050405020304" pitchFamily="18" charset="0"/>
                <a:cs typeface="Times New Roman" panose="02020603050405020304" pitchFamily="18" charset="0"/>
              </a:rPr>
              <a:t>em</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mãi</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không</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bao</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gio</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quên</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được</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cái</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ấn</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tượng</a:t>
            </a:r>
            <a:r>
              <a:rPr lang="en-US" sz="2800" dirty="0" smtClean="0">
                <a:solidFill>
                  <a:srgbClr val="222222"/>
                </a:solidFill>
                <a:latin typeface="Times New Roman" panose="02020603050405020304" pitchFamily="18" charset="0"/>
                <a:cs typeface="Times New Roman" panose="02020603050405020304" pitchFamily="18" charset="0"/>
              </a:rPr>
              <a:t> ban </a:t>
            </a:r>
            <a:r>
              <a:rPr lang="en-US" sz="2800" dirty="0" err="1" smtClean="0">
                <a:solidFill>
                  <a:srgbClr val="222222"/>
                </a:solidFill>
                <a:latin typeface="Times New Roman" panose="02020603050405020304" pitchFamily="18" charset="0"/>
                <a:cs typeface="Times New Roman" panose="02020603050405020304" pitchFamily="18" charset="0"/>
              </a:rPr>
              <a:t>đầu</a:t>
            </a:r>
            <a:r>
              <a:rPr lang="en-US" sz="2800" dirty="0" smtClean="0">
                <a:solidFill>
                  <a:srgbClr val="222222"/>
                </a:solidFill>
                <a:latin typeface="Times New Roman" panose="02020603050405020304" pitchFamily="18" charset="0"/>
                <a:cs typeface="Times New Roman" panose="02020603050405020304" pitchFamily="18" charset="0"/>
              </a:rPr>
              <a:t> </a:t>
            </a:r>
            <a:r>
              <a:rPr lang="en-US" sz="2800" dirty="0" err="1" smtClean="0">
                <a:solidFill>
                  <a:srgbClr val="222222"/>
                </a:solidFill>
                <a:latin typeface="Times New Roman" panose="02020603050405020304" pitchFamily="18" charset="0"/>
                <a:cs typeface="Times New Roman" panose="02020603050405020304" pitchFamily="18" charset="0"/>
              </a:rPr>
              <a:t>ấy</a:t>
            </a:r>
            <a:endParaRPr lang="en-US" sz="2800"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79144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A_库_图片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46" y="0"/>
            <a:ext cx="5150290" cy="4070959"/>
          </a:xfrm>
          <a:prstGeom prst="rect">
            <a:avLst/>
          </a:prstGeom>
        </p:spPr>
      </p:pic>
      <p:sp>
        <p:nvSpPr>
          <p:cNvPr id="2" name="Rectangle 1"/>
          <p:cNvSpPr/>
          <p:nvPr/>
        </p:nvSpPr>
        <p:spPr>
          <a:xfrm>
            <a:off x="527222" y="650790"/>
            <a:ext cx="11103946" cy="4401205"/>
          </a:xfrm>
          <a:prstGeom prst="rect">
            <a:avLst/>
          </a:prstGeom>
          <a:solidFill>
            <a:schemeClr val="bg1"/>
          </a:solidFill>
        </p:spPr>
        <p:txBody>
          <a:bodyPr wrap="square">
            <a:spAutoFit/>
          </a:bodyPr>
          <a:lstStyle/>
          <a:p>
            <a:r>
              <a:rPr lang="en-US" sz="2800" dirty="0">
                <a:solidFill>
                  <a:srgbClr val="222222"/>
                </a:solidFill>
                <a:latin typeface="Aria" charset="-79"/>
              </a:rPr>
              <a:t>b) </a:t>
            </a:r>
            <a:r>
              <a:rPr lang="en-US" sz="2800" dirty="0" err="1">
                <a:solidFill>
                  <a:srgbClr val="222222"/>
                </a:solidFill>
                <a:latin typeface="Aria" charset="-79"/>
              </a:rPr>
              <a:t>Cảm</a:t>
            </a:r>
            <a:r>
              <a:rPr lang="en-US" sz="2800" dirty="0">
                <a:solidFill>
                  <a:srgbClr val="222222"/>
                </a:solidFill>
                <a:latin typeface="Aria" charset="-79"/>
              </a:rPr>
              <a:t> </a:t>
            </a:r>
            <a:r>
              <a:rPr lang="en-US" sz="2800" dirty="0" err="1">
                <a:solidFill>
                  <a:srgbClr val="222222"/>
                </a:solidFill>
                <a:latin typeface="Aria" charset="-79"/>
              </a:rPr>
              <a:t>xúc</a:t>
            </a:r>
            <a:r>
              <a:rPr lang="en-US" sz="2800" dirty="0">
                <a:solidFill>
                  <a:srgbClr val="222222"/>
                </a:solidFill>
                <a:latin typeface="Aria" charset="-79"/>
              </a:rPr>
              <a:t> </a:t>
            </a:r>
            <a:r>
              <a:rPr lang="en-US" sz="2800" dirty="0" err="1">
                <a:solidFill>
                  <a:srgbClr val="222222"/>
                </a:solidFill>
                <a:latin typeface="Aria" charset="-79"/>
              </a:rPr>
              <a:t>khi</a:t>
            </a:r>
            <a:r>
              <a:rPr lang="en-US" sz="2800" dirty="0">
                <a:solidFill>
                  <a:srgbClr val="222222"/>
                </a:solidFill>
                <a:latin typeface="Aria" charset="-79"/>
              </a:rPr>
              <a:t> </a:t>
            </a:r>
            <a:r>
              <a:rPr lang="en-US" sz="2800" dirty="0" err="1">
                <a:solidFill>
                  <a:srgbClr val="222222"/>
                </a:solidFill>
                <a:latin typeface="Aria" charset="-79"/>
              </a:rPr>
              <a:t>được</a:t>
            </a:r>
            <a:r>
              <a:rPr lang="en-US" sz="2800" dirty="0">
                <a:solidFill>
                  <a:srgbClr val="222222"/>
                </a:solidFill>
                <a:latin typeface="Aria" charset="-79"/>
              </a:rPr>
              <a:t> </a:t>
            </a:r>
            <a:r>
              <a:rPr lang="en-US" sz="2800" dirty="0" err="1">
                <a:solidFill>
                  <a:srgbClr val="222222"/>
                </a:solidFill>
                <a:latin typeface="Aria" charset="-79"/>
              </a:rPr>
              <a:t>nhận</a:t>
            </a:r>
            <a:r>
              <a:rPr lang="en-US" sz="2800" dirty="0">
                <a:solidFill>
                  <a:srgbClr val="222222"/>
                </a:solidFill>
                <a:latin typeface="Aria" charset="-79"/>
              </a:rPr>
              <a:t> </a:t>
            </a:r>
            <a:r>
              <a:rPr lang="en-US" sz="2800" dirty="0" err="1">
                <a:solidFill>
                  <a:srgbClr val="222222"/>
                </a:solidFill>
                <a:latin typeface="Aria" charset="-79"/>
              </a:rPr>
              <a:t>món</a:t>
            </a:r>
            <a:r>
              <a:rPr lang="en-US" sz="2800" dirty="0">
                <a:solidFill>
                  <a:srgbClr val="222222"/>
                </a:solidFill>
                <a:latin typeface="Aria" charset="-79"/>
              </a:rPr>
              <a:t> </a:t>
            </a:r>
            <a:r>
              <a:rPr lang="en-US" sz="2800" dirty="0" err="1" smtClean="0">
                <a:solidFill>
                  <a:srgbClr val="222222"/>
                </a:solidFill>
                <a:latin typeface="Aria" charset="-79"/>
              </a:rPr>
              <a:t>quà</a:t>
            </a:r>
            <a:endParaRPr lang="en-US" sz="2800" dirty="0" smtClean="0">
              <a:solidFill>
                <a:srgbClr val="222222"/>
              </a:solidFill>
              <a:latin typeface="Aria" charset="-79"/>
            </a:endParaRPr>
          </a:p>
          <a:p>
            <a:r>
              <a:rPr lang="en-US" sz="2800" dirty="0" smtClean="0">
                <a:solidFill>
                  <a:srgbClr val="222222"/>
                </a:solidFill>
                <a:latin typeface="Aria" charset="-79"/>
              </a:rPr>
              <a:t>- </a:t>
            </a:r>
            <a:r>
              <a:rPr lang="en-US" sz="2800" dirty="0" err="1" smtClean="0">
                <a:solidFill>
                  <a:srgbClr val="222222"/>
                </a:solidFill>
                <a:latin typeface="Aria" charset="-79"/>
              </a:rPr>
              <a:t>Giới</a:t>
            </a:r>
            <a:r>
              <a:rPr lang="en-US" sz="2800" dirty="0" smtClean="0">
                <a:solidFill>
                  <a:srgbClr val="222222"/>
                </a:solidFill>
                <a:latin typeface="Aria" charset="-79"/>
              </a:rPr>
              <a:t> </a:t>
            </a:r>
            <a:r>
              <a:rPr lang="en-US" sz="2800" dirty="0" err="1" smtClean="0">
                <a:solidFill>
                  <a:srgbClr val="222222"/>
                </a:solidFill>
                <a:latin typeface="Aria" charset="-79"/>
              </a:rPr>
              <a:t>thiệu</a:t>
            </a:r>
            <a:r>
              <a:rPr lang="en-US" sz="2800" dirty="0" smtClean="0">
                <a:solidFill>
                  <a:srgbClr val="222222"/>
                </a:solidFill>
                <a:latin typeface="Aria" charset="-79"/>
              </a:rPr>
              <a:t> </a:t>
            </a:r>
            <a:r>
              <a:rPr lang="en-US" sz="2800" dirty="0" err="1" smtClean="0">
                <a:solidFill>
                  <a:srgbClr val="222222"/>
                </a:solidFill>
                <a:latin typeface="Aria" charset="-79"/>
              </a:rPr>
              <a:t>cảm</a:t>
            </a:r>
            <a:r>
              <a:rPr lang="en-US" sz="2800" dirty="0" smtClean="0">
                <a:solidFill>
                  <a:srgbClr val="222222"/>
                </a:solidFill>
                <a:latin typeface="Aria" charset="-79"/>
              </a:rPr>
              <a:t> </a:t>
            </a:r>
            <a:r>
              <a:rPr lang="en-US" sz="2800" dirty="0" err="1" smtClean="0">
                <a:solidFill>
                  <a:srgbClr val="222222"/>
                </a:solidFill>
                <a:latin typeface="Aria" charset="-79"/>
              </a:rPr>
              <a:t>xúc</a:t>
            </a:r>
            <a:r>
              <a:rPr lang="en-US" sz="2800" dirty="0" smtClean="0">
                <a:solidFill>
                  <a:srgbClr val="222222"/>
                </a:solidFill>
                <a:latin typeface="Aria" charset="-79"/>
              </a:rPr>
              <a:t>: </a:t>
            </a:r>
            <a:r>
              <a:rPr lang="en-US" sz="2800" dirty="0" err="1" smtClean="0">
                <a:solidFill>
                  <a:srgbClr val="222222"/>
                </a:solidFill>
                <a:latin typeface="Aria" charset="-79"/>
              </a:rPr>
              <a:t>làm</a:t>
            </a:r>
            <a:r>
              <a:rPr lang="en-US" sz="2800" dirty="0" smtClean="0">
                <a:solidFill>
                  <a:srgbClr val="222222"/>
                </a:solidFill>
                <a:latin typeface="Aria" charset="-79"/>
              </a:rPr>
              <a:t> </a:t>
            </a:r>
            <a:r>
              <a:rPr lang="en-US" sz="2800" dirty="0" err="1" smtClean="0">
                <a:solidFill>
                  <a:srgbClr val="222222"/>
                </a:solidFill>
                <a:latin typeface="Aria" charset="-79"/>
              </a:rPr>
              <a:t>sao</a:t>
            </a:r>
            <a:r>
              <a:rPr lang="en-US" sz="2800" dirty="0" smtClean="0">
                <a:solidFill>
                  <a:srgbClr val="222222"/>
                </a:solidFill>
                <a:latin typeface="Aria" charset="-79"/>
              </a:rPr>
              <a:t> </a:t>
            </a:r>
            <a:r>
              <a:rPr lang="en-US" sz="2800" dirty="0" err="1" smtClean="0">
                <a:solidFill>
                  <a:srgbClr val="222222"/>
                </a:solidFill>
                <a:latin typeface="Aria" charset="-79"/>
              </a:rPr>
              <a:t>em</a:t>
            </a:r>
            <a:r>
              <a:rPr lang="en-US" sz="2800" dirty="0" smtClean="0">
                <a:solidFill>
                  <a:srgbClr val="222222"/>
                </a:solidFill>
                <a:latin typeface="Aria" charset="-79"/>
              </a:rPr>
              <a:t> </a:t>
            </a:r>
            <a:r>
              <a:rPr lang="en-US" sz="2800" dirty="0" err="1" smtClean="0">
                <a:solidFill>
                  <a:srgbClr val="222222"/>
                </a:solidFill>
                <a:latin typeface="Aria" charset="-79"/>
              </a:rPr>
              <a:t>có</a:t>
            </a:r>
            <a:r>
              <a:rPr lang="en-US" sz="2800" dirty="0" smtClean="0">
                <a:solidFill>
                  <a:srgbClr val="222222"/>
                </a:solidFill>
                <a:latin typeface="Aria" charset="-79"/>
              </a:rPr>
              <a:t> </a:t>
            </a:r>
            <a:r>
              <a:rPr lang="en-US" sz="2800" dirty="0" err="1" smtClean="0">
                <a:solidFill>
                  <a:srgbClr val="222222"/>
                </a:solidFill>
                <a:latin typeface="Aria" charset="-79"/>
              </a:rPr>
              <a:t>thể</a:t>
            </a:r>
            <a:r>
              <a:rPr lang="en-US" sz="2800" dirty="0" smtClean="0">
                <a:solidFill>
                  <a:srgbClr val="222222"/>
                </a:solidFill>
                <a:latin typeface="Aria" charset="-79"/>
              </a:rPr>
              <a:t> </a:t>
            </a:r>
            <a:r>
              <a:rPr lang="en-US" sz="2800" dirty="0" err="1" smtClean="0">
                <a:solidFill>
                  <a:srgbClr val="222222"/>
                </a:solidFill>
                <a:latin typeface="Aria" charset="-79"/>
              </a:rPr>
              <a:t>quên</a:t>
            </a:r>
            <a:r>
              <a:rPr lang="en-US" sz="2800" dirty="0" smtClean="0">
                <a:solidFill>
                  <a:srgbClr val="222222"/>
                </a:solidFill>
                <a:latin typeface="Aria" charset="-79"/>
              </a:rPr>
              <a:t> </a:t>
            </a:r>
            <a:r>
              <a:rPr lang="en-US" sz="2800" dirty="0" err="1" smtClean="0">
                <a:solidFill>
                  <a:srgbClr val="222222"/>
                </a:solidFill>
                <a:latin typeface="Aria" charset="-79"/>
              </a:rPr>
              <a:t>được</a:t>
            </a:r>
            <a:r>
              <a:rPr lang="en-US" sz="2800" dirty="0" smtClean="0">
                <a:solidFill>
                  <a:srgbClr val="222222"/>
                </a:solidFill>
                <a:latin typeface="Aria" charset="-79"/>
              </a:rPr>
              <a:t> </a:t>
            </a:r>
            <a:r>
              <a:rPr lang="en-US" sz="2800" dirty="0" err="1" smtClean="0">
                <a:solidFill>
                  <a:srgbClr val="222222"/>
                </a:solidFill>
                <a:latin typeface="Aria" charset="-79"/>
              </a:rPr>
              <a:t>cái</a:t>
            </a:r>
            <a:r>
              <a:rPr lang="en-US" sz="2800" dirty="0" smtClean="0">
                <a:solidFill>
                  <a:srgbClr val="222222"/>
                </a:solidFill>
                <a:latin typeface="Aria" charset="-79"/>
              </a:rPr>
              <a:t> </a:t>
            </a:r>
            <a:r>
              <a:rPr lang="en-US" sz="2800" dirty="0" err="1" smtClean="0">
                <a:solidFill>
                  <a:srgbClr val="222222"/>
                </a:solidFill>
                <a:latin typeface="Aria" charset="-79"/>
              </a:rPr>
              <a:t>cảm</a:t>
            </a:r>
            <a:r>
              <a:rPr lang="en-US" sz="2800" dirty="0" smtClean="0">
                <a:solidFill>
                  <a:srgbClr val="222222"/>
                </a:solidFill>
                <a:latin typeface="Aria" charset="-79"/>
              </a:rPr>
              <a:t> </a:t>
            </a:r>
            <a:r>
              <a:rPr lang="en-US" sz="2800" dirty="0" err="1" smtClean="0">
                <a:solidFill>
                  <a:srgbClr val="222222"/>
                </a:solidFill>
                <a:latin typeface="Aria" charset="-79"/>
              </a:rPr>
              <a:t>xúc</a:t>
            </a:r>
            <a:r>
              <a:rPr lang="en-US" sz="2800" dirty="0" smtClean="0">
                <a:solidFill>
                  <a:srgbClr val="222222"/>
                </a:solidFill>
                <a:latin typeface="Aria" charset="-79"/>
              </a:rPr>
              <a:t> </a:t>
            </a:r>
            <a:r>
              <a:rPr lang="en-US" sz="2800" dirty="0" err="1" smtClean="0">
                <a:solidFill>
                  <a:srgbClr val="222222"/>
                </a:solidFill>
                <a:latin typeface="Aria" charset="-79"/>
              </a:rPr>
              <a:t>tuyệt</a:t>
            </a:r>
            <a:r>
              <a:rPr lang="en-US" sz="2800" dirty="0" smtClean="0">
                <a:solidFill>
                  <a:srgbClr val="222222"/>
                </a:solidFill>
                <a:latin typeface="Aria" charset="-79"/>
              </a:rPr>
              <a:t> </a:t>
            </a:r>
            <a:r>
              <a:rPr lang="en-US" sz="2800" dirty="0" err="1" smtClean="0">
                <a:solidFill>
                  <a:srgbClr val="222222"/>
                </a:solidFill>
                <a:latin typeface="Aria" charset="-79"/>
              </a:rPr>
              <a:t>vời</a:t>
            </a:r>
            <a:r>
              <a:rPr lang="mr-IN" sz="2800" dirty="0" smtClean="0">
                <a:solidFill>
                  <a:srgbClr val="222222"/>
                </a:solidFill>
                <a:latin typeface="Aria" charset="-79"/>
              </a:rPr>
              <a:t>…</a:t>
            </a:r>
            <a:endParaRPr lang="en-US" sz="2800" dirty="0">
              <a:solidFill>
                <a:srgbClr val="222222"/>
              </a:solidFill>
              <a:latin typeface="Aria" charset="-79"/>
            </a:endParaRPr>
          </a:p>
          <a:p>
            <a:pPr>
              <a:buFont typeface="Arial" charset="0"/>
              <a:buChar char="•"/>
            </a:pPr>
            <a:r>
              <a:rPr lang="en-US" sz="2800" dirty="0" err="1">
                <a:solidFill>
                  <a:srgbClr val="222222"/>
                </a:solidFill>
                <a:latin typeface="Aria" charset="-79"/>
              </a:rPr>
              <a:t>Trước</a:t>
            </a:r>
            <a:r>
              <a:rPr lang="en-US" sz="2800" dirty="0">
                <a:solidFill>
                  <a:srgbClr val="222222"/>
                </a:solidFill>
                <a:latin typeface="Aria" charset="-79"/>
              </a:rPr>
              <a:t> </a:t>
            </a:r>
            <a:r>
              <a:rPr lang="en-US" sz="2800" dirty="0" err="1">
                <a:solidFill>
                  <a:srgbClr val="222222"/>
                </a:solidFill>
                <a:latin typeface="Aria" charset="-79"/>
              </a:rPr>
              <a:t>mắt</a:t>
            </a:r>
            <a:r>
              <a:rPr lang="en-US" sz="2800" dirty="0">
                <a:solidFill>
                  <a:srgbClr val="222222"/>
                </a:solidFill>
                <a:latin typeface="Aria" charset="-79"/>
              </a:rPr>
              <a:t> </a:t>
            </a:r>
            <a:r>
              <a:rPr lang="en-US" sz="2800" dirty="0" err="1">
                <a:solidFill>
                  <a:srgbClr val="222222"/>
                </a:solidFill>
                <a:latin typeface="Aria" charset="-79"/>
              </a:rPr>
              <a:t>em</a:t>
            </a:r>
            <a:r>
              <a:rPr lang="en-US" sz="2800" dirty="0">
                <a:solidFill>
                  <a:srgbClr val="222222"/>
                </a:solidFill>
                <a:latin typeface="Aria" charset="-79"/>
              </a:rPr>
              <a:t> </a:t>
            </a:r>
            <a:r>
              <a:rPr lang="en-US" sz="2800" dirty="0" err="1">
                <a:solidFill>
                  <a:srgbClr val="222222"/>
                </a:solidFill>
                <a:latin typeface="Aria" charset="-79"/>
              </a:rPr>
              <a:t>bây</a:t>
            </a:r>
            <a:r>
              <a:rPr lang="en-US" sz="2800" dirty="0">
                <a:solidFill>
                  <a:srgbClr val="222222"/>
                </a:solidFill>
                <a:latin typeface="Aria" charset="-79"/>
              </a:rPr>
              <a:t> </a:t>
            </a:r>
            <a:r>
              <a:rPr lang="en-US" sz="2800" dirty="0" err="1">
                <a:solidFill>
                  <a:srgbClr val="222222"/>
                </a:solidFill>
                <a:latin typeface="Aria" charset="-79"/>
              </a:rPr>
              <a:t>giờ</a:t>
            </a:r>
            <a:r>
              <a:rPr lang="en-US" sz="2800" dirty="0">
                <a:solidFill>
                  <a:srgbClr val="222222"/>
                </a:solidFill>
                <a:latin typeface="Aria" charset="-79"/>
              </a:rPr>
              <a:t> </a:t>
            </a:r>
            <a:r>
              <a:rPr lang="en-US" sz="2800" dirty="0" err="1">
                <a:solidFill>
                  <a:srgbClr val="222222"/>
                </a:solidFill>
                <a:latin typeface="Aria" charset="-79"/>
              </a:rPr>
              <a:t>là</a:t>
            </a:r>
            <a:r>
              <a:rPr lang="en-US" sz="2800" dirty="0">
                <a:solidFill>
                  <a:srgbClr val="222222"/>
                </a:solidFill>
                <a:latin typeface="Aria" charset="-79"/>
              </a:rPr>
              <a:t> </a:t>
            </a:r>
            <a:r>
              <a:rPr lang="en-US" sz="2800" dirty="0" err="1">
                <a:solidFill>
                  <a:srgbClr val="222222"/>
                </a:solidFill>
                <a:latin typeface="Aria" charset="-79"/>
              </a:rPr>
              <a:t>một</a:t>
            </a:r>
            <a:r>
              <a:rPr lang="en-US" sz="2800" dirty="0">
                <a:solidFill>
                  <a:srgbClr val="222222"/>
                </a:solidFill>
                <a:latin typeface="Aria" charset="-79"/>
              </a:rPr>
              <a:t> </a:t>
            </a:r>
            <a:r>
              <a:rPr lang="en-US" sz="2800" dirty="0" err="1">
                <a:solidFill>
                  <a:srgbClr val="222222"/>
                </a:solidFill>
                <a:latin typeface="Aria" charset="-79"/>
              </a:rPr>
              <a:t>chiếc</a:t>
            </a:r>
            <a:r>
              <a:rPr lang="en-US" sz="2800" dirty="0">
                <a:solidFill>
                  <a:srgbClr val="222222"/>
                </a:solidFill>
                <a:latin typeface="Aria" charset="-79"/>
              </a:rPr>
              <a:t> </a:t>
            </a:r>
            <a:r>
              <a:rPr lang="en-US" sz="2800" dirty="0" err="1">
                <a:solidFill>
                  <a:srgbClr val="222222"/>
                </a:solidFill>
                <a:latin typeface="Aria" charset="-79"/>
              </a:rPr>
              <a:t>xe</a:t>
            </a:r>
            <a:r>
              <a:rPr lang="en-US" sz="2800" dirty="0">
                <a:solidFill>
                  <a:srgbClr val="222222"/>
                </a:solidFill>
                <a:latin typeface="Aria" charset="-79"/>
              </a:rPr>
              <a:t> </a:t>
            </a:r>
            <a:r>
              <a:rPr lang="en-US" sz="2800" dirty="0" err="1">
                <a:solidFill>
                  <a:srgbClr val="222222"/>
                </a:solidFill>
                <a:latin typeface="Aria" charset="-79"/>
              </a:rPr>
              <a:t>đạp</a:t>
            </a:r>
            <a:r>
              <a:rPr lang="en-US" sz="2800" dirty="0">
                <a:solidFill>
                  <a:srgbClr val="222222"/>
                </a:solidFill>
                <a:latin typeface="Aria" charset="-79"/>
              </a:rPr>
              <a:t> </a:t>
            </a:r>
            <a:r>
              <a:rPr lang="en-US" sz="2800" dirty="0" err="1">
                <a:solidFill>
                  <a:srgbClr val="222222"/>
                </a:solidFill>
                <a:latin typeface="Aria" charset="-79"/>
              </a:rPr>
              <a:t>mới</a:t>
            </a:r>
            <a:r>
              <a:rPr lang="en-US" sz="2800" dirty="0">
                <a:solidFill>
                  <a:srgbClr val="222222"/>
                </a:solidFill>
                <a:latin typeface="Aria" charset="-79"/>
              </a:rPr>
              <a:t> </a:t>
            </a:r>
            <a:r>
              <a:rPr lang="en-US" sz="2800" dirty="0" err="1">
                <a:solidFill>
                  <a:srgbClr val="222222"/>
                </a:solidFill>
                <a:latin typeface="Aria" charset="-79"/>
              </a:rPr>
              <a:t>tinh</a:t>
            </a:r>
            <a:r>
              <a:rPr lang="en-US" sz="2800" dirty="0">
                <a:solidFill>
                  <a:srgbClr val="222222"/>
                </a:solidFill>
                <a:latin typeface="Aria" charset="-79"/>
              </a:rPr>
              <a:t> </a:t>
            </a:r>
            <a:r>
              <a:rPr lang="en-US" sz="2800" dirty="0" err="1">
                <a:solidFill>
                  <a:srgbClr val="222222"/>
                </a:solidFill>
                <a:latin typeface="Aria" charset="-79"/>
              </a:rPr>
              <a:t>màu</a:t>
            </a:r>
            <a:r>
              <a:rPr lang="en-US" sz="2800" dirty="0">
                <a:solidFill>
                  <a:srgbClr val="222222"/>
                </a:solidFill>
                <a:latin typeface="Aria" charset="-79"/>
              </a:rPr>
              <a:t> </a:t>
            </a:r>
            <a:r>
              <a:rPr lang="en-US" sz="2800" dirty="0" err="1">
                <a:solidFill>
                  <a:srgbClr val="222222"/>
                </a:solidFill>
                <a:latin typeface="Aria" charset="-79"/>
              </a:rPr>
              <a:t>xanh</a:t>
            </a:r>
            <a:r>
              <a:rPr lang="en-US" sz="2800" dirty="0">
                <a:solidFill>
                  <a:srgbClr val="222222"/>
                </a:solidFill>
                <a:latin typeface="Aria" charset="-79"/>
              </a:rPr>
              <a:t> </a:t>
            </a:r>
            <a:r>
              <a:rPr lang="en-US" sz="2800" dirty="0" err="1">
                <a:solidFill>
                  <a:srgbClr val="222222"/>
                </a:solidFill>
                <a:latin typeface="Aria" charset="-79"/>
              </a:rPr>
              <a:t>dương</a:t>
            </a:r>
            <a:r>
              <a:rPr lang="en-US" sz="2800" dirty="0">
                <a:solidFill>
                  <a:srgbClr val="222222"/>
                </a:solidFill>
                <a:latin typeface="Aria" charset="-79"/>
              </a:rPr>
              <a:t>- </a:t>
            </a:r>
            <a:r>
              <a:rPr lang="en-US" sz="2800" dirty="0" err="1">
                <a:solidFill>
                  <a:srgbClr val="222222"/>
                </a:solidFill>
                <a:latin typeface="Aria" charset="-79"/>
              </a:rPr>
              <a:t>màu</a:t>
            </a:r>
            <a:r>
              <a:rPr lang="en-US" sz="2800" dirty="0">
                <a:solidFill>
                  <a:srgbClr val="222222"/>
                </a:solidFill>
                <a:latin typeface="Aria" charset="-79"/>
              </a:rPr>
              <a:t> </a:t>
            </a:r>
            <a:r>
              <a:rPr lang="en-US" sz="2800" dirty="0" err="1">
                <a:solidFill>
                  <a:srgbClr val="222222"/>
                </a:solidFill>
                <a:latin typeface="Aria" charset="-79"/>
              </a:rPr>
              <a:t>yêu</a:t>
            </a:r>
            <a:r>
              <a:rPr lang="en-US" sz="2800" dirty="0">
                <a:solidFill>
                  <a:srgbClr val="222222"/>
                </a:solidFill>
                <a:latin typeface="Aria" charset="-79"/>
              </a:rPr>
              <a:t> </a:t>
            </a:r>
            <a:r>
              <a:rPr lang="en-US" sz="2800" dirty="0" err="1">
                <a:solidFill>
                  <a:srgbClr val="222222"/>
                </a:solidFill>
                <a:latin typeface="Aria" charset="-79"/>
              </a:rPr>
              <a:t>thích</a:t>
            </a:r>
            <a:r>
              <a:rPr lang="en-US" sz="2800" dirty="0">
                <a:solidFill>
                  <a:srgbClr val="222222"/>
                </a:solidFill>
                <a:latin typeface="Aria" charset="-79"/>
              </a:rPr>
              <a:t> </a:t>
            </a:r>
            <a:r>
              <a:rPr lang="en-US" sz="2800" dirty="0" err="1">
                <a:solidFill>
                  <a:srgbClr val="222222"/>
                </a:solidFill>
                <a:latin typeface="Aria" charset="-79"/>
              </a:rPr>
              <a:t>nhất</a:t>
            </a:r>
            <a:r>
              <a:rPr lang="en-US" sz="2800" dirty="0">
                <a:solidFill>
                  <a:srgbClr val="222222"/>
                </a:solidFill>
                <a:latin typeface="Aria" charset="-79"/>
              </a:rPr>
              <a:t> </a:t>
            </a:r>
            <a:r>
              <a:rPr lang="en-US" sz="2800" dirty="0" err="1">
                <a:solidFill>
                  <a:srgbClr val="222222"/>
                </a:solidFill>
                <a:latin typeface="Aria" charset="-79"/>
              </a:rPr>
              <a:t>của</a:t>
            </a:r>
            <a:r>
              <a:rPr lang="en-US" sz="2800" dirty="0">
                <a:solidFill>
                  <a:srgbClr val="222222"/>
                </a:solidFill>
                <a:latin typeface="Aria" charset="-79"/>
              </a:rPr>
              <a:t> </a:t>
            </a:r>
            <a:r>
              <a:rPr lang="en-US" sz="2800" dirty="0" err="1">
                <a:solidFill>
                  <a:srgbClr val="222222"/>
                </a:solidFill>
                <a:latin typeface="Aria" charset="-79"/>
              </a:rPr>
              <a:t>em</a:t>
            </a:r>
            <a:r>
              <a:rPr lang="en-US" sz="2800" dirty="0">
                <a:solidFill>
                  <a:srgbClr val="222222"/>
                </a:solidFill>
                <a:latin typeface="Aria" charset="-79"/>
              </a:rPr>
              <a:t>.</a:t>
            </a:r>
          </a:p>
          <a:p>
            <a:pPr>
              <a:buFont typeface="Arial" charset="0"/>
              <a:buChar char="•"/>
            </a:pPr>
            <a:r>
              <a:rPr lang="en-US" sz="2800" dirty="0" err="1">
                <a:solidFill>
                  <a:srgbClr val="222222"/>
                </a:solidFill>
                <a:latin typeface="Aria" charset="-79"/>
              </a:rPr>
              <a:t>Hơi</a:t>
            </a:r>
            <a:r>
              <a:rPr lang="en-US" sz="2800" dirty="0">
                <a:solidFill>
                  <a:srgbClr val="222222"/>
                </a:solidFill>
                <a:latin typeface="Aria" charset="-79"/>
              </a:rPr>
              <a:t> </a:t>
            </a:r>
            <a:r>
              <a:rPr lang="en-US" sz="2800" dirty="0" err="1">
                <a:solidFill>
                  <a:srgbClr val="222222"/>
                </a:solidFill>
                <a:latin typeface="Aria" charset="-79"/>
              </a:rPr>
              <a:t>bất</a:t>
            </a:r>
            <a:r>
              <a:rPr lang="en-US" sz="2800" dirty="0">
                <a:solidFill>
                  <a:srgbClr val="222222"/>
                </a:solidFill>
                <a:latin typeface="Aria" charset="-79"/>
              </a:rPr>
              <a:t> </a:t>
            </a:r>
            <a:r>
              <a:rPr lang="en-US" sz="2800" dirty="0" err="1">
                <a:solidFill>
                  <a:srgbClr val="222222"/>
                </a:solidFill>
                <a:latin typeface="Aria" charset="-79"/>
              </a:rPr>
              <a:t>ngờ</a:t>
            </a:r>
            <a:r>
              <a:rPr lang="en-US" sz="2800" dirty="0">
                <a:solidFill>
                  <a:srgbClr val="222222"/>
                </a:solidFill>
                <a:latin typeface="Aria" charset="-79"/>
              </a:rPr>
              <a:t> </a:t>
            </a:r>
            <a:r>
              <a:rPr lang="en-US" sz="2800" dirty="0" err="1">
                <a:solidFill>
                  <a:srgbClr val="222222"/>
                </a:solidFill>
                <a:latin typeface="Aria" charset="-79"/>
              </a:rPr>
              <a:t>một</a:t>
            </a:r>
            <a:r>
              <a:rPr lang="en-US" sz="2800" dirty="0">
                <a:solidFill>
                  <a:srgbClr val="222222"/>
                </a:solidFill>
                <a:latin typeface="Aria" charset="-79"/>
              </a:rPr>
              <a:t> </a:t>
            </a:r>
            <a:r>
              <a:rPr lang="en-US" sz="2800" dirty="0" err="1">
                <a:solidFill>
                  <a:srgbClr val="222222"/>
                </a:solidFill>
                <a:latin typeface="Aria" charset="-79"/>
              </a:rPr>
              <a:t>chút</a:t>
            </a:r>
            <a:r>
              <a:rPr lang="en-US" sz="2800" dirty="0">
                <a:solidFill>
                  <a:srgbClr val="222222"/>
                </a:solidFill>
                <a:latin typeface="Aria" charset="-79"/>
              </a:rPr>
              <a:t>, </a:t>
            </a:r>
            <a:r>
              <a:rPr lang="en-US" sz="2800" dirty="0" err="1">
                <a:solidFill>
                  <a:srgbClr val="222222"/>
                </a:solidFill>
                <a:latin typeface="Aria" charset="-79"/>
              </a:rPr>
              <a:t>ông</a:t>
            </a:r>
            <a:r>
              <a:rPr lang="en-US" sz="2800" dirty="0">
                <a:solidFill>
                  <a:srgbClr val="222222"/>
                </a:solidFill>
                <a:latin typeface="Aria" charset="-79"/>
              </a:rPr>
              <a:t> </a:t>
            </a:r>
            <a:r>
              <a:rPr lang="en-US" sz="2800" dirty="0" err="1">
                <a:solidFill>
                  <a:srgbClr val="222222"/>
                </a:solidFill>
                <a:latin typeface="Aria" charset="-79"/>
              </a:rPr>
              <a:t>mới</a:t>
            </a:r>
            <a:r>
              <a:rPr lang="en-US" sz="2800" dirty="0">
                <a:solidFill>
                  <a:srgbClr val="222222"/>
                </a:solidFill>
                <a:latin typeface="Aria" charset="-79"/>
              </a:rPr>
              <a:t> </a:t>
            </a:r>
            <a:r>
              <a:rPr lang="en-US" sz="2800" dirty="0" err="1">
                <a:solidFill>
                  <a:srgbClr val="222222"/>
                </a:solidFill>
                <a:latin typeface="Aria" charset="-79"/>
              </a:rPr>
              <a:t>điềm</a:t>
            </a:r>
            <a:r>
              <a:rPr lang="en-US" sz="2800" dirty="0">
                <a:solidFill>
                  <a:srgbClr val="222222"/>
                </a:solidFill>
                <a:latin typeface="Aria" charset="-79"/>
              </a:rPr>
              <a:t> </a:t>
            </a:r>
            <a:r>
              <a:rPr lang="en-US" sz="2800" dirty="0" err="1">
                <a:solidFill>
                  <a:srgbClr val="222222"/>
                </a:solidFill>
                <a:latin typeface="Aria" charset="-79"/>
              </a:rPr>
              <a:t>đạm</a:t>
            </a:r>
            <a:r>
              <a:rPr lang="en-US" sz="2800" dirty="0">
                <a:solidFill>
                  <a:srgbClr val="222222"/>
                </a:solidFill>
                <a:latin typeface="Aria" charset="-79"/>
              </a:rPr>
              <a:t> </a:t>
            </a:r>
            <a:r>
              <a:rPr lang="en-US" sz="2800" dirty="0" err="1">
                <a:solidFill>
                  <a:srgbClr val="222222"/>
                </a:solidFill>
                <a:latin typeface="Aria" charset="-79"/>
              </a:rPr>
              <a:t>nói</a:t>
            </a:r>
            <a:r>
              <a:rPr lang="en-US" sz="2800" dirty="0">
                <a:solidFill>
                  <a:srgbClr val="222222"/>
                </a:solidFill>
                <a:latin typeface="Aria" charset="-79"/>
              </a:rPr>
              <a:t> </a:t>
            </a:r>
            <a:r>
              <a:rPr lang="en-US" sz="2800" dirty="0" err="1">
                <a:solidFill>
                  <a:srgbClr val="222222"/>
                </a:solidFill>
                <a:latin typeface="Aria" charset="-79"/>
              </a:rPr>
              <a:t>rằng</a:t>
            </a:r>
            <a:r>
              <a:rPr lang="en-US" sz="2800" dirty="0">
                <a:solidFill>
                  <a:srgbClr val="222222"/>
                </a:solidFill>
                <a:latin typeface="Aria" charset="-79"/>
              </a:rPr>
              <a:t> </a:t>
            </a:r>
            <a:r>
              <a:rPr lang="en-US" sz="2800" dirty="0" err="1">
                <a:solidFill>
                  <a:srgbClr val="222222"/>
                </a:solidFill>
                <a:latin typeface="Aria" charset="-79"/>
              </a:rPr>
              <a:t>đây</a:t>
            </a:r>
            <a:r>
              <a:rPr lang="en-US" sz="2800" dirty="0">
                <a:solidFill>
                  <a:srgbClr val="222222"/>
                </a:solidFill>
                <a:latin typeface="Aria" charset="-79"/>
              </a:rPr>
              <a:t> </a:t>
            </a:r>
            <a:r>
              <a:rPr lang="en-US" sz="2800" dirty="0" err="1">
                <a:solidFill>
                  <a:srgbClr val="222222"/>
                </a:solidFill>
                <a:latin typeface="Aria" charset="-79"/>
              </a:rPr>
              <a:t>là</a:t>
            </a:r>
            <a:r>
              <a:rPr lang="en-US" sz="2800" dirty="0">
                <a:solidFill>
                  <a:srgbClr val="222222"/>
                </a:solidFill>
                <a:latin typeface="Aria" charset="-79"/>
              </a:rPr>
              <a:t> </a:t>
            </a:r>
            <a:r>
              <a:rPr lang="en-US" sz="2800" dirty="0" err="1">
                <a:solidFill>
                  <a:srgbClr val="222222"/>
                </a:solidFill>
                <a:latin typeface="Aria" charset="-79"/>
              </a:rPr>
              <a:t>món</a:t>
            </a:r>
            <a:r>
              <a:rPr lang="en-US" sz="2800" dirty="0">
                <a:solidFill>
                  <a:srgbClr val="222222"/>
                </a:solidFill>
                <a:latin typeface="Aria" charset="-79"/>
              </a:rPr>
              <a:t> </a:t>
            </a:r>
            <a:r>
              <a:rPr lang="en-US" sz="2800" dirty="0" err="1">
                <a:solidFill>
                  <a:srgbClr val="222222"/>
                </a:solidFill>
                <a:latin typeface="Aria" charset="-79"/>
              </a:rPr>
              <a:t>quà</a:t>
            </a:r>
            <a:r>
              <a:rPr lang="en-US" sz="2800" dirty="0">
                <a:solidFill>
                  <a:srgbClr val="222222"/>
                </a:solidFill>
                <a:latin typeface="Aria" charset="-79"/>
              </a:rPr>
              <a:t> </a:t>
            </a:r>
            <a:r>
              <a:rPr lang="en-US" sz="2800" dirty="0" err="1">
                <a:solidFill>
                  <a:srgbClr val="222222"/>
                </a:solidFill>
                <a:latin typeface="Aria" charset="-79"/>
              </a:rPr>
              <a:t>ông</a:t>
            </a:r>
            <a:r>
              <a:rPr lang="en-US" sz="2800" dirty="0">
                <a:solidFill>
                  <a:srgbClr val="222222"/>
                </a:solidFill>
                <a:latin typeface="Aria" charset="-79"/>
              </a:rPr>
              <a:t> </a:t>
            </a:r>
            <a:r>
              <a:rPr lang="en-US" sz="2800" dirty="0" err="1">
                <a:solidFill>
                  <a:srgbClr val="222222"/>
                </a:solidFill>
                <a:latin typeface="Aria" charset="-79"/>
              </a:rPr>
              <a:t>tặng</a:t>
            </a:r>
            <a:r>
              <a:rPr lang="en-US" sz="2800" dirty="0">
                <a:solidFill>
                  <a:srgbClr val="222222"/>
                </a:solidFill>
                <a:latin typeface="Aria" charset="-79"/>
              </a:rPr>
              <a:t> </a:t>
            </a:r>
            <a:r>
              <a:rPr lang="en-US" sz="2800" dirty="0" err="1">
                <a:solidFill>
                  <a:srgbClr val="222222"/>
                </a:solidFill>
                <a:latin typeface="Aria" charset="-79"/>
              </a:rPr>
              <a:t>cháu</a:t>
            </a:r>
            <a:r>
              <a:rPr lang="en-US" sz="2800" dirty="0">
                <a:solidFill>
                  <a:srgbClr val="222222"/>
                </a:solidFill>
                <a:latin typeface="Aria" charset="-79"/>
              </a:rPr>
              <a:t> </a:t>
            </a:r>
            <a:r>
              <a:rPr lang="en-US" sz="2800" dirty="0" err="1">
                <a:solidFill>
                  <a:srgbClr val="222222"/>
                </a:solidFill>
                <a:latin typeface="Aria" charset="-79"/>
              </a:rPr>
              <a:t>nhân</a:t>
            </a:r>
            <a:r>
              <a:rPr lang="en-US" sz="2800" dirty="0">
                <a:solidFill>
                  <a:srgbClr val="222222"/>
                </a:solidFill>
                <a:latin typeface="Aria" charset="-79"/>
              </a:rPr>
              <a:t> </a:t>
            </a:r>
            <a:r>
              <a:rPr lang="en-US" sz="2800" dirty="0" err="1">
                <a:solidFill>
                  <a:srgbClr val="222222"/>
                </a:solidFill>
                <a:latin typeface="Aria" charset="-79"/>
              </a:rPr>
              <a:t>dịp</a:t>
            </a:r>
            <a:r>
              <a:rPr lang="en-US" sz="2800" dirty="0">
                <a:solidFill>
                  <a:srgbClr val="222222"/>
                </a:solidFill>
                <a:latin typeface="Aria" charset="-79"/>
              </a:rPr>
              <a:t> </a:t>
            </a:r>
            <a:r>
              <a:rPr lang="en-US" sz="2800" dirty="0" err="1">
                <a:solidFill>
                  <a:srgbClr val="222222"/>
                </a:solidFill>
                <a:latin typeface="Aria" charset="-79"/>
              </a:rPr>
              <a:t>năm</a:t>
            </a:r>
            <a:r>
              <a:rPr lang="en-US" sz="2800" dirty="0">
                <a:solidFill>
                  <a:srgbClr val="222222"/>
                </a:solidFill>
                <a:latin typeface="Aria" charset="-79"/>
              </a:rPr>
              <a:t> </a:t>
            </a:r>
            <a:r>
              <a:rPr lang="en-US" sz="2800" dirty="0" err="1">
                <a:solidFill>
                  <a:srgbClr val="222222"/>
                </a:solidFill>
                <a:latin typeface="Aria" charset="-79"/>
              </a:rPr>
              <a:t>học</a:t>
            </a:r>
            <a:r>
              <a:rPr lang="en-US" sz="2800" dirty="0">
                <a:solidFill>
                  <a:srgbClr val="222222"/>
                </a:solidFill>
                <a:latin typeface="Aria" charset="-79"/>
              </a:rPr>
              <a:t> </a:t>
            </a:r>
            <a:r>
              <a:rPr lang="en-US" sz="2800" dirty="0" err="1">
                <a:solidFill>
                  <a:srgbClr val="222222"/>
                </a:solidFill>
                <a:latin typeface="Aria" charset="-79"/>
              </a:rPr>
              <a:t>mới</a:t>
            </a:r>
            <a:r>
              <a:rPr lang="en-US" sz="2800" dirty="0">
                <a:solidFill>
                  <a:srgbClr val="222222"/>
                </a:solidFill>
                <a:latin typeface="Aria" charset="-79"/>
              </a:rPr>
              <a:t> </a:t>
            </a:r>
            <a:r>
              <a:rPr lang="en-US" sz="2800" dirty="0" err="1">
                <a:solidFill>
                  <a:srgbClr val="222222"/>
                </a:solidFill>
                <a:latin typeface="Aria" charset="-79"/>
              </a:rPr>
              <a:t>sắp</a:t>
            </a:r>
            <a:r>
              <a:rPr lang="en-US" sz="2800" dirty="0">
                <a:solidFill>
                  <a:srgbClr val="222222"/>
                </a:solidFill>
                <a:latin typeface="Aria" charset="-79"/>
              </a:rPr>
              <a:t> </a:t>
            </a:r>
            <a:r>
              <a:rPr lang="en-US" sz="2800" dirty="0" err="1">
                <a:solidFill>
                  <a:srgbClr val="222222"/>
                </a:solidFill>
                <a:latin typeface="Aria" charset="-79"/>
              </a:rPr>
              <a:t>đến</a:t>
            </a:r>
            <a:r>
              <a:rPr lang="en-US" sz="2800" dirty="0">
                <a:solidFill>
                  <a:srgbClr val="222222"/>
                </a:solidFill>
                <a:latin typeface="Aria" charset="-79"/>
              </a:rPr>
              <a:t>. </a:t>
            </a:r>
            <a:r>
              <a:rPr lang="en-US" sz="2800" dirty="0" err="1">
                <a:solidFill>
                  <a:srgbClr val="222222"/>
                </a:solidFill>
                <a:latin typeface="Aria" charset="-79"/>
              </a:rPr>
              <a:t>Niềm</a:t>
            </a:r>
            <a:r>
              <a:rPr lang="en-US" sz="2800" dirty="0">
                <a:solidFill>
                  <a:srgbClr val="222222"/>
                </a:solidFill>
                <a:latin typeface="Aria" charset="-79"/>
              </a:rPr>
              <a:t> </a:t>
            </a:r>
            <a:r>
              <a:rPr lang="en-US" sz="2800" dirty="0" err="1">
                <a:solidFill>
                  <a:srgbClr val="222222"/>
                </a:solidFill>
                <a:latin typeface="Aria" charset="-79"/>
              </a:rPr>
              <a:t>vui</a:t>
            </a:r>
            <a:r>
              <a:rPr lang="en-US" sz="2800" dirty="0">
                <a:solidFill>
                  <a:srgbClr val="222222"/>
                </a:solidFill>
                <a:latin typeface="Aria" charset="-79"/>
              </a:rPr>
              <a:t> </a:t>
            </a:r>
            <a:r>
              <a:rPr lang="en-US" sz="2800" dirty="0" err="1">
                <a:solidFill>
                  <a:srgbClr val="222222"/>
                </a:solidFill>
                <a:latin typeface="Aria" charset="-79"/>
              </a:rPr>
              <a:t>vỡ</a:t>
            </a:r>
            <a:r>
              <a:rPr lang="en-US" sz="2800" dirty="0">
                <a:solidFill>
                  <a:srgbClr val="222222"/>
                </a:solidFill>
                <a:latin typeface="Aria" charset="-79"/>
              </a:rPr>
              <a:t> </a:t>
            </a:r>
            <a:r>
              <a:rPr lang="en-US" sz="2800" dirty="0" err="1">
                <a:solidFill>
                  <a:srgbClr val="222222"/>
                </a:solidFill>
                <a:latin typeface="Aria" charset="-79"/>
              </a:rPr>
              <a:t>òa</a:t>
            </a:r>
            <a:r>
              <a:rPr lang="en-US" sz="2800" dirty="0">
                <a:solidFill>
                  <a:srgbClr val="222222"/>
                </a:solidFill>
                <a:latin typeface="Aria" charset="-79"/>
              </a:rPr>
              <a:t> </a:t>
            </a:r>
            <a:r>
              <a:rPr lang="en-US" sz="2800" dirty="0" err="1">
                <a:solidFill>
                  <a:srgbClr val="222222"/>
                </a:solidFill>
                <a:latin typeface="Aria" charset="-79"/>
              </a:rPr>
              <a:t>trong</a:t>
            </a:r>
            <a:r>
              <a:rPr lang="en-US" sz="2800" dirty="0">
                <a:solidFill>
                  <a:srgbClr val="222222"/>
                </a:solidFill>
                <a:latin typeface="Aria" charset="-79"/>
              </a:rPr>
              <a:t> </a:t>
            </a:r>
            <a:r>
              <a:rPr lang="en-US" sz="2800" dirty="0" err="1">
                <a:solidFill>
                  <a:srgbClr val="222222"/>
                </a:solidFill>
                <a:latin typeface="Aria" charset="-79"/>
              </a:rPr>
              <a:t>em</a:t>
            </a:r>
            <a:r>
              <a:rPr lang="en-US" sz="2800" dirty="0">
                <a:solidFill>
                  <a:srgbClr val="222222"/>
                </a:solidFill>
                <a:latin typeface="Aria" charset="-79"/>
              </a:rPr>
              <a:t>, </a:t>
            </a:r>
            <a:r>
              <a:rPr lang="en-US" sz="2800" dirty="0" err="1">
                <a:solidFill>
                  <a:srgbClr val="222222"/>
                </a:solidFill>
                <a:latin typeface="Aria" charset="-79"/>
              </a:rPr>
              <a:t>em</a:t>
            </a:r>
            <a:r>
              <a:rPr lang="en-US" sz="2800" dirty="0">
                <a:solidFill>
                  <a:srgbClr val="222222"/>
                </a:solidFill>
                <a:latin typeface="Aria" charset="-79"/>
              </a:rPr>
              <a:t> </a:t>
            </a:r>
            <a:r>
              <a:rPr lang="en-US" sz="2800" dirty="0" err="1">
                <a:solidFill>
                  <a:srgbClr val="222222"/>
                </a:solidFill>
                <a:latin typeface="Aria" charset="-79"/>
              </a:rPr>
              <a:t>chạy</a:t>
            </a:r>
            <a:r>
              <a:rPr lang="en-US" sz="2800" dirty="0">
                <a:solidFill>
                  <a:srgbClr val="222222"/>
                </a:solidFill>
                <a:latin typeface="Aria" charset="-79"/>
              </a:rPr>
              <a:t> </a:t>
            </a:r>
            <a:r>
              <a:rPr lang="en-US" sz="2800" dirty="0" err="1">
                <a:solidFill>
                  <a:srgbClr val="222222"/>
                </a:solidFill>
                <a:latin typeface="Aria" charset="-79"/>
              </a:rPr>
              <a:t>đến</a:t>
            </a:r>
            <a:r>
              <a:rPr lang="en-US" sz="2800" dirty="0">
                <a:solidFill>
                  <a:srgbClr val="222222"/>
                </a:solidFill>
                <a:latin typeface="Aria" charset="-79"/>
              </a:rPr>
              <a:t> </a:t>
            </a:r>
            <a:r>
              <a:rPr lang="en-US" sz="2800" dirty="0" err="1">
                <a:solidFill>
                  <a:srgbClr val="222222"/>
                </a:solidFill>
                <a:latin typeface="Aria" charset="-79"/>
              </a:rPr>
              <a:t>ôm</a:t>
            </a:r>
            <a:r>
              <a:rPr lang="en-US" sz="2800" dirty="0">
                <a:solidFill>
                  <a:srgbClr val="222222"/>
                </a:solidFill>
                <a:latin typeface="Aria" charset="-79"/>
              </a:rPr>
              <a:t> </a:t>
            </a:r>
            <a:r>
              <a:rPr lang="en-US" sz="2800" dirty="0" err="1">
                <a:solidFill>
                  <a:srgbClr val="222222"/>
                </a:solidFill>
                <a:latin typeface="Aria" charset="-79"/>
              </a:rPr>
              <a:t>trầm</a:t>
            </a:r>
            <a:r>
              <a:rPr lang="en-US" sz="2800" dirty="0">
                <a:solidFill>
                  <a:srgbClr val="222222"/>
                </a:solidFill>
                <a:latin typeface="Aria" charset="-79"/>
              </a:rPr>
              <a:t> </a:t>
            </a:r>
            <a:r>
              <a:rPr lang="en-US" sz="2800" dirty="0" err="1">
                <a:solidFill>
                  <a:srgbClr val="222222"/>
                </a:solidFill>
                <a:latin typeface="Aria" charset="-79"/>
              </a:rPr>
              <a:t>lấy</a:t>
            </a:r>
            <a:r>
              <a:rPr lang="en-US" sz="2800" dirty="0">
                <a:solidFill>
                  <a:srgbClr val="222222"/>
                </a:solidFill>
                <a:latin typeface="Aria" charset="-79"/>
              </a:rPr>
              <a:t> </a:t>
            </a:r>
            <a:r>
              <a:rPr lang="en-US" sz="2800" dirty="0" err="1">
                <a:solidFill>
                  <a:srgbClr val="222222"/>
                </a:solidFill>
                <a:latin typeface="Aria" charset="-79"/>
              </a:rPr>
              <a:t>ông</a:t>
            </a:r>
            <a:r>
              <a:rPr lang="en-US" sz="2800" dirty="0">
                <a:solidFill>
                  <a:srgbClr val="222222"/>
                </a:solidFill>
                <a:latin typeface="Aria" charset="-79"/>
              </a:rPr>
              <a:t>, </a:t>
            </a:r>
            <a:r>
              <a:rPr lang="en-US" sz="2800" dirty="0" err="1">
                <a:solidFill>
                  <a:srgbClr val="222222"/>
                </a:solidFill>
                <a:latin typeface="Aria" charset="-79"/>
              </a:rPr>
              <a:t>miệng</a:t>
            </a:r>
            <a:r>
              <a:rPr lang="en-US" sz="2800" dirty="0">
                <a:solidFill>
                  <a:srgbClr val="222222"/>
                </a:solidFill>
                <a:latin typeface="Aria" charset="-79"/>
              </a:rPr>
              <a:t> </a:t>
            </a:r>
            <a:r>
              <a:rPr lang="en-US" sz="2800" dirty="0" err="1">
                <a:solidFill>
                  <a:srgbClr val="222222"/>
                </a:solidFill>
                <a:latin typeface="Aria" charset="-79"/>
              </a:rPr>
              <a:t>rối</a:t>
            </a:r>
            <a:r>
              <a:rPr lang="en-US" sz="2800" dirty="0">
                <a:solidFill>
                  <a:srgbClr val="222222"/>
                </a:solidFill>
                <a:latin typeface="Aria" charset="-79"/>
              </a:rPr>
              <a:t> </a:t>
            </a:r>
            <a:r>
              <a:rPr lang="en-US" sz="2800" dirty="0" err="1">
                <a:solidFill>
                  <a:srgbClr val="222222"/>
                </a:solidFill>
                <a:latin typeface="Aria" charset="-79"/>
              </a:rPr>
              <a:t>rít</a:t>
            </a:r>
            <a:r>
              <a:rPr lang="en-US" sz="2800" dirty="0">
                <a:solidFill>
                  <a:srgbClr val="222222"/>
                </a:solidFill>
                <a:latin typeface="Aria" charset="-79"/>
              </a:rPr>
              <a:t> </a:t>
            </a:r>
            <a:r>
              <a:rPr lang="en-US" sz="2800" dirty="0" err="1">
                <a:solidFill>
                  <a:srgbClr val="222222"/>
                </a:solidFill>
                <a:latin typeface="Aria" charset="-79"/>
              </a:rPr>
              <a:t>cảm</a:t>
            </a:r>
            <a:r>
              <a:rPr lang="en-US" sz="2800" dirty="0">
                <a:solidFill>
                  <a:srgbClr val="222222"/>
                </a:solidFill>
                <a:latin typeface="Aria" charset="-79"/>
              </a:rPr>
              <a:t> </a:t>
            </a:r>
            <a:r>
              <a:rPr lang="en-US" sz="2800" dirty="0" err="1">
                <a:solidFill>
                  <a:srgbClr val="222222"/>
                </a:solidFill>
                <a:latin typeface="Aria" charset="-79"/>
              </a:rPr>
              <a:t>ơn</a:t>
            </a:r>
            <a:r>
              <a:rPr lang="en-US" sz="2800" dirty="0">
                <a:solidFill>
                  <a:srgbClr val="222222"/>
                </a:solidFill>
                <a:latin typeface="Aria" charset="-79"/>
              </a:rPr>
              <a:t>.</a:t>
            </a:r>
          </a:p>
          <a:p>
            <a:pPr>
              <a:buFont typeface="Arial" charset="0"/>
              <a:buChar char="•"/>
            </a:pPr>
            <a:r>
              <a:rPr lang="en-US" sz="2800" dirty="0" err="1">
                <a:solidFill>
                  <a:srgbClr val="222222"/>
                </a:solidFill>
                <a:latin typeface="Aria" charset="-79"/>
              </a:rPr>
              <a:t>Một</a:t>
            </a:r>
            <a:r>
              <a:rPr lang="en-US" sz="2800" dirty="0">
                <a:solidFill>
                  <a:srgbClr val="222222"/>
                </a:solidFill>
                <a:latin typeface="Aria" charset="-79"/>
              </a:rPr>
              <a:t> </a:t>
            </a:r>
            <a:r>
              <a:rPr lang="en-US" sz="2800" dirty="0" err="1">
                <a:solidFill>
                  <a:srgbClr val="222222"/>
                </a:solidFill>
                <a:latin typeface="Aria" charset="-79"/>
              </a:rPr>
              <a:t>niềm</a:t>
            </a:r>
            <a:r>
              <a:rPr lang="en-US" sz="2800" dirty="0">
                <a:solidFill>
                  <a:srgbClr val="222222"/>
                </a:solidFill>
                <a:latin typeface="Aria" charset="-79"/>
              </a:rPr>
              <a:t> </a:t>
            </a:r>
            <a:r>
              <a:rPr lang="en-US" sz="2800" dirty="0" err="1">
                <a:solidFill>
                  <a:srgbClr val="222222"/>
                </a:solidFill>
                <a:latin typeface="Aria" charset="-79"/>
              </a:rPr>
              <a:t>vui</a:t>
            </a:r>
            <a:r>
              <a:rPr lang="en-US" sz="2800" dirty="0">
                <a:solidFill>
                  <a:srgbClr val="222222"/>
                </a:solidFill>
                <a:latin typeface="Aria" charset="-79"/>
              </a:rPr>
              <a:t> </a:t>
            </a:r>
            <a:r>
              <a:rPr lang="en-US" sz="2800" dirty="0" err="1">
                <a:solidFill>
                  <a:srgbClr val="222222"/>
                </a:solidFill>
                <a:latin typeface="Aria" charset="-79"/>
              </a:rPr>
              <a:t>phơi</a:t>
            </a:r>
            <a:r>
              <a:rPr lang="en-US" sz="2800" dirty="0">
                <a:solidFill>
                  <a:srgbClr val="222222"/>
                </a:solidFill>
                <a:latin typeface="Aria" charset="-79"/>
              </a:rPr>
              <a:t> </a:t>
            </a:r>
            <a:r>
              <a:rPr lang="en-US" sz="2800" dirty="0" err="1">
                <a:solidFill>
                  <a:srgbClr val="222222"/>
                </a:solidFill>
                <a:latin typeface="Aria" charset="-79"/>
              </a:rPr>
              <a:t>phới</a:t>
            </a:r>
            <a:r>
              <a:rPr lang="en-US" sz="2800" dirty="0">
                <a:solidFill>
                  <a:srgbClr val="222222"/>
                </a:solidFill>
                <a:latin typeface="Aria" charset="-79"/>
              </a:rPr>
              <a:t> </a:t>
            </a:r>
            <a:r>
              <a:rPr lang="en-US" sz="2800" dirty="0" err="1">
                <a:solidFill>
                  <a:srgbClr val="222222"/>
                </a:solidFill>
                <a:latin typeface="Aria" charset="-79"/>
              </a:rPr>
              <a:t>trong</a:t>
            </a:r>
            <a:r>
              <a:rPr lang="en-US" sz="2800" dirty="0">
                <a:solidFill>
                  <a:srgbClr val="222222"/>
                </a:solidFill>
                <a:latin typeface="Aria" charset="-79"/>
              </a:rPr>
              <a:t> </a:t>
            </a:r>
            <a:r>
              <a:rPr lang="en-US" sz="2800" dirty="0" err="1">
                <a:solidFill>
                  <a:srgbClr val="222222"/>
                </a:solidFill>
                <a:latin typeface="Aria" charset="-79"/>
              </a:rPr>
              <a:t>lòng</a:t>
            </a:r>
            <a:r>
              <a:rPr lang="en-US" sz="2800" dirty="0">
                <a:solidFill>
                  <a:srgbClr val="222222"/>
                </a:solidFill>
                <a:latin typeface="Aria" charset="-79"/>
              </a:rPr>
              <a:t> </a:t>
            </a:r>
            <a:r>
              <a:rPr lang="en-US" sz="2800" dirty="0" err="1">
                <a:solidFill>
                  <a:srgbClr val="222222"/>
                </a:solidFill>
                <a:latin typeface="Aria" charset="-79"/>
              </a:rPr>
              <a:t>mà</a:t>
            </a:r>
            <a:r>
              <a:rPr lang="en-US" sz="2800" dirty="0">
                <a:solidFill>
                  <a:srgbClr val="222222"/>
                </a:solidFill>
                <a:latin typeface="Aria" charset="-79"/>
              </a:rPr>
              <a:t> </a:t>
            </a:r>
            <a:r>
              <a:rPr lang="en-US" sz="2800" dirty="0" err="1">
                <a:solidFill>
                  <a:srgbClr val="222222"/>
                </a:solidFill>
                <a:latin typeface="Aria" charset="-79"/>
              </a:rPr>
              <a:t>chẳng</a:t>
            </a:r>
            <a:r>
              <a:rPr lang="en-US" sz="2800" dirty="0">
                <a:solidFill>
                  <a:srgbClr val="222222"/>
                </a:solidFill>
                <a:latin typeface="Aria" charset="-79"/>
              </a:rPr>
              <a:t> </a:t>
            </a:r>
            <a:r>
              <a:rPr lang="en-US" sz="2800" dirty="0" err="1">
                <a:solidFill>
                  <a:srgbClr val="222222"/>
                </a:solidFill>
                <a:latin typeface="Aria" charset="-79"/>
              </a:rPr>
              <a:t>thể</a:t>
            </a:r>
            <a:r>
              <a:rPr lang="en-US" sz="2800" dirty="0">
                <a:solidFill>
                  <a:srgbClr val="222222"/>
                </a:solidFill>
                <a:latin typeface="Aria" charset="-79"/>
              </a:rPr>
              <a:t> </a:t>
            </a:r>
            <a:r>
              <a:rPr lang="en-US" sz="2800" dirty="0" err="1">
                <a:solidFill>
                  <a:srgbClr val="222222"/>
                </a:solidFill>
                <a:latin typeface="Aria" charset="-79"/>
              </a:rPr>
              <a:t>diễn</a:t>
            </a:r>
            <a:r>
              <a:rPr lang="en-US" sz="2800" dirty="0">
                <a:solidFill>
                  <a:srgbClr val="222222"/>
                </a:solidFill>
                <a:latin typeface="Aria" charset="-79"/>
              </a:rPr>
              <a:t> </a:t>
            </a:r>
            <a:r>
              <a:rPr lang="en-US" sz="2800" dirty="0" err="1">
                <a:solidFill>
                  <a:srgbClr val="222222"/>
                </a:solidFill>
                <a:latin typeface="Aria" charset="-79"/>
              </a:rPr>
              <a:t>tả</a:t>
            </a:r>
            <a:r>
              <a:rPr lang="en-US" sz="2800" dirty="0">
                <a:solidFill>
                  <a:srgbClr val="222222"/>
                </a:solidFill>
                <a:latin typeface="Aria" charset="-79"/>
              </a:rPr>
              <a:t> </a:t>
            </a:r>
            <a:r>
              <a:rPr lang="en-US" sz="2800" dirty="0" err="1">
                <a:solidFill>
                  <a:srgbClr val="222222"/>
                </a:solidFill>
                <a:latin typeface="Aria" charset="-79"/>
              </a:rPr>
              <a:t>nổi</a:t>
            </a:r>
            <a:r>
              <a:rPr lang="en-US" sz="2800" dirty="0">
                <a:solidFill>
                  <a:srgbClr val="222222"/>
                </a:solidFill>
                <a:latin typeface="Aria" charset="-79"/>
              </a:rPr>
              <a:t>,  </a:t>
            </a:r>
            <a:r>
              <a:rPr lang="en-US" sz="2800" dirty="0" err="1">
                <a:solidFill>
                  <a:srgbClr val="222222"/>
                </a:solidFill>
                <a:latin typeface="Aria" charset="-79"/>
              </a:rPr>
              <a:t>một</a:t>
            </a:r>
            <a:r>
              <a:rPr lang="en-US" sz="2800" dirty="0">
                <a:solidFill>
                  <a:srgbClr val="222222"/>
                </a:solidFill>
                <a:latin typeface="Aria" charset="-79"/>
              </a:rPr>
              <a:t> </a:t>
            </a:r>
            <a:r>
              <a:rPr lang="en-US" sz="2800" dirty="0" err="1">
                <a:solidFill>
                  <a:srgbClr val="222222"/>
                </a:solidFill>
                <a:latin typeface="Aria" charset="-79"/>
              </a:rPr>
              <a:t>niềm</a:t>
            </a:r>
            <a:r>
              <a:rPr lang="en-US" sz="2800" dirty="0">
                <a:solidFill>
                  <a:srgbClr val="222222"/>
                </a:solidFill>
                <a:latin typeface="Aria" charset="-79"/>
              </a:rPr>
              <a:t> </a:t>
            </a:r>
            <a:r>
              <a:rPr lang="en-US" sz="2800" dirty="0" err="1">
                <a:solidFill>
                  <a:srgbClr val="222222"/>
                </a:solidFill>
                <a:latin typeface="Aria" charset="-79"/>
              </a:rPr>
              <a:t>vui</a:t>
            </a:r>
            <a:r>
              <a:rPr lang="en-US" sz="2800" dirty="0">
                <a:solidFill>
                  <a:srgbClr val="222222"/>
                </a:solidFill>
                <a:latin typeface="Aria" charset="-79"/>
              </a:rPr>
              <a:t> </a:t>
            </a:r>
            <a:r>
              <a:rPr lang="en-US" sz="2800" dirty="0" err="1">
                <a:solidFill>
                  <a:srgbClr val="222222"/>
                </a:solidFill>
                <a:latin typeface="Aria" charset="-79"/>
              </a:rPr>
              <a:t>tuổi</a:t>
            </a:r>
            <a:r>
              <a:rPr lang="en-US" sz="2800" dirty="0">
                <a:solidFill>
                  <a:srgbClr val="222222"/>
                </a:solidFill>
                <a:latin typeface="Aria" charset="-79"/>
              </a:rPr>
              <a:t> con </a:t>
            </a:r>
            <a:r>
              <a:rPr lang="en-US" sz="2800" dirty="0" err="1">
                <a:solidFill>
                  <a:srgbClr val="222222"/>
                </a:solidFill>
                <a:latin typeface="Aria" charset="-79"/>
              </a:rPr>
              <a:t>trẻ</a:t>
            </a:r>
            <a:r>
              <a:rPr lang="en-US" sz="2800" dirty="0">
                <a:solidFill>
                  <a:srgbClr val="222222"/>
                </a:solidFill>
                <a:latin typeface="Aria" charset="-79"/>
              </a:rPr>
              <a:t> </a:t>
            </a:r>
            <a:r>
              <a:rPr lang="en-US" sz="2800" dirty="0" err="1">
                <a:solidFill>
                  <a:srgbClr val="222222"/>
                </a:solidFill>
                <a:latin typeface="Aria" charset="-79"/>
              </a:rPr>
              <a:t>đôi</a:t>
            </a:r>
            <a:r>
              <a:rPr lang="en-US" sz="2800" dirty="0">
                <a:solidFill>
                  <a:srgbClr val="222222"/>
                </a:solidFill>
                <a:latin typeface="Aria" charset="-79"/>
              </a:rPr>
              <a:t> </a:t>
            </a:r>
            <a:r>
              <a:rPr lang="en-US" sz="2800" dirty="0" err="1">
                <a:solidFill>
                  <a:srgbClr val="222222"/>
                </a:solidFill>
                <a:latin typeface="Aria" charset="-79"/>
              </a:rPr>
              <a:t>khi</a:t>
            </a:r>
            <a:r>
              <a:rPr lang="en-US" sz="2800" dirty="0">
                <a:solidFill>
                  <a:srgbClr val="222222"/>
                </a:solidFill>
                <a:latin typeface="Aria" charset="-79"/>
              </a:rPr>
              <a:t> </a:t>
            </a:r>
            <a:r>
              <a:rPr lang="en-US" sz="2800" dirty="0" err="1">
                <a:solidFill>
                  <a:srgbClr val="222222"/>
                </a:solidFill>
                <a:latin typeface="Aria" charset="-79"/>
              </a:rPr>
              <a:t>chỉ</a:t>
            </a:r>
            <a:r>
              <a:rPr lang="en-US" sz="2800" dirty="0">
                <a:solidFill>
                  <a:srgbClr val="222222"/>
                </a:solidFill>
                <a:latin typeface="Aria" charset="-79"/>
              </a:rPr>
              <a:t> </a:t>
            </a:r>
            <a:r>
              <a:rPr lang="en-US" sz="2800" dirty="0" err="1">
                <a:solidFill>
                  <a:srgbClr val="222222"/>
                </a:solidFill>
                <a:latin typeface="Aria" charset="-79"/>
              </a:rPr>
              <a:t>bình</a:t>
            </a:r>
            <a:r>
              <a:rPr lang="en-US" sz="2800" dirty="0">
                <a:solidFill>
                  <a:srgbClr val="222222"/>
                </a:solidFill>
                <a:latin typeface="Aria" charset="-79"/>
              </a:rPr>
              <a:t> </a:t>
            </a:r>
            <a:r>
              <a:rPr lang="en-US" sz="2800" dirty="0" err="1">
                <a:solidFill>
                  <a:srgbClr val="222222"/>
                </a:solidFill>
                <a:latin typeface="Aria" charset="-79"/>
              </a:rPr>
              <a:t>dị</a:t>
            </a:r>
            <a:r>
              <a:rPr lang="en-US" sz="2800" dirty="0">
                <a:solidFill>
                  <a:srgbClr val="222222"/>
                </a:solidFill>
                <a:latin typeface="Aria" charset="-79"/>
              </a:rPr>
              <a:t> </a:t>
            </a:r>
            <a:r>
              <a:rPr lang="en-US" sz="2800" dirty="0" err="1">
                <a:solidFill>
                  <a:srgbClr val="222222"/>
                </a:solidFill>
                <a:latin typeface="Aria" charset="-79"/>
              </a:rPr>
              <a:t>và</a:t>
            </a:r>
            <a:r>
              <a:rPr lang="en-US" sz="2800" dirty="0">
                <a:solidFill>
                  <a:srgbClr val="222222"/>
                </a:solidFill>
                <a:latin typeface="Aria" charset="-79"/>
              </a:rPr>
              <a:t> </a:t>
            </a:r>
            <a:r>
              <a:rPr lang="en-US" sz="2800" dirty="0" err="1">
                <a:solidFill>
                  <a:srgbClr val="222222"/>
                </a:solidFill>
                <a:latin typeface="Aria" charset="-79"/>
              </a:rPr>
              <a:t>nhẹ</a:t>
            </a:r>
            <a:r>
              <a:rPr lang="en-US" sz="2800" dirty="0">
                <a:solidFill>
                  <a:srgbClr val="222222"/>
                </a:solidFill>
                <a:latin typeface="Aria" charset="-79"/>
              </a:rPr>
              <a:t> </a:t>
            </a:r>
            <a:r>
              <a:rPr lang="en-US" sz="2800" dirty="0" err="1">
                <a:solidFill>
                  <a:srgbClr val="222222"/>
                </a:solidFill>
                <a:latin typeface="Aria" charset="-79"/>
              </a:rPr>
              <a:t>nhàng</a:t>
            </a:r>
            <a:r>
              <a:rPr lang="en-US" sz="2800" dirty="0">
                <a:solidFill>
                  <a:srgbClr val="222222"/>
                </a:solidFill>
                <a:latin typeface="Aria" charset="-79"/>
              </a:rPr>
              <a:t> </a:t>
            </a:r>
            <a:r>
              <a:rPr lang="en-US" sz="2800" dirty="0" err="1">
                <a:solidFill>
                  <a:srgbClr val="222222"/>
                </a:solidFill>
                <a:latin typeface="Aria" charset="-79"/>
              </a:rPr>
              <a:t>thế</a:t>
            </a:r>
            <a:r>
              <a:rPr lang="en-US" sz="2800" dirty="0">
                <a:solidFill>
                  <a:srgbClr val="222222"/>
                </a:solidFill>
                <a:latin typeface="Aria" charset="-79"/>
              </a:rPr>
              <a:t> </a:t>
            </a:r>
            <a:r>
              <a:rPr lang="en-US" sz="2800" dirty="0" err="1">
                <a:solidFill>
                  <a:srgbClr val="222222"/>
                </a:solidFill>
                <a:latin typeface="Aria" charset="-79"/>
              </a:rPr>
              <a:t>thôi</a:t>
            </a:r>
            <a:r>
              <a:rPr lang="en-US" sz="2800" dirty="0">
                <a:solidFill>
                  <a:srgbClr val="222222"/>
                </a:solidFill>
                <a:latin typeface="Aria" charset="-79"/>
              </a:rPr>
              <a:t>.</a:t>
            </a:r>
            <a:endParaRPr lang="en-US" sz="2800" b="0" i="0" u="none" strike="noStrike" dirty="0">
              <a:solidFill>
                <a:srgbClr val="222222"/>
              </a:solidFill>
              <a:effectLst/>
              <a:latin typeface="Aria" charset="-79"/>
            </a:endParaRPr>
          </a:p>
        </p:txBody>
      </p:sp>
    </p:spTree>
    <p:extLst>
      <p:ext uri="{BB962C8B-B14F-4D97-AF65-F5344CB8AC3E}">
        <p14:creationId xmlns:p14="http://schemas.microsoft.com/office/powerpoint/2010/main" val="306132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53" presetClass="entr" presetSubtype="16" fill="hold" nodeType="withEffect">
                                  <p:stCondLst>
                                    <p:cond delay="150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par>
                                <p:cTn id="13" presetID="6" presetClass="emph" presetSubtype="0" accel="30000" decel="26000" autoRev="1" fill="hold" nodeType="withEffect">
                                  <p:stCondLst>
                                    <p:cond delay="1900"/>
                                  </p:stCondLst>
                                  <p:childTnLst>
                                    <p:animScale>
                                      <p:cBhvr>
                                        <p:cTn id="14" dur="50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611" y="453081"/>
            <a:ext cx="11020085" cy="4524315"/>
          </a:xfrm>
          <a:prstGeom prst="rect">
            <a:avLst/>
          </a:prstGeom>
        </p:spPr>
        <p:txBody>
          <a:bodyPr wrap="square">
            <a:spAutoFit/>
          </a:bodyPr>
          <a:lstStyle/>
          <a:p>
            <a:r>
              <a:rPr lang="en-US" sz="2400" b="1" dirty="0">
                <a:solidFill>
                  <a:srgbClr val="222222"/>
                </a:solidFill>
                <a:latin typeface="Aria" charset="-79"/>
              </a:rPr>
              <a:t>c) </a:t>
            </a:r>
            <a:r>
              <a:rPr lang="en-US" sz="2400" b="1" dirty="0" err="1">
                <a:solidFill>
                  <a:srgbClr val="222222"/>
                </a:solidFill>
                <a:latin typeface="Aria" charset="-79"/>
              </a:rPr>
              <a:t>Miêu</a:t>
            </a:r>
            <a:r>
              <a:rPr lang="en-US" sz="2400" b="1" dirty="0">
                <a:solidFill>
                  <a:srgbClr val="222222"/>
                </a:solidFill>
                <a:latin typeface="Aria" charset="-79"/>
              </a:rPr>
              <a:t> </a:t>
            </a:r>
            <a:r>
              <a:rPr lang="en-US" sz="2400" b="1" dirty="0" err="1">
                <a:solidFill>
                  <a:srgbClr val="222222"/>
                </a:solidFill>
                <a:latin typeface="Aria" charset="-79"/>
              </a:rPr>
              <a:t>tả</a:t>
            </a:r>
            <a:r>
              <a:rPr lang="en-US" sz="2400" b="1" dirty="0">
                <a:solidFill>
                  <a:srgbClr val="222222"/>
                </a:solidFill>
                <a:latin typeface="Aria" charset="-79"/>
              </a:rPr>
              <a:t> </a:t>
            </a:r>
            <a:r>
              <a:rPr lang="en-US" sz="2400" b="1" dirty="0" err="1">
                <a:solidFill>
                  <a:srgbClr val="222222"/>
                </a:solidFill>
                <a:latin typeface="Aria" charset="-79"/>
              </a:rPr>
              <a:t>hình</a:t>
            </a:r>
            <a:r>
              <a:rPr lang="en-US" sz="2400" b="1" dirty="0">
                <a:solidFill>
                  <a:srgbClr val="222222"/>
                </a:solidFill>
                <a:latin typeface="Aria" charset="-79"/>
              </a:rPr>
              <a:t> </a:t>
            </a:r>
            <a:r>
              <a:rPr lang="en-US" sz="2400" b="1" dirty="0" err="1">
                <a:solidFill>
                  <a:srgbClr val="222222"/>
                </a:solidFill>
                <a:latin typeface="Aria" charset="-79"/>
              </a:rPr>
              <a:t>dáng</a:t>
            </a:r>
            <a:r>
              <a:rPr lang="en-US" sz="2400" b="1" dirty="0">
                <a:solidFill>
                  <a:srgbClr val="222222"/>
                </a:solidFill>
                <a:latin typeface="Aria" charset="-79"/>
              </a:rPr>
              <a:t> </a:t>
            </a:r>
            <a:r>
              <a:rPr lang="en-US" sz="2400" b="1" dirty="0" err="1">
                <a:solidFill>
                  <a:srgbClr val="222222"/>
                </a:solidFill>
                <a:latin typeface="Aria" charset="-79"/>
              </a:rPr>
              <a:t>của</a:t>
            </a:r>
            <a:r>
              <a:rPr lang="en-US" sz="2400" b="1" dirty="0">
                <a:solidFill>
                  <a:srgbClr val="222222"/>
                </a:solidFill>
                <a:latin typeface="Aria" charset="-79"/>
              </a:rPr>
              <a:t> </a:t>
            </a:r>
            <a:r>
              <a:rPr lang="en-US" sz="2400" b="1" dirty="0" err="1">
                <a:solidFill>
                  <a:srgbClr val="222222"/>
                </a:solidFill>
                <a:latin typeface="Aria" charset="-79"/>
              </a:rPr>
              <a:t>món</a:t>
            </a:r>
            <a:r>
              <a:rPr lang="en-US" sz="2400" b="1" dirty="0">
                <a:solidFill>
                  <a:srgbClr val="222222"/>
                </a:solidFill>
                <a:latin typeface="Aria" charset="-79"/>
              </a:rPr>
              <a:t> </a:t>
            </a:r>
            <a:r>
              <a:rPr lang="en-US" sz="2400" b="1" dirty="0" err="1">
                <a:solidFill>
                  <a:srgbClr val="222222"/>
                </a:solidFill>
                <a:latin typeface="Aria" charset="-79"/>
              </a:rPr>
              <a:t>quà</a:t>
            </a:r>
            <a:endParaRPr lang="en-US" sz="2400" b="1" dirty="0">
              <a:solidFill>
                <a:srgbClr val="222222"/>
              </a:solidFill>
              <a:latin typeface="Aria" charset="-79"/>
            </a:endParaRPr>
          </a:p>
          <a:p>
            <a:pPr>
              <a:buFont typeface="Arial" charset="0"/>
              <a:buChar char="•"/>
            </a:pPr>
            <a:r>
              <a:rPr lang="en-US" sz="2400" dirty="0" smtClean="0">
                <a:solidFill>
                  <a:srgbClr val="222222"/>
                </a:solidFill>
                <a:latin typeface="Aria" charset="-79"/>
              </a:rPr>
              <a:t> </a:t>
            </a:r>
            <a:r>
              <a:rPr lang="en-US" sz="2400" dirty="0" err="1" smtClean="0">
                <a:solidFill>
                  <a:srgbClr val="222222"/>
                </a:solidFill>
                <a:latin typeface="Aria" charset="-79"/>
              </a:rPr>
              <a:t>Ôi</a:t>
            </a:r>
            <a:r>
              <a:rPr lang="en-US" sz="2400" dirty="0" smtClean="0">
                <a:solidFill>
                  <a:srgbClr val="222222"/>
                </a:solidFill>
                <a:latin typeface="Aria" charset="-79"/>
              </a:rPr>
              <a:t>! </a:t>
            </a:r>
            <a:r>
              <a:rPr lang="en-US" sz="2400" dirty="0" err="1" smtClean="0">
                <a:solidFill>
                  <a:srgbClr val="222222"/>
                </a:solidFill>
                <a:latin typeface="Aria" charset="-79"/>
              </a:rPr>
              <a:t>Chiếc</a:t>
            </a:r>
            <a:r>
              <a:rPr lang="en-US" sz="2400" dirty="0" smtClean="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đạp</a:t>
            </a:r>
            <a:r>
              <a:rPr lang="en-US" sz="2400" dirty="0">
                <a:solidFill>
                  <a:srgbClr val="222222"/>
                </a:solidFill>
                <a:latin typeface="Aria" charset="-79"/>
              </a:rPr>
              <a:t> </a:t>
            </a:r>
            <a:r>
              <a:rPr lang="en-US" sz="2400" dirty="0" err="1">
                <a:solidFill>
                  <a:srgbClr val="222222"/>
                </a:solidFill>
                <a:latin typeface="Aria" charset="-79"/>
              </a:rPr>
              <a:t>đẹp</a:t>
            </a:r>
            <a:r>
              <a:rPr lang="en-US" sz="2400" dirty="0">
                <a:solidFill>
                  <a:srgbClr val="222222"/>
                </a:solidFill>
                <a:latin typeface="Aria" charset="-79"/>
              </a:rPr>
              <a:t> </a:t>
            </a:r>
            <a:r>
              <a:rPr lang="en-US" sz="2400" dirty="0" err="1">
                <a:solidFill>
                  <a:srgbClr val="222222"/>
                </a:solidFill>
                <a:latin typeface="Aria" charset="-79"/>
              </a:rPr>
              <a:t>quá</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giới</a:t>
            </a:r>
            <a:r>
              <a:rPr lang="en-US" sz="2400" dirty="0">
                <a:solidFill>
                  <a:srgbClr val="222222"/>
                </a:solidFill>
                <a:latin typeface="Aria" charset="-79"/>
              </a:rPr>
              <a:t> </a:t>
            </a:r>
            <a:r>
              <a:rPr lang="en-US" sz="2400" dirty="0" err="1">
                <a:solidFill>
                  <a:srgbClr val="222222"/>
                </a:solidFill>
                <a:latin typeface="Aria" charset="-79"/>
              </a:rPr>
              <a:t>thiệu</a:t>
            </a:r>
            <a:r>
              <a:rPr lang="en-US" sz="2400" dirty="0">
                <a:solidFill>
                  <a:srgbClr val="222222"/>
                </a:solidFill>
                <a:latin typeface="Aria" charset="-79"/>
              </a:rPr>
              <a:t> </a:t>
            </a:r>
            <a:r>
              <a:rPr lang="en-US" sz="2400" dirty="0" err="1">
                <a:solidFill>
                  <a:srgbClr val="222222"/>
                </a:solidFill>
                <a:latin typeface="Aria" charset="-79"/>
              </a:rPr>
              <a:t>cho</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biết</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thì</a:t>
            </a:r>
            <a:r>
              <a:rPr lang="en-US" sz="2400" dirty="0">
                <a:solidFill>
                  <a:srgbClr val="222222"/>
                </a:solidFill>
                <a:latin typeface="Aria" charset="-79"/>
              </a:rPr>
              <a:t> </a:t>
            </a:r>
            <a:r>
              <a:rPr lang="en-US" sz="2400" dirty="0" err="1">
                <a:solidFill>
                  <a:srgbClr val="222222"/>
                </a:solidFill>
                <a:latin typeface="Aria" charset="-79"/>
              </a:rPr>
              <a:t>chăm</a:t>
            </a:r>
            <a:r>
              <a:rPr lang="en-US" sz="2400" dirty="0">
                <a:solidFill>
                  <a:srgbClr val="222222"/>
                </a:solidFill>
                <a:latin typeface="Aria" charset="-79"/>
              </a:rPr>
              <a:t> </a:t>
            </a:r>
            <a:r>
              <a:rPr lang="en-US" sz="2400" dirty="0" err="1">
                <a:solidFill>
                  <a:srgbClr val="222222"/>
                </a:solidFill>
                <a:latin typeface="Aria" charset="-79"/>
              </a:rPr>
              <a:t>chú</a:t>
            </a:r>
            <a:r>
              <a:rPr lang="en-US" sz="2400" dirty="0">
                <a:solidFill>
                  <a:srgbClr val="222222"/>
                </a:solidFill>
                <a:latin typeface="Aria" charset="-79"/>
              </a:rPr>
              <a:t>, say </a:t>
            </a:r>
            <a:r>
              <a:rPr lang="en-US" sz="2400" dirty="0" err="1">
                <a:solidFill>
                  <a:srgbClr val="222222"/>
                </a:solidFill>
                <a:latin typeface="Aria" charset="-79"/>
              </a:rPr>
              <a:t>sưa</a:t>
            </a:r>
            <a:r>
              <a:rPr lang="en-US" sz="2400" dirty="0">
                <a:solidFill>
                  <a:srgbClr val="222222"/>
                </a:solidFill>
                <a:latin typeface="Aria" charset="-79"/>
              </a:rPr>
              <a:t> </a:t>
            </a:r>
            <a:r>
              <a:rPr lang="en-US" sz="2400" dirty="0" err="1">
                <a:solidFill>
                  <a:srgbClr val="222222"/>
                </a:solidFill>
                <a:latin typeface="Aria" charset="-79"/>
              </a:rPr>
              <a:t>nghe</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ngắm</a:t>
            </a:r>
            <a:r>
              <a:rPr lang="en-US" sz="2400" dirty="0">
                <a:solidFill>
                  <a:srgbClr val="222222"/>
                </a:solidFill>
                <a:latin typeface="Aria" charset="-79"/>
              </a:rPr>
              <a:t> </a:t>
            </a:r>
            <a:r>
              <a:rPr lang="en-US" sz="2400" dirty="0" err="1">
                <a:solidFill>
                  <a:srgbClr val="222222"/>
                </a:solidFill>
                <a:latin typeface="Aria" charset="-79"/>
              </a:rPr>
              <a:t>nghía</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xe</a:t>
            </a:r>
            <a:endParaRPr lang="en-US" sz="2400" dirty="0">
              <a:solidFill>
                <a:srgbClr val="222222"/>
              </a:solidFill>
              <a:latin typeface="Aria" charset="-79"/>
            </a:endParaRPr>
          </a:p>
          <a:p>
            <a:pPr>
              <a:buFont typeface="Arial" charset="0"/>
              <a:buChar char="•"/>
            </a:pP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đạp</a:t>
            </a:r>
            <a:r>
              <a:rPr lang="en-US" sz="2400" dirty="0">
                <a:solidFill>
                  <a:srgbClr val="222222"/>
                </a:solidFill>
                <a:latin typeface="Aria" charset="-79"/>
              </a:rPr>
              <a:t> </a:t>
            </a:r>
            <a:r>
              <a:rPr lang="en-US" sz="2400" dirty="0" err="1">
                <a:solidFill>
                  <a:srgbClr val="222222"/>
                </a:solidFill>
                <a:latin typeface="Aria" charset="-79"/>
              </a:rPr>
              <a:t>không</a:t>
            </a:r>
            <a:r>
              <a:rPr lang="en-US" sz="2400" dirty="0">
                <a:solidFill>
                  <a:srgbClr val="222222"/>
                </a:solidFill>
                <a:latin typeface="Aria" charset="-79"/>
              </a:rPr>
              <a:t> </a:t>
            </a:r>
            <a:r>
              <a:rPr lang="en-US" sz="2400" dirty="0" err="1">
                <a:solidFill>
                  <a:srgbClr val="222222"/>
                </a:solidFill>
                <a:latin typeface="Aria" charset="-79"/>
              </a:rPr>
              <a:t>quá</a:t>
            </a:r>
            <a:r>
              <a:rPr lang="en-US" sz="2400" dirty="0">
                <a:solidFill>
                  <a:srgbClr val="222222"/>
                </a:solidFill>
                <a:latin typeface="Aria" charset="-79"/>
              </a:rPr>
              <a:t> </a:t>
            </a:r>
            <a:r>
              <a:rPr lang="en-US" sz="2400" dirty="0" err="1">
                <a:solidFill>
                  <a:srgbClr val="222222"/>
                </a:solidFill>
                <a:latin typeface="Aria" charset="-79"/>
              </a:rPr>
              <a:t>lớn</a:t>
            </a:r>
            <a:r>
              <a:rPr lang="en-US" sz="2400" dirty="0">
                <a:solidFill>
                  <a:srgbClr val="222222"/>
                </a:solidFill>
                <a:latin typeface="Aria" charset="-79"/>
              </a:rPr>
              <a:t> </a:t>
            </a:r>
            <a:r>
              <a:rPr lang="en-US" sz="2400" dirty="0" err="1">
                <a:solidFill>
                  <a:srgbClr val="222222"/>
                </a:solidFill>
                <a:latin typeface="Aria" charset="-79"/>
              </a:rPr>
              <a:t>mà</a:t>
            </a:r>
            <a:r>
              <a:rPr lang="en-US" sz="2400" dirty="0">
                <a:solidFill>
                  <a:srgbClr val="222222"/>
                </a:solidFill>
                <a:latin typeface="Aria" charset="-79"/>
              </a:rPr>
              <a:t> </a:t>
            </a:r>
            <a:r>
              <a:rPr lang="en-US" sz="2400" dirty="0" err="1">
                <a:solidFill>
                  <a:srgbClr val="222222"/>
                </a:solidFill>
                <a:latin typeface="Aria" charset="-79"/>
              </a:rPr>
              <a:t>cũng</a:t>
            </a:r>
            <a:r>
              <a:rPr lang="en-US" sz="2400" dirty="0">
                <a:solidFill>
                  <a:srgbClr val="222222"/>
                </a:solidFill>
                <a:latin typeface="Aria" charset="-79"/>
              </a:rPr>
              <a:t> </a:t>
            </a:r>
            <a:r>
              <a:rPr lang="en-US" sz="2400" dirty="0" err="1">
                <a:solidFill>
                  <a:srgbClr val="222222"/>
                </a:solidFill>
                <a:latin typeface="Aria" charset="-79"/>
              </a:rPr>
              <a:t>chẳng</a:t>
            </a:r>
            <a:r>
              <a:rPr lang="en-US" sz="2400" dirty="0">
                <a:solidFill>
                  <a:srgbClr val="222222"/>
                </a:solidFill>
                <a:latin typeface="Aria" charset="-79"/>
              </a:rPr>
              <a:t> </a:t>
            </a:r>
            <a:r>
              <a:rPr lang="en-US" sz="2400" dirty="0" err="1">
                <a:solidFill>
                  <a:srgbClr val="222222"/>
                </a:solidFill>
                <a:latin typeface="Aria" charset="-79"/>
              </a:rPr>
              <a:t>quá</a:t>
            </a:r>
            <a:r>
              <a:rPr lang="en-US" sz="2400" dirty="0">
                <a:solidFill>
                  <a:srgbClr val="222222"/>
                </a:solidFill>
                <a:latin typeface="Aria" charset="-79"/>
              </a:rPr>
              <a:t> </a:t>
            </a:r>
            <a:r>
              <a:rPr lang="en-US" sz="2400" dirty="0" err="1">
                <a:solidFill>
                  <a:srgbClr val="222222"/>
                </a:solidFill>
                <a:latin typeface="Aria" charset="-79"/>
              </a:rPr>
              <a:t>nhỏ</a:t>
            </a:r>
            <a:r>
              <a:rPr lang="en-US" sz="2400" dirty="0">
                <a:solidFill>
                  <a:srgbClr val="222222"/>
                </a:solidFill>
                <a:latin typeface="Aria" charset="-79"/>
              </a:rPr>
              <a:t>, </a:t>
            </a:r>
            <a:r>
              <a:rPr lang="en-US" sz="2400" dirty="0" err="1">
                <a:solidFill>
                  <a:srgbClr val="222222"/>
                </a:solidFill>
                <a:latin typeface="Aria" charset="-79"/>
              </a:rPr>
              <a:t>rất</a:t>
            </a:r>
            <a:r>
              <a:rPr lang="en-US" sz="2400" dirty="0">
                <a:solidFill>
                  <a:srgbClr val="222222"/>
                </a:solidFill>
                <a:latin typeface="Aria" charset="-79"/>
              </a:rPr>
              <a:t> </a:t>
            </a:r>
            <a:r>
              <a:rPr lang="en-US" sz="2400" dirty="0" err="1">
                <a:solidFill>
                  <a:srgbClr val="222222"/>
                </a:solidFill>
                <a:latin typeface="Aria" charset="-79"/>
              </a:rPr>
              <a:t>phù</a:t>
            </a:r>
            <a:r>
              <a:rPr lang="en-US" sz="2400" dirty="0">
                <a:solidFill>
                  <a:srgbClr val="222222"/>
                </a:solidFill>
                <a:latin typeface="Aria" charset="-79"/>
              </a:rPr>
              <a:t> </a:t>
            </a:r>
            <a:r>
              <a:rPr lang="en-US" sz="2400" dirty="0" err="1">
                <a:solidFill>
                  <a:srgbClr val="222222"/>
                </a:solidFill>
                <a:latin typeface="Aria" charset="-79"/>
              </a:rPr>
              <a:t>hợp</a:t>
            </a:r>
            <a:r>
              <a:rPr lang="en-US" sz="2400" dirty="0">
                <a:solidFill>
                  <a:srgbClr val="222222"/>
                </a:solidFill>
                <a:latin typeface="Aria" charset="-79"/>
              </a:rPr>
              <a:t> </a:t>
            </a:r>
            <a:r>
              <a:rPr lang="en-US" sz="2400" dirty="0" err="1">
                <a:solidFill>
                  <a:srgbClr val="222222"/>
                </a:solidFill>
                <a:latin typeface="Aria" charset="-79"/>
              </a:rPr>
              <a:t>với</a:t>
            </a:r>
            <a:r>
              <a:rPr lang="en-US" sz="2400" dirty="0">
                <a:solidFill>
                  <a:srgbClr val="222222"/>
                </a:solidFill>
                <a:latin typeface="Aria" charset="-79"/>
              </a:rPr>
              <a:t> </a:t>
            </a:r>
            <a:r>
              <a:rPr lang="en-US" sz="2400" dirty="0" err="1">
                <a:solidFill>
                  <a:srgbClr val="222222"/>
                </a:solidFill>
                <a:latin typeface="Aria" charset="-79"/>
              </a:rPr>
              <a:t>độ</a:t>
            </a:r>
            <a:r>
              <a:rPr lang="en-US" sz="2400" dirty="0">
                <a:solidFill>
                  <a:srgbClr val="222222"/>
                </a:solidFill>
                <a:latin typeface="Aria" charset="-79"/>
              </a:rPr>
              <a:t> </a:t>
            </a:r>
            <a:r>
              <a:rPr lang="en-US" sz="2400" dirty="0" err="1">
                <a:solidFill>
                  <a:srgbClr val="222222"/>
                </a:solidFill>
                <a:latin typeface="Aria" charset="-79"/>
              </a:rPr>
              <a:t>tuổi</a:t>
            </a:r>
            <a:r>
              <a:rPr lang="en-US" sz="2400" dirty="0">
                <a:solidFill>
                  <a:srgbClr val="222222"/>
                </a:solidFill>
                <a:latin typeface="Aria" charset="-79"/>
              </a:rPr>
              <a:t> </a:t>
            </a:r>
            <a:r>
              <a:rPr lang="en-US" sz="2400" dirty="0" err="1">
                <a:solidFill>
                  <a:srgbClr val="222222"/>
                </a:solidFill>
                <a:latin typeface="Aria" charset="-79"/>
              </a:rPr>
              <a:t>của</a:t>
            </a:r>
            <a:r>
              <a:rPr lang="en-US" sz="2400" dirty="0">
                <a:solidFill>
                  <a:srgbClr val="222222"/>
                </a:solidFill>
                <a:latin typeface="Aria" charset="-79"/>
              </a:rPr>
              <a:t> </a:t>
            </a:r>
            <a:r>
              <a:rPr lang="en-US" sz="2400" dirty="0" err="1">
                <a:solidFill>
                  <a:srgbClr val="222222"/>
                </a:solidFill>
                <a:latin typeface="Aria" charset="-79"/>
              </a:rPr>
              <a:t>em</a:t>
            </a:r>
            <a:endParaRPr lang="en-US" sz="2400" dirty="0">
              <a:solidFill>
                <a:srgbClr val="222222"/>
              </a:solidFill>
              <a:latin typeface="Aria" charset="-79"/>
            </a:endParaRPr>
          </a:p>
          <a:p>
            <a:pPr>
              <a:buFont typeface="Arial" charset="0"/>
              <a:buChar char="•"/>
            </a:pPr>
            <a:r>
              <a:rPr lang="en-US" sz="2400" dirty="0" err="1">
                <a:solidFill>
                  <a:srgbClr val="222222"/>
                </a:solidFill>
                <a:latin typeface="Aria" charset="-79"/>
              </a:rPr>
              <a:t>Vật</a:t>
            </a:r>
            <a:r>
              <a:rPr lang="en-US" sz="2400" dirty="0">
                <a:solidFill>
                  <a:srgbClr val="222222"/>
                </a:solidFill>
                <a:latin typeface="Aria" charset="-79"/>
              </a:rPr>
              <a:t> </a:t>
            </a:r>
            <a:r>
              <a:rPr lang="en-US" sz="2400" dirty="0" err="1">
                <a:solidFill>
                  <a:srgbClr val="222222"/>
                </a:solidFill>
                <a:latin typeface="Aria" charset="-79"/>
              </a:rPr>
              <a:t>liệu</a:t>
            </a:r>
            <a:r>
              <a:rPr lang="en-US" sz="2400" dirty="0">
                <a:solidFill>
                  <a:srgbClr val="222222"/>
                </a:solidFill>
                <a:latin typeface="Aria" charset="-79"/>
              </a:rPr>
              <a:t> </a:t>
            </a:r>
            <a:r>
              <a:rPr lang="en-US" sz="2400" dirty="0" err="1">
                <a:solidFill>
                  <a:srgbClr val="222222"/>
                </a:solidFill>
                <a:latin typeface="Aria" charset="-79"/>
              </a:rPr>
              <a:t>chính</a:t>
            </a:r>
            <a:r>
              <a:rPr lang="en-US" sz="2400" dirty="0">
                <a:solidFill>
                  <a:srgbClr val="222222"/>
                </a:solidFill>
                <a:latin typeface="Aria" charset="-79"/>
              </a:rPr>
              <a:t> </a:t>
            </a:r>
            <a:r>
              <a:rPr lang="en-US" sz="2400" dirty="0" err="1">
                <a:solidFill>
                  <a:srgbClr val="222222"/>
                </a:solidFill>
                <a:latin typeface="Aria" charset="-79"/>
              </a:rPr>
              <a:t>để</a:t>
            </a:r>
            <a:r>
              <a:rPr lang="en-US" sz="2400" dirty="0">
                <a:solidFill>
                  <a:srgbClr val="222222"/>
                </a:solidFill>
                <a:latin typeface="Aria" charset="-79"/>
              </a:rPr>
              <a:t> </a:t>
            </a:r>
            <a:r>
              <a:rPr lang="en-US" sz="2400" dirty="0" err="1">
                <a:solidFill>
                  <a:srgbClr val="222222"/>
                </a:solidFill>
                <a:latin typeface="Aria" charset="-79"/>
              </a:rPr>
              <a:t>làm</a:t>
            </a:r>
            <a:r>
              <a:rPr lang="en-US" sz="2400" dirty="0">
                <a:solidFill>
                  <a:srgbClr val="222222"/>
                </a:solidFill>
                <a:latin typeface="Aria" charset="-79"/>
              </a:rPr>
              <a:t> </a:t>
            </a:r>
            <a:r>
              <a:rPr lang="en-US" sz="2400" dirty="0" err="1" smtClean="0">
                <a:solidFill>
                  <a:srgbClr val="222222"/>
                </a:solidFill>
                <a:latin typeface="Aria" charset="-79"/>
              </a:rPr>
              <a:t>thành</a:t>
            </a:r>
            <a:r>
              <a:rPr lang="en-US" sz="2400" dirty="0" smtClean="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nhôm</a:t>
            </a:r>
            <a:r>
              <a:rPr lang="en-US" sz="2400" dirty="0">
                <a:solidFill>
                  <a:srgbClr val="222222"/>
                </a:solidFill>
                <a:latin typeface="Aria" charset="-79"/>
              </a:rPr>
              <a:t> </a:t>
            </a:r>
            <a:r>
              <a:rPr lang="en-US" sz="2400" dirty="0" err="1">
                <a:solidFill>
                  <a:srgbClr val="222222"/>
                </a:solidFill>
                <a:latin typeface="Aria" charset="-79"/>
              </a:rPr>
              <a:t>sắt</a:t>
            </a:r>
            <a:r>
              <a:rPr lang="en-US" sz="2400" dirty="0">
                <a:solidFill>
                  <a:srgbClr val="222222"/>
                </a:solidFill>
                <a:latin typeface="Aria" charset="-79"/>
              </a:rPr>
              <a:t> </a:t>
            </a:r>
            <a:r>
              <a:rPr lang="en-US" sz="2400" dirty="0" err="1">
                <a:solidFill>
                  <a:srgbClr val="222222"/>
                </a:solidFill>
                <a:latin typeface="Aria" charset="-79"/>
              </a:rPr>
              <a:t>nhưng</a:t>
            </a:r>
            <a:r>
              <a:rPr lang="en-US" sz="2400" dirty="0">
                <a:solidFill>
                  <a:srgbClr val="222222"/>
                </a:solidFill>
                <a:latin typeface="Aria" charset="-79"/>
              </a:rPr>
              <a:t> </a:t>
            </a:r>
            <a:r>
              <a:rPr lang="en-US" sz="2400" dirty="0" err="1">
                <a:solidFill>
                  <a:srgbClr val="222222"/>
                </a:solidFill>
                <a:latin typeface="Aria" charset="-79"/>
              </a:rPr>
              <a:t>đã</a:t>
            </a:r>
            <a:r>
              <a:rPr lang="en-US" sz="2400" dirty="0">
                <a:solidFill>
                  <a:srgbClr val="222222"/>
                </a:solidFill>
                <a:latin typeface="Aria" charset="-79"/>
              </a:rPr>
              <a:t> </a:t>
            </a:r>
            <a:r>
              <a:rPr lang="en-US" sz="2400" dirty="0" err="1">
                <a:solidFill>
                  <a:srgbClr val="222222"/>
                </a:solidFill>
                <a:latin typeface="Aria" charset="-79"/>
              </a:rPr>
              <a:t>được</a:t>
            </a:r>
            <a:r>
              <a:rPr lang="en-US" sz="2400" dirty="0">
                <a:solidFill>
                  <a:srgbClr val="222222"/>
                </a:solidFill>
                <a:latin typeface="Aria" charset="-79"/>
              </a:rPr>
              <a:t> </a:t>
            </a:r>
            <a:r>
              <a:rPr lang="en-US" sz="2400" dirty="0" err="1">
                <a:solidFill>
                  <a:srgbClr val="222222"/>
                </a:solidFill>
                <a:latin typeface="Aria" charset="-79"/>
              </a:rPr>
              <a:t>mạ</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a:solidFill>
                  <a:srgbClr val="222222"/>
                </a:solidFill>
                <a:latin typeface="Aria" charset="-79"/>
              </a:rPr>
              <a:t>lớp</a:t>
            </a:r>
            <a:r>
              <a:rPr lang="en-US" sz="2400" dirty="0">
                <a:solidFill>
                  <a:srgbClr val="222222"/>
                </a:solidFill>
                <a:latin typeface="Aria" charset="-79"/>
              </a:rPr>
              <a:t> </a:t>
            </a:r>
            <a:r>
              <a:rPr lang="en-US" sz="2400" dirty="0" err="1">
                <a:solidFill>
                  <a:srgbClr val="222222"/>
                </a:solidFill>
                <a:latin typeface="Aria" charset="-79"/>
              </a:rPr>
              <a:t>sơn</a:t>
            </a:r>
            <a:r>
              <a:rPr lang="en-US" sz="2400" dirty="0">
                <a:solidFill>
                  <a:srgbClr val="222222"/>
                </a:solidFill>
                <a:latin typeface="Aria" charset="-79"/>
              </a:rPr>
              <a:t> </a:t>
            </a:r>
            <a:r>
              <a:rPr lang="en-US" sz="2400" dirty="0" err="1">
                <a:solidFill>
                  <a:srgbClr val="222222"/>
                </a:solidFill>
                <a:latin typeface="Aria" charset="-79"/>
              </a:rPr>
              <a:t>bóng</a:t>
            </a:r>
            <a:r>
              <a:rPr lang="en-US" sz="2400" dirty="0">
                <a:solidFill>
                  <a:srgbClr val="222222"/>
                </a:solidFill>
                <a:latin typeface="Aria" charset="-79"/>
              </a:rPr>
              <a:t> </a:t>
            </a:r>
            <a:r>
              <a:rPr lang="en-US" sz="2400" dirty="0" err="1">
                <a:solidFill>
                  <a:srgbClr val="222222"/>
                </a:solidFill>
                <a:latin typeface="Aria" charset="-79"/>
              </a:rPr>
              <a:t>loáng</a:t>
            </a:r>
            <a:r>
              <a:rPr lang="en-US" sz="2400" dirty="0">
                <a:solidFill>
                  <a:srgbClr val="222222"/>
                </a:solidFill>
                <a:latin typeface="Aria" charset="-79"/>
              </a:rPr>
              <a:t> </a:t>
            </a:r>
            <a:r>
              <a:rPr lang="en-US" sz="2400" dirty="0" err="1">
                <a:solidFill>
                  <a:srgbClr val="222222"/>
                </a:solidFill>
                <a:latin typeface="Aria" charset="-79"/>
              </a:rPr>
              <a:t>màu</a:t>
            </a:r>
            <a:r>
              <a:rPr lang="en-US" sz="2400" dirty="0">
                <a:solidFill>
                  <a:srgbClr val="222222"/>
                </a:solidFill>
                <a:latin typeface="Aria" charset="-79"/>
              </a:rPr>
              <a:t> </a:t>
            </a:r>
            <a:r>
              <a:rPr lang="en-US" sz="2400" dirty="0" err="1">
                <a:solidFill>
                  <a:srgbClr val="222222"/>
                </a:solidFill>
                <a:latin typeface="Aria" charset="-79"/>
              </a:rPr>
              <a:t>xanh</a:t>
            </a:r>
            <a:r>
              <a:rPr lang="en-US" sz="2400" dirty="0">
                <a:solidFill>
                  <a:srgbClr val="222222"/>
                </a:solidFill>
                <a:latin typeface="Aria" charset="-79"/>
              </a:rPr>
              <a:t> </a:t>
            </a:r>
            <a:r>
              <a:rPr lang="en-US" sz="2400" dirty="0" err="1">
                <a:solidFill>
                  <a:srgbClr val="222222"/>
                </a:solidFill>
                <a:latin typeface="Aria" charset="-79"/>
              </a:rPr>
              <a:t>dương</a:t>
            </a:r>
            <a:r>
              <a:rPr lang="en-US" sz="2400" dirty="0">
                <a:solidFill>
                  <a:srgbClr val="222222"/>
                </a:solidFill>
                <a:latin typeface="Aria" charset="-79"/>
              </a:rPr>
              <a:t>, </a:t>
            </a:r>
            <a:r>
              <a:rPr lang="en-US" sz="2400" dirty="0" err="1">
                <a:solidFill>
                  <a:srgbClr val="222222"/>
                </a:solidFill>
                <a:latin typeface="Aria" charset="-79"/>
              </a:rPr>
              <a:t>trên</a:t>
            </a:r>
            <a:r>
              <a:rPr lang="en-US" sz="2400" dirty="0">
                <a:solidFill>
                  <a:srgbClr val="222222"/>
                </a:solidFill>
                <a:latin typeface="Aria" charset="-79"/>
              </a:rPr>
              <a:t> </a:t>
            </a:r>
            <a:r>
              <a:rPr lang="en-US" sz="2400" dirty="0" err="1">
                <a:solidFill>
                  <a:srgbClr val="222222"/>
                </a:solidFill>
                <a:latin typeface="Aria" charset="-79"/>
              </a:rPr>
              <a:t>thân</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còn</a:t>
            </a:r>
            <a:r>
              <a:rPr lang="en-US" sz="2400" dirty="0">
                <a:solidFill>
                  <a:srgbClr val="222222"/>
                </a:solidFill>
                <a:latin typeface="Aria" charset="-79"/>
              </a:rPr>
              <a:t> </a:t>
            </a:r>
            <a:r>
              <a:rPr lang="en-US" sz="2400" dirty="0" err="1">
                <a:solidFill>
                  <a:srgbClr val="222222"/>
                </a:solidFill>
                <a:latin typeface="Aria" charset="-79"/>
              </a:rPr>
              <a:t>dán</a:t>
            </a:r>
            <a:r>
              <a:rPr lang="en-US" sz="2400" dirty="0">
                <a:solidFill>
                  <a:srgbClr val="222222"/>
                </a:solidFill>
                <a:latin typeface="Aria" charset="-79"/>
              </a:rPr>
              <a:t> </a:t>
            </a:r>
            <a:r>
              <a:rPr lang="en-US" sz="2400" dirty="0" err="1">
                <a:solidFill>
                  <a:srgbClr val="222222"/>
                </a:solidFill>
                <a:latin typeface="Aria" charset="-79"/>
              </a:rPr>
              <a:t>các</a:t>
            </a:r>
            <a:r>
              <a:rPr lang="en-US" sz="2400" dirty="0">
                <a:solidFill>
                  <a:srgbClr val="222222"/>
                </a:solidFill>
                <a:latin typeface="Aria" charset="-79"/>
              </a:rPr>
              <a:t> </a:t>
            </a:r>
            <a:r>
              <a:rPr lang="en-US" sz="2400" dirty="0" err="1">
                <a:solidFill>
                  <a:srgbClr val="222222"/>
                </a:solidFill>
                <a:latin typeface="Aria" charset="-79"/>
              </a:rPr>
              <a:t>hình</a:t>
            </a:r>
            <a:r>
              <a:rPr lang="en-US" sz="2400" dirty="0">
                <a:solidFill>
                  <a:srgbClr val="222222"/>
                </a:solidFill>
                <a:latin typeface="Aria" charset="-79"/>
              </a:rPr>
              <a:t> </a:t>
            </a:r>
            <a:r>
              <a:rPr lang="en-US" sz="2400" dirty="0" err="1">
                <a:solidFill>
                  <a:srgbClr val="222222"/>
                </a:solidFill>
                <a:latin typeface="Aria" charset="-79"/>
              </a:rPr>
              <a:t>chú</a:t>
            </a:r>
            <a:r>
              <a:rPr lang="en-US" sz="2400" dirty="0">
                <a:solidFill>
                  <a:srgbClr val="222222"/>
                </a:solidFill>
                <a:latin typeface="Aria" charset="-79"/>
              </a:rPr>
              <a:t> </a:t>
            </a:r>
            <a:r>
              <a:rPr lang="en-US" sz="2400" dirty="0" err="1">
                <a:solidFill>
                  <a:srgbClr val="222222"/>
                </a:solidFill>
                <a:latin typeface="Aria" charset="-79"/>
              </a:rPr>
              <a:t>mèo</a:t>
            </a:r>
            <a:r>
              <a:rPr lang="en-US" sz="2400" dirty="0">
                <a:solidFill>
                  <a:srgbClr val="222222"/>
                </a:solidFill>
                <a:latin typeface="Aria" charset="-79"/>
              </a:rPr>
              <a:t> Hello Kitty </a:t>
            </a:r>
            <a:r>
              <a:rPr lang="en-US" sz="2400" dirty="0" err="1">
                <a:solidFill>
                  <a:srgbClr val="222222"/>
                </a:solidFill>
                <a:latin typeface="Aria" charset="-79"/>
              </a:rPr>
              <a:t>vô</a:t>
            </a:r>
            <a:r>
              <a:rPr lang="en-US" sz="2400" dirty="0">
                <a:solidFill>
                  <a:srgbClr val="222222"/>
                </a:solidFill>
                <a:latin typeface="Aria" charset="-79"/>
              </a:rPr>
              <a:t> </a:t>
            </a:r>
            <a:r>
              <a:rPr lang="en-US" sz="2400" dirty="0" err="1">
                <a:solidFill>
                  <a:srgbClr val="222222"/>
                </a:solidFill>
                <a:latin typeface="Aria" charset="-79"/>
              </a:rPr>
              <a:t>cùng</a:t>
            </a:r>
            <a:r>
              <a:rPr lang="en-US" sz="2400" dirty="0">
                <a:solidFill>
                  <a:srgbClr val="222222"/>
                </a:solidFill>
                <a:latin typeface="Aria" charset="-79"/>
              </a:rPr>
              <a:t> </a:t>
            </a:r>
            <a:r>
              <a:rPr lang="en-US" sz="2400" dirty="0" err="1">
                <a:solidFill>
                  <a:srgbClr val="222222"/>
                </a:solidFill>
                <a:latin typeface="Aria" charset="-79"/>
              </a:rPr>
              <a:t>đáng</a:t>
            </a:r>
            <a:r>
              <a:rPr lang="en-US" sz="2400" dirty="0">
                <a:solidFill>
                  <a:srgbClr val="222222"/>
                </a:solidFill>
                <a:latin typeface="Aria" charset="-79"/>
              </a:rPr>
              <a:t> </a:t>
            </a:r>
            <a:r>
              <a:rPr lang="en-US" sz="2400" dirty="0" err="1">
                <a:solidFill>
                  <a:srgbClr val="222222"/>
                </a:solidFill>
                <a:latin typeface="Aria" charset="-79"/>
              </a:rPr>
              <a:t>yêu</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dễ</a:t>
            </a:r>
            <a:r>
              <a:rPr lang="en-US" sz="2400" dirty="0">
                <a:solidFill>
                  <a:srgbClr val="222222"/>
                </a:solidFill>
                <a:latin typeface="Aria" charset="-79"/>
              </a:rPr>
              <a:t> </a:t>
            </a:r>
            <a:r>
              <a:rPr lang="en-US" sz="2400" dirty="0" err="1">
                <a:solidFill>
                  <a:srgbClr val="222222"/>
                </a:solidFill>
                <a:latin typeface="Aria" charset="-79"/>
              </a:rPr>
              <a:t>thương</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Phía</a:t>
            </a:r>
            <a:r>
              <a:rPr lang="en-US" sz="2400" dirty="0">
                <a:solidFill>
                  <a:srgbClr val="222222"/>
                </a:solidFill>
                <a:latin typeface="Aria" charset="-79"/>
              </a:rPr>
              <a:t> </a:t>
            </a:r>
            <a:r>
              <a:rPr lang="en-US" sz="2400" dirty="0" err="1">
                <a:solidFill>
                  <a:srgbClr val="222222"/>
                </a:solidFill>
                <a:latin typeface="Aria" charset="-79"/>
              </a:rPr>
              <a:t>đầu</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giỏ</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khá</a:t>
            </a:r>
            <a:r>
              <a:rPr lang="en-US" sz="2400" dirty="0">
                <a:solidFill>
                  <a:srgbClr val="222222"/>
                </a:solidFill>
                <a:latin typeface="Aria" charset="-79"/>
              </a:rPr>
              <a:t> </a:t>
            </a:r>
            <a:r>
              <a:rPr lang="en-US" sz="2400" dirty="0" err="1">
                <a:solidFill>
                  <a:srgbClr val="222222"/>
                </a:solidFill>
                <a:latin typeface="Aria" charset="-79"/>
              </a:rPr>
              <a:t>rộng</a:t>
            </a:r>
            <a:r>
              <a:rPr lang="en-US" sz="2400" dirty="0">
                <a:solidFill>
                  <a:srgbClr val="222222"/>
                </a:solidFill>
                <a:latin typeface="Aria" charset="-79"/>
              </a:rPr>
              <a:t>, </a:t>
            </a:r>
            <a:r>
              <a:rPr lang="en-US" sz="2400" dirty="0" err="1">
                <a:solidFill>
                  <a:srgbClr val="222222"/>
                </a:solidFill>
                <a:latin typeface="Aria" charset="-79"/>
              </a:rPr>
              <a:t>đủ</a:t>
            </a:r>
            <a:r>
              <a:rPr lang="en-US" sz="2400" dirty="0">
                <a:solidFill>
                  <a:srgbClr val="222222"/>
                </a:solidFill>
                <a:latin typeface="Aria" charset="-79"/>
              </a:rPr>
              <a:t> </a:t>
            </a:r>
            <a:r>
              <a:rPr lang="en-US" sz="2400" dirty="0" err="1">
                <a:solidFill>
                  <a:srgbClr val="222222"/>
                </a:solidFill>
                <a:latin typeface="Aria" charset="-79"/>
              </a:rPr>
              <a:t>để</a:t>
            </a:r>
            <a:r>
              <a:rPr lang="en-US" sz="2400" dirty="0">
                <a:solidFill>
                  <a:srgbClr val="222222"/>
                </a:solidFill>
                <a:latin typeface="Aria" charset="-79"/>
              </a:rPr>
              <a:t> </a:t>
            </a:r>
            <a:r>
              <a:rPr lang="en-US" sz="2400" dirty="0" err="1">
                <a:solidFill>
                  <a:srgbClr val="222222"/>
                </a:solidFill>
                <a:latin typeface="Aria" charset="-79"/>
              </a:rPr>
              <a:t>cho</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đựng</a:t>
            </a:r>
            <a:r>
              <a:rPr lang="en-US" sz="2400" dirty="0">
                <a:solidFill>
                  <a:srgbClr val="222222"/>
                </a:solidFill>
                <a:latin typeface="Aria" charset="-79"/>
              </a:rPr>
              <a:t> </a:t>
            </a:r>
            <a:r>
              <a:rPr lang="en-US" sz="2400" dirty="0" err="1">
                <a:solidFill>
                  <a:srgbClr val="222222"/>
                </a:solidFill>
                <a:latin typeface="Aria" charset="-79"/>
              </a:rPr>
              <a:t>vừa</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cặp</a:t>
            </a:r>
            <a:r>
              <a:rPr lang="en-US" sz="2400" dirty="0">
                <a:solidFill>
                  <a:srgbClr val="222222"/>
                </a:solidFill>
                <a:latin typeface="Aria" charset="-79"/>
              </a:rPr>
              <a:t> </a:t>
            </a:r>
            <a:r>
              <a:rPr lang="en-US" sz="2400" dirty="0" err="1">
                <a:solidFill>
                  <a:srgbClr val="222222"/>
                </a:solidFill>
                <a:latin typeface="Aria" charset="-79"/>
              </a:rPr>
              <a:t>sách</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Mọi</a:t>
            </a:r>
            <a:r>
              <a:rPr lang="en-US" sz="2400" dirty="0">
                <a:solidFill>
                  <a:srgbClr val="222222"/>
                </a:solidFill>
                <a:latin typeface="Aria" charset="-79"/>
              </a:rPr>
              <a:t> </a:t>
            </a:r>
            <a:r>
              <a:rPr lang="en-US" sz="2400" dirty="0" err="1">
                <a:solidFill>
                  <a:srgbClr val="222222"/>
                </a:solidFill>
                <a:latin typeface="Aria" charset="-79"/>
              </a:rPr>
              <a:t>bộ</a:t>
            </a:r>
            <a:r>
              <a:rPr lang="en-US" sz="2400" dirty="0">
                <a:solidFill>
                  <a:srgbClr val="222222"/>
                </a:solidFill>
                <a:latin typeface="Aria" charset="-79"/>
              </a:rPr>
              <a:t> </a:t>
            </a:r>
            <a:r>
              <a:rPr lang="en-US" sz="2400" dirty="0" err="1">
                <a:solidFill>
                  <a:srgbClr val="222222"/>
                </a:solidFill>
                <a:latin typeface="Aria" charset="-79"/>
              </a:rPr>
              <a:t>phận</a:t>
            </a:r>
            <a:r>
              <a:rPr lang="en-US" sz="2400" dirty="0">
                <a:solidFill>
                  <a:srgbClr val="222222"/>
                </a:solidFill>
                <a:latin typeface="Aria" charset="-79"/>
              </a:rPr>
              <a:t> </a:t>
            </a:r>
            <a:r>
              <a:rPr lang="en-US" sz="2400" dirty="0" err="1">
                <a:solidFill>
                  <a:srgbClr val="222222"/>
                </a:solidFill>
                <a:latin typeface="Aria" charset="-79"/>
              </a:rPr>
              <a:t>trên</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đều</a:t>
            </a:r>
            <a:r>
              <a:rPr lang="en-US" sz="2400" dirty="0">
                <a:solidFill>
                  <a:srgbClr val="222222"/>
                </a:solidFill>
                <a:latin typeface="Aria" charset="-79"/>
              </a:rPr>
              <a:t> </a:t>
            </a:r>
            <a:r>
              <a:rPr lang="en-US" sz="2400" dirty="0" err="1">
                <a:solidFill>
                  <a:srgbClr val="222222"/>
                </a:solidFill>
                <a:latin typeface="Aria" charset="-79"/>
              </a:rPr>
              <a:t>rất</a:t>
            </a:r>
            <a:r>
              <a:rPr lang="en-US" sz="2400" dirty="0">
                <a:solidFill>
                  <a:srgbClr val="222222"/>
                </a:solidFill>
                <a:latin typeface="Aria" charset="-79"/>
              </a:rPr>
              <a:t> </a:t>
            </a:r>
            <a:r>
              <a:rPr lang="en-US" sz="2400" dirty="0" err="1">
                <a:solidFill>
                  <a:srgbClr val="222222"/>
                </a:solidFill>
                <a:latin typeface="Aria" charset="-79"/>
              </a:rPr>
              <a:t>mới</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chắc</a:t>
            </a:r>
            <a:r>
              <a:rPr lang="en-US" sz="2400" dirty="0">
                <a:solidFill>
                  <a:srgbClr val="222222"/>
                </a:solidFill>
                <a:latin typeface="Aria" charset="-79"/>
              </a:rPr>
              <a:t> </a:t>
            </a:r>
            <a:r>
              <a:rPr lang="en-US" sz="2400" dirty="0" err="1">
                <a:solidFill>
                  <a:srgbClr val="222222"/>
                </a:solidFill>
                <a:latin typeface="Aria" charset="-79"/>
              </a:rPr>
              <a:t>chắn</a:t>
            </a:r>
            <a:r>
              <a:rPr lang="en-US" sz="2400" dirty="0">
                <a:solidFill>
                  <a:srgbClr val="222222"/>
                </a:solidFill>
                <a:latin typeface="Aria" charset="-79"/>
              </a:rPr>
              <a:t> </a:t>
            </a:r>
            <a:r>
              <a:rPr lang="en-US" sz="2400" dirty="0" err="1">
                <a:solidFill>
                  <a:srgbClr val="222222"/>
                </a:solidFill>
                <a:latin typeface="Aria" charset="-79"/>
              </a:rPr>
              <a:t>từ</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chuông</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yêu</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đến</a:t>
            </a:r>
            <a:r>
              <a:rPr lang="en-US" sz="2400" dirty="0">
                <a:solidFill>
                  <a:srgbClr val="222222"/>
                </a:solidFill>
                <a:latin typeface="Aria" charset="-79"/>
              </a:rPr>
              <a:t> </a:t>
            </a:r>
            <a:r>
              <a:rPr lang="en-US" sz="2400" dirty="0" err="1">
                <a:solidFill>
                  <a:srgbClr val="222222"/>
                </a:solidFill>
                <a:latin typeface="Aria" charset="-79"/>
              </a:rPr>
              <a:t>hai</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bánh</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yêu</a:t>
            </a:r>
            <a:r>
              <a:rPr lang="en-US" sz="2400" dirty="0">
                <a:solidFill>
                  <a:srgbClr val="222222"/>
                </a:solidFill>
                <a:latin typeface="Aria" charset="-79"/>
              </a:rPr>
              <a:t> </a:t>
            </a:r>
            <a:r>
              <a:rPr lang="en-US" sz="2400" dirty="0" err="1">
                <a:solidFill>
                  <a:srgbClr val="222222"/>
                </a:solidFill>
                <a:latin typeface="Aria" charset="-79"/>
              </a:rPr>
              <a:t>quý</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giữ</a:t>
            </a:r>
            <a:r>
              <a:rPr lang="en-US" sz="2400" dirty="0">
                <a:solidFill>
                  <a:srgbClr val="222222"/>
                </a:solidFill>
                <a:latin typeface="Aria" charset="-79"/>
              </a:rPr>
              <a:t> </a:t>
            </a:r>
            <a:r>
              <a:rPr lang="en-US" sz="2400" dirty="0" err="1">
                <a:solidFill>
                  <a:srgbClr val="222222"/>
                </a:solidFill>
                <a:latin typeface="Aria" charset="-79"/>
              </a:rPr>
              <a:t>gìn</a:t>
            </a:r>
            <a:r>
              <a:rPr lang="en-US" sz="2400" dirty="0">
                <a:solidFill>
                  <a:srgbClr val="222222"/>
                </a:solidFill>
                <a:latin typeface="Aria" charset="-79"/>
              </a:rPr>
              <a:t> </a:t>
            </a: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như</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a:solidFill>
                  <a:srgbClr val="222222"/>
                </a:solidFill>
                <a:latin typeface="Aria" charset="-79"/>
              </a:rPr>
              <a:t>người</a:t>
            </a:r>
            <a:r>
              <a:rPr lang="en-US" sz="2400" dirty="0">
                <a:solidFill>
                  <a:srgbClr val="222222"/>
                </a:solidFill>
                <a:latin typeface="Aria" charset="-79"/>
              </a:rPr>
              <a:t> </a:t>
            </a:r>
            <a:r>
              <a:rPr lang="en-US" sz="2400" dirty="0" err="1">
                <a:solidFill>
                  <a:srgbClr val="222222"/>
                </a:solidFill>
                <a:latin typeface="Aria" charset="-79"/>
              </a:rPr>
              <a:t>bạn</a:t>
            </a:r>
            <a:r>
              <a:rPr lang="en-US" sz="2400" dirty="0">
                <a:solidFill>
                  <a:srgbClr val="222222"/>
                </a:solidFill>
                <a:latin typeface="Aria" charset="-79"/>
              </a:rPr>
              <a:t> </a:t>
            </a:r>
            <a:r>
              <a:rPr lang="en-US" sz="2400" dirty="0" err="1" smtClean="0">
                <a:solidFill>
                  <a:srgbClr val="222222"/>
                </a:solidFill>
                <a:latin typeface="Aria" charset="-79"/>
              </a:rPr>
              <a:t>thân</a:t>
            </a:r>
            <a:r>
              <a:rPr lang="en-US" sz="2400" dirty="0" smtClean="0">
                <a:solidFill>
                  <a:srgbClr val="222222"/>
                </a:solidFill>
                <a:latin typeface="Aria" charset="-79"/>
              </a:rPr>
              <a:t> </a:t>
            </a:r>
            <a:r>
              <a:rPr lang="en-US" sz="2400" dirty="0" err="1" smtClean="0">
                <a:solidFill>
                  <a:srgbClr val="222222"/>
                </a:solidFill>
                <a:latin typeface="Aria" charset="-79"/>
              </a:rPr>
              <a:t>thiết</a:t>
            </a:r>
            <a:r>
              <a:rPr lang="en-US" sz="2400" dirty="0" smtClean="0">
                <a:solidFill>
                  <a:srgbClr val="222222"/>
                </a:solidFill>
                <a:latin typeface="Aria" charset="-79"/>
              </a:rPr>
              <a:t> </a:t>
            </a:r>
            <a:r>
              <a:rPr lang="en-US" sz="2400" dirty="0" err="1">
                <a:solidFill>
                  <a:srgbClr val="222222"/>
                </a:solidFill>
                <a:latin typeface="Aria" charset="-79"/>
              </a:rPr>
              <a:t>của</a:t>
            </a:r>
            <a:r>
              <a:rPr lang="en-US" sz="2400" dirty="0">
                <a:solidFill>
                  <a:srgbClr val="222222"/>
                </a:solidFill>
                <a:latin typeface="Aria" charset="-79"/>
              </a:rPr>
              <a:t> </a:t>
            </a:r>
            <a:r>
              <a:rPr lang="en-US" sz="2400" dirty="0" err="1">
                <a:solidFill>
                  <a:srgbClr val="222222"/>
                </a:solidFill>
                <a:latin typeface="Aria" charset="-79"/>
              </a:rPr>
              <a:t>tuổi</a:t>
            </a:r>
            <a:r>
              <a:rPr lang="en-US" sz="2400" dirty="0">
                <a:solidFill>
                  <a:srgbClr val="222222"/>
                </a:solidFill>
                <a:latin typeface="Aria" charset="-79"/>
              </a:rPr>
              <a:t> </a:t>
            </a:r>
            <a:r>
              <a:rPr lang="en-US" sz="2400" dirty="0" err="1">
                <a:solidFill>
                  <a:srgbClr val="222222"/>
                </a:solidFill>
                <a:latin typeface="Aria" charset="-79"/>
              </a:rPr>
              <a:t>ấu</a:t>
            </a:r>
            <a:r>
              <a:rPr lang="en-US" sz="2400" dirty="0">
                <a:solidFill>
                  <a:srgbClr val="222222"/>
                </a:solidFill>
                <a:latin typeface="Aria" charset="-79"/>
              </a:rPr>
              <a:t> </a:t>
            </a:r>
            <a:r>
              <a:rPr lang="en-US" sz="2400" dirty="0" err="1">
                <a:solidFill>
                  <a:srgbClr val="222222"/>
                </a:solidFill>
                <a:latin typeface="Aria" charset="-79"/>
              </a:rPr>
              <a:t>thơ</a:t>
            </a:r>
            <a:r>
              <a:rPr lang="en-US" sz="2400" dirty="0">
                <a:solidFill>
                  <a:srgbClr val="222222"/>
                </a:solidFill>
                <a:latin typeface="Aria" charset="-79"/>
              </a:rPr>
              <a:t>.</a:t>
            </a:r>
            <a:endParaRPr lang="en-US" sz="2400" b="0" i="0" u="none" strike="noStrike" dirty="0">
              <a:solidFill>
                <a:srgbClr val="222222"/>
              </a:solidFill>
              <a:effectLst/>
              <a:latin typeface="Aria" charset="-79"/>
            </a:endParaRPr>
          </a:p>
        </p:txBody>
      </p:sp>
    </p:spTree>
    <p:extLst>
      <p:ext uri="{BB962C8B-B14F-4D97-AF65-F5344CB8AC3E}">
        <p14:creationId xmlns:p14="http://schemas.microsoft.com/office/powerpoint/2010/main" val="225889187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488" y="620649"/>
            <a:ext cx="11064240" cy="5632311"/>
          </a:xfrm>
          <a:prstGeom prst="rect">
            <a:avLst/>
          </a:prstGeom>
        </p:spPr>
        <p:txBody>
          <a:bodyPr wrap="square">
            <a:spAutoFit/>
          </a:bodyPr>
          <a:lstStyle/>
          <a:p>
            <a:r>
              <a:rPr lang="en-US" sz="2400" b="1" dirty="0">
                <a:solidFill>
                  <a:srgbClr val="222222"/>
                </a:solidFill>
                <a:latin typeface="Aria" charset="-79"/>
              </a:rPr>
              <a:t>d) </a:t>
            </a:r>
            <a:r>
              <a:rPr lang="en-US" sz="2400" b="1" dirty="0" err="1">
                <a:solidFill>
                  <a:srgbClr val="222222"/>
                </a:solidFill>
                <a:latin typeface="Aria" charset="-79"/>
              </a:rPr>
              <a:t>Kỉ</a:t>
            </a:r>
            <a:r>
              <a:rPr lang="en-US" sz="2400" b="1" dirty="0">
                <a:solidFill>
                  <a:srgbClr val="222222"/>
                </a:solidFill>
                <a:latin typeface="Aria" charset="-79"/>
              </a:rPr>
              <a:t> </a:t>
            </a:r>
            <a:r>
              <a:rPr lang="en-US" sz="2400" b="1" dirty="0" err="1">
                <a:solidFill>
                  <a:srgbClr val="222222"/>
                </a:solidFill>
                <a:latin typeface="Aria" charset="-79"/>
              </a:rPr>
              <a:t>niệm</a:t>
            </a:r>
            <a:r>
              <a:rPr lang="en-US" sz="2400" b="1" dirty="0">
                <a:solidFill>
                  <a:srgbClr val="222222"/>
                </a:solidFill>
                <a:latin typeface="Aria" charset="-79"/>
              </a:rPr>
              <a:t> </a:t>
            </a:r>
            <a:r>
              <a:rPr lang="en-US" sz="2400" b="1" dirty="0" err="1">
                <a:solidFill>
                  <a:srgbClr val="222222"/>
                </a:solidFill>
                <a:latin typeface="Aria" charset="-79"/>
              </a:rPr>
              <a:t>với</a:t>
            </a:r>
            <a:r>
              <a:rPr lang="en-US" sz="2400" b="1" dirty="0">
                <a:solidFill>
                  <a:srgbClr val="222222"/>
                </a:solidFill>
                <a:latin typeface="Aria" charset="-79"/>
              </a:rPr>
              <a:t> </a:t>
            </a:r>
            <a:r>
              <a:rPr lang="en-US" sz="2400" b="1" dirty="0" err="1">
                <a:solidFill>
                  <a:srgbClr val="222222"/>
                </a:solidFill>
                <a:latin typeface="Aria" charset="-79"/>
              </a:rPr>
              <a:t>món</a:t>
            </a:r>
            <a:r>
              <a:rPr lang="en-US" sz="2400" b="1" dirty="0">
                <a:solidFill>
                  <a:srgbClr val="222222"/>
                </a:solidFill>
                <a:latin typeface="Aria" charset="-79"/>
              </a:rPr>
              <a:t> </a:t>
            </a:r>
            <a:r>
              <a:rPr lang="en-US" sz="2400" b="1" dirty="0" err="1">
                <a:solidFill>
                  <a:srgbClr val="222222"/>
                </a:solidFill>
                <a:latin typeface="Aria" charset="-79"/>
              </a:rPr>
              <a:t>quà</a:t>
            </a:r>
            <a:r>
              <a:rPr lang="en-US" sz="2400" b="1" dirty="0">
                <a:solidFill>
                  <a:srgbClr val="222222"/>
                </a:solidFill>
                <a:latin typeface="Aria" charset="-79"/>
              </a:rPr>
              <a:t> </a:t>
            </a:r>
            <a:r>
              <a:rPr lang="en-US" sz="2400" b="1" dirty="0" err="1">
                <a:solidFill>
                  <a:srgbClr val="222222"/>
                </a:solidFill>
                <a:latin typeface="Aria" charset="-79"/>
              </a:rPr>
              <a:t>ấy</a:t>
            </a:r>
            <a:endParaRPr lang="en-US" sz="2400" b="1" dirty="0">
              <a:solidFill>
                <a:srgbClr val="222222"/>
              </a:solidFill>
              <a:latin typeface="Aria" charset="-79"/>
            </a:endParaRPr>
          </a:p>
          <a:p>
            <a:pPr>
              <a:buFont typeface="Arial" charset="0"/>
              <a:buChar char="•"/>
            </a:pPr>
            <a:r>
              <a:rPr lang="en-US" sz="2400" dirty="0" err="1">
                <a:solidFill>
                  <a:srgbClr val="222222"/>
                </a:solidFill>
                <a:latin typeface="Aria" charset="-79"/>
              </a:rPr>
              <a:t>Chiếc</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đạp</a:t>
            </a:r>
            <a:r>
              <a:rPr lang="en-US" sz="2400" dirty="0">
                <a:solidFill>
                  <a:srgbClr val="222222"/>
                </a:solidFill>
                <a:latin typeface="Aria" charset="-79"/>
              </a:rPr>
              <a:t>, </a:t>
            </a:r>
            <a:r>
              <a:rPr lang="en-US" sz="2400" dirty="0" err="1">
                <a:solidFill>
                  <a:srgbClr val="222222"/>
                </a:solidFill>
                <a:latin typeface="Aria" charset="-79"/>
              </a:rPr>
              <a:t>hơn</a:t>
            </a:r>
            <a:r>
              <a:rPr lang="en-US" sz="2400" dirty="0">
                <a:solidFill>
                  <a:srgbClr val="222222"/>
                </a:solidFill>
                <a:latin typeface="Aria" charset="-79"/>
              </a:rPr>
              <a:t> </a:t>
            </a:r>
            <a:r>
              <a:rPr lang="en-US" sz="2400" dirty="0" err="1">
                <a:solidFill>
                  <a:srgbClr val="222222"/>
                </a:solidFill>
                <a:latin typeface="Aria" charset="-79"/>
              </a:rPr>
              <a:t>tất</a:t>
            </a:r>
            <a:r>
              <a:rPr lang="en-US" sz="2400" dirty="0">
                <a:solidFill>
                  <a:srgbClr val="222222"/>
                </a:solidFill>
                <a:latin typeface="Aria" charset="-79"/>
              </a:rPr>
              <a:t> </a:t>
            </a:r>
            <a:r>
              <a:rPr lang="en-US" sz="2400" dirty="0" err="1">
                <a:solidFill>
                  <a:srgbClr val="222222"/>
                </a:solidFill>
                <a:latin typeface="Aria" charset="-79"/>
              </a:rPr>
              <a:t>cả</a:t>
            </a:r>
            <a:r>
              <a:rPr lang="en-US" sz="2400" dirty="0">
                <a:solidFill>
                  <a:srgbClr val="222222"/>
                </a:solidFill>
                <a:latin typeface="Aria" charset="-79"/>
              </a:rPr>
              <a:t> </a:t>
            </a:r>
            <a:r>
              <a:rPr lang="en-US" sz="2400" dirty="0" err="1">
                <a:solidFill>
                  <a:srgbClr val="222222"/>
                </a:solidFill>
                <a:latin typeface="Aria" charset="-79"/>
              </a:rPr>
              <a:t>còm</a:t>
            </a:r>
            <a:r>
              <a:rPr lang="en-US" sz="2400" dirty="0">
                <a:solidFill>
                  <a:srgbClr val="222222"/>
                </a:solidFill>
                <a:latin typeface="Aria" charset="-79"/>
              </a:rPr>
              <a:t> </a:t>
            </a:r>
            <a:r>
              <a:rPr lang="en-US" sz="2400" dirty="0" err="1">
                <a:solidFill>
                  <a:srgbClr val="222222"/>
                </a:solidFill>
                <a:latin typeface="Aria" charset="-79"/>
              </a:rPr>
              <a:t>gắn</a:t>
            </a:r>
            <a:r>
              <a:rPr lang="en-US" sz="2400" dirty="0">
                <a:solidFill>
                  <a:srgbClr val="222222"/>
                </a:solidFill>
                <a:latin typeface="Aria" charset="-79"/>
              </a:rPr>
              <a:t> </a:t>
            </a:r>
            <a:r>
              <a:rPr lang="en-US" sz="2400" dirty="0" err="1">
                <a:solidFill>
                  <a:srgbClr val="222222"/>
                </a:solidFill>
                <a:latin typeface="Aria" charset="-79"/>
              </a:rPr>
              <a:t>với</a:t>
            </a:r>
            <a:r>
              <a:rPr lang="en-US" sz="2400" dirty="0">
                <a:solidFill>
                  <a:srgbClr val="222222"/>
                </a:solidFill>
                <a:latin typeface="Aria" charset="-79"/>
              </a:rPr>
              <a:t> </a:t>
            </a:r>
            <a:r>
              <a:rPr lang="en-US" sz="2400" dirty="0" err="1">
                <a:solidFill>
                  <a:srgbClr val="222222"/>
                </a:solidFill>
                <a:latin typeface="Aria" charset="-79"/>
              </a:rPr>
              <a:t>những</a:t>
            </a:r>
            <a:r>
              <a:rPr lang="en-US" sz="2400" dirty="0">
                <a:solidFill>
                  <a:srgbClr val="222222"/>
                </a:solidFill>
                <a:latin typeface="Aria" charset="-79"/>
              </a:rPr>
              <a:t> </a:t>
            </a:r>
            <a:r>
              <a:rPr lang="en-US" sz="2400" dirty="0" err="1">
                <a:solidFill>
                  <a:srgbClr val="222222"/>
                </a:solidFill>
                <a:latin typeface="Aria" charset="-79"/>
              </a:rPr>
              <a:t>lần</a:t>
            </a:r>
            <a:r>
              <a:rPr lang="en-US" sz="2400" dirty="0">
                <a:solidFill>
                  <a:srgbClr val="222222"/>
                </a:solidFill>
                <a:latin typeface="Aria" charset="-79"/>
              </a:rPr>
              <a:t> </a:t>
            </a:r>
            <a:r>
              <a:rPr lang="en-US" sz="2400" dirty="0" err="1">
                <a:solidFill>
                  <a:srgbClr val="222222"/>
                </a:solidFill>
                <a:latin typeface="Aria" charset="-79"/>
              </a:rPr>
              <a:t>tập</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giữa</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nội</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Trên</a:t>
            </a:r>
            <a:r>
              <a:rPr lang="en-US" sz="2400" dirty="0">
                <a:solidFill>
                  <a:srgbClr val="222222"/>
                </a:solidFill>
                <a:latin typeface="Aria" charset="-79"/>
              </a:rPr>
              <a:t> con </a:t>
            </a:r>
            <a:r>
              <a:rPr lang="en-US" sz="2400" dirty="0" err="1">
                <a:solidFill>
                  <a:srgbClr val="222222"/>
                </a:solidFill>
                <a:latin typeface="Aria" charset="-79"/>
              </a:rPr>
              <a:t>đường</a:t>
            </a:r>
            <a:r>
              <a:rPr lang="en-US" sz="2400" dirty="0">
                <a:solidFill>
                  <a:srgbClr val="222222"/>
                </a:solidFill>
                <a:latin typeface="Aria" charset="-79"/>
              </a:rPr>
              <a:t> </a:t>
            </a:r>
            <a:r>
              <a:rPr lang="en-US" sz="2400" dirty="0" err="1">
                <a:solidFill>
                  <a:srgbClr val="222222"/>
                </a:solidFill>
                <a:latin typeface="Aria" charset="-79"/>
              </a:rPr>
              <a:t>làng</a:t>
            </a:r>
            <a:r>
              <a:rPr lang="en-US" sz="2400" dirty="0">
                <a:solidFill>
                  <a:srgbClr val="222222"/>
                </a:solidFill>
                <a:latin typeface="Aria" charset="-79"/>
              </a:rPr>
              <a:t> </a:t>
            </a:r>
            <a:r>
              <a:rPr lang="en-US" sz="2400" dirty="0" err="1">
                <a:solidFill>
                  <a:srgbClr val="222222"/>
                </a:solidFill>
                <a:latin typeface="Aria" charset="-79"/>
              </a:rPr>
              <a:t>thân</a:t>
            </a:r>
            <a:r>
              <a:rPr lang="en-US" sz="2400" dirty="0">
                <a:solidFill>
                  <a:srgbClr val="222222"/>
                </a:solidFill>
                <a:latin typeface="Aria" charset="-79"/>
              </a:rPr>
              <a:t> </a:t>
            </a:r>
            <a:r>
              <a:rPr lang="en-US" sz="2400" dirty="0" err="1">
                <a:solidFill>
                  <a:srgbClr val="222222"/>
                </a:solidFill>
                <a:latin typeface="Aria" charset="-79"/>
              </a:rPr>
              <a:t>thuộc</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ân</a:t>
            </a:r>
            <a:r>
              <a:rPr lang="en-US" sz="2400" dirty="0">
                <a:solidFill>
                  <a:srgbClr val="222222"/>
                </a:solidFill>
                <a:latin typeface="Aria" charset="-79"/>
              </a:rPr>
              <a:t> </a:t>
            </a:r>
            <a:r>
              <a:rPr lang="en-US" sz="2400" dirty="0" err="1">
                <a:solidFill>
                  <a:srgbClr val="222222"/>
                </a:solidFill>
                <a:latin typeface="Aria" charset="-79"/>
              </a:rPr>
              <a:t>cần</a:t>
            </a:r>
            <a:r>
              <a:rPr lang="en-US" sz="2400" dirty="0">
                <a:solidFill>
                  <a:srgbClr val="222222"/>
                </a:solidFill>
                <a:latin typeface="Aria" charset="-79"/>
              </a:rPr>
              <a:t> </a:t>
            </a:r>
            <a:r>
              <a:rPr lang="en-US" sz="2400" dirty="0" err="1">
                <a:solidFill>
                  <a:srgbClr val="222222"/>
                </a:solidFill>
                <a:latin typeface="Aria" charset="-79"/>
              </a:rPr>
              <a:t>dạy</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từng</a:t>
            </a:r>
            <a:r>
              <a:rPr lang="en-US" sz="2400" dirty="0">
                <a:solidFill>
                  <a:srgbClr val="222222"/>
                </a:solidFill>
                <a:latin typeface="Aria" charset="-79"/>
              </a:rPr>
              <a:t> </a:t>
            </a:r>
            <a:r>
              <a:rPr lang="en-US" sz="2400" dirty="0" err="1">
                <a:solidFill>
                  <a:srgbClr val="222222"/>
                </a:solidFill>
                <a:latin typeface="Aria" charset="-79"/>
              </a:rPr>
              <a:t>bước</a:t>
            </a:r>
            <a:r>
              <a:rPr lang="en-US" sz="2400" dirty="0">
                <a:solidFill>
                  <a:srgbClr val="222222"/>
                </a:solidFill>
                <a:latin typeface="Aria" charset="-79"/>
              </a:rPr>
              <a:t> </a:t>
            </a:r>
            <a:r>
              <a:rPr lang="en-US" sz="2400" dirty="0" err="1">
                <a:solidFill>
                  <a:srgbClr val="222222"/>
                </a:solidFill>
                <a:latin typeface="Aria" charset="-79"/>
              </a:rPr>
              <a:t>nhỏ</a:t>
            </a:r>
            <a:r>
              <a:rPr lang="en-US" sz="2400" dirty="0">
                <a:solidFill>
                  <a:srgbClr val="222222"/>
                </a:solidFill>
                <a:latin typeface="Aria" charset="-79"/>
              </a:rPr>
              <a:t> </a:t>
            </a:r>
            <a:r>
              <a:rPr lang="en-US" sz="2400" dirty="0" err="1">
                <a:solidFill>
                  <a:srgbClr val="222222"/>
                </a:solidFill>
                <a:latin typeface="Aria" charset="-79"/>
              </a:rPr>
              <a:t>nhất</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Trước</a:t>
            </a:r>
            <a:r>
              <a:rPr lang="en-US" sz="2400" dirty="0">
                <a:solidFill>
                  <a:srgbClr val="222222"/>
                </a:solidFill>
                <a:latin typeface="Aria" charset="-79"/>
              </a:rPr>
              <a:t> </a:t>
            </a:r>
            <a:r>
              <a:rPr lang="en-US" sz="2400" dirty="0" err="1">
                <a:solidFill>
                  <a:srgbClr val="222222"/>
                </a:solidFill>
                <a:latin typeface="Aria" charset="-79"/>
              </a:rPr>
              <a:t>hết</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giữ</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cho</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dạy</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đạp</a:t>
            </a:r>
            <a:r>
              <a:rPr lang="en-US" sz="2400" dirty="0">
                <a:solidFill>
                  <a:srgbClr val="222222"/>
                </a:solidFill>
                <a:latin typeface="Aria" charset="-79"/>
              </a:rPr>
              <a:t> </a:t>
            </a:r>
            <a:r>
              <a:rPr lang="en-US" sz="2400" dirty="0" err="1">
                <a:solidFill>
                  <a:srgbClr val="222222"/>
                </a:solidFill>
                <a:latin typeface="Aria" charset="-79"/>
              </a:rPr>
              <a:t>từng</a:t>
            </a:r>
            <a:r>
              <a:rPr lang="en-US" sz="2400" dirty="0">
                <a:solidFill>
                  <a:srgbClr val="222222"/>
                </a:solidFill>
                <a:latin typeface="Aria" charset="-79"/>
              </a:rPr>
              <a:t> </a:t>
            </a:r>
            <a:r>
              <a:rPr lang="en-US" sz="2400" dirty="0" err="1">
                <a:solidFill>
                  <a:srgbClr val="222222"/>
                </a:solidFill>
                <a:latin typeface="Aria" charset="-79"/>
              </a:rPr>
              <a:t>tí</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a:solidFill>
                  <a:srgbClr val="222222"/>
                </a:solidFill>
                <a:latin typeface="Aria" charset="-79"/>
              </a:rPr>
              <a:t>Thế</a:t>
            </a:r>
            <a:r>
              <a:rPr lang="en-US" sz="2400" dirty="0">
                <a:solidFill>
                  <a:srgbClr val="222222"/>
                </a:solidFill>
                <a:latin typeface="Aria" charset="-79"/>
              </a:rPr>
              <a:t> </a:t>
            </a:r>
            <a:r>
              <a:rPr lang="en-US" sz="2400" dirty="0" err="1">
                <a:solidFill>
                  <a:srgbClr val="222222"/>
                </a:solidFill>
                <a:latin typeface="Aria" charset="-79"/>
              </a:rPr>
              <a:t>nhưng</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smtClean="0">
                <a:solidFill>
                  <a:srgbClr val="222222"/>
                </a:solidFill>
                <a:latin typeface="Aria" charset="-79"/>
              </a:rPr>
              <a:t>đứa</a:t>
            </a:r>
            <a:r>
              <a:rPr lang="en-US" sz="2400" dirty="0" smtClean="0">
                <a:solidFill>
                  <a:srgbClr val="222222"/>
                </a:solidFill>
                <a:latin typeface="Aria" charset="-79"/>
              </a:rPr>
              <a:t> </a:t>
            </a:r>
            <a:r>
              <a:rPr lang="en-US" sz="2400" dirty="0" err="1" smtClean="0">
                <a:solidFill>
                  <a:srgbClr val="222222"/>
                </a:solidFill>
                <a:latin typeface="Aria" charset="-79"/>
              </a:rPr>
              <a:t>trẻ</a:t>
            </a:r>
            <a:r>
              <a:rPr lang="en-US" sz="2400" dirty="0" smtClean="0">
                <a:solidFill>
                  <a:srgbClr val="222222"/>
                </a:solidFill>
                <a:latin typeface="Aria" charset="-79"/>
              </a:rPr>
              <a:t> </a:t>
            </a:r>
            <a:r>
              <a:rPr lang="en-US" sz="2400" dirty="0" err="1">
                <a:solidFill>
                  <a:srgbClr val="222222"/>
                </a:solidFill>
                <a:latin typeface="Aria" charset="-79"/>
              </a:rPr>
              <a:t>mới</a:t>
            </a:r>
            <a:r>
              <a:rPr lang="en-US" sz="2400" dirty="0">
                <a:solidFill>
                  <a:srgbClr val="222222"/>
                </a:solidFill>
                <a:latin typeface="Aria" charset="-79"/>
              </a:rPr>
              <a:t> </a:t>
            </a:r>
            <a:r>
              <a:rPr lang="en-US" sz="2400" dirty="0" err="1">
                <a:solidFill>
                  <a:srgbClr val="222222"/>
                </a:solidFill>
                <a:latin typeface="Aria" charset="-79"/>
              </a:rPr>
              <a:t>chỉ</a:t>
            </a:r>
            <a:r>
              <a:rPr lang="en-US" sz="2400" dirty="0">
                <a:solidFill>
                  <a:srgbClr val="222222"/>
                </a:solidFill>
                <a:latin typeface="Aria" charset="-79"/>
              </a:rPr>
              <a:t> 7 </a:t>
            </a:r>
            <a:r>
              <a:rPr lang="en-US" sz="2400" dirty="0" err="1">
                <a:solidFill>
                  <a:srgbClr val="222222"/>
                </a:solidFill>
                <a:latin typeface="Aria" charset="-79"/>
              </a:rPr>
              <a:t>tuổi</a:t>
            </a:r>
            <a:r>
              <a:rPr lang="en-US" sz="2400" dirty="0">
                <a:solidFill>
                  <a:srgbClr val="222222"/>
                </a:solidFill>
                <a:latin typeface="Aria" charset="-79"/>
              </a:rPr>
              <a:t> </a:t>
            </a:r>
            <a:r>
              <a:rPr lang="en-US" sz="2400" dirty="0" err="1">
                <a:solidFill>
                  <a:srgbClr val="222222"/>
                </a:solidFill>
                <a:latin typeface="Aria" charset="-79"/>
              </a:rPr>
              <a:t>làm</a:t>
            </a:r>
            <a:r>
              <a:rPr lang="en-US" sz="2400" dirty="0">
                <a:solidFill>
                  <a:srgbClr val="222222"/>
                </a:solidFill>
                <a:latin typeface="Aria" charset="-79"/>
              </a:rPr>
              <a:t> </a:t>
            </a:r>
            <a:r>
              <a:rPr lang="en-US" sz="2400" dirty="0" err="1">
                <a:solidFill>
                  <a:srgbClr val="222222"/>
                </a:solidFill>
                <a:latin typeface="Aria" charset="-79"/>
              </a:rPr>
              <a:t>sao</a:t>
            </a:r>
            <a:r>
              <a:rPr lang="en-US" sz="2400" dirty="0">
                <a:solidFill>
                  <a:srgbClr val="222222"/>
                </a:solidFill>
                <a:latin typeface="Aria" charset="-79"/>
              </a:rPr>
              <a:t> </a:t>
            </a:r>
            <a:r>
              <a:rPr lang="en-US" sz="2400" dirty="0" err="1">
                <a:solidFill>
                  <a:srgbClr val="222222"/>
                </a:solidFill>
                <a:latin typeface="Aria" charset="-79"/>
              </a:rPr>
              <a:t>không</a:t>
            </a:r>
            <a:r>
              <a:rPr lang="en-US" sz="2400" dirty="0">
                <a:solidFill>
                  <a:srgbClr val="222222"/>
                </a:solidFill>
                <a:latin typeface="Aria" charset="-79"/>
              </a:rPr>
              <a:t> </a:t>
            </a:r>
            <a:r>
              <a:rPr lang="en-US" sz="2400" dirty="0" err="1">
                <a:solidFill>
                  <a:srgbClr val="222222"/>
                </a:solidFill>
                <a:latin typeface="Aria" charset="-79"/>
              </a:rPr>
              <a:t>sợ</a:t>
            </a:r>
            <a:r>
              <a:rPr lang="en-US" sz="2400" dirty="0">
                <a:solidFill>
                  <a:srgbClr val="222222"/>
                </a:solidFill>
                <a:latin typeface="Aria" charset="-79"/>
              </a:rPr>
              <a:t> </a:t>
            </a:r>
            <a:r>
              <a:rPr lang="en-US" sz="2400" dirty="0" err="1">
                <a:solidFill>
                  <a:srgbClr val="222222"/>
                </a:solidFill>
                <a:latin typeface="Aria" charset="-79"/>
              </a:rPr>
              <a:t>cho</a:t>
            </a:r>
            <a:r>
              <a:rPr lang="en-US" sz="2400" dirty="0">
                <a:solidFill>
                  <a:srgbClr val="222222"/>
                </a:solidFill>
                <a:latin typeface="Aria" charset="-79"/>
              </a:rPr>
              <a:t> </a:t>
            </a:r>
            <a:r>
              <a:rPr lang="en-US" sz="2400" dirty="0" err="1">
                <a:solidFill>
                  <a:srgbClr val="222222"/>
                </a:solidFill>
                <a:latin typeface="Aria" charset="-79"/>
              </a:rPr>
              <a:t>được</a:t>
            </a:r>
            <a:r>
              <a:rPr lang="en-US" sz="2400" dirty="0">
                <a:solidFill>
                  <a:srgbClr val="222222"/>
                </a:solidFill>
                <a:latin typeface="Aria" charset="-79"/>
              </a:rPr>
              <a:t>, </a:t>
            </a:r>
            <a:r>
              <a:rPr lang="en-US" sz="2400" dirty="0" err="1">
                <a:solidFill>
                  <a:srgbClr val="222222"/>
                </a:solidFill>
                <a:latin typeface="Aria" charset="-79"/>
              </a:rPr>
              <a:t>sợ</a:t>
            </a:r>
            <a:r>
              <a:rPr lang="en-US" sz="2400" dirty="0">
                <a:solidFill>
                  <a:srgbClr val="222222"/>
                </a:solidFill>
                <a:latin typeface="Aria" charset="-79"/>
              </a:rPr>
              <a:t> </a:t>
            </a:r>
            <a:r>
              <a:rPr lang="en-US" sz="2400" dirty="0" err="1">
                <a:solidFill>
                  <a:srgbClr val="222222"/>
                </a:solidFill>
                <a:latin typeface="Aria" charset="-79"/>
              </a:rPr>
              <a:t>rằng</a:t>
            </a:r>
            <a:r>
              <a:rPr lang="en-US" sz="2400" dirty="0">
                <a:solidFill>
                  <a:srgbClr val="222222"/>
                </a:solidFill>
                <a:latin typeface="Aria" charset="-79"/>
              </a:rPr>
              <a:t> </a:t>
            </a:r>
            <a:r>
              <a:rPr lang="en-US" sz="2400" dirty="0" err="1">
                <a:solidFill>
                  <a:srgbClr val="222222"/>
                </a:solidFill>
                <a:latin typeface="Aria" charset="-79"/>
              </a:rPr>
              <a:t>nhỡ</a:t>
            </a:r>
            <a:r>
              <a:rPr lang="en-US" sz="2400" dirty="0">
                <a:solidFill>
                  <a:srgbClr val="222222"/>
                </a:solidFill>
                <a:latin typeface="Aria" charset="-79"/>
              </a:rPr>
              <a:t> </a:t>
            </a:r>
            <a:r>
              <a:rPr lang="en-US" sz="2400" dirty="0" err="1">
                <a:solidFill>
                  <a:srgbClr val="222222"/>
                </a:solidFill>
                <a:latin typeface="Aria" charset="-79"/>
              </a:rPr>
              <a:t>đâu</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bỏ</a:t>
            </a:r>
            <a:r>
              <a:rPr lang="en-US" sz="2400" dirty="0">
                <a:solidFill>
                  <a:srgbClr val="222222"/>
                </a:solidFill>
                <a:latin typeface="Aria" charset="-79"/>
              </a:rPr>
              <a:t> </a:t>
            </a:r>
            <a:r>
              <a:rPr lang="en-US" sz="2400" dirty="0" err="1">
                <a:solidFill>
                  <a:srgbClr val="222222"/>
                </a:solidFill>
                <a:latin typeface="Aria" charset="-79"/>
              </a:rPr>
              <a:t>tay</a:t>
            </a:r>
            <a:r>
              <a:rPr lang="en-US" sz="2400" dirty="0">
                <a:solidFill>
                  <a:srgbClr val="222222"/>
                </a:solidFill>
                <a:latin typeface="Aria" charset="-79"/>
              </a:rPr>
              <a:t> </a:t>
            </a:r>
            <a:r>
              <a:rPr lang="en-US" sz="2400" dirty="0" err="1">
                <a:solidFill>
                  <a:srgbClr val="222222"/>
                </a:solidFill>
                <a:latin typeface="Aria" charset="-79"/>
              </a:rPr>
              <a:t>ra</a:t>
            </a:r>
            <a:r>
              <a:rPr lang="en-US" sz="2400" dirty="0">
                <a:solidFill>
                  <a:srgbClr val="222222"/>
                </a:solidFill>
                <a:latin typeface="Aria" charset="-79"/>
              </a:rPr>
              <a:t> </a:t>
            </a:r>
            <a:r>
              <a:rPr lang="en-US" sz="2400" dirty="0" err="1">
                <a:solidFill>
                  <a:srgbClr val="222222"/>
                </a:solidFill>
                <a:latin typeface="Aria" charset="-79"/>
              </a:rPr>
              <a:t>lại</a:t>
            </a:r>
            <a:r>
              <a:rPr lang="en-US" sz="2400" dirty="0">
                <a:solidFill>
                  <a:srgbClr val="222222"/>
                </a:solidFill>
                <a:latin typeface="Aria" charset="-79"/>
              </a:rPr>
              <a:t> </a:t>
            </a:r>
            <a:r>
              <a:rPr lang="en-US" sz="2400" dirty="0" err="1">
                <a:solidFill>
                  <a:srgbClr val="222222"/>
                </a:solidFill>
                <a:latin typeface="Aria" charset="-79"/>
              </a:rPr>
              <a:t>bị</a:t>
            </a:r>
            <a:r>
              <a:rPr lang="en-US" sz="2400" dirty="0">
                <a:solidFill>
                  <a:srgbClr val="222222"/>
                </a:solidFill>
                <a:latin typeface="Aria" charset="-79"/>
              </a:rPr>
              <a:t> </a:t>
            </a:r>
            <a:r>
              <a:rPr lang="en-US" sz="2400" dirty="0" err="1">
                <a:solidFill>
                  <a:srgbClr val="222222"/>
                </a:solidFill>
                <a:latin typeface="Aria" charset="-79"/>
              </a:rPr>
              <a:t>ngã</a:t>
            </a:r>
            <a:r>
              <a:rPr lang="en-US" sz="2400" dirty="0">
                <a:solidFill>
                  <a:srgbClr val="222222"/>
                </a:solidFill>
                <a:latin typeface="Aria" charset="-79"/>
              </a:rPr>
              <a:t> </a:t>
            </a:r>
            <a:r>
              <a:rPr lang="en-US" sz="2400" dirty="0" err="1">
                <a:solidFill>
                  <a:srgbClr val="222222"/>
                </a:solidFill>
                <a:latin typeface="Aria" charset="-79"/>
              </a:rPr>
              <a:t>thì</a:t>
            </a:r>
            <a:r>
              <a:rPr lang="en-US" sz="2400" dirty="0">
                <a:solidFill>
                  <a:srgbClr val="222222"/>
                </a:solidFill>
                <a:latin typeface="Aria" charset="-79"/>
              </a:rPr>
              <a:t> </a:t>
            </a:r>
            <a:r>
              <a:rPr lang="en-US" sz="2400" dirty="0" err="1">
                <a:solidFill>
                  <a:srgbClr val="222222"/>
                </a:solidFill>
                <a:latin typeface="Aria" charset="-79"/>
              </a:rPr>
              <a:t>sao</a:t>
            </a:r>
            <a:r>
              <a:rPr lang="en-US" sz="2400" dirty="0">
                <a:solidFill>
                  <a:srgbClr val="222222"/>
                </a:solidFill>
                <a:latin typeface="Aria" charset="-79"/>
              </a:rPr>
              <a:t>. </a:t>
            </a:r>
            <a:r>
              <a:rPr lang="en-US" sz="2400" dirty="0" err="1">
                <a:solidFill>
                  <a:srgbClr val="222222"/>
                </a:solidFill>
                <a:latin typeface="Aria" charset="-79"/>
              </a:rPr>
              <a:t>Vậy</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cứ</a:t>
            </a:r>
            <a:r>
              <a:rPr lang="en-US" sz="2400" dirty="0">
                <a:solidFill>
                  <a:srgbClr val="222222"/>
                </a:solidFill>
                <a:latin typeface="Aria" charset="-79"/>
              </a:rPr>
              <a:t> </a:t>
            </a:r>
            <a:r>
              <a:rPr lang="en-US" sz="2400" dirty="0" err="1">
                <a:solidFill>
                  <a:srgbClr val="222222"/>
                </a:solidFill>
                <a:latin typeface="Aria" charset="-79"/>
              </a:rPr>
              <a:t>chốc</a:t>
            </a:r>
            <a:r>
              <a:rPr lang="en-US" sz="2400" dirty="0">
                <a:solidFill>
                  <a:srgbClr val="222222"/>
                </a:solidFill>
                <a:latin typeface="Aria" charset="-79"/>
              </a:rPr>
              <a:t> </a:t>
            </a:r>
            <a:r>
              <a:rPr lang="en-US" sz="2400" dirty="0" err="1">
                <a:solidFill>
                  <a:srgbClr val="222222"/>
                </a:solidFill>
                <a:latin typeface="Aria" charset="-79"/>
              </a:rPr>
              <a:t>chốc</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lại</a:t>
            </a:r>
            <a:r>
              <a:rPr lang="en-US" sz="2400" dirty="0">
                <a:solidFill>
                  <a:srgbClr val="222222"/>
                </a:solidFill>
                <a:latin typeface="Aria" charset="-79"/>
              </a:rPr>
              <a:t> quay </a:t>
            </a:r>
            <a:r>
              <a:rPr lang="en-US" sz="2400" dirty="0" err="1">
                <a:solidFill>
                  <a:srgbClr val="222222"/>
                </a:solidFill>
                <a:latin typeface="Aria" charset="-79"/>
              </a:rPr>
              <a:t>lại</a:t>
            </a:r>
            <a:r>
              <a:rPr lang="en-US" sz="2400" dirty="0">
                <a:solidFill>
                  <a:srgbClr val="222222"/>
                </a:solidFill>
                <a:latin typeface="Aria" charset="-79"/>
              </a:rPr>
              <a:t> </a:t>
            </a:r>
            <a:r>
              <a:rPr lang="en-US" sz="2400" dirty="0" err="1">
                <a:solidFill>
                  <a:srgbClr val="222222"/>
                </a:solidFill>
                <a:latin typeface="Aria" charset="-79"/>
              </a:rPr>
              <a:t>dặn</a:t>
            </a:r>
            <a:r>
              <a:rPr lang="en-US" sz="2400" dirty="0">
                <a:solidFill>
                  <a:srgbClr val="222222"/>
                </a:solidFill>
                <a:latin typeface="Aria" charset="-79"/>
              </a:rPr>
              <a:t> "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nhớ</a:t>
            </a:r>
            <a:r>
              <a:rPr lang="en-US" sz="2400" dirty="0">
                <a:solidFill>
                  <a:srgbClr val="222222"/>
                </a:solidFill>
                <a:latin typeface="Aria" charset="-79"/>
              </a:rPr>
              <a:t> </a:t>
            </a:r>
            <a:r>
              <a:rPr lang="en-US" sz="2400" dirty="0" err="1">
                <a:solidFill>
                  <a:srgbClr val="222222"/>
                </a:solidFill>
                <a:latin typeface="Aria" charset="-79"/>
              </a:rPr>
              <a:t>đừng</a:t>
            </a:r>
            <a:r>
              <a:rPr lang="en-US" sz="2400" dirty="0">
                <a:solidFill>
                  <a:srgbClr val="222222"/>
                </a:solidFill>
                <a:latin typeface="Aria" charset="-79"/>
              </a:rPr>
              <a:t> </a:t>
            </a:r>
            <a:r>
              <a:rPr lang="en-US" sz="2400" dirty="0" err="1">
                <a:solidFill>
                  <a:srgbClr val="222222"/>
                </a:solidFill>
                <a:latin typeface="Aria" charset="-79"/>
              </a:rPr>
              <a:t>bỏ</a:t>
            </a:r>
            <a:r>
              <a:rPr lang="en-US" sz="2400" dirty="0">
                <a:solidFill>
                  <a:srgbClr val="222222"/>
                </a:solidFill>
                <a:latin typeface="Aria" charset="-79"/>
              </a:rPr>
              <a:t> </a:t>
            </a:r>
            <a:r>
              <a:rPr lang="en-US" sz="2400" dirty="0" err="1">
                <a:solidFill>
                  <a:srgbClr val="222222"/>
                </a:solidFill>
                <a:latin typeface="Aria" charset="-79"/>
              </a:rPr>
              <a:t>ra</a:t>
            </a:r>
            <a:r>
              <a:rPr lang="en-US" sz="2400" dirty="0">
                <a:solidFill>
                  <a:srgbClr val="222222"/>
                </a:solidFill>
                <a:latin typeface="Aria" charset="-79"/>
              </a:rPr>
              <a:t> </a:t>
            </a:r>
            <a:r>
              <a:rPr lang="en-US" sz="2400" dirty="0" err="1">
                <a:solidFill>
                  <a:srgbClr val="222222"/>
                </a:solidFill>
                <a:latin typeface="Aria" charset="-79"/>
              </a:rPr>
              <a:t>nhé</a:t>
            </a:r>
            <a:r>
              <a:rPr lang="en-US" sz="2400" dirty="0">
                <a:solidFill>
                  <a:srgbClr val="222222"/>
                </a:solidFill>
                <a:latin typeface="Aria" charset="-79"/>
              </a:rPr>
              <a:t>!" . </a:t>
            </a:r>
            <a:r>
              <a:rPr lang="en-US" sz="2400" dirty="0" err="1">
                <a:solidFill>
                  <a:srgbClr val="222222"/>
                </a:solidFill>
                <a:latin typeface="Aria" charset="-79"/>
              </a:rPr>
              <a:t>Khi</a:t>
            </a:r>
            <a:r>
              <a:rPr lang="en-US" sz="2400" dirty="0">
                <a:solidFill>
                  <a:srgbClr val="222222"/>
                </a:solidFill>
                <a:latin typeface="Aria" charset="-79"/>
              </a:rPr>
              <a:t> </a:t>
            </a:r>
            <a:r>
              <a:rPr lang="en-US" sz="2400" dirty="0" err="1">
                <a:solidFill>
                  <a:srgbClr val="222222"/>
                </a:solidFill>
                <a:latin typeface="Aria" charset="-79"/>
              </a:rPr>
              <a:t>ấy</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chỉ</a:t>
            </a:r>
            <a:r>
              <a:rPr lang="en-US" sz="2400" dirty="0">
                <a:solidFill>
                  <a:srgbClr val="222222"/>
                </a:solidFill>
                <a:latin typeface="Aria" charset="-79"/>
              </a:rPr>
              <a:t> </a:t>
            </a:r>
            <a:r>
              <a:rPr lang="en-US" sz="2400" dirty="0" err="1">
                <a:solidFill>
                  <a:srgbClr val="222222"/>
                </a:solidFill>
                <a:latin typeface="Aria" charset="-79"/>
              </a:rPr>
              <a:t>cười</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dặn</a:t>
            </a:r>
            <a:r>
              <a:rPr lang="en-US" sz="2400" dirty="0">
                <a:solidFill>
                  <a:srgbClr val="222222"/>
                </a:solidFill>
                <a:latin typeface="Aria" charset="-79"/>
              </a:rPr>
              <a:t> </a:t>
            </a:r>
            <a:r>
              <a:rPr lang="en-US" sz="2400" dirty="0" err="1">
                <a:solidFill>
                  <a:srgbClr val="222222"/>
                </a:solidFill>
                <a:latin typeface="Aria" charset="-79"/>
              </a:rPr>
              <a:t>chú</a:t>
            </a:r>
            <a:r>
              <a:rPr lang="en-US" sz="2400" dirty="0">
                <a:solidFill>
                  <a:srgbClr val="222222"/>
                </a:solidFill>
                <a:latin typeface="Aria" charset="-79"/>
              </a:rPr>
              <a:t> </a:t>
            </a:r>
            <a:r>
              <a:rPr lang="en-US" sz="2400" dirty="0" err="1">
                <a:solidFill>
                  <a:srgbClr val="222222"/>
                </a:solidFill>
                <a:latin typeface="Aria" charset="-79"/>
              </a:rPr>
              <a:t>ý</a:t>
            </a:r>
            <a:r>
              <a:rPr lang="en-US" sz="2400" dirty="0">
                <a:solidFill>
                  <a:srgbClr val="222222"/>
                </a:solidFill>
                <a:latin typeface="Aria" charset="-79"/>
              </a:rPr>
              <a:t> </a:t>
            </a:r>
            <a:r>
              <a:rPr lang="en-US" sz="2400" dirty="0" err="1">
                <a:solidFill>
                  <a:srgbClr val="222222"/>
                </a:solidFill>
                <a:latin typeface="Aria" charset="-79"/>
              </a:rPr>
              <a:t>đi</a:t>
            </a:r>
            <a:r>
              <a:rPr lang="en-US" sz="2400" dirty="0">
                <a:solidFill>
                  <a:srgbClr val="222222"/>
                </a:solidFill>
                <a:latin typeface="Aria" charset="-79"/>
              </a:rPr>
              <a:t> </a:t>
            </a:r>
            <a:r>
              <a:rPr lang="en-US" sz="2400" dirty="0" err="1">
                <a:solidFill>
                  <a:srgbClr val="222222"/>
                </a:solidFill>
                <a:latin typeface="Aria" charset="-79"/>
              </a:rPr>
              <a:t>tiếp</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Chiều</a:t>
            </a:r>
            <a:r>
              <a:rPr lang="en-US" sz="2400" dirty="0">
                <a:solidFill>
                  <a:srgbClr val="222222"/>
                </a:solidFill>
                <a:latin typeface="Aria" charset="-79"/>
              </a:rPr>
              <a:t> </a:t>
            </a:r>
            <a:r>
              <a:rPr lang="en-US" sz="2400" dirty="0" err="1">
                <a:solidFill>
                  <a:srgbClr val="222222"/>
                </a:solidFill>
                <a:latin typeface="Aria" charset="-79"/>
              </a:rPr>
              <a:t>nào</a:t>
            </a:r>
            <a:r>
              <a:rPr lang="en-US" sz="2400" dirty="0">
                <a:solidFill>
                  <a:srgbClr val="222222"/>
                </a:solidFill>
                <a:latin typeface="Aria" charset="-79"/>
              </a:rPr>
              <a:t> </a:t>
            </a:r>
            <a:r>
              <a:rPr lang="en-US" sz="2400" dirty="0" err="1">
                <a:solidFill>
                  <a:srgbClr val="222222"/>
                </a:solidFill>
                <a:latin typeface="Aria" charset="-79"/>
              </a:rPr>
              <a:t>cũng</a:t>
            </a:r>
            <a:r>
              <a:rPr lang="en-US" sz="2400" dirty="0">
                <a:solidFill>
                  <a:srgbClr val="222222"/>
                </a:solidFill>
                <a:latin typeface="Aria" charset="-79"/>
              </a:rPr>
              <a:t> </a:t>
            </a:r>
            <a:r>
              <a:rPr lang="en-US" sz="2400" dirty="0" err="1">
                <a:solidFill>
                  <a:srgbClr val="222222"/>
                </a:solidFill>
                <a:latin typeface="Aria" charset="-79"/>
              </a:rPr>
              <a:t>vậy</a:t>
            </a:r>
            <a:r>
              <a:rPr lang="en-US" sz="2400" dirty="0">
                <a:solidFill>
                  <a:srgbClr val="222222"/>
                </a:solidFill>
                <a:latin typeface="Aria" charset="-79"/>
              </a:rPr>
              <a:t>, </a:t>
            </a:r>
            <a:r>
              <a:rPr lang="en-US" sz="2400" dirty="0" err="1">
                <a:solidFill>
                  <a:srgbClr val="222222"/>
                </a:solidFill>
                <a:latin typeface="Aria" charset="-79"/>
              </a:rPr>
              <a:t>hai</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cháu</a:t>
            </a:r>
            <a:r>
              <a:rPr lang="en-US" sz="2400" dirty="0">
                <a:solidFill>
                  <a:srgbClr val="222222"/>
                </a:solidFill>
                <a:latin typeface="Aria" charset="-79"/>
              </a:rPr>
              <a:t> </a:t>
            </a:r>
            <a:r>
              <a:rPr lang="en-US" sz="2400" dirty="0" err="1">
                <a:solidFill>
                  <a:srgbClr val="222222"/>
                </a:solidFill>
                <a:latin typeface="Aria" charset="-79"/>
              </a:rPr>
              <a:t>lại</a:t>
            </a:r>
            <a:r>
              <a:rPr lang="en-US" sz="2400" dirty="0">
                <a:solidFill>
                  <a:srgbClr val="222222"/>
                </a:solidFill>
                <a:latin typeface="Aria" charset="-79"/>
              </a:rPr>
              <a:t> </a:t>
            </a:r>
            <a:r>
              <a:rPr lang="en-US" sz="2400" dirty="0" err="1">
                <a:solidFill>
                  <a:srgbClr val="222222"/>
                </a:solidFill>
                <a:latin typeface="Aria" charset="-79"/>
              </a:rPr>
              <a:t>cùng</a:t>
            </a:r>
            <a:r>
              <a:rPr lang="en-US" sz="2400" dirty="0">
                <a:solidFill>
                  <a:srgbClr val="222222"/>
                </a:solidFill>
                <a:latin typeface="Aria" charset="-79"/>
              </a:rPr>
              <a:t> </a:t>
            </a:r>
            <a:r>
              <a:rPr lang="en-US" sz="2400" dirty="0" err="1">
                <a:solidFill>
                  <a:srgbClr val="222222"/>
                </a:solidFill>
                <a:latin typeface="Aria" charset="-79"/>
              </a:rPr>
              <a:t>nhau</a:t>
            </a:r>
            <a:r>
              <a:rPr lang="en-US" sz="2400" dirty="0">
                <a:solidFill>
                  <a:srgbClr val="222222"/>
                </a:solidFill>
                <a:latin typeface="Aria" charset="-79"/>
              </a:rPr>
              <a:t> </a:t>
            </a:r>
            <a:r>
              <a:rPr lang="en-US" sz="2400" dirty="0" err="1">
                <a:solidFill>
                  <a:srgbClr val="222222"/>
                </a:solidFill>
                <a:latin typeface="Aria" charset="-79"/>
              </a:rPr>
              <a:t>tập</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lại</a:t>
            </a:r>
            <a:r>
              <a:rPr lang="en-US" sz="2400" dirty="0">
                <a:solidFill>
                  <a:srgbClr val="222222"/>
                </a:solidFill>
                <a:latin typeface="Aria" charset="-79"/>
              </a:rPr>
              <a:t> </a:t>
            </a:r>
            <a:r>
              <a:rPr lang="en-US" sz="2400" dirty="0" err="1">
                <a:solidFill>
                  <a:srgbClr val="222222"/>
                </a:solidFill>
                <a:latin typeface="Aria" charset="-79"/>
              </a:rPr>
              <a:t>tiến</a:t>
            </a:r>
            <a:r>
              <a:rPr lang="en-US" sz="2400" dirty="0">
                <a:solidFill>
                  <a:srgbClr val="222222"/>
                </a:solidFill>
                <a:latin typeface="Aria" charset="-79"/>
              </a:rPr>
              <a:t> </a:t>
            </a:r>
            <a:r>
              <a:rPr lang="en-US" sz="2400" dirty="0" err="1">
                <a:solidFill>
                  <a:srgbClr val="222222"/>
                </a:solidFill>
                <a:latin typeface="Aria" charset="-79"/>
              </a:rPr>
              <a:t>bộ</a:t>
            </a:r>
            <a:r>
              <a:rPr lang="en-US" sz="2400" dirty="0">
                <a:solidFill>
                  <a:srgbClr val="222222"/>
                </a:solidFill>
                <a:latin typeface="Aria" charset="-79"/>
              </a:rPr>
              <a:t> </a:t>
            </a:r>
            <a:r>
              <a:rPr lang="en-US" sz="2400" dirty="0" err="1">
                <a:solidFill>
                  <a:srgbClr val="222222"/>
                </a:solidFill>
                <a:latin typeface="Aria" charset="-79"/>
              </a:rPr>
              <a:t>trông</a:t>
            </a:r>
            <a:r>
              <a:rPr lang="en-US" sz="2400" dirty="0">
                <a:solidFill>
                  <a:srgbClr val="222222"/>
                </a:solidFill>
                <a:latin typeface="Aria" charset="-79"/>
              </a:rPr>
              <a:t> </a:t>
            </a:r>
            <a:r>
              <a:rPr lang="en-US" sz="2400" dirty="0" err="1">
                <a:solidFill>
                  <a:srgbClr val="222222"/>
                </a:solidFill>
                <a:latin typeface="Aria" charset="-79"/>
              </a:rPr>
              <a:t>thấy</a:t>
            </a:r>
            <a:r>
              <a:rPr lang="en-US" sz="2400" dirty="0">
                <a:solidFill>
                  <a:srgbClr val="222222"/>
                </a:solidFill>
                <a:latin typeface="Aria" charset="-79"/>
              </a:rPr>
              <a:t>, </a:t>
            </a:r>
            <a:r>
              <a:rPr lang="en-US" sz="2400" dirty="0" err="1">
                <a:solidFill>
                  <a:srgbClr val="222222"/>
                </a:solidFill>
                <a:latin typeface="Aria" charset="-79"/>
              </a:rPr>
              <a:t>đi</a:t>
            </a:r>
            <a:r>
              <a:rPr lang="en-US" sz="2400" dirty="0">
                <a:solidFill>
                  <a:srgbClr val="222222"/>
                </a:solidFill>
                <a:latin typeface="Aria" charset="-79"/>
              </a:rPr>
              <a:t> </a:t>
            </a:r>
            <a:r>
              <a:rPr lang="en-US" sz="2400" dirty="0" err="1">
                <a:solidFill>
                  <a:srgbClr val="222222"/>
                </a:solidFill>
                <a:latin typeface="Aria" charset="-79"/>
              </a:rPr>
              <a:t>được</a:t>
            </a:r>
            <a:r>
              <a:rPr lang="en-US" sz="2400" dirty="0">
                <a:solidFill>
                  <a:srgbClr val="222222"/>
                </a:solidFill>
                <a:latin typeface="Aria" charset="-79"/>
              </a:rPr>
              <a:t> </a:t>
            </a:r>
            <a:r>
              <a:rPr lang="en-US" sz="2400" dirty="0" err="1">
                <a:solidFill>
                  <a:srgbClr val="222222"/>
                </a:solidFill>
                <a:latin typeface="Aria" charset="-79"/>
              </a:rPr>
              <a:t>quãng</a:t>
            </a:r>
            <a:r>
              <a:rPr lang="en-US" sz="2400" dirty="0">
                <a:solidFill>
                  <a:srgbClr val="222222"/>
                </a:solidFill>
                <a:latin typeface="Aria" charset="-79"/>
              </a:rPr>
              <a:t> </a:t>
            </a:r>
            <a:r>
              <a:rPr lang="en-US" sz="2400" dirty="0" err="1">
                <a:solidFill>
                  <a:srgbClr val="222222"/>
                </a:solidFill>
                <a:latin typeface="Aria" charset="-79"/>
              </a:rPr>
              <a:t>dài</a:t>
            </a:r>
            <a:r>
              <a:rPr lang="en-US" sz="2400" dirty="0">
                <a:solidFill>
                  <a:srgbClr val="222222"/>
                </a:solidFill>
                <a:latin typeface="Aria" charset="-79"/>
              </a:rPr>
              <a:t> </a:t>
            </a:r>
            <a:r>
              <a:rPr lang="en-US" sz="2400" dirty="0" err="1">
                <a:solidFill>
                  <a:srgbClr val="222222"/>
                </a:solidFill>
                <a:latin typeface="Aria" charset="-79"/>
              </a:rPr>
              <a:t>hơn</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tay</a:t>
            </a:r>
            <a:r>
              <a:rPr lang="en-US" sz="2400" dirty="0">
                <a:solidFill>
                  <a:srgbClr val="222222"/>
                </a:solidFill>
                <a:latin typeface="Aria" charset="-79"/>
              </a:rPr>
              <a:t> </a:t>
            </a:r>
            <a:r>
              <a:rPr lang="en-US" sz="2400" dirty="0" err="1">
                <a:solidFill>
                  <a:srgbClr val="222222"/>
                </a:solidFill>
                <a:latin typeface="Aria" charset="-79"/>
              </a:rPr>
              <a:t>lái</a:t>
            </a:r>
            <a:r>
              <a:rPr lang="en-US" sz="2400" dirty="0">
                <a:solidFill>
                  <a:srgbClr val="222222"/>
                </a:solidFill>
                <a:latin typeface="Aria" charset="-79"/>
              </a:rPr>
              <a:t> </a:t>
            </a:r>
            <a:r>
              <a:rPr lang="en-US" sz="2400" dirty="0" err="1">
                <a:solidFill>
                  <a:srgbClr val="222222"/>
                </a:solidFill>
                <a:latin typeface="Aria" charset="-79"/>
              </a:rPr>
              <a:t>chắc</a:t>
            </a:r>
            <a:r>
              <a:rPr lang="en-US" sz="2400" dirty="0">
                <a:solidFill>
                  <a:srgbClr val="222222"/>
                </a:solidFill>
                <a:latin typeface="Aria" charset="-79"/>
              </a:rPr>
              <a:t> </a:t>
            </a:r>
            <a:r>
              <a:rPr lang="en-US" sz="2400" dirty="0" err="1">
                <a:solidFill>
                  <a:srgbClr val="222222"/>
                </a:solidFill>
                <a:latin typeface="Aria" charset="-79"/>
              </a:rPr>
              <a:t>hơn</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Tập</a:t>
            </a:r>
            <a:r>
              <a:rPr lang="en-US" sz="2400" dirty="0">
                <a:solidFill>
                  <a:srgbClr val="222222"/>
                </a:solidFill>
                <a:latin typeface="Aria" charset="-79"/>
              </a:rPr>
              <a:t> </a:t>
            </a:r>
            <a:r>
              <a:rPr lang="en-US" sz="2400" dirty="0" err="1">
                <a:solidFill>
                  <a:srgbClr val="222222"/>
                </a:solidFill>
                <a:latin typeface="Aria" charset="-79"/>
              </a:rPr>
              <a:t>trung</a:t>
            </a:r>
            <a:r>
              <a:rPr lang="en-US" sz="2400" dirty="0">
                <a:solidFill>
                  <a:srgbClr val="222222"/>
                </a:solidFill>
                <a:latin typeface="Aria" charset="-79"/>
              </a:rPr>
              <a:t> </a:t>
            </a:r>
            <a:r>
              <a:rPr lang="en-US" sz="2400" dirty="0" err="1">
                <a:solidFill>
                  <a:srgbClr val="222222"/>
                </a:solidFill>
                <a:latin typeface="Aria" charset="-79"/>
              </a:rPr>
              <a:t>vào</a:t>
            </a:r>
            <a:r>
              <a:rPr lang="en-US" sz="2400" dirty="0">
                <a:solidFill>
                  <a:srgbClr val="222222"/>
                </a:solidFill>
                <a:latin typeface="Aria" charset="-79"/>
              </a:rPr>
              <a:t> </a:t>
            </a:r>
            <a:r>
              <a:rPr lang="en-US" sz="2400" dirty="0" err="1">
                <a:solidFill>
                  <a:srgbClr val="222222"/>
                </a:solidFill>
                <a:latin typeface="Aria" charset="-79"/>
              </a:rPr>
              <a:t>chặng</a:t>
            </a:r>
            <a:r>
              <a:rPr lang="en-US" sz="2400" dirty="0">
                <a:solidFill>
                  <a:srgbClr val="222222"/>
                </a:solidFill>
                <a:latin typeface="Aria" charset="-79"/>
              </a:rPr>
              <a:t> </a:t>
            </a:r>
            <a:r>
              <a:rPr lang="en-US" sz="2400" dirty="0" err="1">
                <a:solidFill>
                  <a:srgbClr val="222222"/>
                </a:solidFill>
                <a:latin typeface="Aria" charset="-79"/>
              </a:rPr>
              <a:t>đường</a:t>
            </a:r>
            <a:r>
              <a:rPr lang="en-US" sz="2400" dirty="0">
                <a:solidFill>
                  <a:srgbClr val="222222"/>
                </a:solidFill>
                <a:latin typeface="Aria" charset="-79"/>
              </a:rPr>
              <a:t> </a:t>
            </a:r>
            <a:r>
              <a:rPr lang="en-US" sz="2400" dirty="0" err="1">
                <a:solidFill>
                  <a:srgbClr val="222222"/>
                </a:solidFill>
                <a:latin typeface="Aria" charset="-79"/>
              </a:rPr>
              <a:t>phía</a:t>
            </a:r>
            <a:r>
              <a:rPr lang="en-US" sz="2400" dirty="0">
                <a:solidFill>
                  <a:srgbClr val="222222"/>
                </a:solidFill>
                <a:latin typeface="Aria" charset="-79"/>
              </a:rPr>
              <a:t> </a:t>
            </a:r>
            <a:r>
              <a:rPr lang="en-US" sz="2400" dirty="0" err="1">
                <a:solidFill>
                  <a:srgbClr val="222222"/>
                </a:solidFill>
                <a:latin typeface="Aria" charset="-79"/>
              </a:rPr>
              <a:t>trước</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bỏ</a:t>
            </a:r>
            <a:r>
              <a:rPr lang="en-US" sz="2400" dirty="0">
                <a:solidFill>
                  <a:srgbClr val="222222"/>
                </a:solidFill>
                <a:latin typeface="Aria" charset="-79"/>
              </a:rPr>
              <a:t> </a:t>
            </a:r>
            <a:r>
              <a:rPr lang="en-US" sz="2400" dirty="0" err="1">
                <a:solidFill>
                  <a:srgbClr val="222222"/>
                </a:solidFill>
                <a:latin typeface="Aria" charset="-79"/>
              </a:rPr>
              <a:t>tay</a:t>
            </a:r>
            <a:r>
              <a:rPr lang="en-US" sz="2400" dirty="0">
                <a:solidFill>
                  <a:srgbClr val="222222"/>
                </a:solidFill>
                <a:latin typeface="Aria" charset="-79"/>
              </a:rPr>
              <a:t> </a:t>
            </a:r>
            <a:r>
              <a:rPr lang="en-US" sz="2400" dirty="0" err="1">
                <a:solidFill>
                  <a:srgbClr val="222222"/>
                </a:solidFill>
                <a:latin typeface="Aria" charset="-79"/>
              </a:rPr>
              <a:t>ra</a:t>
            </a:r>
            <a:r>
              <a:rPr lang="en-US" sz="2400" dirty="0">
                <a:solidFill>
                  <a:srgbClr val="222222"/>
                </a:solidFill>
                <a:latin typeface="Aria" charset="-79"/>
              </a:rPr>
              <a:t> </a:t>
            </a:r>
            <a:r>
              <a:rPr lang="en-US" sz="2400" dirty="0" err="1">
                <a:solidFill>
                  <a:srgbClr val="222222"/>
                </a:solidFill>
                <a:latin typeface="Aria" charset="-79"/>
              </a:rPr>
              <a:t>mà</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không</a:t>
            </a:r>
            <a:r>
              <a:rPr lang="en-US" sz="2400" dirty="0">
                <a:solidFill>
                  <a:srgbClr val="222222"/>
                </a:solidFill>
                <a:latin typeface="Aria" charset="-79"/>
              </a:rPr>
              <a:t> </a:t>
            </a:r>
            <a:r>
              <a:rPr lang="en-US" sz="2400" dirty="0" err="1">
                <a:solidFill>
                  <a:srgbClr val="222222"/>
                </a:solidFill>
                <a:latin typeface="Aria" charset="-79"/>
              </a:rPr>
              <a:t>biết</a:t>
            </a:r>
            <a:r>
              <a:rPr lang="en-US" sz="2400" dirty="0">
                <a:solidFill>
                  <a:srgbClr val="222222"/>
                </a:solidFill>
                <a:latin typeface="Aria" charset="-79"/>
              </a:rPr>
              <a:t>. </a:t>
            </a:r>
            <a:r>
              <a:rPr lang="en-US" sz="2400" dirty="0" err="1">
                <a:solidFill>
                  <a:srgbClr val="222222"/>
                </a:solidFill>
                <a:latin typeface="Aria" charset="-79"/>
              </a:rPr>
              <a:t>Thế</a:t>
            </a:r>
            <a:r>
              <a:rPr lang="en-US" sz="2400" dirty="0">
                <a:solidFill>
                  <a:srgbClr val="222222"/>
                </a:solidFill>
                <a:latin typeface="Aria" charset="-79"/>
              </a:rPr>
              <a:t> </a:t>
            </a:r>
            <a:r>
              <a:rPr lang="en-US" sz="2400" dirty="0" err="1">
                <a:solidFill>
                  <a:srgbClr val="222222"/>
                </a:solidFill>
                <a:latin typeface="Aria" charset="-79"/>
              </a:rPr>
              <a:t>nhưng</a:t>
            </a:r>
            <a:r>
              <a:rPr lang="en-US" sz="2400" dirty="0">
                <a:solidFill>
                  <a:srgbClr val="222222"/>
                </a:solidFill>
                <a:latin typeface="Aria" charset="-79"/>
              </a:rPr>
              <a:t> </a:t>
            </a:r>
            <a:r>
              <a:rPr lang="en-US" sz="2400" dirty="0" err="1">
                <a:solidFill>
                  <a:srgbClr val="222222"/>
                </a:solidFill>
                <a:latin typeface="Aria" charset="-79"/>
              </a:rPr>
              <a:t>đi</a:t>
            </a:r>
            <a:r>
              <a:rPr lang="en-US" sz="2400" dirty="0">
                <a:solidFill>
                  <a:srgbClr val="222222"/>
                </a:solidFill>
                <a:latin typeface="Aria" charset="-79"/>
              </a:rPr>
              <a:t> </a:t>
            </a:r>
            <a:r>
              <a:rPr lang="en-US" sz="2400" dirty="0" err="1">
                <a:solidFill>
                  <a:srgbClr val="222222"/>
                </a:solidFill>
                <a:latin typeface="Aria" charset="-79"/>
              </a:rPr>
              <a:t>được</a:t>
            </a:r>
            <a:r>
              <a:rPr lang="en-US" sz="2400" dirty="0">
                <a:solidFill>
                  <a:srgbClr val="222222"/>
                </a:solidFill>
                <a:latin typeface="Aria" charset="-79"/>
              </a:rPr>
              <a:t> </a:t>
            </a:r>
            <a:r>
              <a:rPr lang="en-US" sz="2400" dirty="0" err="1">
                <a:solidFill>
                  <a:srgbClr val="222222"/>
                </a:solidFill>
                <a:latin typeface="Aria" charset="-79"/>
              </a:rPr>
              <a:t>có</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a:solidFill>
                  <a:srgbClr val="222222"/>
                </a:solidFill>
                <a:latin typeface="Aria" charset="-79"/>
              </a:rPr>
              <a:t>đoạn</a:t>
            </a:r>
            <a:r>
              <a:rPr lang="en-US" sz="2400" dirty="0">
                <a:solidFill>
                  <a:srgbClr val="222222"/>
                </a:solidFill>
                <a:latin typeface="Aria" charset="-79"/>
              </a:rPr>
              <a:t> </a:t>
            </a:r>
            <a:r>
              <a:rPr lang="en-US" sz="2400" dirty="0" err="1">
                <a:solidFill>
                  <a:srgbClr val="222222"/>
                </a:solidFill>
                <a:latin typeface="Aria" charset="-79"/>
              </a:rPr>
              <a:t>lại</a:t>
            </a:r>
            <a:r>
              <a:rPr lang="en-US" sz="2400" dirty="0">
                <a:solidFill>
                  <a:srgbClr val="222222"/>
                </a:solidFill>
                <a:latin typeface="Aria" charset="-79"/>
              </a:rPr>
              <a:t> </a:t>
            </a:r>
            <a:r>
              <a:rPr lang="en-US" sz="2400" dirty="0" err="1">
                <a:solidFill>
                  <a:srgbClr val="222222"/>
                </a:solidFill>
                <a:latin typeface="Aria" charset="-79"/>
              </a:rPr>
              <a:t>bị</a:t>
            </a:r>
            <a:r>
              <a:rPr lang="en-US" sz="2400" dirty="0">
                <a:solidFill>
                  <a:srgbClr val="222222"/>
                </a:solidFill>
                <a:latin typeface="Aria" charset="-79"/>
              </a:rPr>
              <a:t> </a:t>
            </a:r>
            <a:r>
              <a:rPr lang="en-US" sz="2400" dirty="0" err="1">
                <a:solidFill>
                  <a:srgbClr val="222222"/>
                </a:solidFill>
                <a:latin typeface="Aria" charset="-79"/>
              </a:rPr>
              <a:t>ngã</a:t>
            </a:r>
            <a:r>
              <a:rPr lang="en-US" sz="2400" dirty="0">
                <a:solidFill>
                  <a:srgbClr val="222222"/>
                </a:solidFill>
                <a:latin typeface="Aria" charset="-79"/>
              </a:rPr>
              <a:t>, </a:t>
            </a:r>
            <a:r>
              <a:rPr lang="en-US" sz="2400" dirty="0" err="1">
                <a:solidFill>
                  <a:srgbClr val="222222"/>
                </a:solidFill>
                <a:latin typeface="Aria" charset="-79"/>
              </a:rPr>
              <a:t>chỉ</a:t>
            </a:r>
            <a:r>
              <a:rPr lang="en-US" sz="2400" dirty="0">
                <a:solidFill>
                  <a:srgbClr val="222222"/>
                </a:solidFill>
                <a:latin typeface="Aria" charset="-79"/>
              </a:rPr>
              <a:t> </a:t>
            </a:r>
            <a:r>
              <a:rPr lang="en-US" sz="2400" dirty="0" err="1">
                <a:solidFill>
                  <a:srgbClr val="222222"/>
                </a:solidFill>
                <a:latin typeface="Aria" charset="-79"/>
              </a:rPr>
              <a:t>bị</a:t>
            </a:r>
            <a:r>
              <a:rPr lang="en-US" sz="2400" dirty="0">
                <a:solidFill>
                  <a:srgbClr val="222222"/>
                </a:solidFill>
                <a:latin typeface="Aria" charset="-79"/>
              </a:rPr>
              <a:t> </a:t>
            </a:r>
            <a:r>
              <a:rPr lang="en-US" sz="2400" dirty="0" err="1">
                <a:solidFill>
                  <a:srgbClr val="222222"/>
                </a:solidFill>
                <a:latin typeface="Aria" charset="-79"/>
              </a:rPr>
              <a:t>xây</a:t>
            </a:r>
            <a:r>
              <a:rPr lang="en-US" sz="2400" dirty="0">
                <a:solidFill>
                  <a:srgbClr val="222222"/>
                </a:solidFill>
                <a:latin typeface="Aria" charset="-79"/>
              </a:rPr>
              <a:t> </a:t>
            </a:r>
            <a:r>
              <a:rPr lang="en-US" sz="2400" dirty="0" err="1">
                <a:solidFill>
                  <a:srgbClr val="222222"/>
                </a:solidFill>
                <a:latin typeface="Aria" charset="-79"/>
              </a:rPr>
              <a:t>xước</a:t>
            </a:r>
            <a:r>
              <a:rPr lang="en-US" sz="2400" dirty="0">
                <a:solidFill>
                  <a:srgbClr val="222222"/>
                </a:solidFill>
                <a:latin typeface="Aria" charset="-79"/>
              </a:rPr>
              <a:t> </a:t>
            </a:r>
            <a:r>
              <a:rPr lang="en-US" sz="2400" dirty="0" err="1">
                <a:solidFill>
                  <a:srgbClr val="222222"/>
                </a:solidFill>
                <a:latin typeface="Aria" charset="-79"/>
              </a:rPr>
              <a:t>nhẹ</a:t>
            </a:r>
            <a:r>
              <a:rPr lang="en-US" sz="2400" dirty="0">
                <a:solidFill>
                  <a:srgbClr val="222222"/>
                </a:solidFill>
                <a:latin typeface="Aria" charset="-79"/>
              </a:rPr>
              <a:t> </a:t>
            </a:r>
            <a:r>
              <a:rPr lang="en-US" sz="2400" dirty="0" err="1">
                <a:solidFill>
                  <a:srgbClr val="222222"/>
                </a:solidFill>
                <a:latin typeface="Aria" charset="-79"/>
              </a:rPr>
              <a:t>không</a:t>
            </a:r>
            <a:r>
              <a:rPr lang="en-US" sz="2400" dirty="0">
                <a:solidFill>
                  <a:srgbClr val="222222"/>
                </a:solidFill>
                <a:latin typeface="Aria" charset="-79"/>
              </a:rPr>
              <a:t> </a:t>
            </a:r>
            <a:r>
              <a:rPr lang="en-US" sz="2400" dirty="0" err="1">
                <a:solidFill>
                  <a:srgbClr val="222222"/>
                </a:solidFill>
                <a:latin typeface="Aria" charset="-79"/>
              </a:rPr>
              <a:t>sao</a:t>
            </a:r>
            <a:r>
              <a:rPr lang="en-US" sz="2400" dirty="0">
                <a:solidFill>
                  <a:srgbClr val="222222"/>
                </a:solidFill>
                <a:latin typeface="Aria" charset="-79"/>
              </a:rPr>
              <a:t>.</a:t>
            </a:r>
          </a:p>
          <a:p>
            <a:pPr>
              <a:buFont typeface="Arial" charset="0"/>
              <a:buChar char="•"/>
            </a:pP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chạy</a:t>
            </a:r>
            <a:r>
              <a:rPr lang="en-US" sz="2400" dirty="0">
                <a:solidFill>
                  <a:srgbClr val="222222"/>
                </a:solidFill>
                <a:latin typeface="Aria" charset="-79"/>
              </a:rPr>
              <a:t> </a:t>
            </a:r>
            <a:r>
              <a:rPr lang="en-US" sz="2400" dirty="0" err="1">
                <a:solidFill>
                  <a:srgbClr val="222222"/>
                </a:solidFill>
                <a:latin typeface="Aria" charset="-79"/>
              </a:rPr>
              <a:t>đến</a:t>
            </a:r>
            <a:r>
              <a:rPr lang="en-US" sz="2400" dirty="0">
                <a:solidFill>
                  <a:srgbClr val="222222"/>
                </a:solidFill>
                <a:latin typeface="Aria" charset="-79"/>
              </a:rPr>
              <a:t> </a:t>
            </a:r>
            <a:r>
              <a:rPr lang="en-US" sz="2400" dirty="0" err="1">
                <a:solidFill>
                  <a:srgbClr val="222222"/>
                </a:solidFill>
                <a:latin typeface="Aria" charset="-79"/>
              </a:rPr>
              <a:t>động</a:t>
            </a:r>
            <a:r>
              <a:rPr lang="en-US" sz="2400" dirty="0">
                <a:solidFill>
                  <a:srgbClr val="222222"/>
                </a:solidFill>
                <a:latin typeface="Aria" charset="-79"/>
              </a:rPr>
              <a:t> </a:t>
            </a:r>
            <a:r>
              <a:rPr lang="en-US" sz="2400" dirty="0" err="1">
                <a:solidFill>
                  <a:srgbClr val="222222"/>
                </a:solidFill>
                <a:latin typeface="Aria" charset="-79"/>
              </a:rPr>
              <a:t>viên</a:t>
            </a:r>
            <a:r>
              <a:rPr lang="en-US" sz="2400" dirty="0">
                <a:solidFill>
                  <a:srgbClr val="222222"/>
                </a:solidFill>
                <a:latin typeface="Aria" charset="-79"/>
              </a:rPr>
              <a:t>, </a:t>
            </a:r>
            <a:r>
              <a:rPr lang="en-US" sz="2400" dirty="0" err="1">
                <a:solidFill>
                  <a:srgbClr val="222222"/>
                </a:solidFill>
                <a:latin typeface="Aria" charset="-79"/>
              </a:rPr>
              <a:t>khích</a:t>
            </a:r>
            <a:r>
              <a:rPr lang="en-US" sz="2400" dirty="0">
                <a:solidFill>
                  <a:srgbClr val="222222"/>
                </a:solidFill>
                <a:latin typeface="Aria" charset="-79"/>
              </a:rPr>
              <a:t> </a:t>
            </a:r>
            <a:r>
              <a:rPr lang="en-US" sz="2400" dirty="0" err="1">
                <a:solidFill>
                  <a:srgbClr val="222222"/>
                </a:solidFill>
                <a:latin typeface="Aria" charset="-79"/>
              </a:rPr>
              <a:t>lệ</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thế</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đã</a:t>
            </a:r>
            <a:r>
              <a:rPr lang="en-US" sz="2400" dirty="0">
                <a:solidFill>
                  <a:srgbClr val="222222"/>
                </a:solidFill>
                <a:latin typeface="Aria" charset="-79"/>
              </a:rPr>
              <a:t> </a:t>
            </a:r>
            <a:r>
              <a:rPr lang="en-US" sz="2400" dirty="0" err="1">
                <a:solidFill>
                  <a:srgbClr val="222222"/>
                </a:solidFill>
                <a:latin typeface="Aria" charset="-79"/>
              </a:rPr>
              <a:t>biết</a:t>
            </a:r>
            <a:r>
              <a:rPr lang="en-US" sz="2400" dirty="0">
                <a:solidFill>
                  <a:srgbClr val="222222"/>
                </a:solidFill>
                <a:latin typeface="Aria" charset="-79"/>
              </a:rPr>
              <a:t> </a:t>
            </a:r>
            <a:r>
              <a:rPr lang="en-US" sz="2400" dirty="0" err="1">
                <a:solidFill>
                  <a:srgbClr val="222222"/>
                </a:solidFill>
                <a:latin typeface="Aria" charset="-79"/>
              </a:rPr>
              <a:t>đi</a:t>
            </a:r>
            <a:r>
              <a:rPr lang="en-US" sz="2400" dirty="0">
                <a:solidFill>
                  <a:srgbClr val="222222"/>
                </a:solidFill>
                <a:latin typeface="Aria" charset="-79"/>
              </a:rPr>
              <a:t> </a:t>
            </a:r>
            <a:r>
              <a:rPr lang="en-US" sz="2400" dirty="0" err="1">
                <a:solidFill>
                  <a:srgbClr val="222222"/>
                </a:solidFill>
                <a:latin typeface="Aria" charset="-79"/>
              </a:rPr>
              <a:t>xe</a:t>
            </a:r>
            <a:r>
              <a:rPr lang="en-US" sz="2400" dirty="0">
                <a:solidFill>
                  <a:srgbClr val="222222"/>
                </a:solidFill>
                <a:latin typeface="Aria" charset="-79"/>
              </a:rPr>
              <a:t> </a:t>
            </a:r>
            <a:r>
              <a:rPr lang="en-US" sz="2400" dirty="0" err="1">
                <a:solidFill>
                  <a:srgbClr val="222222"/>
                </a:solidFill>
                <a:latin typeface="Aria" charset="-79"/>
              </a:rPr>
              <a:t>đạp</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a:solidFill>
                  <a:srgbClr val="222222"/>
                </a:solidFill>
                <a:latin typeface="Aria" charset="-79"/>
              </a:rPr>
              <a:t>hành</a:t>
            </a:r>
            <a:r>
              <a:rPr lang="en-US" sz="2400" dirty="0">
                <a:solidFill>
                  <a:srgbClr val="222222"/>
                </a:solidFill>
                <a:latin typeface="Aria" charset="-79"/>
              </a:rPr>
              <a:t> </a:t>
            </a:r>
            <a:r>
              <a:rPr lang="en-US" sz="2400" dirty="0" err="1">
                <a:solidFill>
                  <a:srgbClr val="222222"/>
                </a:solidFill>
                <a:latin typeface="Aria" charset="-79"/>
              </a:rPr>
              <a:t>trình</a:t>
            </a:r>
            <a:r>
              <a:rPr lang="en-US" sz="2400" dirty="0">
                <a:solidFill>
                  <a:srgbClr val="222222"/>
                </a:solidFill>
                <a:latin typeface="Aria" charset="-79"/>
              </a:rPr>
              <a:t> </a:t>
            </a:r>
            <a:r>
              <a:rPr lang="en-US" sz="2400" dirty="0" err="1">
                <a:solidFill>
                  <a:srgbClr val="222222"/>
                </a:solidFill>
                <a:latin typeface="Aria" charset="-79"/>
              </a:rPr>
              <a:t>không</a:t>
            </a:r>
            <a:r>
              <a:rPr lang="en-US" sz="2400" dirty="0">
                <a:solidFill>
                  <a:srgbClr val="222222"/>
                </a:solidFill>
                <a:latin typeface="Aria" charset="-79"/>
              </a:rPr>
              <a:t> </a:t>
            </a:r>
            <a:r>
              <a:rPr lang="en-US" sz="2400" dirty="0" err="1">
                <a:solidFill>
                  <a:srgbClr val="222222"/>
                </a:solidFill>
                <a:latin typeface="Aria" charset="-79"/>
              </a:rPr>
              <a:t>hề</a:t>
            </a:r>
            <a:r>
              <a:rPr lang="en-US" sz="2400" dirty="0">
                <a:solidFill>
                  <a:srgbClr val="222222"/>
                </a:solidFill>
                <a:latin typeface="Aria" charset="-79"/>
              </a:rPr>
              <a:t> </a:t>
            </a:r>
            <a:r>
              <a:rPr lang="en-US" sz="2400" dirty="0" err="1">
                <a:solidFill>
                  <a:srgbClr val="222222"/>
                </a:solidFill>
                <a:latin typeface="Aria" charset="-79"/>
              </a:rPr>
              <a:t>dễ</a:t>
            </a:r>
            <a:r>
              <a:rPr lang="en-US" sz="2400" dirty="0">
                <a:solidFill>
                  <a:srgbClr val="222222"/>
                </a:solidFill>
                <a:latin typeface="Aria" charset="-79"/>
              </a:rPr>
              <a:t> </a:t>
            </a:r>
            <a:r>
              <a:rPr lang="en-US" sz="2400" dirty="0" err="1">
                <a:solidFill>
                  <a:srgbClr val="222222"/>
                </a:solidFill>
                <a:latin typeface="Aria" charset="-79"/>
              </a:rPr>
              <a:t>dàng</a:t>
            </a:r>
            <a:r>
              <a:rPr lang="en-US" sz="2400" dirty="0">
                <a:solidFill>
                  <a:srgbClr val="222222"/>
                </a:solidFill>
                <a:latin typeface="Aria" charset="-79"/>
              </a:rPr>
              <a:t>, </a:t>
            </a:r>
            <a:r>
              <a:rPr lang="en-US" sz="2400" dirty="0" err="1">
                <a:solidFill>
                  <a:srgbClr val="222222"/>
                </a:solidFill>
                <a:latin typeface="Aria" charset="-79"/>
              </a:rPr>
              <a:t>cũng</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cả</a:t>
            </a:r>
            <a:r>
              <a:rPr lang="en-US" sz="2400" dirty="0">
                <a:solidFill>
                  <a:srgbClr val="222222"/>
                </a:solidFill>
                <a:latin typeface="Aria" charset="-79"/>
              </a:rPr>
              <a:t> </a:t>
            </a:r>
            <a:r>
              <a:rPr lang="en-US" sz="2400" dirty="0" err="1">
                <a:solidFill>
                  <a:srgbClr val="222222"/>
                </a:solidFill>
                <a:latin typeface="Aria" charset="-79"/>
              </a:rPr>
              <a:t>một</a:t>
            </a:r>
            <a:r>
              <a:rPr lang="en-US" sz="2400" dirty="0">
                <a:solidFill>
                  <a:srgbClr val="222222"/>
                </a:solidFill>
                <a:latin typeface="Aria" charset="-79"/>
              </a:rPr>
              <a:t> </a:t>
            </a:r>
            <a:r>
              <a:rPr lang="en-US" sz="2400" dirty="0" err="1">
                <a:solidFill>
                  <a:srgbClr val="222222"/>
                </a:solidFill>
                <a:latin typeface="Aria" charset="-79"/>
              </a:rPr>
              <a:t>thử</a:t>
            </a:r>
            <a:r>
              <a:rPr lang="en-US" sz="2400" dirty="0">
                <a:solidFill>
                  <a:srgbClr val="222222"/>
                </a:solidFill>
                <a:latin typeface="Aria" charset="-79"/>
              </a:rPr>
              <a:t> </a:t>
            </a:r>
            <a:r>
              <a:rPr lang="en-US" sz="2400" dirty="0" err="1">
                <a:solidFill>
                  <a:srgbClr val="222222"/>
                </a:solidFill>
                <a:latin typeface="Aria" charset="-79"/>
              </a:rPr>
              <a:t>thách</a:t>
            </a:r>
            <a:r>
              <a:rPr lang="en-US" sz="2400" dirty="0">
                <a:solidFill>
                  <a:srgbClr val="222222"/>
                </a:solidFill>
                <a:latin typeface="Aria" charset="-79"/>
              </a:rPr>
              <a:t>. </a:t>
            </a:r>
            <a:r>
              <a:rPr lang="en-US" sz="2400" dirty="0" err="1">
                <a:solidFill>
                  <a:srgbClr val="222222"/>
                </a:solidFill>
                <a:latin typeface="Aria" charset="-79"/>
              </a:rPr>
              <a:t>Thế</a:t>
            </a:r>
            <a:r>
              <a:rPr lang="en-US" sz="2400" dirty="0">
                <a:solidFill>
                  <a:srgbClr val="222222"/>
                </a:solidFill>
                <a:latin typeface="Aria" charset="-79"/>
              </a:rPr>
              <a:t> </a:t>
            </a:r>
            <a:r>
              <a:rPr lang="en-US" sz="2400" dirty="0" err="1">
                <a:solidFill>
                  <a:srgbClr val="222222"/>
                </a:solidFill>
                <a:latin typeface="Aria" charset="-79"/>
              </a:rPr>
              <a:t>nhưng</a:t>
            </a:r>
            <a:r>
              <a:rPr lang="en-US" sz="2400" dirty="0">
                <a:solidFill>
                  <a:srgbClr val="222222"/>
                </a:solidFill>
                <a:latin typeface="Aria" charset="-79"/>
              </a:rPr>
              <a:t>, </a:t>
            </a:r>
            <a:r>
              <a:rPr lang="en-US" sz="2400" dirty="0" err="1">
                <a:solidFill>
                  <a:srgbClr val="222222"/>
                </a:solidFill>
                <a:latin typeface="Aria" charset="-79"/>
              </a:rPr>
              <a:t>hơn</a:t>
            </a:r>
            <a:r>
              <a:rPr lang="en-US" sz="2400" dirty="0">
                <a:solidFill>
                  <a:srgbClr val="222222"/>
                </a:solidFill>
                <a:latin typeface="Aria" charset="-79"/>
              </a:rPr>
              <a:t> </a:t>
            </a:r>
            <a:r>
              <a:rPr lang="en-US" sz="2400" dirty="0" err="1">
                <a:solidFill>
                  <a:srgbClr val="222222"/>
                </a:solidFill>
                <a:latin typeface="Aria" charset="-79"/>
              </a:rPr>
              <a:t>tất</a:t>
            </a:r>
            <a:r>
              <a:rPr lang="en-US" sz="2400" dirty="0">
                <a:solidFill>
                  <a:srgbClr val="222222"/>
                </a:solidFill>
                <a:latin typeface="Aria" charset="-79"/>
              </a:rPr>
              <a:t> </a:t>
            </a:r>
            <a:r>
              <a:rPr lang="en-US" sz="2400" dirty="0" err="1">
                <a:solidFill>
                  <a:srgbClr val="222222"/>
                </a:solidFill>
                <a:latin typeface="Aria" charset="-79"/>
              </a:rPr>
              <a:t>cả</a:t>
            </a:r>
            <a:r>
              <a:rPr lang="en-US" sz="2400" dirty="0">
                <a:solidFill>
                  <a:srgbClr val="222222"/>
                </a:solidFill>
                <a:latin typeface="Aria" charset="-79"/>
              </a:rPr>
              <a:t> </a:t>
            </a:r>
            <a:r>
              <a:rPr lang="en-US" sz="2400" dirty="0" err="1">
                <a:solidFill>
                  <a:srgbClr val="222222"/>
                </a:solidFill>
                <a:latin typeface="Aria" charset="-79"/>
              </a:rPr>
              <a:t>đó</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cả</a:t>
            </a:r>
            <a:r>
              <a:rPr lang="en-US" sz="2400" dirty="0">
                <a:solidFill>
                  <a:srgbClr val="222222"/>
                </a:solidFill>
                <a:latin typeface="Aria" charset="-79"/>
              </a:rPr>
              <a:t> </a:t>
            </a:r>
            <a:r>
              <a:rPr lang="en-US" sz="2400" dirty="0" err="1">
                <a:solidFill>
                  <a:srgbClr val="222222"/>
                </a:solidFill>
                <a:latin typeface="Aria" charset="-79"/>
              </a:rPr>
              <a:t>thời</a:t>
            </a:r>
            <a:r>
              <a:rPr lang="en-US" sz="2400" dirty="0">
                <a:solidFill>
                  <a:srgbClr val="222222"/>
                </a:solidFill>
                <a:latin typeface="Aria" charset="-79"/>
              </a:rPr>
              <a:t> </a:t>
            </a:r>
            <a:r>
              <a:rPr lang="en-US" sz="2400" dirty="0" err="1">
                <a:solidFill>
                  <a:srgbClr val="222222"/>
                </a:solidFill>
                <a:latin typeface="Aria" charset="-79"/>
              </a:rPr>
              <a:t>thơ</a:t>
            </a:r>
            <a:r>
              <a:rPr lang="en-US" sz="2400" dirty="0">
                <a:solidFill>
                  <a:srgbClr val="222222"/>
                </a:solidFill>
                <a:latin typeface="Aria" charset="-79"/>
              </a:rPr>
              <a:t> </a:t>
            </a:r>
            <a:r>
              <a:rPr lang="en-US" sz="2400" dirty="0" err="1">
                <a:solidFill>
                  <a:srgbClr val="222222"/>
                </a:solidFill>
                <a:latin typeface="Aria" charset="-79"/>
              </a:rPr>
              <a:t>ấu</a:t>
            </a:r>
            <a:r>
              <a:rPr lang="en-US" sz="2400" dirty="0">
                <a:solidFill>
                  <a:srgbClr val="222222"/>
                </a:solidFill>
                <a:latin typeface="Aria" charset="-79"/>
              </a:rPr>
              <a:t> </a:t>
            </a:r>
            <a:r>
              <a:rPr lang="en-US" sz="2400" dirty="0" err="1">
                <a:solidFill>
                  <a:srgbClr val="222222"/>
                </a:solidFill>
                <a:latin typeface="Aria" charset="-79"/>
              </a:rPr>
              <a:t>đẹp</a:t>
            </a:r>
            <a:r>
              <a:rPr lang="en-US" sz="2400" dirty="0">
                <a:solidFill>
                  <a:srgbClr val="222222"/>
                </a:solidFill>
                <a:latin typeface="Aria" charset="-79"/>
              </a:rPr>
              <a:t> </a:t>
            </a:r>
            <a:r>
              <a:rPr lang="en-US" sz="2400" dirty="0" err="1">
                <a:solidFill>
                  <a:srgbClr val="222222"/>
                </a:solidFill>
                <a:latin typeface="Aria" charset="-79"/>
              </a:rPr>
              <a:t>đẽ</a:t>
            </a:r>
            <a:r>
              <a:rPr lang="en-US" sz="2400" dirty="0">
                <a:solidFill>
                  <a:srgbClr val="222222"/>
                </a:solidFill>
                <a:latin typeface="Aria" charset="-79"/>
              </a:rPr>
              <a:t> </a:t>
            </a:r>
            <a:r>
              <a:rPr lang="en-US" sz="2400" dirty="0" err="1">
                <a:solidFill>
                  <a:srgbClr val="222222"/>
                </a:solidFill>
                <a:latin typeface="Aria" charset="-79"/>
              </a:rPr>
              <a:t>của</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là</a:t>
            </a:r>
            <a:r>
              <a:rPr lang="en-US" sz="2400" dirty="0">
                <a:solidFill>
                  <a:srgbClr val="222222"/>
                </a:solidFill>
                <a:latin typeface="Aria" charset="-79"/>
              </a:rPr>
              <a:t> </a:t>
            </a:r>
            <a:r>
              <a:rPr lang="en-US" sz="2400" dirty="0" err="1">
                <a:solidFill>
                  <a:srgbClr val="222222"/>
                </a:solidFill>
                <a:latin typeface="Aria" charset="-79"/>
              </a:rPr>
              <a:t>tình</a:t>
            </a:r>
            <a:r>
              <a:rPr lang="en-US" sz="2400" dirty="0">
                <a:solidFill>
                  <a:srgbClr val="222222"/>
                </a:solidFill>
                <a:latin typeface="Aria" charset="-79"/>
              </a:rPr>
              <a:t> </a:t>
            </a:r>
            <a:r>
              <a:rPr lang="en-US" sz="2400" dirty="0" err="1">
                <a:solidFill>
                  <a:srgbClr val="222222"/>
                </a:solidFill>
                <a:latin typeface="Aria" charset="-79"/>
              </a:rPr>
              <a:t>cảm</a:t>
            </a:r>
            <a:r>
              <a:rPr lang="en-US" sz="2400" dirty="0">
                <a:solidFill>
                  <a:srgbClr val="222222"/>
                </a:solidFill>
                <a:latin typeface="Aria" charset="-79"/>
              </a:rPr>
              <a:t> </a:t>
            </a:r>
            <a:r>
              <a:rPr lang="en-US" sz="2400" dirty="0" err="1">
                <a:solidFill>
                  <a:srgbClr val="222222"/>
                </a:solidFill>
                <a:latin typeface="Aria" charset="-79"/>
              </a:rPr>
              <a:t>của</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và</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 </a:t>
            </a:r>
            <a:r>
              <a:rPr lang="en-US" sz="2400" dirty="0" err="1">
                <a:solidFill>
                  <a:srgbClr val="222222"/>
                </a:solidFill>
                <a:latin typeface="Aria" charset="-79"/>
              </a:rPr>
              <a:t>ở</a:t>
            </a:r>
            <a:r>
              <a:rPr lang="en-US" sz="2400" dirty="0">
                <a:solidFill>
                  <a:srgbClr val="222222"/>
                </a:solidFill>
                <a:latin typeface="Aria" charset="-79"/>
              </a:rPr>
              <a:t> </a:t>
            </a:r>
            <a:r>
              <a:rPr lang="en-US" sz="2400" dirty="0" err="1">
                <a:solidFill>
                  <a:srgbClr val="222222"/>
                </a:solidFill>
                <a:latin typeface="Aria" charset="-79"/>
              </a:rPr>
              <a:t>đó</a:t>
            </a:r>
            <a:r>
              <a:rPr lang="en-US" sz="2400" dirty="0">
                <a:solidFill>
                  <a:srgbClr val="222222"/>
                </a:solidFill>
                <a:latin typeface="Aria" charset="-79"/>
              </a:rPr>
              <a:t>... </a:t>
            </a:r>
            <a:r>
              <a:rPr lang="en-US" sz="2400" dirty="0" err="1">
                <a:solidFill>
                  <a:srgbClr val="222222"/>
                </a:solidFill>
                <a:latin typeface="Aria" charset="-79"/>
              </a:rPr>
              <a:t>Để</a:t>
            </a:r>
            <a:r>
              <a:rPr lang="en-US" sz="2400" dirty="0">
                <a:solidFill>
                  <a:srgbClr val="222222"/>
                </a:solidFill>
                <a:latin typeface="Aria" charset="-79"/>
              </a:rPr>
              <a:t> </a:t>
            </a:r>
            <a:r>
              <a:rPr lang="en-US" sz="2400" dirty="0" err="1">
                <a:solidFill>
                  <a:srgbClr val="222222"/>
                </a:solidFill>
                <a:latin typeface="Aria" charset="-79"/>
              </a:rPr>
              <a:t>rồi</a:t>
            </a:r>
            <a:r>
              <a:rPr lang="en-US" sz="2400" dirty="0">
                <a:solidFill>
                  <a:srgbClr val="222222"/>
                </a:solidFill>
                <a:latin typeface="Aria" charset="-79"/>
              </a:rPr>
              <a:t> </a:t>
            </a:r>
            <a:r>
              <a:rPr lang="en-US" sz="2400" dirty="0" err="1">
                <a:solidFill>
                  <a:srgbClr val="222222"/>
                </a:solidFill>
                <a:latin typeface="Aria" charset="-79"/>
              </a:rPr>
              <a:t>giờ</a:t>
            </a:r>
            <a:r>
              <a:rPr lang="en-US" sz="2400" dirty="0">
                <a:solidFill>
                  <a:srgbClr val="222222"/>
                </a:solidFill>
                <a:latin typeface="Aria" charset="-79"/>
              </a:rPr>
              <a:t> </a:t>
            </a:r>
            <a:r>
              <a:rPr lang="en-US" sz="2400" dirty="0" err="1">
                <a:solidFill>
                  <a:srgbClr val="222222"/>
                </a:solidFill>
                <a:latin typeface="Aria" charset="-79"/>
              </a:rPr>
              <a:t>đây</a:t>
            </a:r>
            <a:r>
              <a:rPr lang="en-US" sz="2400" dirty="0">
                <a:solidFill>
                  <a:srgbClr val="222222"/>
                </a:solidFill>
                <a:latin typeface="Aria" charset="-79"/>
              </a:rPr>
              <a:t> </a:t>
            </a:r>
            <a:r>
              <a:rPr lang="en-US" sz="2400" dirty="0" err="1">
                <a:solidFill>
                  <a:srgbClr val="222222"/>
                </a:solidFill>
                <a:latin typeface="Aria" charset="-79"/>
              </a:rPr>
              <a:t>khi</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đã</a:t>
            </a:r>
            <a:r>
              <a:rPr lang="en-US" sz="2400" dirty="0">
                <a:solidFill>
                  <a:srgbClr val="222222"/>
                </a:solidFill>
                <a:latin typeface="Aria" charset="-79"/>
              </a:rPr>
              <a:t> </a:t>
            </a:r>
            <a:r>
              <a:rPr lang="en-US" sz="2400" dirty="0" err="1">
                <a:solidFill>
                  <a:srgbClr val="222222"/>
                </a:solidFill>
                <a:latin typeface="Aria" charset="-79"/>
              </a:rPr>
              <a:t>đi</a:t>
            </a:r>
            <a:r>
              <a:rPr lang="en-US" sz="2400" dirty="0">
                <a:solidFill>
                  <a:srgbClr val="222222"/>
                </a:solidFill>
                <a:latin typeface="Aria" charset="-79"/>
              </a:rPr>
              <a:t> </a:t>
            </a:r>
            <a:r>
              <a:rPr lang="en-US" sz="2400" dirty="0" err="1">
                <a:solidFill>
                  <a:srgbClr val="222222"/>
                </a:solidFill>
                <a:latin typeface="Aria" charset="-79"/>
              </a:rPr>
              <a:t>xa</a:t>
            </a:r>
            <a:r>
              <a:rPr lang="en-US" sz="2400" dirty="0">
                <a:solidFill>
                  <a:srgbClr val="222222"/>
                </a:solidFill>
                <a:latin typeface="Aria" charset="-79"/>
              </a:rPr>
              <a:t>, </a:t>
            </a:r>
            <a:r>
              <a:rPr lang="en-US" sz="2400" dirty="0" err="1">
                <a:solidFill>
                  <a:srgbClr val="222222"/>
                </a:solidFill>
                <a:latin typeface="Aria" charset="-79"/>
              </a:rPr>
              <a:t>hình</a:t>
            </a:r>
            <a:r>
              <a:rPr lang="en-US" sz="2400" dirty="0">
                <a:solidFill>
                  <a:srgbClr val="222222"/>
                </a:solidFill>
                <a:latin typeface="Aria" charset="-79"/>
              </a:rPr>
              <a:t> </a:t>
            </a:r>
            <a:r>
              <a:rPr lang="en-US" sz="2400" dirty="0" err="1">
                <a:solidFill>
                  <a:srgbClr val="222222"/>
                </a:solidFill>
                <a:latin typeface="Aria" charset="-79"/>
              </a:rPr>
              <a:t>ảnh</a:t>
            </a:r>
            <a:r>
              <a:rPr lang="en-US" sz="2400" dirty="0">
                <a:solidFill>
                  <a:srgbClr val="222222"/>
                </a:solidFill>
                <a:latin typeface="Aria" charset="-79"/>
              </a:rPr>
              <a:t> </a:t>
            </a:r>
            <a:r>
              <a:rPr lang="en-US" sz="2400" dirty="0" err="1">
                <a:solidFill>
                  <a:srgbClr val="222222"/>
                </a:solidFill>
                <a:latin typeface="Aria" charset="-79"/>
              </a:rPr>
              <a:t>của</a:t>
            </a:r>
            <a:r>
              <a:rPr lang="en-US" sz="2400" dirty="0">
                <a:solidFill>
                  <a:srgbClr val="222222"/>
                </a:solidFill>
                <a:latin typeface="Aria" charset="-79"/>
              </a:rPr>
              <a:t> </a:t>
            </a:r>
            <a:r>
              <a:rPr lang="en-US" sz="2400" dirty="0" err="1">
                <a:solidFill>
                  <a:srgbClr val="222222"/>
                </a:solidFill>
                <a:latin typeface="Aria" charset="-79"/>
              </a:rPr>
              <a:t>người</a:t>
            </a:r>
            <a:r>
              <a:rPr lang="en-US" sz="2400" dirty="0">
                <a:solidFill>
                  <a:srgbClr val="222222"/>
                </a:solidFill>
                <a:latin typeface="Aria" charset="-79"/>
              </a:rPr>
              <a:t> </a:t>
            </a:r>
            <a:r>
              <a:rPr lang="en-US" sz="2400" dirty="0" err="1">
                <a:solidFill>
                  <a:srgbClr val="222222"/>
                </a:solidFill>
                <a:latin typeface="Aria" charset="-79"/>
              </a:rPr>
              <a:t>ông</a:t>
            </a:r>
            <a:r>
              <a:rPr lang="en-US" sz="2400" dirty="0">
                <a:solidFill>
                  <a:srgbClr val="222222"/>
                </a:solidFill>
                <a:latin typeface="Aria" charset="-79"/>
              </a:rPr>
              <a:t> </a:t>
            </a:r>
            <a:r>
              <a:rPr lang="en-US" sz="2400" dirty="0" err="1">
                <a:solidFill>
                  <a:srgbClr val="222222"/>
                </a:solidFill>
                <a:latin typeface="Aria" charset="-79"/>
              </a:rPr>
              <a:t>yêu</a:t>
            </a:r>
            <a:r>
              <a:rPr lang="en-US" sz="2400" dirty="0">
                <a:solidFill>
                  <a:srgbClr val="222222"/>
                </a:solidFill>
                <a:latin typeface="Aria" charset="-79"/>
              </a:rPr>
              <a:t> </a:t>
            </a:r>
            <a:r>
              <a:rPr lang="en-US" sz="2400" dirty="0" err="1">
                <a:solidFill>
                  <a:srgbClr val="222222"/>
                </a:solidFill>
                <a:latin typeface="Aria" charset="-79"/>
              </a:rPr>
              <a:t>thương</a:t>
            </a:r>
            <a:r>
              <a:rPr lang="en-US" sz="2400" dirty="0">
                <a:solidFill>
                  <a:srgbClr val="222222"/>
                </a:solidFill>
                <a:latin typeface="Aria" charset="-79"/>
              </a:rPr>
              <a:t> </a:t>
            </a:r>
            <a:r>
              <a:rPr lang="en-US" sz="2400" dirty="0" err="1">
                <a:solidFill>
                  <a:srgbClr val="222222"/>
                </a:solidFill>
                <a:latin typeface="Aria" charset="-79"/>
              </a:rPr>
              <a:t>cháu</a:t>
            </a:r>
            <a:r>
              <a:rPr lang="en-US" sz="2400" dirty="0">
                <a:solidFill>
                  <a:srgbClr val="222222"/>
                </a:solidFill>
                <a:latin typeface="Aria" charset="-79"/>
              </a:rPr>
              <a:t> con </a:t>
            </a:r>
            <a:r>
              <a:rPr lang="en-US" sz="2400" dirty="0" err="1">
                <a:solidFill>
                  <a:srgbClr val="222222"/>
                </a:solidFill>
                <a:latin typeface="Aria" charset="-79"/>
              </a:rPr>
              <a:t>hết</a:t>
            </a:r>
            <a:r>
              <a:rPr lang="en-US" sz="2400" dirty="0">
                <a:solidFill>
                  <a:srgbClr val="222222"/>
                </a:solidFill>
                <a:latin typeface="Aria" charset="-79"/>
              </a:rPr>
              <a:t> </a:t>
            </a:r>
            <a:r>
              <a:rPr lang="en-US" sz="2400" dirty="0" err="1">
                <a:solidFill>
                  <a:srgbClr val="222222"/>
                </a:solidFill>
                <a:latin typeface="Aria" charset="-79"/>
              </a:rPr>
              <a:t>mực</a:t>
            </a:r>
            <a:r>
              <a:rPr lang="en-US" sz="2400" dirty="0">
                <a:solidFill>
                  <a:srgbClr val="222222"/>
                </a:solidFill>
                <a:latin typeface="Aria" charset="-79"/>
              </a:rPr>
              <a:t> </a:t>
            </a:r>
            <a:r>
              <a:rPr lang="en-US" sz="2400" dirty="0" err="1">
                <a:solidFill>
                  <a:srgbClr val="222222"/>
                </a:solidFill>
                <a:latin typeface="Aria" charset="-79"/>
              </a:rPr>
              <a:t>vẫn</a:t>
            </a:r>
            <a:r>
              <a:rPr lang="en-US" sz="2400" dirty="0">
                <a:solidFill>
                  <a:srgbClr val="222222"/>
                </a:solidFill>
                <a:latin typeface="Aria" charset="-79"/>
              </a:rPr>
              <a:t> </a:t>
            </a:r>
            <a:r>
              <a:rPr lang="en-US" sz="2400" dirty="0" err="1">
                <a:solidFill>
                  <a:srgbClr val="222222"/>
                </a:solidFill>
                <a:latin typeface="Aria" charset="-79"/>
              </a:rPr>
              <a:t>luôn</a:t>
            </a:r>
            <a:r>
              <a:rPr lang="en-US" sz="2400" dirty="0">
                <a:solidFill>
                  <a:srgbClr val="222222"/>
                </a:solidFill>
                <a:latin typeface="Aria" charset="-79"/>
              </a:rPr>
              <a:t> </a:t>
            </a:r>
            <a:r>
              <a:rPr lang="en-US" sz="2400" dirty="0" err="1">
                <a:solidFill>
                  <a:srgbClr val="222222"/>
                </a:solidFill>
                <a:latin typeface="Aria" charset="-79"/>
              </a:rPr>
              <a:t>hiện</a:t>
            </a:r>
            <a:r>
              <a:rPr lang="en-US" sz="2400" dirty="0">
                <a:solidFill>
                  <a:srgbClr val="222222"/>
                </a:solidFill>
                <a:latin typeface="Aria" charset="-79"/>
              </a:rPr>
              <a:t> </a:t>
            </a:r>
            <a:r>
              <a:rPr lang="en-US" sz="2400" dirty="0" err="1">
                <a:solidFill>
                  <a:srgbClr val="222222"/>
                </a:solidFill>
                <a:latin typeface="Aria" charset="-79"/>
              </a:rPr>
              <a:t>hữu</a:t>
            </a:r>
            <a:r>
              <a:rPr lang="en-US" sz="2400" dirty="0">
                <a:solidFill>
                  <a:srgbClr val="222222"/>
                </a:solidFill>
                <a:latin typeface="Aria" charset="-79"/>
              </a:rPr>
              <a:t> </a:t>
            </a:r>
            <a:r>
              <a:rPr lang="en-US" sz="2400" dirty="0" err="1">
                <a:solidFill>
                  <a:srgbClr val="222222"/>
                </a:solidFill>
                <a:latin typeface="Aria" charset="-79"/>
              </a:rPr>
              <a:t>nơi</a:t>
            </a:r>
            <a:r>
              <a:rPr lang="en-US" sz="2400" dirty="0">
                <a:solidFill>
                  <a:srgbClr val="222222"/>
                </a:solidFill>
                <a:latin typeface="Aria" charset="-79"/>
              </a:rPr>
              <a:t> </a:t>
            </a:r>
            <a:r>
              <a:rPr lang="en-US" sz="2400" dirty="0" err="1">
                <a:solidFill>
                  <a:srgbClr val="222222"/>
                </a:solidFill>
                <a:latin typeface="Aria" charset="-79"/>
              </a:rPr>
              <a:t>em</a:t>
            </a:r>
            <a:r>
              <a:rPr lang="en-US" sz="2400" dirty="0">
                <a:solidFill>
                  <a:srgbClr val="222222"/>
                </a:solidFill>
                <a:latin typeface="Aria" charset="-79"/>
              </a:rPr>
              <a:t>.</a:t>
            </a:r>
            <a:endParaRPr lang="en-US" sz="2400" b="0" i="0" u="none" strike="noStrike" dirty="0">
              <a:solidFill>
                <a:srgbClr val="222222"/>
              </a:solidFill>
              <a:effectLst/>
              <a:latin typeface="Aria" charset="-79"/>
            </a:endParaRPr>
          </a:p>
        </p:txBody>
      </p:sp>
    </p:spTree>
    <p:extLst>
      <p:ext uri="{BB962C8B-B14F-4D97-AF65-F5344CB8AC3E}">
        <p14:creationId xmlns:p14="http://schemas.microsoft.com/office/powerpoint/2010/main" val="2060676117"/>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449" y="848497"/>
            <a:ext cx="10091351" cy="3046988"/>
          </a:xfrm>
          <a:prstGeom prst="rect">
            <a:avLst/>
          </a:prstGeom>
        </p:spPr>
        <p:txBody>
          <a:bodyPr wrap="square">
            <a:spAutoFit/>
          </a:bodyPr>
          <a:lstStyle/>
          <a:p>
            <a:r>
              <a:rPr lang="en-US" sz="3200" dirty="0">
                <a:solidFill>
                  <a:srgbClr val="222222"/>
                </a:solidFill>
                <a:latin typeface="Aria" charset="-79"/>
              </a:rPr>
              <a:t>3. </a:t>
            </a:r>
            <a:r>
              <a:rPr lang="en-US" sz="3200" dirty="0" err="1">
                <a:solidFill>
                  <a:srgbClr val="222222"/>
                </a:solidFill>
                <a:latin typeface="Aria" charset="-79"/>
              </a:rPr>
              <a:t>Kết</a:t>
            </a:r>
            <a:r>
              <a:rPr lang="en-US" sz="3200" dirty="0">
                <a:solidFill>
                  <a:srgbClr val="222222"/>
                </a:solidFill>
                <a:latin typeface="Aria" charset="-79"/>
              </a:rPr>
              <a:t> </a:t>
            </a:r>
            <a:r>
              <a:rPr lang="en-US" sz="3200" dirty="0" err="1">
                <a:solidFill>
                  <a:srgbClr val="222222"/>
                </a:solidFill>
                <a:latin typeface="Aria" charset="-79"/>
              </a:rPr>
              <a:t>bài</a:t>
            </a:r>
            <a:endParaRPr lang="en-US" sz="3200" dirty="0">
              <a:solidFill>
                <a:srgbClr val="222222"/>
              </a:solidFill>
              <a:latin typeface="Aria" charset="-79"/>
            </a:endParaRPr>
          </a:p>
          <a:p>
            <a:pPr>
              <a:buFont typeface="Arial" charset="0"/>
              <a:buChar char="•"/>
            </a:pPr>
            <a:r>
              <a:rPr lang="en-US" sz="3200" dirty="0" err="1">
                <a:solidFill>
                  <a:srgbClr val="222222"/>
                </a:solidFill>
                <a:latin typeface="Aria" charset="-79"/>
              </a:rPr>
              <a:t>Nêu</a:t>
            </a:r>
            <a:r>
              <a:rPr lang="en-US" sz="3200" dirty="0">
                <a:solidFill>
                  <a:srgbClr val="222222"/>
                </a:solidFill>
                <a:latin typeface="Aria" charset="-79"/>
              </a:rPr>
              <a:t> </a:t>
            </a:r>
            <a:r>
              <a:rPr lang="en-US" sz="3200" dirty="0" err="1">
                <a:solidFill>
                  <a:srgbClr val="222222"/>
                </a:solidFill>
                <a:latin typeface="Aria" charset="-79"/>
              </a:rPr>
              <a:t>cảm</a:t>
            </a:r>
            <a:r>
              <a:rPr lang="en-US" sz="3200" dirty="0">
                <a:solidFill>
                  <a:srgbClr val="222222"/>
                </a:solidFill>
                <a:latin typeface="Aria" charset="-79"/>
              </a:rPr>
              <a:t> </a:t>
            </a:r>
            <a:r>
              <a:rPr lang="en-US" sz="3200" dirty="0" err="1">
                <a:solidFill>
                  <a:srgbClr val="222222"/>
                </a:solidFill>
                <a:latin typeface="Aria" charset="-79"/>
              </a:rPr>
              <a:t>nghĩ</a:t>
            </a:r>
            <a:r>
              <a:rPr lang="en-US" sz="3200" dirty="0">
                <a:solidFill>
                  <a:srgbClr val="222222"/>
                </a:solidFill>
                <a:latin typeface="Aria" charset="-79"/>
              </a:rPr>
              <a:t>.</a:t>
            </a:r>
          </a:p>
          <a:p>
            <a:r>
              <a:rPr lang="en-US" sz="3200" dirty="0" err="1">
                <a:solidFill>
                  <a:srgbClr val="222222"/>
                </a:solidFill>
                <a:latin typeface="Aria" charset="-79"/>
              </a:rPr>
              <a:t>Món</a:t>
            </a:r>
            <a:r>
              <a:rPr lang="en-US" sz="3200" dirty="0">
                <a:solidFill>
                  <a:srgbClr val="222222"/>
                </a:solidFill>
                <a:latin typeface="Aria" charset="-79"/>
              </a:rPr>
              <a:t> </a:t>
            </a:r>
            <a:r>
              <a:rPr lang="en-US" sz="3200" dirty="0" err="1">
                <a:solidFill>
                  <a:srgbClr val="222222"/>
                </a:solidFill>
                <a:latin typeface="Aria" charset="-79"/>
              </a:rPr>
              <a:t>quà</a:t>
            </a:r>
            <a:r>
              <a:rPr lang="en-US" sz="3200" dirty="0">
                <a:solidFill>
                  <a:srgbClr val="222222"/>
                </a:solidFill>
                <a:latin typeface="Aria" charset="-79"/>
              </a:rPr>
              <a:t> </a:t>
            </a:r>
            <a:r>
              <a:rPr lang="en-US" sz="3200" dirty="0" err="1">
                <a:solidFill>
                  <a:srgbClr val="222222"/>
                </a:solidFill>
                <a:latin typeface="Aria" charset="-79"/>
              </a:rPr>
              <a:t>chiếc</a:t>
            </a:r>
            <a:r>
              <a:rPr lang="en-US" sz="3200" dirty="0">
                <a:solidFill>
                  <a:srgbClr val="222222"/>
                </a:solidFill>
                <a:latin typeface="Aria" charset="-79"/>
              </a:rPr>
              <a:t> </a:t>
            </a:r>
            <a:r>
              <a:rPr lang="en-US" sz="3200" dirty="0" err="1">
                <a:solidFill>
                  <a:srgbClr val="222222"/>
                </a:solidFill>
                <a:latin typeface="Aria" charset="-79"/>
              </a:rPr>
              <a:t>xe</a:t>
            </a:r>
            <a:r>
              <a:rPr lang="en-US" sz="3200" dirty="0">
                <a:solidFill>
                  <a:srgbClr val="222222"/>
                </a:solidFill>
                <a:latin typeface="Aria" charset="-79"/>
              </a:rPr>
              <a:t> </a:t>
            </a:r>
            <a:r>
              <a:rPr lang="en-US" sz="3200" dirty="0" err="1">
                <a:solidFill>
                  <a:srgbClr val="222222"/>
                </a:solidFill>
                <a:latin typeface="Aria" charset="-79"/>
              </a:rPr>
              <a:t>đạp</a:t>
            </a:r>
            <a:r>
              <a:rPr lang="en-US" sz="3200" dirty="0">
                <a:solidFill>
                  <a:srgbClr val="222222"/>
                </a:solidFill>
                <a:latin typeface="Aria" charset="-79"/>
              </a:rPr>
              <a:t> </a:t>
            </a:r>
            <a:r>
              <a:rPr lang="en-US" sz="3200" dirty="0" err="1">
                <a:solidFill>
                  <a:srgbClr val="222222"/>
                </a:solidFill>
                <a:latin typeface="Aria" charset="-79"/>
              </a:rPr>
              <a:t>thời</a:t>
            </a:r>
            <a:r>
              <a:rPr lang="en-US" sz="3200" dirty="0">
                <a:solidFill>
                  <a:srgbClr val="222222"/>
                </a:solidFill>
                <a:latin typeface="Aria" charset="-79"/>
              </a:rPr>
              <a:t> </a:t>
            </a:r>
            <a:r>
              <a:rPr lang="en-US" sz="3200" dirty="0" err="1">
                <a:solidFill>
                  <a:srgbClr val="222222"/>
                </a:solidFill>
                <a:latin typeface="Aria" charset="-79"/>
              </a:rPr>
              <a:t>thơ</a:t>
            </a:r>
            <a:r>
              <a:rPr lang="en-US" sz="3200" dirty="0">
                <a:solidFill>
                  <a:srgbClr val="222222"/>
                </a:solidFill>
                <a:latin typeface="Aria" charset="-79"/>
              </a:rPr>
              <a:t> </a:t>
            </a:r>
            <a:r>
              <a:rPr lang="en-US" sz="3200" dirty="0" err="1">
                <a:solidFill>
                  <a:srgbClr val="222222"/>
                </a:solidFill>
                <a:latin typeface="Aria" charset="-79"/>
              </a:rPr>
              <a:t>ấu</a:t>
            </a:r>
            <a:r>
              <a:rPr lang="en-US" sz="3200" dirty="0">
                <a:solidFill>
                  <a:srgbClr val="222222"/>
                </a:solidFill>
                <a:latin typeface="Aria" charset="-79"/>
              </a:rPr>
              <a:t> </a:t>
            </a:r>
            <a:r>
              <a:rPr lang="en-US" sz="3200" dirty="0" err="1">
                <a:solidFill>
                  <a:srgbClr val="222222"/>
                </a:solidFill>
                <a:latin typeface="Aria" charset="-79"/>
              </a:rPr>
              <a:t>tuy</a:t>
            </a:r>
            <a:r>
              <a:rPr lang="en-US" sz="3200" dirty="0">
                <a:solidFill>
                  <a:srgbClr val="222222"/>
                </a:solidFill>
                <a:latin typeface="Aria" charset="-79"/>
              </a:rPr>
              <a:t> </a:t>
            </a:r>
            <a:r>
              <a:rPr lang="en-US" sz="3200" dirty="0" err="1">
                <a:solidFill>
                  <a:srgbClr val="222222"/>
                </a:solidFill>
                <a:latin typeface="Aria" charset="-79"/>
              </a:rPr>
              <a:t>nhỏ</a:t>
            </a:r>
            <a:r>
              <a:rPr lang="en-US" sz="3200" dirty="0">
                <a:solidFill>
                  <a:srgbClr val="222222"/>
                </a:solidFill>
                <a:latin typeface="Aria" charset="-79"/>
              </a:rPr>
              <a:t> </a:t>
            </a:r>
            <a:r>
              <a:rPr lang="en-US" sz="3200" dirty="0" err="1">
                <a:solidFill>
                  <a:srgbClr val="222222"/>
                </a:solidFill>
                <a:latin typeface="Aria" charset="-79"/>
              </a:rPr>
              <a:t>bé</a:t>
            </a:r>
            <a:r>
              <a:rPr lang="en-US" sz="3200" dirty="0">
                <a:solidFill>
                  <a:srgbClr val="222222"/>
                </a:solidFill>
                <a:latin typeface="Aria" charset="-79"/>
              </a:rPr>
              <a:t> </a:t>
            </a:r>
            <a:r>
              <a:rPr lang="en-US" sz="3200" dirty="0" err="1">
                <a:solidFill>
                  <a:srgbClr val="222222"/>
                </a:solidFill>
                <a:latin typeface="Aria" charset="-79"/>
              </a:rPr>
              <a:t>mà</a:t>
            </a:r>
            <a:r>
              <a:rPr lang="en-US" sz="3200" dirty="0">
                <a:solidFill>
                  <a:srgbClr val="222222"/>
                </a:solidFill>
                <a:latin typeface="Aria" charset="-79"/>
              </a:rPr>
              <a:t> </a:t>
            </a:r>
            <a:r>
              <a:rPr lang="en-US" sz="3200" dirty="0" err="1">
                <a:solidFill>
                  <a:srgbClr val="222222"/>
                </a:solidFill>
                <a:latin typeface="Aria" charset="-79"/>
              </a:rPr>
              <a:t>ấm</a:t>
            </a:r>
            <a:r>
              <a:rPr lang="en-US" sz="3200" dirty="0">
                <a:solidFill>
                  <a:srgbClr val="222222"/>
                </a:solidFill>
                <a:latin typeface="Aria" charset="-79"/>
              </a:rPr>
              <a:t> </a:t>
            </a:r>
            <a:r>
              <a:rPr lang="en-US" sz="3200" dirty="0" err="1">
                <a:solidFill>
                  <a:srgbClr val="222222"/>
                </a:solidFill>
                <a:latin typeface="Aria" charset="-79"/>
              </a:rPr>
              <a:t>áp</a:t>
            </a:r>
            <a:r>
              <a:rPr lang="en-US" sz="3200" dirty="0">
                <a:solidFill>
                  <a:srgbClr val="222222"/>
                </a:solidFill>
                <a:latin typeface="Aria" charset="-79"/>
              </a:rPr>
              <a:t> </a:t>
            </a:r>
            <a:r>
              <a:rPr lang="en-US" sz="3200" dirty="0" err="1">
                <a:solidFill>
                  <a:srgbClr val="222222"/>
                </a:solidFill>
                <a:latin typeface="Aria" charset="-79"/>
              </a:rPr>
              <a:t>tình</a:t>
            </a:r>
            <a:r>
              <a:rPr lang="en-US" sz="3200" dirty="0">
                <a:solidFill>
                  <a:srgbClr val="222222"/>
                </a:solidFill>
                <a:latin typeface="Aria" charset="-79"/>
              </a:rPr>
              <a:t> </a:t>
            </a:r>
            <a:r>
              <a:rPr lang="en-US" sz="3200" dirty="0" err="1">
                <a:solidFill>
                  <a:srgbClr val="222222"/>
                </a:solidFill>
                <a:latin typeface="Aria" charset="-79"/>
              </a:rPr>
              <a:t>cảm</a:t>
            </a:r>
            <a:r>
              <a:rPr lang="en-US" sz="3200" dirty="0">
                <a:solidFill>
                  <a:srgbClr val="222222"/>
                </a:solidFill>
                <a:latin typeface="Aria" charset="-79"/>
              </a:rPr>
              <a:t>, </a:t>
            </a:r>
            <a:r>
              <a:rPr lang="en-US" sz="3200" dirty="0" err="1">
                <a:solidFill>
                  <a:srgbClr val="222222"/>
                </a:solidFill>
                <a:latin typeface="Aria" charset="-79"/>
              </a:rPr>
              <a:t>mà</a:t>
            </a:r>
            <a:r>
              <a:rPr lang="en-US" sz="3200" dirty="0">
                <a:solidFill>
                  <a:srgbClr val="222222"/>
                </a:solidFill>
                <a:latin typeface="Aria" charset="-79"/>
              </a:rPr>
              <a:t> </a:t>
            </a:r>
            <a:r>
              <a:rPr lang="en-US" sz="3200" dirty="0" err="1">
                <a:solidFill>
                  <a:srgbClr val="222222"/>
                </a:solidFill>
                <a:latin typeface="Aria" charset="-79"/>
              </a:rPr>
              <a:t>chất</a:t>
            </a:r>
            <a:r>
              <a:rPr lang="en-US" sz="3200" dirty="0">
                <a:solidFill>
                  <a:srgbClr val="222222"/>
                </a:solidFill>
                <a:latin typeface="Aria" charset="-79"/>
              </a:rPr>
              <a:t> </a:t>
            </a:r>
            <a:r>
              <a:rPr lang="en-US" sz="3200" dirty="0" err="1">
                <a:solidFill>
                  <a:srgbClr val="222222"/>
                </a:solidFill>
                <a:latin typeface="Aria" charset="-79"/>
              </a:rPr>
              <a:t>chứa</a:t>
            </a:r>
            <a:r>
              <a:rPr lang="en-US" sz="3200" dirty="0">
                <a:solidFill>
                  <a:srgbClr val="222222"/>
                </a:solidFill>
                <a:latin typeface="Aria" charset="-79"/>
              </a:rPr>
              <a:t> </a:t>
            </a:r>
            <a:r>
              <a:rPr lang="en-US" sz="3200" dirty="0" err="1">
                <a:solidFill>
                  <a:srgbClr val="222222"/>
                </a:solidFill>
                <a:latin typeface="Aria" charset="-79"/>
              </a:rPr>
              <a:t>bao</a:t>
            </a:r>
            <a:r>
              <a:rPr lang="en-US" sz="3200" dirty="0">
                <a:solidFill>
                  <a:srgbClr val="222222"/>
                </a:solidFill>
                <a:latin typeface="Aria" charset="-79"/>
              </a:rPr>
              <a:t> </a:t>
            </a:r>
            <a:r>
              <a:rPr lang="en-US" sz="3200" dirty="0" err="1">
                <a:solidFill>
                  <a:srgbClr val="222222"/>
                </a:solidFill>
                <a:latin typeface="Aria" charset="-79"/>
              </a:rPr>
              <a:t>kỉ</a:t>
            </a:r>
            <a:r>
              <a:rPr lang="en-US" sz="3200" dirty="0">
                <a:solidFill>
                  <a:srgbClr val="222222"/>
                </a:solidFill>
                <a:latin typeface="Aria" charset="-79"/>
              </a:rPr>
              <a:t> </a:t>
            </a:r>
            <a:r>
              <a:rPr lang="en-US" sz="3200" dirty="0" err="1">
                <a:solidFill>
                  <a:srgbClr val="222222"/>
                </a:solidFill>
                <a:latin typeface="Aria" charset="-79"/>
              </a:rPr>
              <a:t>niệm</a:t>
            </a:r>
            <a:r>
              <a:rPr lang="en-US" sz="3200" dirty="0">
                <a:solidFill>
                  <a:srgbClr val="222222"/>
                </a:solidFill>
                <a:latin typeface="Aria" charset="-79"/>
              </a:rPr>
              <a:t> </a:t>
            </a:r>
            <a:r>
              <a:rPr lang="en-US" sz="3200" dirty="0" err="1">
                <a:solidFill>
                  <a:srgbClr val="222222"/>
                </a:solidFill>
                <a:latin typeface="Aria" charset="-79"/>
              </a:rPr>
              <a:t>đẹp</a:t>
            </a:r>
            <a:r>
              <a:rPr lang="en-US" sz="3200" dirty="0">
                <a:solidFill>
                  <a:srgbClr val="222222"/>
                </a:solidFill>
                <a:latin typeface="Aria" charset="-79"/>
              </a:rPr>
              <a:t> </a:t>
            </a:r>
            <a:r>
              <a:rPr lang="en-US" sz="3200" dirty="0" err="1">
                <a:solidFill>
                  <a:srgbClr val="222222"/>
                </a:solidFill>
                <a:latin typeface="Aria" charset="-79"/>
              </a:rPr>
              <a:t>nơi</a:t>
            </a:r>
            <a:r>
              <a:rPr lang="en-US" sz="3200" dirty="0">
                <a:solidFill>
                  <a:srgbClr val="222222"/>
                </a:solidFill>
                <a:latin typeface="Aria" charset="-79"/>
              </a:rPr>
              <a:t> </a:t>
            </a:r>
            <a:r>
              <a:rPr lang="en-US" sz="3200" dirty="0" err="1">
                <a:solidFill>
                  <a:srgbClr val="222222"/>
                </a:solidFill>
                <a:latin typeface="Aria" charset="-79"/>
              </a:rPr>
              <a:t>đó</a:t>
            </a:r>
            <a:r>
              <a:rPr lang="en-US" sz="3200" dirty="0">
                <a:solidFill>
                  <a:srgbClr val="222222"/>
                </a:solidFill>
                <a:latin typeface="Aria" charset="-79"/>
              </a:rPr>
              <a:t>. </a:t>
            </a:r>
            <a:r>
              <a:rPr lang="en-US" sz="3200" dirty="0" err="1">
                <a:solidFill>
                  <a:srgbClr val="222222"/>
                </a:solidFill>
                <a:latin typeface="Aria" charset="-79"/>
              </a:rPr>
              <a:t>Giờ</a:t>
            </a:r>
            <a:r>
              <a:rPr lang="en-US" sz="3200" dirty="0">
                <a:solidFill>
                  <a:srgbClr val="222222"/>
                </a:solidFill>
                <a:latin typeface="Aria" charset="-79"/>
              </a:rPr>
              <a:t> </a:t>
            </a:r>
            <a:r>
              <a:rPr lang="en-US" sz="3200" dirty="0" err="1">
                <a:solidFill>
                  <a:srgbClr val="222222"/>
                </a:solidFill>
                <a:latin typeface="Aria" charset="-79"/>
              </a:rPr>
              <a:t>đây</a:t>
            </a:r>
            <a:r>
              <a:rPr lang="en-US" sz="3200" dirty="0">
                <a:solidFill>
                  <a:srgbClr val="222222"/>
                </a:solidFill>
                <a:latin typeface="Aria" charset="-79"/>
              </a:rPr>
              <a:t>, </a:t>
            </a:r>
            <a:r>
              <a:rPr lang="en-US" sz="3200" dirty="0" err="1">
                <a:solidFill>
                  <a:srgbClr val="222222"/>
                </a:solidFill>
                <a:latin typeface="Aria" charset="-79"/>
              </a:rPr>
              <a:t>em</a:t>
            </a:r>
            <a:r>
              <a:rPr lang="en-US" sz="3200" dirty="0">
                <a:solidFill>
                  <a:srgbClr val="222222"/>
                </a:solidFill>
                <a:latin typeface="Aria" charset="-79"/>
              </a:rPr>
              <a:t> </a:t>
            </a:r>
            <a:r>
              <a:rPr lang="en-US" sz="3200" dirty="0" err="1">
                <a:solidFill>
                  <a:srgbClr val="222222"/>
                </a:solidFill>
                <a:latin typeface="Aria" charset="-79"/>
              </a:rPr>
              <a:t>không</a:t>
            </a:r>
            <a:r>
              <a:rPr lang="en-US" sz="3200" dirty="0">
                <a:solidFill>
                  <a:srgbClr val="222222"/>
                </a:solidFill>
                <a:latin typeface="Aria" charset="-79"/>
              </a:rPr>
              <a:t> </a:t>
            </a:r>
            <a:r>
              <a:rPr lang="en-US" sz="3200" dirty="0" err="1">
                <a:solidFill>
                  <a:srgbClr val="222222"/>
                </a:solidFill>
                <a:latin typeface="Aria" charset="-79"/>
              </a:rPr>
              <a:t>còn</a:t>
            </a:r>
            <a:r>
              <a:rPr lang="en-US" sz="3200" dirty="0">
                <a:solidFill>
                  <a:srgbClr val="222222"/>
                </a:solidFill>
                <a:latin typeface="Aria" charset="-79"/>
              </a:rPr>
              <a:t> </a:t>
            </a:r>
            <a:r>
              <a:rPr lang="en-US" sz="3200" dirty="0" err="1">
                <a:solidFill>
                  <a:srgbClr val="222222"/>
                </a:solidFill>
                <a:latin typeface="Aria" charset="-79"/>
              </a:rPr>
              <a:t>đi</a:t>
            </a:r>
            <a:r>
              <a:rPr lang="en-US" sz="3200" dirty="0">
                <a:solidFill>
                  <a:srgbClr val="222222"/>
                </a:solidFill>
                <a:latin typeface="Aria" charset="-79"/>
              </a:rPr>
              <a:t> </a:t>
            </a:r>
            <a:r>
              <a:rPr lang="en-US" sz="3200" dirty="0" err="1">
                <a:solidFill>
                  <a:srgbClr val="222222"/>
                </a:solidFill>
                <a:latin typeface="Aria" charset="-79"/>
              </a:rPr>
              <a:t>chiếc</a:t>
            </a:r>
            <a:r>
              <a:rPr lang="en-US" sz="3200" dirty="0">
                <a:solidFill>
                  <a:srgbClr val="222222"/>
                </a:solidFill>
                <a:latin typeface="Aria" charset="-79"/>
              </a:rPr>
              <a:t> </a:t>
            </a:r>
            <a:r>
              <a:rPr lang="en-US" sz="3200" dirty="0" err="1">
                <a:solidFill>
                  <a:srgbClr val="222222"/>
                </a:solidFill>
                <a:latin typeface="Aria" charset="-79"/>
              </a:rPr>
              <a:t>xe</a:t>
            </a:r>
            <a:r>
              <a:rPr lang="en-US" sz="3200" dirty="0">
                <a:solidFill>
                  <a:srgbClr val="222222"/>
                </a:solidFill>
                <a:latin typeface="Aria" charset="-79"/>
              </a:rPr>
              <a:t> </a:t>
            </a:r>
            <a:r>
              <a:rPr lang="en-US" sz="3200" dirty="0" err="1">
                <a:solidFill>
                  <a:srgbClr val="222222"/>
                </a:solidFill>
                <a:latin typeface="Aria" charset="-79"/>
              </a:rPr>
              <a:t>này</a:t>
            </a:r>
            <a:r>
              <a:rPr lang="en-US" sz="3200" dirty="0">
                <a:solidFill>
                  <a:srgbClr val="222222"/>
                </a:solidFill>
                <a:latin typeface="Aria" charset="-79"/>
              </a:rPr>
              <a:t> </a:t>
            </a:r>
            <a:r>
              <a:rPr lang="en-US" sz="3200" dirty="0" err="1">
                <a:solidFill>
                  <a:srgbClr val="222222"/>
                </a:solidFill>
                <a:latin typeface="Aria" charset="-79"/>
              </a:rPr>
              <a:t>nữa</a:t>
            </a:r>
            <a:r>
              <a:rPr lang="en-US" sz="3200" dirty="0">
                <a:solidFill>
                  <a:srgbClr val="222222"/>
                </a:solidFill>
                <a:latin typeface="Aria" charset="-79"/>
              </a:rPr>
              <a:t>, </a:t>
            </a:r>
            <a:r>
              <a:rPr lang="en-US" sz="3200" dirty="0" err="1">
                <a:solidFill>
                  <a:srgbClr val="222222"/>
                </a:solidFill>
                <a:latin typeface="Aria" charset="-79"/>
              </a:rPr>
              <a:t>em</a:t>
            </a:r>
            <a:r>
              <a:rPr lang="en-US" sz="3200" dirty="0">
                <a:solidFill>
                  <a:srgbClr val="222222"/>
                </a:solidFill>
                <a:latin typeface="Aria" charset="-79"/>
              </a:rPr>
              <a:t> </a:t>
            </a:r>
            <a:r>
              <a:rPr lang="en-US" sz="3200" dirty="0" err="1">
                <a:solidFill>
                  <a:srgbClr val="222222"/>
                </a:solidFill>
                <a:latin typeface="Aria" charset="-79"/>
              </a:rPr>
              <a:t>đã</a:t>
            </a:r>
            <a:r>
              <a:rPr lang="en-US" sz="3200" dirty="0">
                <a:solidFill>
                  <a:srgbClr val="222222"/>
                </a:solidFill>
                <a:latin typeface="Aria" charset="-79"/>
              </a:rPr>
              <a:t> </a:t>
            </a:r>
            <a:r>
              <a:rPr lang="en-US" sz="3200" dirty="0" err="1">
                <a:solidFill>
                  <a:srgbClr val="222222"/>
                </a:solidFill>
                <a:latin typeface="Aria" charset="-79"/>
              </a:rPr>
              <a:t>cất</a:t>
            </a:r>
            <a:r>
              <a:rPr lang="en-US" sz="3200" dirty="0">
                <a:solidFill>
                  <a:srgbClr val="222222"/>
                </a:solidFill>
                <a:latin typeface="Aria" charset="-79"/>
              </a:rPr>
              <a:t> </a:t>
            </a:r>
            <a:r>
              <a:rPr lang="en-US" sz="3200" dirty="0" err="1">
                <a:solidFill>
                  <a:srgbClr val="222222"/>
                </a:solidFill>
                <a:latin typeface="Aria" charset="-79"/>
              </a:rPr>
              <a:t>rất</a:t>
            </a:r>
            <a:r>
              <a:rPr lang="en-US" sz="3200" dirty="0">
                <a:solidFill>
                  <a:srgbClr val="222222"/>
                </a:solidFill>
                <a:latin typeface="Aria" charset="-79"/>
              </a:rPr>
              <a:t> </a:t>
            </a:r>
            <a:r>
              <a:rPr lang="en-US" sz="3200" dirty="0" err="1">
                <a:solidFill>
                  <a:srgbClr val="222222"/>
                </a:solidFill>
                <a:latin typeface="Aria" charset="-79"/>
              </a:rPr>
              <a:t>cẩn</a:t>
            </a:r>
            <a:r>
              <a:rPr lang="en-US" sz="3200" dirty="0">
                <a:solidFill>
                  <a:srgbClr val="222222"/>
                </a:solidFill>
                <a:latin typeface="Aria" charset="-79"/>
              </a:rPr>
              <a:t> </a:t>
            </a:r>
            <a:r>
              <a:rPr lang="en-US" sz="3200" dirty="0" err="1">
                <a:solidFill>
                  <a:srgbClr val="222222"/>
                </a:solidFill>
                <a:latin typeface="Aria" charset="-79"/>
              </a:rPr>
              <a:t>thận</a:t>
            </a:r>
            <a:r>
              <a:rPr lang="en-US" sz="3200" dirty="0">
                <a:solidFill>
                  <a:srgbClr val="222222"/>
                </a:solidFill>
                <a:latin typeface="Aria" charset="-79"/>
              </a:rPr>
              <a:t>, </a:t>
            </a:r>
            <a:r>
              <a:rPr lang="en-US" sz="3200" dirty="0" err="1">
                <a:solidFill>
                  <a:srgbClr val="222222"/>
                </a:solidFill>
                <a:latin typeface="Aria" charset="-79"/>
              </a:rPr>
              <a:t>luôn</a:t>
            </a:r>
            <a:r>
              <a:rPr lang="en-US" sz="3200" dirty="0">
                <a:solidFill>
                  <a:srgbClr val="222222"/>
                </a:solidFill>
                <a:latin typeface="Aria" charset="-79"/>
              </a:rPr>
              <a:t> </a:t>
            </a:r>
            <a:r>
              <a:rPr lang="en-US" sz="3200" dirty="0" err="1">
                <a:solidFill>
                  <a:srgbClr val="222222"/>
                </a:solidFill>
                <a:latin typeface="Aria" charset="-79"/>
              </a:rPr>
              <a:t>giữ</a:t>
            </a:r>
            <a:r>
              <a:rPr lang="en-US" sz="3200" dirty="0">
                <a:solidFill>
                  <a:srgbClr val="222222"/>
                </a:solidFill>
                <a:latin typeface="Aria" charset="-79"/>
              </a:rPr>
              <a:t> </a:t>
            </a:r>
            <a:r>
              <a:rPr lang="en-US" sz="3200" dirty="0" err="1">
                <a:solidFill>
                  <a:srgbClr val="222222"/>
                </a:solidFill>
                <a:latin typeface="Aria" charset="-79"/>
              </a:rPr>
              <a:t>gìn</a:t>
            </a:r>
            <a:r>
              <a:rPr lang="en-US" sz="3200" dirty="0">
                <a:solidFill>
                  <a:srgbClr val="222222"/>
                </a:solidFill>
                <a:latin typeface="Aria" charset="-79"/>
              </a:rPr>
              <a:t> </a:t>
            </a:r>
            <a:r>
              <a:rPr lang="en-US" sz="3200" dirty="0" err="1">
                <a:solidFill>
                  <a:srgbClr val="222222"/>
                </a:solidFill>
                <a:latin typeface="Aria" charset="-79"/>
              </a:rPr>
              <a:t>món</a:t>
            </a:r>
            <a:r>
              <a:rPr lang="en-US" sz="3200" dirty="0">
                <a:solidFill>
                  <a:srgbClr val="222222"/>
                </a:solidFill>
                <a:latin typeface="Aria" charset="-79"/>
              </a:rPr>
              <a:t> </a:t>
            </a:r>
            <a:r>
              <a:rPr lang="en-US" sz="3200" dirty="0" err="1">
                <a:solidFill>
                  <a:srgbClr val="222222"/>
                </a:solidFill>
                <a:latin typeface="Aria" charset="-79"/>
              </a:rPr>
              <a:t>quà</a:t>
            </a:r>
            <a:r>
              <a:rPr lang="en-US" sz="3200" dirty="0">
                <a:solidFill>
                  <a:srgbClr val="222222"/>
                </a:solidFill>
                <a:latin typeface="Aria" charset="-79"/>
              </a:rPr>
              <a:t> </a:t>
            </a:r>
            <a:r>
              <a:rPr lang="en-US" sz="3200" dirty="0" err="1">
                <a:solidFill>
                  <a:srgbClr val="222222"/>
                </a:solidFill>
                <a:latin typeface="Aria" charset="-79"/>
              </a:rPr>
              <a:t>tuổi</a:t>
            </a:r>
            <a:r>
              <a:rPr lang="en-US" sz="3200" dirty="0">
                <a:solidFill>
                  <a:srgbClr val="222222"/>
                </a:solidFill>
                <a:latin typeface="Aria" charset="-79"/>
              </a:rPr>
              <a:t> </a:t>
            </a:r>
            <a:r>
              <a:rPr lang="en-US" sz="3200" dirty="0" err="1">
                <a:solidFill>
                  <a:srgbClr val="222222"/>
                </a:solidFill>
                <a:latin typeface="Aria" charset="-79"/>
              </a:rPr>
              <a:t>ấu</a:t>
            </a:r>
            <a:r>
              <a:rPr lang="en-US" sz="3200" dirty="0">
                <a:solidFill>
                  <a:srgbClr val="222222"/>
                </a:solidFill>
                <a:latin typeface="Aria" charset="-79"/>
              </a:rPr>
              <a:t> </a:t>
            </a:r>
            <a:r>
              <a:rPr lang="en-US" sz="3200" dirty="0" err="1">
                <a:solidFill>
                  <a:srgbClr val="222222"/>
                </a:solidFill>
                <a:latin typeface="Aria" charset="-79"/>
              </a:rPr>
              <a:t>thơ</a:t>
            </a:r>
            <a:r>
              <a:rPr lang="en-US" sz="3200" dirty="0">
                <a:solidFill>
                  <a:srgbClr val="222222"/>
                </a:solidFill>
                <a:latin typeface="Aria" charset="-79"/>
              </a:rPr>
              <a:t>.</a:t>
            </a:r>
            <a:endParaRPr lang="en-US" sz="3200" b="0" i="0" u="none" strike="noStrike" dirty="0">
              <a:solidFill>
                <a:srgbClr val="222222"/>
              </a:solidFill>
              <a:effectLst/>
              <a:latin typeface="Aria" charset="-79"/>
            </a:endParaRPr>
          </a:p>
        </p:txBody>
      </p:sp>
    </p:spTree>
    <p:extLst>
      <p:ext uri="{BB962C8B-B14F-4D97-AF65-F5344CB8AC3E}">
        <p14:creationId xmlns:p14="http://schemas.microsoft.com/office/powerpoint/2010/main" val="3221904994"/>
      </p:ext>
    </p:extLst>
  </p:cSld>
  <p:clrMapOvr>
    <a:masterClrMapping/>
  </p:clrMapOvr>
  <mc:AlternateContent xmlns:mc="http://schemas.openxmlformats.org/markup-compatibility/2006" xmlns:p14="http://schemas.microsoft.com/office/powerpoint/2010/main">
    <mc:Choice Requires="p14">
      <p:transition spd="slow" p14:dur="1250" advClick="0" advTm="0">
        <p:blinds dir="vert"/>
      </p:transition>
    </mc:Choice>
    <mc:Fallback xmlns="">
      <p:transition spd="slow" advClick="0" advTm="0">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2184883" y="1628801"/>
            <a:ext cx="8241359" cy="769441"/>
          </a:xfrm>
          <a:prstGeom prst="rect">
            <a:avLst/>
          </a:prstGeom>
          <a:noFill/>
        </p:spPr>
        <p:txBody>
          <a:bodyPr wrap="none">
            <a:spAutoFit/>
          </a:bodyPr>
          <a:lstStyle/>
          <a:p>
            <a:pPr>
              <a:defRPr/>
            </a:pPr>
            <a:r>
              <a:rPr lang="en-US" sz="4400" b="1" dirty="0">
                <a:effectLst>
                  <a:outerShdw blurRad="50800" dist="50800" algn="l" rotWithShape="0">
                    <a:prstClr val="black"/>
                  </a:outerShdw>
                </a:effectLst>
                <a:latin typeface="Arial" pitchFamily="34" charset="0"/>
              </a:rPr>
              <a:t>ĐỀ </a:t>
            </a:r>
            <a:r>
              <a:rPr lang="en-US" sz="4400" b="1" dirty="0" smtClean="0">
                <a:effectLst>
                  <a:outerShdw blurRad="50800" dist="50800" algn="l" rotWithShape="0">
                    <a:prstClr val="black"/>
                  </a:outerShdw>
                </a:effectLst>
                <a:latin typeface="Arial" pitchFamily="34" charset="0"/>
              </a:rPr>
              <a:t>:</a:t>
            </a:r>
            <a:r>
              <a:rPr lang="en-US" sz="4400" b="1" dirty="0">
                <a:effectLst>
                  <a:outerShdw blurRad="50800" dist="50800" algn="l" rotWithShape="0">
                    <a:prstClr val="black"/>
                  </a:outerShdw>
                </a:effectLst>
                <a:latin typeface="Arial" pitchFamily="34" charset="0"/>
              </a:rPr>
              <a:t>CẢM NGHĨ VỀ TÌNH BẠN</a:t>
            </a:r>
          </a:p>
        </p:txBody>
      </p:sp>
    </p:spTree>
    <p:extLst>
      <p:ext uri="{BB962C8B-B14F-4D97-AF65-F5344CB8AC3E}">
        <p14:creationId xmlns:p14="http://schemas.microsoft.com/office/powerpoint/2010/main" val="4120547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428369"/>
            <a:ext cx="11022226"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7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354C11C8-A273-4FE2-BC37-2C6159395F04}"/>
              </a:ext>
            </a:extLst>
          </p:cNvPr>
          <p:cNvGraphicFramePr>
            <a:graphicFrameLocks noGrp="1"/>
          </p:cNvGraphicFramePr>
          <p:nvPr>
            <p:extLst>
              <p:ext uri="{D42A27DB-BD31-4B8C-83A1-F6EECF244321}">
                <p14:modId xmlns:p14="http://schemas.microsoft.com/office/powerpoint/2010/main" val="141787357"/>
              </p:ext>
            </p:extLst>
          </p:nvPr>
        </p:nvGraphicFramePr>
        <p:xfrm>
          <a:off x="477795" y="444843"/>
          <a:ext cx="11261124" cy="5715757"/>
        </p:xfrm>
        <a:graphic>
          <a:graphicData uri="http://schemas.openxmlformats.org/drawingml/2006/table">
            <a:tbl>
              <a:tblPr firstRow="1" firstCol="1" bandRow="1"/>
              <a:tblGrid>
                <a:gridCol w="609566">
                  <a:extLst>
                    <a:ext uri="{9D8B030D-6E8A-4147-A177-3AD203B41FA5}">
                      <a16:colId xmlns:a16="http://schemas.microsoft.com/office/drawing/2014/main" xmlns="" val="2272051189"/>
                    </a:ext>
                  </a:extLst>
                </a:gridCol>
                <a:gridCol w="1140930">
                  <a:extLst>
                    <a:ext uri="{9D8B030D-6E8A-4147-A177-3AD203B41FA5}">
                      <a16:colId xmlns:a16="http://schemas.microsoft.com/office/drawing/2014/main" xmlns="" val="482533969"/>
                    </a:ext>
                  </a:extLst>
                </a:gridCol>
                <a:gridCol w="9510628">
                  <a:extLst>
                    <a:ext uri="{9D8B030D-6E8A-4147-A177-3AD203B41FA5}">
                      <a16:colId xmlns:a16="http://schemas.microsoft.com/office/drawing/2014/main" xmlns="" val="3800086565"/>
                    </a:ext>
                  </a:extLst>
                </a:gridCol>
              </a:tblGrid>
              <a:tr h="5715757">
                <a:tc>
                  <a:txBody>
                    <a:bodyPr/>
                    <a:lstStyle/>
                    <a:p>
                      <a:pPr algn="ct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chữ</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hỗn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vè</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8361850"/>
                  </a:ext>
                </a:extLst>
              </a:tr>
            </a:tbl>
          </a:graphicData>
        </a:graphic>
      </p:graphicFrame>
    </p:spTree>
    <p:extLst>
      <p:ext uri="{BB962C8B-B14F-4D97-AF65-F5344CB8AC3E}">
        <p14:creationId xmlns:p14="http://schemas.microsoft.com/office/powerpoint/2010/main" val="162617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text"/>
          <p:cNvSpPr txBox="1">
            <a:spLocks/>
          </p:cNvSpPr>
          <p:nvPr/>
        </p:nvSpPr>
        <p:spPr bwMode="gray">
          <a:xfrm>
            <a:off x="2511425" y="1716089"/>
            <a:ext cx="4203700" cy="1425575"/>
          </a:xfrm>
          <a:prstGeom prst="rect">
            <a:avLst/>
          </a:prstGeom>
        </p:spPr>
        <p:txBody>
          <a:bodyPr lIns="0" tIns="0" rIns="0" bIns="0" anchor="ctr"/>
          <a:lstStyle/>
          <a:p>
            <a:pPr>
              <a:lnSpc>
                <a:spcPct val="95000"/>
              </a:lnSpc>
              <a:spcAft>
                <a:spcPts val="800"/>
              </a:spcAft>
              <a:defRPr/>
            </a:pPr>
            <a:endParaRPr lang="en-US" i="1" noProof="1">
              <a:solidFill>
                <a:prstClr val="black"/>
              </a:solidFill>
              <a:latin typeface="Times New Roman" pitchFamily="18" charset="0"/>
              <a:cs typeface="Times New Roman" pitchFamily="18" charset="0"/>
            </a:endParaRPr>
          </a:p>
        </p:txBody>
      </p:sp>
      <p:sp>
        <p:nvSpPr>
          <p:cNvPr id="21" name="_text"/>
          <p:cNvSpPr txBox="1">
            <a:spLocks/>
          </p:cNvSpPr>
          <p:nvPr/>
        </p:nvSpPr>
        <p:spPr bwMode="gray">
          <a:xfrm>
            <a:off x="2524125" y="908050"/>
            <a:ext cx="2592388" cy="603250"/>
          </a:xfrm>
          <a:prstGeom prst="rect">
            <a:avLst/>
          </a:prstGeom>
        </p:spPr>
        <p:txBody>
          <a:bodyPr lIns="0" tIns="0" rIns="0" bIns="0" anchor="ctr"/>
          <a:lstStyle/>
          <a:p>
            <a:pPr>
              <a:lnSpc>
                <a:spcPct val="95000"/>
              </a:lnSpc>
              <a:spcAft>
                <a:spcPts val="800"/>
              </a:spcAft>
              <a:defRPr/>
            </a:pPr>
            <a:r>
              <a:rPr lang="en-US" sz="2400" i="1" u="sng" noProof="1">
                <a:solidFill>
                  <a:prstClr val="black"/>
                </a:solidFill>
                <a:latin typeface="Times New Roman" pitchFamily="18" charset="0"/>
                <a:cs typeface="Times New Roman" pitchFamily="18" charset="0"/>
              </a:rPr>
              <a:t>DÀN BÀI GỢI Ý</a:t>
            </a:r>
          </a:p>
        </p:txBody>
      </p:sp>
      <p:sp>
        <p:nvSpPr>
          <p:cNvPr id="2" name="Rectangle 1"/>
          <p:cNvSpPr/>
          <p:nvPr/>
        </p:nvSpPr>
        <p:spPr>
          <a:xfrm>
            <a:off x="370704" y="1786702"/>
            <a:ext cx="11557686" cy="3108543"/>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 Mở bài</a:t>
            </a:r>
          </a:p>
          <a:p>
            <a:pPr marL="285750" indent="-285750">
              <a:buFontTx/>
              <a:buChar char="-"/>
            </a:pPr>
            <a:r>
              <a:rPr lang="vi-VN" sz="2800" dirty="0">
                <a:latin typeface="Times New Roman" panose="02020603050405020304" pitchFamily="18" charset="0"/>
                <a:cs typeface="Times New Roman" panose="02020603050405020304" pitchFamily="18" charset="0"/>
              </a:rPr>
              <a:t>Dẫn dắt và giới thiệu về tình bạn.</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VD: </a:t>
            </a:r>
            <a:r>
              <a:rPr lang="vi-VN" sz="2800" dirty="0">
                <a:latin typeface="Times New Roman" panose="02020603050405020304" pitchFamily="18" charset="0"/>
                <a:cs typeface="Times New Roman" panose="02020603050405020304" pitchFamily="18" charset="0"/>
              </a:rPr>
              <a:t>Nhiều người cho rằng hạnh phúc là có nhiều tiền bạc hay đạt tới những đỉnh cao của sự nghiệp, còn với tôi hạnh phúc là khi mọi giá trị tốt đẹp được đảm bảo và phát triển, do chính bàn tay mình vun đắp và gìn giữ. Trong những giá trị đó có tình bạn, thứ tình cảm đầy quý giá và trân trọng với mỗi người.</a:t>
            </a:r>
          </a:p>
        </p:txBody>
      </p:sp>
    </p:spTree>
    <p:extLst>
      <p:ext uri="{BB962C8B-B14F-4D97-AF65-F5344CB8AC3E}">
        <p14:creationId xmlns:p14="http://schemas.microsoft.com/office/powerpoint/2010/main" val="36122977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744" y="541834"/>
            <a:ext cx="11170510" cy="5693866"/>
          </a:xfrm>
          <a:prstGeom prst="rect">
            <a:avLst/>
          </a:prstGeom>
        </p:spPr>
        <p:txBody>
          <a:bodyPr wrap="square">
            <a:spAutoFit/>
          </a:bodyPr>
          <a:lstStyle/>
          <a:p>
            <a:r>
              <a:rPr lang="vi-VN" sz="2400" b="1" dirty="0">
                <a:solidFill>
                  <a:srgbClr val="FF0000"/>
                </a:solidFill>
              </a:rPr>
              <a:t>2</a:t>
            </a:r>
            <a:r>
              <a:rPr lang="vi-VN" sz="2800" b="1" dirty="0">
                <a:solidFill>
                  <a:srgbClr val="FF0000"/>
                </a:solidFill>
                <a:latin typeface="Times New Roman" panose="02020603050405020304" pitchFamily="18" charset="0"/>
                <a:cs typeface="Times New Roman" panose="02020603050405020304" pitchFamily="18" charset="0"/>
              </a:rPr>
              <a:t>. Thân bài</a:t>
            </a:r>
          </a:p>
          <a:p>
            <a:pPr marL="457200" indent="-457200">
              <a:buAutoNum type="alphaLcParenR"/>
            </a:pPr>
            <a:r>
              <a:rPr lang="vi-VN" sz="2800" b="1" dirty="0">
                <a:solidFill>
                  <a:srgbClr val="FF0000"/>
                </a:solidFill>
                <a:latin typeface="Times New Roman" panose="02020603050405020304" pitchFamily="18" charset="0"/>
                <a:cs typeface="Times New Roman" panose="02020603050405020304" pitchFamily="18" charset="0"/>
              </a:rPr>
              <a:t>Tình bạn là gì?</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Tình bạn không phải là tình anh em, cũng chẳng thể là tình yêu trai gái.</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Tình bạn là tình cảm giữa những người cùng trang lứa, có thể hơn hoặc kém vài tuổi. Tình bạn được thể hiện thông qua sự yêu quý và tôn trọng nhau, một tình bạn đẹp là khi cả hai người biết chia sẻ, đồng cảm, thấu hiểu nhau. Ai đó đã nói rằng: "Bạn là người ta cảm thấy thoải mái khi ở cùng, ta sẵn lòng trung thành, đem lại cho ta lời chúc phúc và ta cảm thấy biết ơn vì có họ trong đời".</a:t>
            </a:r>
            <a:endParaRPr lang="en-US" sz="2800" dirty="0">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=&gt; Con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riêng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mình</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6324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568" y="0"/>
            <a:ext cx="11763631" cy="6555641"/>
          </a:xfrm>
          <a:prstGeom prst="rect">
            <a:avLst/>
          </a:prstGeom>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b</a:t>
            </a:r>
            <a:r>
              <a:rPr lang="vi-VN"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vi-VN" sz="2800" b="1" dirty="0">
                <a:solidFill>
                  <a:srgbClr val="FF0000"/>
                </a:solidFill>
                <a:latin typeface="Times New Roman" panose="02020603050405020304" pitchFamily="18" charset="0"/>
                <a:cs typeface="Times New Roman" panose="02020603050405020304" pitchFamily="18" charset="0"/>
              </a:rPr>
              <a:t> tình bạn</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Trải qua sự nghiệt ngã của thời gian, những biến động chông gai của cuộc sống, có lẽ tình bạn đẹp sẽ là một trong những thứ còn lại, đẹp lấp lánh và ngày càng gắn kết bền chặt.</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Bạn là người cùng trang lứa với ta, hiểu được những tâm tư và cảm xúc nên trước hết bạn sẽ trở thành người để ta dốc bầu tâm sự, thổ lộ những điều đôi khi chẳng dám nói với mẹ cha, cô thầy.</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 Bạn là người luôn đồng hành trên mỗi bước đường cùng ta, lắng nghe tiếng nói của ước mơ, khát vọng; cùng nắm tay vượt qua khó khăn thử thách và đó cũng là người lau nước mắt, đỡ ta dậy sau mỗi lần vấp ngã.</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Có lẽ với bạn bè, ta sẽ được sống là chính mình, không phải giấu điều gì cả, bởi lẽ đã quá thấu hiểu nhau từ sở thích, gu thời trang, cách nói chuyện. Đến với bạn, ngập tràn trong một tình bạn đẹp là lúc ta thoải mái và vui vẻ nhất, được sống vô tư, vô lo, vô nghĩ như đứa trẻ ngây thơ hồn nhiên. Cuộc sống bỗng chốc trở nên nhẹ tênh, thật đẹp đẽ và đáng sống biết nhường nào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khi</a:t>
            </a:r>
            <a:r>
              <a:rPr lang="en-US" sz="2800" dirty="0">
                <a:solidFill>
                  <a:srgbClr val="222222"/>
                </a:solidFill>
                <a:latin typeface="Times New Roman" panose="02020603050405020304" pitchFamily="18" charset="0"/>
                <a:cs typeface="Times New Roman" panose="02020603050405020304" pitchFamily="18" charset="0"/>
              </a:rPr>
              <a:t> ta </a:t>
            </a:r>
            <a:r>
              <a:rPr lang="en-US" sz="2800" dirty="0" err="1">
                <a:solidFill>
                  <a:srgbClr val="222222"/>
                </a:solidFill>
                <a:latin typeface="Times New Roman" panose="02020603050405020304" pitchFamily="18" charset="0"/>
                <a:cs typeface="Times New Roman" panose="02020603050405020304" pitchFamily="18" charset="0"/>
              </a:rPr>
              <a:t>có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bạn</a:t>
            </a:r>
            <a:r>
              <a:rPr lang="vi-VN" sz="2800" dirty="0">
                <a:solidFill>
                  <a:srgbClr val="22222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11504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465" y="354228"/>
            <a:ext cx="11351739" cy="5262979"/>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c) Cách giữ gìn và vun đắp tình bạn</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Những người đến với ta dù là thoáng qua hay gắn bó, những mối quan hệ dù là hời hợt hay keo sơn, cũng đều là nhân duyên tiền định, vì thế hãy biết trân trọng và nâng niu.</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Để tình bạn ngày một đẹp, để nở hoa đẹp, kết trái ngọt thì bản thân mỗi người, trong tình bạn đó cần nhận thức được giá trị của tình bạn đồng thời luôn có ý thức bảo vệ, gìn giữ.</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Hãy không ngừng khám phá người bạn của mình, đó là một kho tàng lí thú, là cách làm cho sợi dây tình bạn càng thêm khăng khít.</a:t>
            </a:r>
          </a:p>
          <a:p>
            <a:pPr>
              <a:buFont typeface="Arial"/>
              <a:buChar char="•"/>
            </a:pPr>
            <a:r>
              <a:rPr lang="vi-VN" sz="2800" dirty="0">
                <a:solidFill>
                  <a:srgbClr val="222222"/>
                </a:solidFill>
                <a:latin typeface="Times New Roman" panose="02020603050405020304" pitchFamily="18" charset="0"/>
                <a:cs typeface="Times New Roman" panose="02020603050405020304" pitchFamily="18" charset="0"/>
              </a:rPr>
              <a:t>Hai người chơi cùng nhau, đôi khi cũng không trách khỏi những lần giận dỗi vì hiểu lầm, hãy dành cho mình một khoảng lặng, để nghĩ suy, để tha thứ, để duy trì mãi mãi một tình bạn.</a:t>
            </a:r>
          </a:p>
        </p:txBody>
      </p:sp>
    </p:spTree>
    <p:extLst>
      <p:ext uri="{BB962C8B-B14F-4D97-AF65-F5344CB8AC3E}">
        <p14:creationId xmlns:p14="http://schemas.microsoft.com/office/powerpoint/2010/main" val="1501843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00" y="404664"/>
            <a:ext cx="9396040" cy="2677656"/>
          </a:xfrm>
          <a:prstGeom prst="rect">
            <a:avLst/>
          </a:prstGeom>
        </p:spPr>
        <p:txBody>
          <a:bodyPr wrap="square">
            <a:spAutoFit/>
          </a:bodyPr>
          <a:lstStyle/>
          <a:p>
            <a:r>
              <a:rPr lang="vi-VN" sz="2800" b="1" dirty="0">
                <a:solidFill>
                  <a:srgbClr val="FF0000"/>
                </a:solidFill>
                <a:latin typeface="Aria"/>
              </a:rPr>
              <a:t>3</a:t>
            </a:r>
            <a:r>
              <a:rPr lang="vi-VN" sz="2800" b="1" dirty="0">
                <a:solidFill>
                  <a:srgbClr val="FF0000"/>
                </a:solidFill>
                <a:latin typeface="+mj-lt"/>
              </a:rPr>
              <a:t>. Kết bài</a:t>
            </a:r>
          </a:p>
          <a:p>
            <a:pPr>
              <a:buFont typeface="Arial"/>
              <a:buChar char="•"/>
            </a:pPr>
            <a:r>
              <a:rPr lang="vi-VN" sz="2800" dirty="0">
                <a:solidFill>
                  <a:srgbClr val="222222"/>
                </a:solidFill>
                <a:latin typeface="+mj-lt"/>
              </a:rPr>
              <a:t>Nêu cảm nghĩ của bản thân.</a:t>
            </a:r>
          </a:p>
          <a:p>
            <a:r>
              <a:rPr lang="vi-VN" sz="2800" dirty="0">
                <a:solidFill>
                  <a:srgbClr val="222222"/>
                </a:solidFill>
                <a:latin typeface="+mj-lt"/>
              </a:rPr>
              <a:t>Với tôi, tình bạn là một món quà vô cùng quý giá mà cuộc sống đã đem lại. Cảm ơn biết bao những người bạn đã đến với tôi, để sẻ chia và yêu thương nhau. Và chắc chắn trên chặng đường dài phía trước, chúng mình lại đồng hành cùng nhau nhé!</a:t>
            </a:r>
          </a:p>
        </p:txBody>
      </p:sp>
    </p:spTree>
    <p:extLst>
      <p:ext uri="{BB962C8B-B14F-4D97-AF65-F5344CB8AC3E}">
        <p14:creationId xmlns:p14="http://schemas.microsoft.com/office/powerpoint/2010/main" val="419113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2B20A3F6-95CE-4ABA-A5E9-53556298FB7D}"/>
              </a:ext>
            </a:extLst>
          </p:cNvPr>
          <p:cNvGraphicFramePr>
            <a:graphicFrameLocks noGrp="1"/>
          </p:cNvGraphicFramePr>
          <p:nvPr>
            <p:extLst>
              <p:ext uri="{D42A27DB-BD31-4B8C-83A1-F6EECF244321}">
                <p14:modId xmlns:p14="http://schemas.microsoft.com/office/powerpoint/2010/main" val="3695960042"/>
              </p:ext>
            </p:extLst>
          </p:nvPr>
        </p:nvGraphicFramePr>
        <p:xfrm>
          <a:off x="453081" y="370703"/>
          <a:ext cx="11065818" cy="5444049"/>
        </p:xfrm>
        <a:graphic>
          <a:graphicData uri="http://schemas.openxmlformats.org/drawingml/2006/table">
            <a:tbl>
              <a:tblPr firstRow="1" firstCol="1" bandRow="1"/>
              <a:tblGrid>
                <a:gridCol w="985544">
                  <a:extLst>
                    <a:ext uri="{9D8B030D-6E8A-4147-A177-3AD203B41FA5}">
                      <a16:colId xmlns:a16="http://schemas.microsoft.com/office/drawing/2014/main" xmlns="" val="4022191647"/>
                    </a:ext>
                  </a:extLst>
                </a:gridCol>
                <a:gridCol w="1328038">
                  <a:extLst>
                    <a:ext uri="{9D8B030D-6E8A-4147-A177-3AD203B41FA5}">
                      <a16:colId xmlns:a16="http://schemas.microsoft.com/office/drawing/2014/main" xmlns="" val="3237601918"/>
                    </a:ext>
                  </a:extLst>
                </a:gridCol>
                <a:gridCol w="8752236">
                  <a:extLst>
                    <a:ext uri="{9D8B030D-6E8A-4147-A177-3AD203B41FA5}">
                      <a16:colId xmlns:a16="http://schemas.microsoft.com/office/drawing/2014/main" xmlns="" val="2211057318"/>
                    </a:ext>
                  </a:extLst>
                </a:gridCol>
              </a:tblGrid>
              <a:tr h="5444049">
                <a:tc>
                  <a:txBody>
                    <a:bodyPr/>
                    <a:lstStyle/>
                    <a:p>
                      <a:pPr algn="ct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Tình cảm, cảm xúc</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là yếu tố gốc rễ, là cội nguồn làm nên nội dung chính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thơ trữ 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Chúng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được bộc lộ một cách trực tiếp hoặc gi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á</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n tiếp thông qua các hình ảnh, biểu tượng,...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Hình ảnh</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là một yếu tố quan trọng trong thơ trữ tình, là phương tiện để nhà thơ bộc lộ tình cảm, cảm xúc của mình. Nó giúp nhà thơ bộc lộ tình cảm, cảm xúc và thể hiện những tư tưởng, quan niệm về đời 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Nhịp</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chỗ</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ngắt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ngừng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bố</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hoặc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nghệ</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thuật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đặc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thù</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1387830"/>
                  </a:ext>
                </a:extLst>
              </a:tr>
            </a:tbl>
          </a:graphicData>
        </a:graphic>
      </p:graphicFrame>
    </p:spTree>
    <p:extLst>
      <p:ext uri="{BB962C8B-B14F-4D97-AF65-F5344CB8AC3E}">
        <p14:creationId xmlns:p14="http://schemas.microsoft.com/office/powerpoint/2010/main" val="248293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1C881568-7556-443F-8E15-A61DB75CB6F3}"/>
              </a:ext>
            </a:extLst>
          </p:cNvPr>
          <p:cNvGraphicFramePr>
            <a:graphicFrameLocks noGrp="1"/>
          </p:cNvGraphicFramePr>
          <p:nvPr>
            <p:extLst>
              <p:ext uri="{D42A27DB-BD31-4B8C-83A1-F6EECF244321}">
                <p14:modId xmlns:p14="http://schemas.microsoft.com/office/powerpoint/2010/main" val="2147046775"/>
              </p:ext>
            </p:extLst>
          </p:nvPr>
        </p:nvGraphicFramePr>
        <p:xfrm>
          <a:off x="321277" y="304800"/>
          <a:ext cx="11508258" cy="5916353"/>
        </p:xfrm>
        <a:graphic>
          <a:graphicData uri="http://schemas.openxmlformats.org/drawingml/2006/table">
            <a:tbl>
              <a:tblPr firstRow="1" firstCol="1" bandRow="1"/>
              <a:tblGrid>
                <a:gridCol w="480200">
                  <a:extLst>
                    <a:ext uri="{9D8B030D-6E8A-4147-A177-3AD203B41FA5}">
                      <a16:colId xmlns:a16="http://schemas.microsoft.com/office/drawing/2014/main" xmlns="" val="2234775121"/>
                    </a:ext>
                  </a:extLst>
                </a:gridCol>
                <a:gridCol w="1473719">
                  <a:extLst>
                    <a:ext uri="{9D8B030D-6E8A-4147-A177-3AD203B41FA5}">
                      <a16:colId xmlns:a16="http://schemas.microsoft.com/office/drawing/2014/main" xmlns="" val="2462989771"/>
                    </a:ext>
                  </a:extLst>
                </a:gridCol>
                <a:gridCol w="9554339">
                  <a:extLst>
                    <a:ext uri="{9D8B030D-6E8A-4147-A177-3AD203B41FA5}">
                      <a16:colId xmlns:a16="http://schemas.microsoft.com/office/drawing/2014/main" xmlns="" val="2989273914"/>
                    </a:ext>
                  </a:extLst>
                </a:gridCol>
              </a:tblGrid>
              <a:tr h="5916353">
                <a:tc>
                  <a:txBody>
                    <a:bodyPr/>
                    <a:lstStyle/>
                    <a:p>
                      <a:pPr algn="ct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bút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90170" algn="l"/>
                          <a:tab pos="1803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Tuỳ bút là một thể loại văn xuôi thuộc loại hình kí.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Điểm tựa: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cái tôi của tác giả.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Thông qua việc ghi chép về con người, sự kiện cụ thể, có thực, tác giả tuỳ bút thể hiện cảm xúc, tinh cảm, suy nghĩ của mình.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90170" algn="l"/>
                          <a:tab pos="1803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Tuỳ bút thiên về tính trữ tình; có thể kết hợp trữ tình, suy tưởng, triết lí, chính luận.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Bố cục: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khá tự do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triển khai theo một cảm hứng chủ đạo, một tư tưởng chủ đề nhất định.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Ngôn từ:</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giàu hình ảnh, giàu chất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0606775"/>
                  </a:ext>
                </a:extLst>
              </a:tr>
            </a:tbl>
          </a:graphicData>
        </a:graphic>
      </p:graphicFrame>
    </p:spTree>
    <p:extLst>
      <p:ext uri="{BB962C8B-B14F-4D97-AF65-F5344CB8AC3E}">
        <p14:creationId xmlns:p14="http://schemas.microsoft.com/office/powerpoint/2010/main" val="96356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015A7341-558F-4727-B48B-CEE866D76553}"/>
              </a:ext>
            </a:extLst>
          </p:cNvPr>
          <p:cNvGraphicFramePr>
            <a:graphicFrameLocks noGrp="1"/>
          </p:cNvGraphicFramePr>
          <p:nvPr>
            <p:extLst>
              <p:ext uri="{D42A27DB-BD31-4B8C-83A1-F6EECF244321}">
                <p14:modId xmlns:p14="http://schemas.microsoft.com/office/powerpoint/2010/main" val="1611153534"/>
              </p:ext>
            </p:extLst>
          </p:nvPr>
        </p:nvGraphicFramePr>
        <p:xfrm>
          <a:off x="428368" y="288324"/>
          <a:ext cx="11090531" cy="5565063"/>
        </p:xfrm>
        <a:graphic>
          <a:graphicData uri="http://schemas.openxmlformats.org/drawingml/2006/table">
            <a:tbl>
              <a:tblPr firstRow="1" firstCol="1" bandRow="1"/>
              <a:tblGrid>
                <a:gridCol w="987745">
                  <a:extLst>
                    <a:ext uri="{9D8B030D-6E8A-4147-A177-3AD203B41FA5}">
                      <a16:colId xmlns:a16="http://schemas.microsoft.com/office/drawing/2014/main" xmlns="" val="3446376507"/>
                    </a:ext>
                  </a:extLst>
                </a:gridCol>
                <a:gridCol w="1331004">
                  <a:extLst>
                    <a:ext uri="{9D8B030D-6E8A-4147-A177-3AD203B41FA5}">
                      <a16:colId xmlns:a16="http://schemas.microsoft.com/office/drawing/2014/main" xmlns="" val="4190431199"/>
                    </a:ext>
                  </a:extLst>
                </a:gridCol>
                <a:gridCol w="8771782">
                  <a:extLst>
                    <a:ext uri="{9D8B030D-6E8A-4147-A177-3AD203B41FA5}">
                      <a16:colId xmlns:a16="http://schemas.microsoft.com/office/drawing/2014/main" xmlns="" val="3173659138"/>
                    </a:ext>
                  </a:extLst>
                </a:gridCol>
              </a:tblGrid>
              <a:tr h="5565063">
                <a:tc>
                  <a:txBody>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 thể loại văn xuôi ngắn gọn, hàm súc.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tựa</a:t>
                      </a:r>
                      <a:r>
                        <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Người viết thườn</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dựa trên một vài nét chấm phá về đời sống để thể hiện tâm trạng, suy nghĩ, chủ kiến của mình.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Kết hợp tự sự, trữ tình, nghị luận, miêu tả, khảo cứu...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Bố</a:t>
                      </a:r>
                      <a:r>
                        <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cục</a:t>
                      </a:r>
                      <a:r>
                        <a:rPr lang="en-US"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Tản văn khá tự do trong cách biểu hiện.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Ngôn từ:</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gần gũi đời thường, như lời chuyện trò, bàn luận, tâm sự</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4687760"/>
                  </a:ext>
                </a:extLst>
              </a:tr>
            </a:tbl>
          </a:graphicData>
        </a:graphic>
      </p:graphicFrame>
    </p:spTree>
    <p:extLst>
      <p:ext uri="{BB962C8B-B14F-4D97-AF65-F5344CB8AC3E}">
        <p14:creationId xmlns:p14="http://schemas.microsoft.com/office/powerpoint/2010/main" val="1298722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6199</Words>
  <Application>Microsoft Office PowerPoint</Application>
  <PresentationFormat>Widescreen</PresentationFormat>
  <Paragraphs>528</Paragraphs>
  <Slides>64</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64</vt:i4>
      </vt:variant>
    </vt:vector>
  </HeadingPairs>
  <TitlesOfParts>
    <vt:vector size="77" baseType="lpstr">
      <vt:lpstr>SimSun</vt:lpstr>
      <vt:lpstr>SimSun</vt:lpstr>
      <vt:lpstr>Aria</vt:lpstr>
      <vt:lpstr>Arial</vt:lpstr>
      <vt:lpstr>Calibri</vt:lpstr>
      <vt:lpstr>Calibri Light</vt:lpstr>
      <vt:lpstr>Mangal</vt:lpstr>
      <vt:lpstr>Microsoft Sans Serif</vt:lpstr>
      <vt:lpstr>MS Mincho</vt:lpstr>
      <vt:lpstr>Times New Roman</vt:lpstr>
      <vt:lpstr>Wingdings 3</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22</cp:revision>
  <dcterms:created xsi:type="dcterms:W3CDTF">2022-10-31T03:42:41Z</dcterms:created>
  <dcterms:modified xsi:type="dcterms:W3CDTF">2024-12-10T03:03:53Z</dcterms:modified>
</cp:coreProperties>
</file>