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8" r:id="rId2"/>
  </p:sldMasterIdLst>
  <p:notesMasterIdLst>
    <p:notesMasterId r:id="rId18"/>
  </p:notesMasterIdLst>
  <p:sldIdLst>
    <p:sldId id="276" r:id="rId3"/>
    <p:sldId id="275" r:id="rId4"/>
    <p:sldId id="442" r:id="rId5"/>
    <p:sldId id="4182" r:id="rId6"/>
    <p:sldId id="4175" r:id="rId7"/>
    <p:sldId id="320" r:id="rId8"/>
    <p:sldId id="4183" r:id="rId9"/>
    <p:sldId id="598" r:id="rId10"/>
    <p:sldId id="4184" r:id="rId11"/>
    <p:sldId id="4185" r:id="rId12"/>
    <p:sldId id="4186" r:id="rId13"/>
    <p:sldId id="4187" r:id="rId14"/>
    <p:sldId id="4189" r:id="rId15"/>
    <p:sldId id="4188" r:id="rId16"/>
    <p:sldId id="443" r:id="rId17"/>
  </p:sldIdLst>
  <p:sldSz cx="12192000" cy="6858000"/>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2327"/>
    <a:srgbClr val="1C221E"/>
    <a:srgbClr val="455C4C"/>
    <a:srgbClr val="E6E6E6"/>
    <a:srgbClr val="EFF1F3"/>
    <a:srgbClr val="D3D6DA"/>
    <a:srgbClr val="DDE1E6"/>
    <a:srgbClr val="FDEFDC"/>
    <a:srgbClr val="E02B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190" autoAdjust="0"/>
    <p:restoredTop sz="96196" autoAdjust="0"/>
  </p:normalViewPr>
  <p:slideViewPr>
    <p:cSldViewPr snapToGrid="0">
      <p:cViewPr varScale="1">
        <p:scale>
          <a:sx n="67" d="100"/>
          <a:sy n="67" d="100"/>
        </p:scale>
        <p:origin x="172" y="56"/>
      </p:cViewPr>
      <p:guideLst/>
    </p:cSldViewPr>
  </p:slideViewPr>
  <p:notesTextViewPr>
    <p:cViewPr>
      <p:scale>
        <a:sx n="1" d="1"/>
        <a:sy n="1" d="1"/>
      </p:scale>
      <p:origin x="0" y="0"/>
    </p:cViewPr>
  </p:notesTextViewPr>
  <p:sorterViewPr>
    <p:cViewPr>
      <p:scale>
        <a:sx n="150" d="100"/>
        <a:sy n="150" d="100"/>
      </p:scale>
      <p:origin x="0" y="-203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Text here</c:v>
                </c:pt>
              </c:strCache>
            </c:strRef>
          </c:tx>
          <c:spPr>
            <a:ln w="6350">
              <a:solidFill>
                <a:schemeClr val="accent1"/>
              </a:solidFill>
            </a:ln>
          </c:spPr>
          <c:dPt>
            <c:idx val="0"/>
            <c:bubble3D val="0"/>
            <c:spPr>
              <a:solidFill>
                <a:schemeClr val="accent3"/>
              </a:solidFill>
              <a:ln w="6350">
                <a:solidFill>
                  <a:schemeClr val="accent1"/>
                </a:solidFill>
              </a:ln>
              <a:effectLst/>
            </c:spPr>
            <c:extLst xmlns:c16r2="http://schemas.microsoft.com/office/drawing/2015/06/chart">
              <c:ext xmlns:c16="http://schemas.microsoft.com/office/drawing/2014/chart" uri="{C3380CC4-5D6E-409C-BE32-E72D297353CC}">
                <c16:uniqueId val="{00000001-4741-4BB4-B38E-F10B7798712C}"/>
              </c:ext>
            </c:extLst>
          </c:dPt>
          <c:dPt>
            <c:idx val="1"/>
            <c:bubble3D val="0"/>
            <c:spPr>
              <a:solidFill>
                <a:schemeClr val="accent2"/>
              </a:solidFill>
              <a:ln w="6350">
                <a:solidFill>
                  <a:schemeClr val="accent1"/>
                </a:solidFill>
              </a:ln>
              <a:effectLst/>
            </c:spPr>
            <c:extLst xmlns:c16r2="http://schemas.microsoft.com/office/drawing/2015/06/chart">
              <c:ext xmlns:c16="http://schemas.microsoft.com/office/drawing/2014/chart" uri="{C3380CC4-5D6E-409C-BE32-E72D297353CC}">
                <c16:uniqueId val="{00000003-4741-4BB4-B38E-F10B7798712C}"/>
              </c:ext>
            </c:extLst>
          </c:dPt>
          <c:dPt>
            <c:idx val="2"/>
            <c:bubble3D val="0"/>
            <c:spPr>
              <a:solidFill>
                <a:schemeClr val="accent3"/>
              </a:solidFill>
              <a:ln w="6350">
                <a:solidFill>
                  <a:schemeClr val="accent1"/>
                </a:solidFill>
              </a:ln>
              <a:effectLst/>
            </c:spPr>
            <c:extLst xmlns:c16r2="http://schemas.microsoft.com/office/drawing/2015/06/chart">
              <c:ext xmlns:c16="http://schemas.microsoft.com/office/drawing/2014/chart" uri="{C3380CC4-5D6E-409C-BE32-E72D297353CC}">
                <c16:uniqueId val="{00000005-4741-4BB4-B38E-F10B7798712C}"/>
              </c:ext>
            </c:extLst>
          </c:dPt>
          <c:dPt>
            <c:idx val="3"/>
            <c:bubble3D val="0"/>
            <c:spPr>
              <a:solidFill>
                <a:schemeClr val="accent4"/>
              </a:solidFill>
              <a:ln w="6350">
                <a:solidFill>
                  <a:schemeClr val="accent1"/>
                </a:solidFill>
              </a:ln>
              <a:effectLst/>
            </c:spPr>
            <c:extLst xmlns:c16r2="http://schemas.microsoft.com/office/drawing/2015/06/chart">
              <c:ext xmlns:c16="http://schemas.microsoft.com/office/drawing/2014/chart" uri="{C3380CC4-5D6E-409C-BE32-E72D297353CC}">
                <c16:uniqueId val="{00000007-4741-4BB4-B38E-F10B7798712C}"/>
              </c:ext>
            </c:extLst>
          </c:dPt>
          <c:cat>
            <c:strRef>
              <c:f>Sheet1!$A$2:$A$5</c:f>
              <c:strCache>
                <c:ptCount val="4"/>
                <c:pt idx="0">
                  <c:v>Legend1</c:v>
                </c:pt>
                <c:pt idx="1">
                  <c:v>Legend2</c:v>
                </c:pt>
                <c:pt idx="2">
                  <c:v>Legend3</c:v>
                </c:pt>
                <c:pt idx="3">
                  <c:v>Legend4</c:v>
                </c:pt>
              </c:strCache>
            </c:strRef>
          </c:cat>
          <c:val>
            <c:numRef>
              <c:f>Sheet1!$B$2:$B$5</c:f>
              <c:numCache>
                <c:formatCode>General</c:formatCode>
                <c:ptCount val="4"/>
                <c:pt idx="0">
                  <c:v>6</c:v>
                </c:pt>
                <c:pt idx="1">
                  <c:v>4</c:v>
                </c:pt>
                <c:pt idx="2">
                  <c:v>2</c:v>
                </c:pt>
                <c:pt idx="3">
                  <c:v>1</c:v>
                </c:pt>
              </c:numCache>
            </c:numRef>
          </c:val>
          <c:extLst xmlns:c16r2="http://schemas.microsoft.com/office/drawing/2015/06/chart">
            <c:ext xmlns:c16="http://schemas.microsoft.com/office/drawing/2014/chart" uri="{C3380CC4-5D6E-409C-BE32-E72D297353CC}">
              <c16:uniqueId val="{00000008-4741-4BB4-B38E-F10B7798712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Text here</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4741-4BB4-B38E-F10B7798712C}"/>
              </c:ext>
            </c:extLst>
          </c:dPt>
          <c:dPt>
            <c:idx val="1"/>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3-4741-4BB4-B38E-F10B7798712C}"/>
              </c:ext>
            </c:extLst>
          </c:dPt>
          <c:dPt>
            <c:idx val="2"/>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5-4741-4BB4-B38E-F10B7798712C}"/>
              </c:ext>
            </c:extLst>
          </c:dPt>
          <c:dPt>
            <c:idx val="3"/>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4741-4BB4-B38E-F10B7798712C}"/>
              </c:ext>
            </c:extLst>
          </c:dPt>
          <c:cat>
            <c:strRef>
              <c:f>Sheet1!$A$2:$A$5</c:f>
              <c:strCache>
                <c:ptCount val="4"/>
                <c:pt idx="0">
                  <c:v>Legend1</c:v>
                </c:pt>
                <c:pt idx="1">
                  <c:v>Legend2</c:v>
                </c:pt>
                <c:pt idx="2">
                  <c:v>Legend3</c:v>
                </c:pt>
                <c:pt idx="3">
                  <c:v>Legend4</c:v>
                </c:pt>
              </c:strCache>
            </c:strRef>
          </c:cat>
          <c:val>
            <c:numRef>
              <c:f>Sheet1!$B$2:$B$5</c:f>
              <c:numCache>
                <c:formatCode>General</c:formatCode>
                <c:ptCount val="4"/>
                <c:pt idx="0">
                  <c:v>6</c:v>
                </c:pt>
                <c:pt idx="1">
                  <c:v>4</c:v>
                </c:pt>
                <c:pt idx="2">
                  <c:v>2</c:v>
                </c:pt>
                <c:pt idx="3">
                  <c:v>1</c:v>
                </c:pt>
              </c:numCache>
            </c:numRef>
          </c:val>
          <c:extLst xmlns:c16r2="http://schemas.microsoft.com/office/drawing/2015/06/chart">
            <c:ext xmlns:c16="http://schemas.microsoft.com/office/drawing/2014/chart" uri="{C3380CC4-5D6E-409C-BE32-E72D297353CC}">
              <c16:uniqueId val="{00000008-4741-4BB4-B38E-F10B7798712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Text here</c:v>
                </c:pt>
              </c:strCache>
            </c:strRef>
          </c:tx>
          <c:spPr>
            <a:ln w="6350">
              <a:solidFill>
                <a:schemeClr val="accent1"/>
              </a:solidFill>
            </a:ln>
          </c:spPr>
          <c:dPt>
            <c:idx val="0"/>
            <c:bubble3D val="0"/>
            <c:spPr>
              <a:solidFill>
                <a:schemeClr val="accent3"/>
              </a:solidFill>
              <a:ln w="6350">
                <a:solidFill>
                  <a:schemeClr val="accent1"/>
                </a:solidFill>
              </a:ln>
              <a:effectLst/>
            </c:spPr>
            <c:extLst xmlns:c16r2="http://schemas.microsoft.com/office/drawing/2015/06/chart">
              <c:ext xmlns:c16="http://schemas.microsoft.com/office/drawing/2014/chart" uri="{C3380CC4-5D6E-409C-BE32-E72D297353CC}">
                <c16:uniqueId val="{00000001-4741-4BB4-B38E-F10B7798712C}"/>
              </c:ext>
            </c:extLst>
          </c:dPt>
          <c:dPt>
            <c:idx val="1"/>
            <c:bubble3D val="0"/>
            <c:spPr>
              <a:solidFill>
                <a:schemeClr val="accent2"/>
              </a:solidFill>
              <a:ln w="6350">
                <a:solidFill>
                  <a:schemeClr val="accent1"/>
                </a:solidFill>
              </a:ln>
              <a:effectLst/>
            </c:spPr>
            <c:extLst xmlns:c16r2="http://schemas.microsoft.com/office/drawing/2015/06/chart">
              <c:ext xmlns:c16="http://schemas.microsoft.com/office/drawing/2014/chart" uri="{C3380CC4-5D6E-409C-BE32-E72D297353CC}">
                <c16:uniqueId val="{00000003-4741-4BB4-B38E-F10B7798712C}"/>
              </c:ext>
            </c:extLst>
          </c:dPt>
          <c:dPt>
            <c:idx val="2"/>
            <c:bubble3D val="0"/>
            <c:spPr>
              <a:solidFill>
                <a:schemeClr val="accent3"/>
              </a:solidFill>
              <a:ln w="6350">
                <a:solidFill>
                  <a:schemeClr val="accent1"/>
                </a:solidFill>
              </a:ln>
              <a:effectLst/>
            </c:spPr>
            <c:extLst xmlns:c16r2="http://schemas.microsoft.com/office/drawing/2015/06/chart">
              <c:ext xmlns:c16="http://schemas.microsoft.com/office/drawing/2014/chart" uri="{C3380CC4-5D6E-409C-BE32-E72D297353CC}">
                <c16:uniqueId val="{00000005-4741-4BB4-B38E-F10B7798712C}"/>
              </c:ext>
            </c:extLst>
          </c:dPt>
          <c:dPt>
            <c:idx val="3"/>
            <c:bubble3D val="0"/>
            <c:spPr>
              <a:solidFill>
                <a:schemeClr val="accent4"/>
              </a:solidFill>
              <a:ln w="6350">
                <a:solidFill>
                  <a:schemeClr val="accent1"/>
                </a:solidFill>
              </a:ln>
              <a:effectLst/>
            </c:spPr>
            <c:extLst xmlns:c16r2="http://schemas.microsoft.com/office/drawing/2015/06/chart">
              <c:ext xmlns:c16="http://schemas.microsoft.com/office/drawing/2014/chart" uri="{C3380CC4-5D6E-409C-BE32-E72D297353CC}">
                <c16:uniqueId val="{00000007-4741-4BB4-B38E-F10B7798712C}"/>
              </c:ext>
            </c:extLst>
          </c:dPt>
          <c:cat>
            <c:strRef>
              <c:f>Sheet1!$A$2:$A$5</c:f>
              <c:strCache>
                <c:ptCount val="4"/>
                <c:pt idx="0">
                  <c:v>Legend1</c:v>
                </c:pt>
                <c:pt idx="1">
                  <c:v>Legend2</c:v>
                </c:pt>
                <c:pt idx="2">
                  <c:v>Legend3</c:v>
                </c:pt>
                <c:pt idx="3">
                  <c:v>Legend4</c:v>
                </c:pt>
              </c:strCache>
            </c:strRef>
          </c:cat>
          <c:val>
            <c:numRef>
              <c:f>Sheet1!$B$2:$B$5</c:f>
              <c:numCache>
                <c:formatCode>General</c:formatCode>
                <c:ptCount val="4"/>
                <c:pt idx="0">
                  <c:v>6</c:v>
                </c:pt>
                <c:pt idx="1">
                  <c:v>4</c:v>
                </c:pt>
                <c:pt idx="2">
                  <c:v>2</c:v>
                </c:pt>
                <c:pt idx="3">
                  <c:v>1</c:v>
                </c:pt>
              </c:numCache>
            </c:numRef>
          </c:val>
          <c:extLst xmlns:c16r2="http://schemas.microsoft.com/office/drawing/2015/06/chart">
            <c:ext xmlns:c16="http://schemas.microsoft.com/office/drawing/2014/chart" uri="{C3380CC4-5D6E-409C-BE32-E72D297353CC}">
              <c16:uniqueId val="{00000008-4741-4BB4-B38E-F10B7798712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34315E-AA88-4C4F-BC7F-691CB14FAFBC}" type="datetimeFigureOut">
              <a:rPr lang="zh-CN" altLang="en-US" smtClean="0"/>
              <a:t>2023/7/15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8D1EEC-C44F-4BFC-84C2-8741EE48D1A9}" type="slidenum">
              <a:rPr lang="zh-CN" altLang="en-US" smtClean="0"/>
              <a:t>‹#›</a:t>
            </a:fld>
            <a:endParaRPr lang="zh-CN" altLang="en-US"/>
          </a:p>
        </p:txBody>
      </p:sp>
    </p:spTree>
    <p:extLst>
      <p:ext uri="{BB962C8B-B14F-4D97-AF65-F5344CB8AC3E}">
        <p14:creationId xmlns:p14="http://schemas.microsoft.com/office/powerpoint/2010/main" val="1511828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8D1EEC-C44F-4BFC-84C2-8741EE48D1A9}" type="slidenum">
              <a:rPr lang="zh-CN" altLang="en-US" smtClean="0"/>
              <a:t>1</a:t>
            </a:fld>
            <a:endParaRPr lang="zh-CN" altLang="en-US"/>
          </a:p>
        </p:txBody>
      </p:sp>
    </p:spTree>
    <p:extLst>
      <p:ext uri="{BB962C8B-B14F-4D97-AF65-F5344CB8AC3E}">
        <p14:creationId xmlns:p14="http://schemas.microsoft.com/office/powerpoint/2010/main" val="2446565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800" b="0" i="0" u="none" strike="noStrike" kern="1200" dirty="0">
                <a:solidFill>
                  <a:srgbClr val="E6E6E6"/>
                </a:solidFill>
                <a:effectLst/>
                <a:latin typeface="+mn-lt"/>
                <a:ea typeface="+mn-ea"/>
                <a:cs typeface="+mn-cs"/>
              </a:rPr>
              <a:t>更多素材资源</a:t>
            </a:r>
            <a:r>
              <a:rPr lang="en-US" altLang="zh-CN" sz="800" b="0" i="0" u="none" strike="noStrike" kern="1200" dirty="0">
                <a:solidFill>
                  <a:srgbClr val="E6E6E6"/>
                </a:solidFill>
                <a:effectLst/>
                <a:latin typeface="+mn-lt"/>
                <a:ea typeface="+mn-ea"/>
                <a:cs typeface="+mn-cs"/>
              </a:rPr>
              <a:t>-</a:t>
            </a:r>
            <a:r>
              <a:rPr lang="zh-CN" altLang="en-US" sz="800" b="0" i="0" u="none" strike="noStrike" kern="1200" dirty="0">
                <a:solidFill>
                  <a:srgbClr val="E6E6E6"/>
                </a:solidFill>
                <a:effectLst/>
                <a:latin typeface="+mn-lt"/>
                <a:ea typeface="+mn-ea"/>
                <a:cs typeface="+mn-cs"/>
              </a:rPr>
              <a:t> </a:t>
            </a:r>
            <a:r>
              <a:rPr lang="en-US" altLang="zh-CN" sz="800" b="0" i="0" u="none" strike="noStrike" kern="1200" dirty="0">
                <a:solidFill>
                  <a:srgbClr val="E6E6E6"/>
                </a:solidFill>
                <a:effectLst/>
                <a:latin typeface="+mn-lt"/>
                <a:ea typeface="+mn-ea"/>
                <a:cs typeface="+mn-cs"/>
              </a:rPr>
              <a:t>B-</a:t>
            </a:r>
            <a:r>
              <a:rPr lang="en-US" altLang="zh-CN" sz="800" b="0" i="0" u="none" strike="noStrike" kern="1200" dirty="0" err="1">
                <a:solidFill>
                  <a:srgbClr val="E6E6E6"/>
                </a:solidFill>
                <a:effectLst/>
                <a:latin typeface="+mn-lt"/>
                <a:ea typeface="+mn-ea"/>
                <a:cs typeface="+mn-cs"/>
              </a:rPr>
              <a:t>lue</a:t>
            </a:r>
            <a:r>
              <a:rPr lang="en-US" altLang="zh-CN" sz="800" b="0" i="0" u="none" strike="noStrike" kern="1200" dirty="0">
                <a:solidFill>
                  <a:srgbClr val="E6E6E6"/>
                </a:solidFill>
                <a:effectLst/>
                <a:latin typeface="+mn-lt"/>
                <a:ea typeface="+mn-ea"/>
                <a:cs typeface="+mn-cs"/>
              </a:rPr>
              <a:t>-D-</a:t>
            </a:r>
            <a:r>
              <a:rPr lang="en-US" altLang="zh-CN" sz="800" b="0" i="0" u="none" strike="noStrike" kern="1200" dirty="0" err="1">
                <a:solidFill>
                  <a:srgbClr val="E6E6E6"/>
                </a:solidFill>
                <a:effectLst/>
                <a:latin typeface="+mn-lt"/>
                <a:ea typeface="+mn-ea"/>
                <a:cs typeface="+mn-cs"/>
              </a:rPr>
              <a:t>ragonfly</a:t>
            </a:r>
            <a:r>
              <a:rPr lang="en-US" altLang="zh-CN" sz="800" b="0" i="0" u="none" strike="noStrike" kern="1200" dirty="0">
                <a:solidFill>
                  <a:srgbClr val="E6E6E6"/>
                </a:solidFill>
                <a:effectLst/>
                <a:latin typeface="+mn-lt"/>
                <a:ea typeface="+mn-ea"/>
                <a:cs typeface="+mn-cs"/>
              </a:rPr>
              <a:t>- </a:t>
            </a:r>
            <a:r>
              <a:rPr lang="en-US" altLang="zh-CN" sz="800" dirty="0">
                <a:solidFill>
                  <a:srgbClr val="E6E6E6"/>
                </a:solidFill>
              </a:rPr>
              <a:t>DESIGN</a:t>
            </a:r>
            <a:endParaRPr lang="zh-CN" altLang="en-US" sz="800" dirty="0">
              <a:solidFill>
                <a:srgbClr val="E6E6E6"/>
              </a:solidFill>
            </a:endParaRPr>
          </a:p>
        </p:txBody>
      </p:sp>
      <p:sp>
        <p:nvSpPr>
          <p:cNvPr id="4" name="灯片编号占位符 3"/>
          <p:cNvSpPr>
            <a:spLocks noGrp="1"/>
          </p:cNvSpPr>
          <p:nvPr>
            <p:ph type="sldNum" sz="quarter" idx="5"/>
          </p:nvPr>
        </p:nvSpPr>
        <p:spPr/>
        <p:txBody>
          <a:bodyPr/>
          <a:lstStyle/>
          <a:p>
            <a:fld id="{248D1EEC-C44F-4BFC-84C2-8741EE48D1A9}" type="slidenum">
              <a:rPr lang="zh-CN" altLang="en-US" smtClean="0"/>
              <a:t>2</a:t>
            </a:fld>
            <a:endParaRPr lang="zh-CN" altLang="en-US"/>
          </a:p>
        </p:txBody>
      </p:sp>
    </p:spTree>
    <p:extLst>
      <p:ext uri="{BB962C8B-B14F-4D97-AF65-F5344CB8AC3E}">
        <p14:creationId xmlns:p14="http://schemas.microsoft.com/office/powerpoint/2010/main" val="3677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800" b="0" i="0" u="none" strike="noStrike" kern="1200" dirty="0">
                <a:solidFill>
                  <a:srgbClr val="E6E6E6"/>
                </a:solidFill>
                <a:effectLst/>
                <a:latin typeface="+mn-lt"/>
                <a:ea typeface="+mn-ea"/>
                <a:cs typeface="+mn-cs"/>
              </a:rPr>
              <a:t>更多素材资源</a:t>
            </a:r>
            <a:r>
              <a:rPr lang="en-US" altLang="zh-CN" sz="800" b="0" i="0" u="none" strike="noStrike" kern="1200" dirty="0">
                <a:solidFill>
                  <a:srgbClr val="E6E6E6"/>
                </a:solidFill>
                <a:effectLst/>
                <a:latin typeface="+mn-lt"/>
                <a:ea typeface="+mn-ea"/>
                <a:cs typeface="+mn-cs"/>
              </a:rPr>
              <a:t>-</a:t>
            </a:r>
            <a:r>
              <a:rPr lang="zh-CN" altLang="en-US" sz="800" b="0" i="0" u="none" strike="noStrike" kern="1200" dirty="0">
                <a:solidFill>
                  <a:srgbClr val="E6E6E6"/>
                </a:solidFill>
                <a:effectLst/>
                <a:latin typeface="+mn-lt"/>
                <a:ea typeface="+mn-ea"/>
                <a:cs typeface="+mn-cs"/>
              </a:rPr>
              <a:t> </a:t>
            </a:r>
            <a:r>
              <a:rPr lang="en-US" altLang="zh-CN" sz="800" b="0" i="0" u="none" strike="noStrike" kern="1200" dirty="0">
                <a:solidFill>
                  <a:srgbClr val="E6E6E6"/>
                </a:solidFill>
                <a:effectLst/>
                <a:latin typeface="+mn-lt"/>
                <a:ea typeface="+mn-ea"/>
                <a:cs typeface="+mn-cs"/>
              </a:rPr>
              <a:t>B-</a:t>
            </a:r>
            <a:r>
              <a:rPr lang="en-US" altLang="zh-CN" sz="800" b="0" i="0" u="none" strike="noStrike" kern="1200" dirty="0" err="1">
                <a:solidFill>
                  <a:srgbClr val="E6E6E6"/>
                </a:solidFill>
                <a:effectLst/>
                <a:latin typeface="+mn-lt"/>
                <a:ea typeface="+mn-ea"/>
                <a:cs typeface="+mn-cs"/>
              </a:rPr>
              <a:t>lue</a:t>
            </a:r>
            <a:r>
              <a:rPr lang="en-US" altLang="zh-CN" sz="800" b="0" i="0" u="none" strike="noStrike" kern="1200" dirty="0">
                <a:solidFill>
                  <a:srgbClr val="E6E6E6"/>
                </a:solidFill>
                <a:effectLst/>
                <a:latin typeface="+mn-lt"/>
                <a:ea typeface="+mn-ea"/>
                <a:cs typeface="+mn-cs"/>
              </a:rPr>
              <a:t>-D-</a:t>
            </a:r>
            <a:r>
              <a:rPr lang="en-US" altLang="zh-CN" sz="800" b="0" i="0" u="none" strike="noStrike" kern="1200" dirty="0" err="1">
                <a:solidFill>
                  <a:srgbClr val="E6E6E6"/>
                </a:solidFill>
                <a:effectLst/>
                <a:latin typeface="+mn-lt"/>
                <a:ea typeface="+mn-ea"/>
                <a:cs typeface="+mn-cs"/>
              </a:rPr>
              <a:t>ragonfly</a:t>
            </a:r>
            <a:r>
              <a:rPr lang="en-US" altLang="zh-CN" sz="800" b="0" i="0" u="none" strike="noStrike" kern="1200" dirty="0">
                <a:solidFill>
                  <a:srgbClr val="E6E6E6"/>
                </a:solidFill>
                <a:effectLst/>
                <a:latin typeface="+mn-lt"/>
                <a:ea typeface="+mn-ea"/>
                <a:cs typeface="+mn-cs"/>
              </a:rPr>
              <a:t>- </a:t>
            </a:r>
            <a:r>
              <a:rPr lang="en-US" altLang="zh-CN" sz="800" dirty="0">
                <a:solidFill>
                  <a:srgbClr val="E6E6E6"/>
                </a:solidFill>
              </a:rPr>
              <a:t>DESIGN</a:t>
            </a:r>
            <a:endParaRPr lang="zh-CN" altLang="en-US" sz="800" dirty="0">
              <a:solidFill>
                <a:srgbClr val="E6E6E6"/>
              </a:solidFill>
            </a:endParaRPr>
          </a:p>
        </p:txBody>
      </p:sp>
      <p:sp>
        <p:nvSpPr>
          <p:cNvPr id="4" name="灯片编号占位符 3"/>
          <p:cNvSpPr>
            <a:spLocks noGrp="1"/>
          </p:cNvSpPr>
          <p:nvPr>
            <p:ph type="sldNum" sz="quarter" idx="5"/>
          </p:nvPr>
        </p:nvSpPr>
        <p:spPr/>
        <p:txBody>
          <a:bodyPr/>
          <a:lstStyle/>
          <a:p>
            <a:fld id="{248D1EEC-C44F-4BFC-84C2-8741EE48D1A9}" type="slidenum">
              <a:rPr lang="zh-CN" altLang="en-US" smtClean="0"/>
              <a:t>4</a:t>
            </a:fld>
            <a:endParaRPr lang="zh-CN" altLang="en-US"/>
          </a:p>
        </p:txBody>
      </p:sp>
    </p:spTree>
    <p:extLst>
      <p:ext uri="{BB962C8B-B14F-4D97-AF65-F5344CB8AC3E}">
        <p14:creationId xmlns:p14="http://schemas.microsoft.com/office/powerpoint/2010/main" val="1405558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800" b="0" i="0" u="none" strike="noStrike" kern="1200" dirty="0">
                <a:solidFill>
                  <a:srgbClr val="E6E6E6"/>
                </a:solidFill>
                <a:effectLst/>
                <a:latin typeface="+mn-lt"/>
                <a:ea typeface="+mn-ea"/>
                <a:cs typeface="+mn-cs"/>
              </a:rPr>
              <a:t>更多素材资源</a:t>
            </a:r>
            <a:r>
              <a:rPr lang="en-US" altLang="zh-CN" sz="800" b="0" i="0" u="none" strike="noStrike" kern="1200" dirty="0">
                <a:solidFill>
                  <a:srgbClr val="E6E6E6"/>
                </a:solidFill>
                <a:effectLst/>
                <a:latin typeface="+mn-lt"/>
                <a:ea typeface="+mn-ea"/>
                <a:cs typeface="+mn-cs"/>
              </a:rPr>
              <a:t>-</a:t>
            </a:r>
            <a:r>
              <a:rPr lang="zh-CN" altLang="en-US" sz="800" b="0" i="0" u="none" strike="noStrike" kern="1200" dirty="0">
                <a:solidFill>
                  <a:srgbClr val="E6E6E6"/>
                </a:solidFill>
                <a:effectLst/>
                <a:latin typeface="+mn-lt"/>
                <a:ea typeface="+mn-ea"/>
                <a:cs typeface="+mn-cs"/>
              </a:rPr>
              <a:t> </a:t>
            </a:r>
            <a:r>
              <a:rPr lang="en-US" altLang="zh-CN" sz="800" b="0" i="0" u="none" strike="noStrike" kern="1200" dirty="0">
                <a:solidFill>
                  <a:srgbClr val="E6E6E6"/>
                </a:solidFill>
                <a:effectLst/>
                <a:latin typeface="+mn-lt"/>
                <a:ea typeface="+mn-ea"/>
                <a:cs typeface="+mn-cs"/>
              </a:rPr>
              <a:t>B-</a:t>
            </a:r>
            <a:r>
              <a:rPr lang="en-US" altLang="zh-CN" sz="800" b="0" i="0" u="none" strike="noStrike" kern="1200" dirty="0" err="1">
                <a:solidFill>
                  <a:srgbClr val="E6E6E6"/>
                </a:solidFill>
                <a:effectLst/>
                <a:latin typeface="+mn-lt"/>
                <a:ea typeface="+mn-ea"/>
                <a:cs typeface="+mn-cs"/>
              </a:rPr>
              <a:t>lue</a:t>
            </a:r>
            <a:r>
              <a:rPr lang="en-US" altLang="zh-CN" sz="800" b="0" i="0" u="none" strike="noStrike" kern="1200" dirty="0">
                <a:solidFill>
                  <a:srgbClr val="E6E6E6"/>
                </a:solidFill>
                <a:effectLst/>
                <a:latin typeface="+mn-lt"/>
                <a:ea typeface="+mn-ea"/>
                <a:cs typeface="+mn-cs"/>
              </a:rPr>
              <a:t>-D-</a:t>
            </a:r>
            <a:r>
              <a:rPr lang="en-US" altLang="zh-CN" sz="800" b="0" i="0" u="none" strike="noStrike" kern="1200" dirty="0" err="1">
                <a:solidFill>
                  <a:srgbClr val="E6E6E6"/>
                </a:solidFill>
                <a:effectLst/>
                <a:latin typeface="+mn-lt"/>
                <a:ea typeface="+mn-ea"/>
                <a:cs typeface="+mn-cs"/>
              </a:rPr>
              <a:t>ragonfly</a:t>
            </a:r>
            <a:r>
              <a:rPr lang="en-US" altLang="zh-CN" sz="800" b="0" i="0" u="none" strike="noStrike" kern="1200" dirty="0">
                <a:solidFill>
                  <a:srgbClr val="E6E6E6"/>
                </a:solidFill>
                <a:effectLst/>
                <a:latin typeface="+mn-lt"/>
                <a:ea typeface="+mn-ea"/>
                <a:cs typeface="+mn-cs"/>
              </a:rPr>
              <a:t>- </a:t>
            </a:r>
            <a:r>
              <a:rPr lang="en-US" altLang="zh-CN" sz="800" dirty="0">
                <a:solidFill>
                  <a:srgbClr val="E6E6E6"/>
                </a:solidFill>
              </a:rPr>
              <a:t>DESIGN</a:t>
            </a:r>
            <a:endParaRPr lang="zh-CN" altLang="en-US" sz="800" dirty="0">
              <a:solidFill>
                <a:srgbClr val="E6E6E6"/>
              </a:solidFill>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8D1EEC-C44F-4BFC-84C2-8741EE48D1A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22068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800" b="0" i="0" u="none" strike="noStrike" kern="1200" dirty="0">
                <a:solidFill>
                  <a:srgbClr val="E6E6E6"/>
                </a:solidFill>
                <a:effectLst/>
                <a:latin typeface="+mn-lt"/>
                <a:ea typeface="+mn-ea"/>
                <a:cs typeface="+mn-cs"/>
              </a:rPr>
              <a:t>更多素材资源</a:t>
            </a:r>
            <a:r>
              <a:rPr lang="en-US" altLang="zh-CN" sz="800" b="0" i="0" u="none" strike="noStrike" kern="1200" dirty="0">
                <a:solidFill>
                  <a:srgbClr val="E6E6E6"/>
                </a:solidFill>
                <a:effectLst/>
                <a:latin typeface="+mn-lt"/>
                <a:ea typeface="+mn-ea"/>
                <a:cs typeface="+mn-cs"/>
              </a:rPr>
              <a:t>-</a:t>
            </a:r>
            <a:r>
              <a:rPr lang="zh-CN" altLang="en-US" sz="800" b="0" i="0" u="none" strike="noStrike" kern="1200" dirty="0">
                <a:solidFill>
                  <a:srgbClr val="E6E6E6"/>
                </a:solidFill>
                <a:effectLst/>
                <a:latin typeface="+mn-lt"/>
                <a:ea typeface="+mn-ea"/>
                <a:cs typeface="+mn-cs"/>
              </a:rPr>
              <a:t> </a:t>
            </a:r>
            <a:r>
              <a:rPr lang="en-US" altLang="zh-CN" sz="800" b="0" i="0" u="none" strike="noStrike" kern="1200" dirty="0">
                <a:solidFill>
                  <a:srgbClr val="E6E6E6"/>
                </a:solidFill>
                <a:effectLst/>
                <a:latin typeface="+mn-lt"/>
                <a:ea typeface="+mn-ea"/>
                <a:cs typeface="+mn-cs"/>
              </a:rPr>
              <a:t>B-</a:t>
            </a:r>
            <a:r>
              <a:rPr lang="en-US" altLang="zh-CN" sz="800" b="0" i="0" u="none" strike="noStrike" kern="1200" dirty="0" err="1">
                <a:solidFill>
                  <a:srgbClr val="E6E6E6"/>
                </a:solidFill>
                <a:effectLst/>
                <a:latin typeface="+mn-lt"/>
                <a:ea typeface="+mn-ea"/>
                <a:cs typeface="+mn-cs"/>
              </a:rPr>
              <a:t>lue</a:t>
            </a:r>
            <a:r>
              <a:rPr lang="en-US" altLang="zh-CN" sz="800" b="0" i="0" u="none" strike="noStrike" kern="1200" dirty="0">
                <a:solidFill>
                  <a:srgbClr val="E6E6E6"/>
                </a:solidFill>
                <a:effectLst/>
                <a:latin typeface="+mn-lt"/>
                <a:ea typeface="+mn-ea"/>
                <a:cs typeface="+mn-cs"/>
              </a:rPr>
              <a:t>-D-</a:t>
            </a:r>
            <a:r>
              <a:rPr lang="en-US" altLang="zh-CN" sz="800" b="0" i="0" u="none" strike="noStrike" kern="1200" dirty="0" err="1">
                <a:solidFill>
                  <a:srgbClr val="E6E6E6"/>
                </a:solidFill>
                <a:effectLst/>
                <a:latin typeface="+mn-lt"/>
                <a:ea typeface="+mn-ea"/>
                <a:cs typeface="+mn-cs"/>
              </a:rPr>
              <a:t>ragonfly</a:t>
            </a:r>
            <a:r>
              <a:rPr lang="en-US" altLang="zh-CN" sz="800" b="0" i="0" u="none" strike="noStrike" kern="1200" dirty="0">
                <a:solidFill>
                  <a:srgbClr val="E6E6E6"/>
                </a:solidFill>
                <a:effectLst/>
                <a:latin typeface="+mn-lt"/>
                <a:ea typeface="+mn-ea"/>
                <a:cs typeface="+mn-cs"/>
              </a:rPr>
              <a:t>- </a:t>
            </a:r>
            <a:r>
              <a:rPr lang="en-US" altLang="zh-CN" sz="800" dirty="0">
                <a:solidFill>
                  <a:srgbClr val="E6E6E6"/>
                </a:solidFill>
              </a:rPr>
              <a:t>DESIGN</a:t>
            </a:r>
            <a:endParaRPr lang="zh-CN" altLang="en-US" sz="800" dirty="0">
              <a:solidFill>
                <a:srgbClr val="E6E6E6"/>
              </a:solidFill>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8D1EEC-C44F-4BFC-84C2-8741EE48D1A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70731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 xmlns:a16="http://schemas.microsoft.com/office/drawing/2014/main" id="{A40ECCD6-BC05-4722-B6B6-C3135ABE5BE2}"/>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3" name="更多资源下载：https://www.58pic.com/u/61536760" hidden="1">
            <a:extLst>
              <a:ext uri="{FF2B5EF4-FFF2-40B4-BE49-F238E27FC236}">
                <a16:creationId xmlns="" xmlns:a16="http://schemas.microsoft.com/office/drawing/2014/main" id="{C601F188-D72C-4D4B-9F32-8A9536FA8516}"/>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996246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5_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 xmlns:a16="http://schemas.microsoft.com/office/drawing/2014/main" id="{E3062B5B-4B7E-4CB9-964C-2B3C8DD797B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E6E6E6"/>
              </a:solidFill>
            </a:endParaRPr>
          </a:p>
        </p:txBody>
      </p:sp>
      <p:sp>
        <p:nvSpPr>
          <p:cNvPr id="3" name="更多资源下载：https://www.58pic.com/u/61536760" hidden="1">
            <a:extLst>
              <a:ext uri="{FF2B5EF4-FFF2-40B4-BE49-F238E27FC236}">
                <a16:creationId xmlns="" xmlns:a16="http://schemas.microsoft.com/office/drawing/2014/main" id="{17E90A3C-F8B0-4BEB-A9C7-2B3EBEA69E44}"/>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 xmlns:a16="http://schemas.microsoft.com/office/drawing/2014/main" id="{8E8929C5-08AE-4C1A-B1A1-FDFE45F42A68}"/>
              </a:ext>
            </a:extLst>
          </p:cNvPr>
          <p:cNvSpPr txBox="1"/>
          <p:nvPr userDrawn="1"/>
        </p:nvSpPr>
        <p:spPr>
          <a:xfrm>
            <a:off x="-34029696" y="0"/>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文本框 4" hidden="1">
            <a:extLst>
              <a:ext uri="{FF2B5EF4-FFF2-40B4-BE49-F238E27FC236}">
                <a16:creationId xmlns="" xmlns:a16="http://schemas.microsoft.com/office/drawing/2014/main" id="{A4884D17-2E3C-4F6B-AB1E-EFCC73F7439E}"/>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文本框 5" hidden="1">
            <a:extLst>
              <a:ext uri="{FF2B5EF4-FFF2-40B4-BE49-F238E27FC236}">
                <a16:creationId xmlns="" xmlns:a16="http://schemas.microsoft.com/office/drawing/2014/main" id="{441F0FE0-FE81-4426-91B6-6B3A8200C3CF}"/>
              </a:ext>
            </a:extLst>
          </p:cNvPr>
          <p:cNvSpPr txBox="1"/>
          <p:nvPr userDrawn="1"/>
        </p:nvSpPr>
        <p:spPr>
          <a:xfrm>
            <a:off x="-16011022" y="-212583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矩形 6" hidden="1">
            <a:extLst>
              <a:ext uri="{FF2B5EF4-FFF2-40B4-BE49-F238E27FC236}">
                <a16:creationId xmlns="" xmlns:a16="http://schemas.microsoft.com/office/drawing/2014/main" id="{8289A45E-A6D0-4936-AA0B-344C6675BDAA}"/>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255078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6_空白">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2598588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空白21-12">
    <p:spTree>
      <p:nvGrpSpPr>
        <p:cNvPr id="1" name=""/>
        <p:cNvGrpSpPr/>
        <p:nvPr/>
      </p:nvGrpSpPr>
      <p:grpSpPr>
        <a:xfrm>
          <a:off x="0" y="0"/>
          <a:ext cx="0" cy="0"/>
          <a:chOff x="0" y="0"/>
          <a:chExt cx="0" cy="0"/>
        </a:xfrm>
      </p:grpSpPr>
    </p:spTree>
    <p:extLst>
      <p:ext uri="{BB962C8B-B14F-4D97-AF65-F5344CB8AC3E}">
        <p14:creationId xmlns:p14="http://schemas.microsoft.com/office/powerpoint/2010/main" val="448110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空白">
    <p:bg>
      <p:bgPr>
        <a:solidFill>
          <a:schemeClr val="accent2"/>
        </a:solidFill>
        <a:effectLst/>
      </p:bgPr>
    </p:bg>
    <p:spTree>
      <p:nvGrpSpPr>
        <p:cNvPr id="1" name=""/>
        <p:cNvGrpSpPr/>
        <p:nvPr/>
      </p:nvGrpSpPr>
      <p:grpSpPr>
        <a:xfrm>
          <a:off x="0" y="0"/>
          <a:ext cx="0" cy="0"/>
          <a:chOff x="0" y="0"/>
          <a:chExt cx="0" cy="0"/>
        </a:xfrm>
      </p:grpSpPr>
      <p:sp>
        <p:nvSpPr>
          <p:cNvPr id="3" name="更多资源下载：https://www.58pic.com/u/61536760">
            <a:extLst>
              <a:ext uri="{FF2B5EF4-FFF2-40B4-BE49-F238E27FC236}">
                <a16:creationId xmlns="" xmlns:a16="http://schemas.microsoft.com/office/drawing/2014/main" id="{00A8853D-AB50-4CD6-916C-C53BF4F7498F}"/>
              </a:ext>
            </a:extLst>
          </p:cNvPr>
          <p:cNvSpPr>
            <a:spLocks noGrp="1"/>
          </p:cNvSpPr>
          <p:nvPr>
            <p:ph type="pic" sz="quarter" idx="10"/>
          </p:nvPr>
        </p:nvSpPr>
        <p:spPr>
          <a:xfrm>
            <a:off x="0" y="0"/>
            <a:ext cx="12192000" cy="6858000"/>
          </a:xfrm>
          <a:prstGeom prst="rect">
            <a:avLst/>
          </a:prstGeom>
          <a:solidFill>
            <a:schemeClr val="accent1"/>
          </a:solidFill>
        </p:spPr>
        <p:txBody>
          <a:bodyPr/>
          <a:lstStyle>
            <a:lvl1pPr>
              <a:defRPr>
                <a:solidFill>
                  <a:srgbClr val="E6E6E6"/>
                </a:solidFill>
              </a:defRPr>
            </a:lvl1pPr>
          </a:lstStyle>
          <a:p>
            <a:endParaRPr lang="zh-CN" altLang="en-US"/>
          </a:p>
        </p:txBody>
      </p:sp>
      <p:sp>
        <p:nvSpPr>
          <p:cNvPr id="5" name="更多资源下载：https://www.58pic.com/u/61536760" hidden="1">
            <a:extLst>
              <a:ext uri="{FF2B5EF4-FFF2-40B4-BE49-F238E27FC236}">
                <a16:creationId xmlns="" xmlns:a16="http://schemas.microsoft.com/office/drawing/2014/main" id="{CDC18EE2-ECC1-43AC-A74F-63FD6DFF49A4}"/>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 xmlns:a16="http://schemas.microsoft.com/office/drawing/2014/main" id="{CF6A394B-751A-4395-A207-B679971548FA}"/>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更多资源下载：https://www.58pic.com/u/61536760" hidden="1">
            <a:extLst>
              <a:ext uri="{FF2B5EF4-FFF2-40B4-BE49-F238E27FC236}">
                <a16:creationId xmlns="" xmlns:a16="http://schemas.microsoft.com/office/drawing/2014/main" id="{EBBE956C-C935-4ECC-9DF4-56A2FB202FF8}"/>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8" name="更多资源下载：https://www.58pic.com/u/61536760" hidden="1">
            <a:extLst>
              <a:ext uri="{FF2B5EF4-FFF2-40B4-BE49-F238E27FC236}">
                <a16:creationId xmlns="" xmlns:a16="http://schemas.microsoft.com/office/drawing/2014/main" id="{343A6E06-FE3A-44B6-BF0D-FD49CBA996A5}"/>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1826198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7_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 xmlns:a16="http://schemas.microsoft.com/office/drawing/2014/main" id="{E3062B5B-4B7E-4CB9-964C-2B3C8DD797B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E6E6E6"/>
              </a:solidFill>
            </a:endParaRPr>
          </a:p>
        </p:txBody>
      </p:sp>
      <p:sp>
        <p:nvSpPr>
          <p:cNvPr id="3" name="更多资源下载：https://www.58pic.com/u/61536760" hidden="1">
            <a:extLst>
              <a:ext uri="{FF2B5EF4-FFF2-40B4-BE49-F238E27FC236}">
                <a16:creationId xmlns="" xmlns:a16="http://schemas.microsoft.com/office/drawing/2014/main" id="{17E90A3C-F8B0-4BEB-A9C7-2B3EBEA69E44}"/>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 xmlns:a16="http://schemas.microsoft.com/office/drawing/2014/main" id="{8E8929C5-08AE-4C1A-B1A1-FDFE45F42A68}"/>
              </a:ext>
            </a:extLst>
          </p:cNvPr>
          <p:cNvSpPr txBox="1"/>
          <p:nvPr userDrawn="1"/>
        </p:nvSpPr>
        <p:spPr>
          <a:xfrm>
            <a:off x="-34029696" y="0"/>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文本框 4" hidden="1">
            <a:extLst>
              <a:ext uri="{FF2B5EF4-FFF2-40B4-BE49-F238E27FC236}">
                <a16:creationId xmlns="" xmlns:a16="http://schemas.microsoft.com/office/drawing/2014/main" id="{A4884D17-2E3C-4F6B-AB1E-EFCC73F7439E}"/>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文本框 5" hidden="1">
            <a:extLst>
              <a:ext uri="{FF2B5EF4-FFF2-40B4-BE49-F238E27FC236}">
                <a16:creationId xmlns="" xmlns:a16="http://schemas.microsoft.com/office/drawing/2014/main" id="{441F0FE0-FE81-4426-91B6-6B3A8200C3CF}"/>
              </a:ext>
            </a:extLst>
          </p:cNvPr>
          <p:cNvSpPr txBox="1"/>
          <p:nvPr userDrawn="1"/>
        </p:nvSpPr>
        <p:spPr>
          <a:xfrm>
            <a:off x="-16011022" y="-212583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矩形 6" hidden="1">
            <a:extLst>
              <a:ext uri="{FF2B5EF4-FFF2-40B4-BE49-F238E27FC236}">
                <a16:creationId xmlns="" xmlns:a16="http://schemas.microsoft.com/office/drawing/2014/main" id="{8289A45E-A6D0-4936-AA0B-344C6675BDAA}"/>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1712494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9_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 xmlns:a16="http://schemas.microsoft.com/office/drawing/2014/main" id="{E3062B5B-4B7E-4CB9-964C-2B3C8DD797B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E6E6E6"/>
              </a:solidFill>
            </a:endParaRPr>
          </a:p>
        </p:txBody>
      </p:sp>
      <p:sp>
        <p:nvSpPr>
          <p:cNvPr id="3" name="更多资源下载：https://www.58pic.com/u/61536760" hidden="1">
            <a:extLst>
              <a:ext uri="{FF2B5EF4-FFF2-40B4-BE49-F238E27FC236}">
                <a16:creationId xmlns="" xmlns:a16="http://schemas.microsoft.com/office/drawing/2014/main" id="{17E90A3C-F8B0-4BEB-A9C7-2B3EBEA69E44}"/>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 xmlns:a16="http://schemas.microsoft.com/office/drawing/2014/main" id="{8E8929C5-08AE-4C1A-B1A1-FDFE45F42A68}"/>
              </a:ext>
            </a:extLst>
          </p:cNvPr>
          <p:cNvSpPr txBox="1"/>
          <p:nvPr userDrawn="1"/>
        </p:nvSpPr>
        <p:spPr>
          <a:xfrm>
            <a:off x="-34029696" y="0"/>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文本框 4" hidden="1">
            <a:extLst>
              <a:ext uri="{FF2B5EF4-FFF2-40B4-BE49-F238E27FC236}">
                <a16:creationId xmlns="" xmlns:a16="http://schemas.microsoft.com/office/drawing/2014/main" id="{A4884D17-2E3C-4F6B-AB1E-EFCC73F7439E}"/>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文本框 5" hidden="1">
            <a:extLst>
              <a:ext uri="{FF2B5EF4-FFF2-40B4-BE49-F238E27FC236}">
                <a16:creationId xmlns="" xmlns:a16="http://schemas.microsoft.com/office/drawing/2014/main" id="{441F0FE0-FE81-4426-91B6-6B3A8200C3CF}"/>
              </a:ext>
            </a:extLst>
          </p:cNvPr>
          <p:cNvSpPr txBox="1"/>
          <p:nvPr userDrawn="1"/>
        </p:nvSpPr>
        <p:spPr>
          <a:xfrm>
            <a:off x="-16011022" y="-212583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矩形 6" hidden="1">
            <a:extLst>
              <a:ext uri="{FF2B5EF4-FFF2-40B4-BE49-F238E27FC236}">
                <a16:creationId xmlns="" xmlns:a16="http://schemas.microsoft.com/office/drawing/2014/main" id="{8289A45E-A6D0-4936-AA0B-344C6675BDAA}"/>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188876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1_a01">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2" name="组合 1">
            <a:extLst>
              <a:ext uri="{FF2B5EF4-FFF2-40B4-BE49-F238E27FC236}">
                <a16:creationId xmlns="" xmlns:a16="http://schemas.microsoft.com/office/drawing/2014/main" id="{BECB128D-3252-4628-80E2-C76B5C65D0D8}"/>
              </a:ext>
            </a:extLst>
          </p:cNvPr>
          <p:cNvGrpSpPr/>
          <p:nvPr userDrawn="1"/>
        </p:nvGrpSpPr>
        <p:grpSpPr>
          <a:xfrm>
            <a:off x="-951272" y="5129780"/>
            <a:ext cx="13481931" cy="4008734"/>
            <a:chOff x="-951272" y="5129780"/>
            <a:chExt cx="13481931" cy="4008734"/>
          </a:xfrm>
        </p:grpSpPr>
        <p:pic>
          <p:nvPicPr>
            <p:cNvPr id="7" name="图片 6">
              <a:extLst>
                <a:ext uri="{FF2B5EF4-FFF2-40B4-BE49-F238E27FC236}">
                  <a16:creationId xmlns="" xmlns:a16="http://schemas.microsoft.com/office/drawing/2014/main" id="{AD9BE29C-E4AC-4938-83DA-CB1F154A4416}"/>
                </a:ext>
              </a:extLst>
            </p:cNvPr>
            <p:cNvPicPr>
              <a:picLocks noChangeAspect="1"/>
            </p:cNvPicPr>
            <p:nvPr userDrawn="1"/>
          </p:nvPicPr>
          <p:blipFill rotWithShape="1">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r="57294"/>
            <a:stretch/>
          </p:blipFill>
          <p:spPr>
            <a:xfrm rot="12570472">
              <a:off x="-951272" y="5129780"/>
              <a:ext cx="4778477" cy="3456439"/>
            </a:xfrm>
            <a:prstGeom prst="rect">
              <a:avLst/>
            </a:prstGeom>
          </p:spPr>
        </p:pic>
        <p:pic>
          <p:nvPicPr>
            <p:cNvPr id="8" name="图片 7">
              <a:extLst>
                <a:ext uri="{FF2B5EF4-FFF2-40B4-BE49-F238E27FC236}">
                  <a16:creationId xmlns="" xmlns:a16="http://schemas.microsoft.com/office/drawing/2014/main" id="{C19452FD-0B91-4BF4-B8B7-9FFD112CFD0E}"/>
                </a:ext>
              </a:extLst>
            </p:cNvPr>
            <p:cNvPicPr>
              <a:picLocks noChangeAspect="1"/>
            </p:cNvPicPr>
            <p:nvPr userDrawn="1"/>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116315" y="5362492"/>
              <a:ext cx="9414344" cy="3776022"/>
            </a:xfrm>
            <a:prstGeom prst="rect">
              <a:avLst/>
            </a:prstGeom>
          </p:spPr>
        </p:pic>
      </p:grpSp>
    </p:spTree>
    <p:extLst>
      <p:ext uri="{BB962C8B-B14F-4D97-AF65-F5344CB8AC3E}">
        <p14:creationId xmlns:p14="http://schemas.microsoft.com/office/powerpoint/2010/main" val="798376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文本框 1" hidden="1">
            <a:extLst>
              <a:ext uri="{FF2B5EF4-FFF2-40B4-BE49-F238E27FC236}">
                <a16:creationId xmlns="" xmlns:a16="http://schemas.microsoft.com/office/drawing/2014/main" id="{807606F3-AC03-44B3-82D4-A28F1060013F}"/>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chemeClr val="bg1"/>
              </a:solidFill>
            </a:endParaRPr>
          </a:p>
        </p:txBody>
      </p:sp>
      <p:sp>
        <p:nvSpPr>
          <p:cNvPr id="3" name="文本框 2" hidden="1">
            <a:extLst>
              <a:ext uri="{FF2B5EF4-FFF2-40B4-BE49-F238E27FC236}">
                <a16:creationId xmlns="" xmlns:a16="http://schemas.microsoft.com/office/drawing/2014/main" id="{70C68887-BEB9-48B3-9D32-2D9741925CFB}"/>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chemeClr val="bg1"/>
              </a:solidFill>
            </a:endParaRPr>
          </a:p>
        </p:txBody>
      </p:sp>
      <p:sp>
        <p:nvSpPr>
          <p:cNvPr id="4" name="文本框 3" hidden="1">
            <a:extLst>
              <a:ext uri="{FF2B5EF4-FFF2-40B4-BE49-F238E27FC236}">
                <a16:creationId xmlns="" xmlns:a16="http://schemas.microsoft.com/office/drawing/2014/main" id="{3DA84732-7AEF-4010-B554-4E6548B2394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chemeClr val="bg1"/>
              </a:solidFill>
            </a:endParaRPr>
          </a:p>
        </p:txBody>
      </p:sp>
      <p:sp>
        <p:nvSpPr>
          <p:cNvPr id="5" name="矩形 4" hidden="1">
            <a:extLst>
              <a:ext uri="{FF2B5EF4-FFF2-40B4-BE49-F238E27FC236}">
                <a16:creationId xmlns="" xmlns:a16="http://schemas.microsoft.com/office/drawing/2014/main" id="{21E30BAC-3EFA-4972-B62C-AF8DE118CE80}"/>
              </a:ext>
            </a:extLst>
          </p:cNvPr>
          <p:cNvSpPr/>
          <p:nvPr userDrawn="1"/>
        </p:nvSpPr>
        <p:spPr>
          <a:xfrm>
            <a:off x="-15098004" y="6488668"/>
            <a:ext cx="1197764" cy="369332"/>
          </a:xfrm>
          <a:prstGeom prst="rect">
            <a:avLst/>
          </a:prstGeom>
        </p:spPr>
        <p:txBody>
          <a:bodyPr wrap="none">
            <a:spAutoFit/>
          </a:bodyPr>
          <a:lstStyle/>
          <a:p>
            <a:r>
              <a:rPr lang="en-US" altLang="zh-CN" dirty="0">
                <a:solidFill>
                  <a:srgbClr val="CCD1D4"/>
                </a:solidFill>
              </a:rPr>
              <a:t>61536760</a:t>
            </a:r>
            <a:endParaRPr lang="zh-CN" altLang="en-US" dirty="0">
              <a:solidFill>
                <a:srgbClr val="CCD1D4"/>
              </a:solidFill>
            </a:endParaRPr>
          </a:p>
        </p:txBody>
      </p:sp>
    </p:spTree>
    <p:extLst>
      <p:ext uri="{BB962C8B-B14F-4D97-AF65-F5344CB8AC3E}">
        <p14:creationId xmlns:p14="http://schemas.microsoft.com/office/powerpoint/2010/main" val="2600910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64D423A-9A7F-48A1-B915-3DD9BCF4116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49432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 xmlns:a16="http://schemas.microsoft.com/office/drawing/2014/main" id="{A40ECCD6-BC05-4722-B6B6-C3135ABE5BE2}"/>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3" name="更多资源下载：https://www.58pic.com/u/61536760" hidden="1">
            <a:extLst>
              <a:ext uri="{FF2B5EF4-FFF2-40B4-BE49-F238E27FC236}">
                <a16:creationId xmlns="" xmlns:a16="http://schemas.microsoft.com/office/drawing/2014/main" id="{C601F188-D72C-4D4B-9F32-8A9536FA8516}"/>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3327373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 xmlns:a16="http://schemas.microsoft.com/office/drawing/2014/main" id="{A40ECCD6-BC05-4722-B6B6-C3135ABE5BE2}"/>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3" name="更多资源下载：https://www.58pic.com/u/61536760" hidden="1">
            <a:extLst>
              <a:ext uri="{FF2B5EF4-FFF2-40B4-BE49-F238E27FC236}">
                <a16:creationId xmlns="" xmlns:a16="http://schemas.microsoft.com/office/drawing/2014/main" id="{C601F188-D72C-4D4B-9F32-8A9536FA8516}"/>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795270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 xmlns:a16="http://schemas.microsoft.com/office/drawing/2014/main" id="{A40ECCD6-BC05-4722-B6B6-C3135ABE5BE2}"/>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3" name="更多资源下载：https://www.58pic.com/u/61536760" hidden="1">
            <a:extLst>
              <a:ext uri="{FF2B5EF4-FFF2-40B4-BE49-F238E27FC236}">
                <a16:creationId xmlns="" xmlns:a16="http://schemas.microsoft.com/office/drawing/2014/main" id="{C601F188-D72C-4D4B-9F32-8A9536FA8516}"/>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2130470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8_ff">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 xmlns:a16="http://schemas.microsoft.com/office/drawing/2014/main" id="{E3062B5B-4B7E-4CB9-964C-2B3C8DD797B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E6E6E6"/>
              </a:solidFill>
            </a:endParaRPr>
          </a:p>
        </p:txBody>
      </p:sp>
      <p:sp>
        <p:nvSpPr>
          <p:cNvPr id="3" name="更多资源下载：https://www.58pic.com/u/61536760" hidden="1">
            <a:extLst>
              <a:ext uri="{FF2B5EF4-FFF2-40B4-BE49-F238E27FC236}">
                <a16:creationId xmlns="" xmlns:a16="http://schemas.microsoft.com/office/drawing/2014/main" id="{17E90A3C-F8B0-4BEB-A9C7-2B3EBEA69E44}"/>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 xmlns:a16="http://schemas.microsoft.com/office/drawing/2014/main" id="{8E8929C5-08AE-4C1A-B1A1-FDFE45F42A68}"/>
              </a:ext>
            </a:extLst>
          </p:cNvPr>
          <p:cNvSpPr txBox="1"/>
          <p:nvPr userDrawn="1"/>
        </p:nvSpPr>
        <p:spPr>
          <a:xfrm>
            <a:off x="-34029696" y="0"/>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文本框 4" hidden="1">
            <a:extLst>
              <a:ext uri="{FF2B5EF4-FFF2-40B4-BE49-F238E27FC236}">
                <a16:creationId xmlns="" xmlns:a16="http://schemas.microsoft.com/office/drawing/2014/main" id="{A4884D17-2E3C-4F6B-AB1E-EFCC73F7439E}"/>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文本框 5" hidden="1">
            <a:extLst>
              <a:ext uri="{FF2B5EF4-FFF2-40B4-BE49-F238E27FC236}">
                <a16:creationId xmlns="" xmlns:a16="http://schemas.microsoft.com/office/drawing/2014/main" id="{441F0FE0-FE81-4426-91B6-6B3A8200C3CF}"/>
              </a:ext>
            </a:extLst>
          </p:cNvPr>
          <p:cNvSpPr txBox="1"/>
          <p:nvPr userDrawn="1"/>
        </p:nvSpPr>
        <p:spPr>
          <a:xfrm>
            <a:off x="-16011022" y="-212583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矩形 6" hidden="1">
            <a:extLst>
              <a:ext uri="{FF2B5EF4-FFF2-40B4-BE49-F238E27FC236}">
                <a16:creationId xmlns="" xmlns:a16="http://schemas.microsoft.com/office/drawing/2014/main" id="{8289A45E-A6D0-4936-AA0B-344C6675BDAA}"/>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pic>
        <p:nvPicPr>
          <p:cNvPr id="8" name="图片占位符 3">
            <a:extLst>
              <a:ext uri="{FF2B5EF4-FFF2-40B4-BE49-F238E27FC236}">
                <a16:creationId xmlns="" xmlns:a16="http://schemas.microsoft.com/office/drawing/2014/main" id="{A376CDBD-24B1-48B1-A8E2-E78A62861A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278" t="5362" r="17095" b="36734"/>
          <a:stretch/>
        </p:blipFill>
        <p:spPr>
          <a:xfrm>
            <a:off x="0" y="0"/>
            <a:ext cx="12192000" cy="6858000"/>
          </a:xfrm>
          <a:prstGeom prst="rect">
            <a:avLst/>
          </a:prstGeom>
        </p:spPr>
      </p:pic>
    </p:spTree>
    <p:extLst>
      <p:ext uri="{BB962C8B-B14F-4D97-AF65-F5344CB8AC3E}">
        <p14:creationId xmlns:p14="http://schemas.microsoft.com/office/powerpoint/2010/main" val="2827080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9_ff">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 xmlns:a16="http://schemas.microsoft.com/office/drawing/2014/main" id="{E3062B5B-4B7E-4CB9-964C-2B3C8DD797B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E6E6E6"/>
              </a:solidFill>
            </a:endParaRPr>
          </a:p>
        </p:txBody>
      </p:sp>
      <p:sp>
        <p:nvSpPr>
          <p:cNvPr id="3" name="更多资源下载：https://www.58pic.com/u/61536760" hidden="1">
            <a:extLst>
              <a:ext uri="{FF2B5EF4-FFF2-40B4-BE49-F238E27FC236}">
                <a16:creationId xmlns="" xmlns:a16="http://schemas.microsoft.com/office/drawing/2014/main" id="{17E90A3C-F8B0-4BEB-A9C7-2B3EBEA69E44}"/>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 xmlns:a16="http://schemas.microsoft.com/office/drawing/2014/main" id="{8E8929C5-08AE-4C1A-B1A1-FDFE45F42A68}"/>
              </a:ext>
            </a:extLst>
          </p:cNvPr>
          <p:cNvSpPr txBox="1"/>
          <p:nvPr userDrawn="1"/>
        </p:nvSpPr>
        <p:spPr>
          <a:xfrm>
            <a:off x="-34029696" y="0"/>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文本框 4" hidden="1">
            <a:extLst>
              <a:ext uri="{FF2B5EF4-FFF2-40B4-BE49-F238E27FC236}">
                <a16:creationId xmlns="" xmlns:a16="http://schemas.microsoft.com/office/drawing/2014/main" id="{A4884D17-2E3C-4F6B-AB1E-EFCC73F7439E}"/>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文本框 5" hidden="1">
            <a:extLst>
              <a:ext uri="{FF2B5EF4-FFF2-40B4-BE49-F238E27FC236}">
                <a16:creationId xmlns="" xmlns:a16="http://schemas.microsoft.com/office/drawing/2014/main" id="{441F0FE0-FE81-4426-91B6-6B3A8200C3CF}"/>
              </a:ext>
            </a:extLst>
          </p:cNvPr>
          <p:cNvSpPr txBox="1"/>
          <p:nvPr userDrawn="1"/>
        </p:nvSpPr>
        <p:spPr>
          <a:xfrm>
            <a:off x="-16011022" y="-212583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矩形 6" hidden="1">
            <a:extLst>
              <a:ext uri="{FF2B5EF4-FFF2-40B4-BE49-F238E27FC236}">
                <a16:creationId xmlns="" xmlns:a16="http://schemas.microsoft.com/office/drawing/2014/main" id="{8289A45E-A6D0-4936-AA0B-344C6675BDAA}"/>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pic>
        <p:nvPicPr>
          <p:cNvPr id="8" name="图片占位符 3">
            <a:extLst>
              <a:ext uri="{FF2B5EF4-FFF2-40B4-BE49-F238E27FC236}">
                <a16:creationId xmlns="" xmlns:a16="http://schemas.microsoft.com/office/drawing/2014/main" id="{A376CDBD-24B1-48B1-A8E2-E78A62861A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278" t="5362" r="17095" b="36734"/>
          <a:stretch/>
        </p:blipFill>
        <p:spPr>
          <a:xfrm flipV="1">
            <a:off x="0" y="0"/>
            <a:ext cx="12192000" cy="6858000"/>
          </a:xfrm>
          <a:prstGeom prst="rect">
            <a:avLst/>
          </a:prstGeom>
        </p:spPr>
      </p:pic>
    </p:spTree>
    <p:extLst>
      <p:ext uri="{BB962C8B-B14F-4D97-AF65-F5344CB8AC3E}">
        <p14:creationId xmlns:p14="http://schemas.microsoft.com/office/powerpoint/2010/main" val="264226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0_ff">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 xmlns:a16="http://schemas.microsoft.com/office/drawing/2014/main" id="{E3062B5B-4B7E-4CB9-964C-2B3C8DD797B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E6E6E6"/>
              </a:solidFill>
            </a:endParaRPr>
          </a:p>
        </p:txBody>
      </p:sp>
      <p:sp>
        <p:nvSpPr>
          <p:cNvPr id="3" name="更多资源下载：https://www.58pic.com/u/61536760" hidden="1">
            <a:extLst>
              <a:ext uri="{FF2B5EF4-FFF2-40B4-BE49-F238E27FC236}">
                <a16:creationId xmlns="" xmlns:a16="http://schemas.microsoft.com/office/drawing/2014/main" id="{17E90A3C-F8B0-4BEB-A9C7-2B3EBEA69E44}"/>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 xmlns:a16="http://schemas.microsoft.com/office/drawing/2014/main" id="{8E8929C5-08AE-4C1A-B1A1-FDFE45F42A68}"/>
              </a:ext>
            </a:extLst>
          </p:cNvPr>
          <p:cNvSpPr txBox="1"/>
          <p:nvPr userDrawn="1"/>
        </p:nvSpPr>
        <p:spPr>
          <a:xfrm>
            <a:off x="-34029696" y="0"/>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文本框 4" hidden="1">
            <a:extLst>
              <a:ext uri="{FF2B5EF4-FFF2-40B4-BE49-F238E27FC236}">
                <a16:creationId xmlns="" xmlns:a16="http://schemas.microsoft.com/office/drawing/2014/main" id="{A4884D17-2E3C-4F6B-AB1E-EFCC73F7439E}"/>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文本框 5" hidden="1">
            <a:extLst>
              <a:ext uri="{FF2B5EF4-FFF2-40B4-BE49-F238E27FC236}">
                <a16:creationId xmlns="" xmlns:a16="http://schemas.microsoft.com/office/drawing/2014/main" id="{441F0FE0-FE81-4426-91B6-6B3A8200C3CF}"/>
              </a:ext>
            </a:extLst>
          </p:cNvPr>
          <p:cNvSpPr txBox="1"/>
          <p:nvPr userDrawn="1"/>
        </p:nvSpPr>
        <p:spPr>
          <a:xfrm>
            <a:off x="-16011022" y="-212583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矩形 6" hidden="1">
            <a:extLst>
              <a:ext uri="{FF2B5EF4-FFF2-40B4-BE49-F238E27FC236}">
                <a16:creationId xmlns="" xmlns:a16="http://schemas.microsoft.com/office/drawing/2014/main" id="{8289A45E-A6D0-4936-AA0B-344C6675BDAA}"/>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pic>
        <p:nvPicPr>
          <p:cNvPr id="12" name="图片 11">
            <a:extLst>
              <a:ext uri="{FF2B5EF4-FFF2-40B4-BE49-F238E27FC236}">
                <a16:creationId xmlns="" xmlns:a16="http://schemas.microsoft.com/office/drawing/2014/main" id="{A88CC580-D824-405C-9A18-8A10D077B2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06461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 xmlns:a16="http://schemas.microsoft.com/office/drawing/2014/main" id="{E3062B5B-4B7E-4CB9-964C-2B3C8DD797B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E6E6E6"/>
              </a:solidFill>
            </a:endParaRPr>
          </a:p>
        </p:txBody>
      </p:sp>
      <p:sp>
        <p:nvSpPr>
          <p:cNvPr id="3" name="更多资源下载：https://www.58pic.com/u/61536760" hidden="1">
            <a:extLst>
              <a:ext uri="{FF2B5EF4-FFF2-40B4-BE49-F238E27FC236}">
                <a16:creationId xmlns="" xmlns:a16="http://schemas.microsoft.com/office/drawing/2014/main" id="{17E90A3C-F8B0-4BEB-A9C7-2B3EBEA69E44}"/>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 xmlns:a16="http://schemas.microsoft.com/office/drawing/2014/main" id="{8E8929C5-08AE-4C1A-B1A1-FDFE45F42A68}"/>
              </a:ext>
            </a:extLst>
          </p:cNvPr>
          <p:cNvSpPr txBox="1"/>
          <p:nvPr userDrawn="1"/>
        </p:nvSpPr>
        <p:spPr>
          <a:xfrm>
            <a:off x="-34029696" y="0"/>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文本框 4" hidden="1">
            <a:extLst>
              <a:ext uri="{FF2B5EF4-FFF2-40B4-BE49-F238E27FC236}">
                <a16:creationId xmlns="" xmlns:a16="http://schemas.microsoft.com/office/drawing/2014/main" id="{A4884D17-2E3C-4F6B-AB1E-EFCC73F7439E}"/>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文本框 5" hidden="1">
            <a:extLst>
              <a:ext uri="{FF2B5EF4-FFF2-40B4-BE49-F238E27FC236}">
                <a16:creationId xmlns="" xmlns:a16="http://schemas.microsoft.com/office/drawing/2014/main" id="{441F0FE0-FE81-4426-91B6-6B3A8200C3CF}"/>
              </a:ext>
            </a:extLst>
          </p:cNvPr>
          <p:cNvSpPr txBox="1"/>
          <p:nvPr userDrawn="1"/>
        </p:nvSpPr>
        <p:spPr>
          <a:xfrm>
            <a:off x="-16011022" y="-212583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矩形 6" hidden="1">
            <a:extLst>
              <a:ext uri="{FF2B5EF4-FFF2-40B4-BE49-F238E27FC236}">
                <a16:creationId xmlns="" xmlns:a16="http://schemas.microsoft.com/office/drawing/2014/main" id="{8289A45E-A6D0-4936-AA0B-344C6675BDAA}"/>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1011827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空白21-12">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68F0A761-7B82-4A18-84CE-C85B73C74F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 name="组合 2">
            <a:extLst>
              <a:ext uri="{FF2B5EF4-FFF2-40B4-BE49-F238E27FC236}">
                <a16:creationId xmlns="" xmlns:a16="http://schemas.microsoft.com/office/drawing/2014/main" id="{910A07B9-9F44-4995-9770-861441822008}"/>
              </a:ext>
            </a:extLst>
          </p:cNvPr>
          <p:cNvGrpSpPr/>
          <p:nvPr userDrawn="1"/>
        </p:nvGrpSpPr>
        <p:grpSpPr>
          <a:xfrm>
            <a:off x="-550605" y="-2148532"/>
            <a:ext cx="13293211" cy="8208270"/>
            <a:chOff x="-550605" y="-2148532"/>
            <a:chExt cx="13293211" cy="8208270"/>
          </a:xfrm>
        </p:grpSpPr>
        <p:pic>
          <p:nvPicPr>
            <p:cNvPr id="4" name="图片 3">
              <a:extLst>
                <a:ext uri="{FF2B5EF4-FFF2-40B4-BE49-F238E27FC236}">
                  <a16:creationId xmlns="" xmlns:a16="http://schemas.microsoft.com/office/drawing/2014/main" id="{020B9807-ECE8-47C3-8F77-5AEBA5A95FF6}"/>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r="57294"/>
            <a:stretch/>
          </p:blipFill>
          <p:spPr>
            <a:xfrm rot="1800742">
              <a:off x="7964129" y="-2148532"/>
              <a:ext cx="4778477" cy="3456439"/>
            </a:xfrm>
            <a:prstGeom prst="rect">
              <a:avLst/>
            </a:prstGeom>
          </p:spPr>
        </p:pic>
        <p:pic>
          <p:nvPicPr>
            <p:cNvPr id="5" name="图片 4">
              <a:extLst>
                <a:ext uri="{FF2B5EF4-FFF2-40B4-BE49-F238E27FC236}">
                  <a16:creationId xmlns="" xmlns:a16="http://schemas.microsoft.com/office/drawing/2014/main" id="{7E743E20-0AAA-4383-9F3B-23D8DD4A5975}"/>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r="57294"/>
            <a:stretch/>
          </p:blipFill>
          <p:spPr>
            <a:xfrm rot="19799258" flipH="1">
              <a:off x="-550605" y="-1810877"/>
              <a:ext cx="4778477" cy="3456439"/>
            </a:xfrm>
            <a:prstGeom prst="rect">
              <a:avLst/>
            </a:prstGeom>
          </p:spPr>
        </p:pic>
        <p:grpSp>
          <p:nvGrpSpPr>
            <p:cNvPr id="6" name="组合 5">
              <a:extLst>
                <a:ext uri="{FF2B5EF4-FFF2-40B4-BE49-F238E27FC236}">
                  <a16:creationId xmlns="" xmlns:a16="http://schemas.microsoft.com/office/drawing/2014/main" id="{8925EEAD-C2A9-43C7-A1C2-1D238792F227}"/>
                </a:ext>
              </a:extLst>
            </p:cNvPr>
            <p:cNvGrpSpPr/>
            <p:nvPr/>
          </p:nvGrpSpPr>
          <p:grpSpPr>
            <a:xfrm>
              <a:off x="6274151" y="1333797"/>
              <a:ext cx="5378119" cy="4278104"/>
              <a:chOff x="6626591" y="602012"/>
              <a:chExt cx="6714155" cy="5340873"/>
            </a:xfrm>
          </p:grpSpPr>
          <p:grpSp>
            <p:nvGrpSpPr>
              <p:cNvPr id="8" name="组合 7">
                <a:extLst>
                  <a:ext uri="{FF2B5EF4-FFF2-40B4-BE49-F238E27FC236}">
                    <a16:creationId xmlns="" xmlns:a16="http://schemas.microsoft.com/office/drawing/2014/main" id="{D93E3E04-0E01-4ED5-86B8-DAD22757B1C7}"/>
                  </a:ext>
                </a:extLst>
              </p:cNvPr>
              <p:cNvGrpSpPr/>
              <p:nvPr/>
            </p:nvGrpSpPr>
            <p:grpSpPr>
              <a:xfrm>
                <a:off x="6648448" y="602012"/>
                <a:ext cx="6692298" cy="4657882"/>
                <a:chOff x="6648448" y="602012"/>
                <a:chExt cx="6692298" cy="4657882"/>
              </a:xfrm>
            </p:grpSpPr>
            <p:pic>
              <p:nvPicPr>
                <p:cNvPr id="11" name="图片 10">
                  <a:extLst>
                    <a:ext uri="{FF2B5EF4-FFF2-40B4-BE49-F238E27FC236}">
                      <a16:creationId xmlns="" xmlns:a16="http://schemas.microsoft.com/office/drawing/2014/main" id="{2598B926-7049-49D9-958C-E2900E519E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993342">
                  <a:off x="7045370" y="602012"/>
                  <a:ext cx="3869017" cy="3991116"/>
                </a:xfrm>
                <a:prstGeom prst="rect">
                  <a:avLst/>
                </a:prstGeom>
              </p:spPr>
            </p:pic>
            <p:pic>
              <p:nvPicPr>
                <p:cNvPr id="12" name="图片 11">
                  <a:extLst>
                    <a:ext uri="{FF2B5EF4-FFF2-40B4-BE49-F238E27FC236}">
                      <a16:creationId xmlns="" xmlns:a16="http://schemas.microsoft.com/office/drawing/2014/main" id="{2957E255-BCC0-4E25-B8CF-0198C47ABA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130602">
                  <a:off x="10087948" y="666248"/>
                  <a:ext cx="2468023" cy="2978116"/>
                </a:xfrm>
                <a:prstGeom prst="rect">
                  <a:avLst/>
                </a:prstGeom>
              </p:spPr>
            </p:pic>
            <p:pic>
              <p:nvPicPr>
                <p:cNvPr id="13" name="图片 12">
                  <a:extLst>
                    <a:ext uri="{FF2B5EF4-FFF2-40B4-BE49-F238E27FC236}">
                      <a16:creationId xmlns="" xmlns:a16="http://schemas.microsoft.com/office/drawing/2014/main" id="{5CCD955F-589B-4A7D-9FA0-4832798655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963216">
                  <a:off x="6648448" y="2281778"/>
                  <a:ext cx="2468023" cy="2978116"/>
                </a:xfrm>
                <a:prstGeom prst="rect">
                  <a:avLst/>
                </a:prstGeom>
              </p:spPr>
            </p:pic>
            <p:pic>
              <p:nvPicPr>
                <p:cNvPr id="14" name="图片 13">
                  <a:extLst>
                    <a:ext uri="{FF2B5EF4-FFF2-40B4-BE49-F238E27FC236}">
                      <a16:creationId xmlns="" xmlns:a16="http://schemas.microsoft.com/office/drawing/2014/main" id="{752863A4-99BD-43E4-ACBA-BA140ABB63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604165">
                  <a:off x="11233009" y="1955500"/>
                  <a:ext cx="1910323" cy="2305150"/>
                </a:xfrm>
                <a:prstGeom prst="rect">
                  <a:avLst/>
                </a:prstGeom>
              </p:spPr>
            </p:pic>
          </p:grpSp>
          <p:pic>
            <p:nvPicPr>
              <p:cNvPr id="9" name="图片 8">
                <a:extLst>
                  <a:ext uri="{FF2B5EF4-FFF2-40B4-BE49-F238E27FC236}">
                    <a16:creationId xmlns="" xmlns:a16="http://schemas.microsoft.com/office/drawing/2014/main" id="{514721A7-C99F-4EFC-828A-44B74B5F4D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208145">
                <a:off x="6821494" y="3861954"/>
                <a:ext cx="1886028" cy="2275834"/>
              </a:xfrm>
              <a:prstGeom prst="rect">
                <a:avLst/>
              </a:prstGeom>
            </p:spPr>
          </p:pic>
          <p:pic>
            <p:nvPicPr>
              <p:cNvPr id="10" name="图片 9">
                <a:extLst>
                  <a:ext uri="{FF2B5EF4-FFF2-40B4-BE49-F238E27FC236}">
                    <a16:creationId xmlns="" xmlns:a16="http://schemas.microsoft.com/office/drawing/2014/main" id="{C78D8595-E721-4118-9BE0-8FF30CD63E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208145">
                <a:off x="6821262" y="3227278"/>
                <a:ext cx="1349089" cy="1627920"/>
              </a:xfrm>
              <a:prstGeom prst="rect">
                <a:avLst/>
              </a:prstGeom>
            </p:spPr>
          </p:pic>
        </p:grpSp>
        <p:pic>
          <p:nvPicPr>
            <p:cNvPr id="7" name="图片 6">
              <a:extLst>
                <a:ext uri="{FF2B5EF4-FFF2-40B4-BE49-F238E27FC236}">
                  <a16:creationId xmlns="" xmlns:a16="http://schemas.microsoft.com/office/drawing/2014/main" id="{D843DD00-D1D0-43BC-B6D1-594B1C6682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9940" y="2321246"/>
              <a:ext cx="3997411" cy="3738492"/>
            </a:xfrm>
            <a:prstGeom prst="rect">
              <a:avLst/>
            </a:prstGeom>
          </p:spPr>
        </p:pic>
      </p:grpSp>
    </p:spTree>
    <p:extLst>
      <p:ext uri="{BB962C8B-B14F-4D97-AF65-F5344CB8AC3E}">
        <p14:creationId xmlns:p14="http://schemas.microsoft.com/office/powerpoint/2010/main" val="96868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8" name="更多资源下载：https://www.58pic.com/u/61536760" hidden="1">
            <a:extLst>
              <a:ext uri="{FF2B5EF4-FFF2-40B4-BE49-F238E27FC236}">
                <a16:creationId xmlns="" xmlns:a16="http://schemas.microsoft.com/office/drawing/2014/main" id="{BA86F5B0-BE1F-4236-898D-DC5095464704}"/>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9" name="更多资源下载：https://www.58pic.com/u/61536760" hidden="1">
            <a:extLst>
              <a:ext uri="{FF2B5EF4-FFF2-40B4-BE49-F238E27FC236}">
                <a16:creationId xmlns="" xmlns:a16="http://schemas.microsoft.com/office/drawing/2014/main" id="{F8173AC5-DE76-496B-87BE-81B7CD1AD32A}"/>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10" name="更多资源下载：https://www.58pic.com/u/61536760" hidden="1">
            <a:extLst>
              <a:ext uri="{FF2B5EF4-FFF2-40B4-BE49-F238E27FC236}">
                <a16:creationId xmlns="" xmlns:a16="http://schemas.microsoft.com/office/drawing/2014/main" id="{F0DED289-F196-41EE-8718-AEF8CFC1C56B}"/>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11" name="更多资源下载：https://www.58pic.com/u/61536760" hidden="1">
            <a:extLst>
              <a:ext uri="{FF2B5EF4-FFF2-40B4-BE49-F238E27FC236}">
                <a16:creationId xmlns="" xmlns:a16="http://schemas.microsoft.com/office/drawing/2014/main" id="{2C557DC0-406A-4F6C-8986-055ADA64445E}"/>
              </a:ext>
            </a:extLst>
          </p:cNvPr>
          <p:cNvSpPr/>
          <p:nvPr userDrawn="1"/>
        </p:nvSpPr>
        <p:spPr>
          <a:xfrm>
            <a:off x="-401932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
        <p:nvSpPr>
          <p:cNvPr id="12" name="更多资源下载：https://www.58pic.com/u/61536760" hidden="1">
            <a:extLst>
              <a:ext uri="{FF2B5EF4-FFF2-40B4-BE49-F238E27FC236}">
                <a16:creationId xmlns="" xmlns:a16="http://schemas.microsoft.com/office/drawing/2014/main" id="{A56733D2-D77C-4682-941A-75BE281D13D6}"/>
              </a:ext>
            </a:extLst>
          </p:cNvPr>
          <p:cNvSpPr/>
          <p:nvPr userDrawn="1"/>
        </p:nvSpPr>
        <p:spPr>
          <a:xfrm>
            <a:off x="-414124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
        <p:nvSpPr>
          <p:cNvPr id="13" name="更多资源下载：https://www.58pic.com/u/61536760" hidden="1">
            <a:extLst>
              <a:ext uri="{FF2B5EF4-FFF2-40B4-BE49-F238E27FC236}">
                <a16:creationId xmlns="" xmlns:a16="http://schemas.microsoft.com/office/drawing/2014/main" id="{7747249D-23D4-4019-B578-13D7646AB683}"/>
              </a:ext>
            </a:extLst>
          </p:cNvPr>
          <p:cNvSpPr txBox="1"/>
          <p:nvPr userDrawn="1"/>
        </p:nvSpPr>
        <p:spPr>
          <a:xfrm>
            <a:off x="48555921" y="-20510500"/>
            <a:ext cx="3056879" cy="461665"/>
          </a:xfrm>
          <a:prstGeom prst="rect">
            <a:avLst/>
          </a:prstGeom>
          <a:noFill/>
        </p:spPr>
        <p:txBody>
          <a:bodyPr wrap="square" rtlCol="0">
            <a:spAutoFit/>
          </a:bodyPr>
          <a:lstStyle/>
          <a:p>
            <a:pPr fontAlgn="base"/>
            <a:r>
              <a:rPr lang="zh-CN" altLang="en-US" sz="800" b="0" i="0" u="none" strike="noStrike" kern="1200" dirty="0">
                <a:solidFill>
                  <a:srgbClr val="E6E6E6"/>
                </a:solidFill>
                <a:effectLst/>
                <a:latin typeface="+mn-lt"/>
                <a:ea typeface="+mn-ea"/>
                <a:cs typeface="+mn-cs"/>
              </a:rPr>
              <a:t>千图</a:t>
            </a:r>
            <a:r>
              <a:rPr lang="en-US" altLang="zh-CN" sz="800" b="0" i="0" u="none" strike="noStrike" kern="1200" dirty="0">
                <a:solidFill>
                  <a:srgbClr val="E6E6E6"/>
                </a:solidFill>
                <a:effectLst/>
                <a:latin typeface="+mn-lt"/>
                <a:ea typeface="+mn-ea"/>
                <a:cs typeface="+mn-cs"/>
              </a:rPr>
              <a:t>:Blue Dragonfly</a:t>
            </a:r>
          </a:p>
          <a:p>
            <a:r>
              <a:rPr lang="en-US" altLang="zh-CN" sz="800" dirty="0">
                <a:solidFill>
                  <a:srgbClr val="E6E6E6"/>
                </a:solidFill>
              </a:rPr>
              <a:t/>
            </a:r>
            <a:br>
              <a:rPr lang="en-US" altLang="zh-CN" sz="800" dirty="0">
                <a:solidFill>
                  <a:srgbClr val="E6E6E6"/>
                </a:solidFill>
              </a:rPr>
            </a:br>
            <a:r>
              <a:rPr lang="en-US" altLang="zh-CN" sz="800" dirty="0">
                <a:solidFill>
                  <a:srgbClr val="E6E6E6"/>
                </a:solidFill>
              </a:rPr>
              <a:t>DESIGN</a:t>
            </a:r>
            <a:endParaRPr lang="zh-CN" altLang="en-US" sz="800" dirty="0">
              <a:solidFill>
                <a:srgbClr val="E6E6E6"/>
              </a:solidFill>
            </a:endParaRPr>
          </a:p>
        </p:txBody>
      </p:sp>
      <p:grpSp>
        <p:nvGrpSpPr>
          <p:cNvPr id="15" name="组合 14">
            <a:extLst>
              <a:ext uri="{FF2B5EF4-FFF2-40B4-BE49-F238E27FC236}">
                <a16:creationId xmlns="" xmlns:a16="http://schemas.microsoft.com/office/drawing/2014/main" id="{EDDF1289-0089-4CA4-8BC8-32D79BDAF76B}"/>
              </a:ext>
            </a:extLst>
          </p:cNvPr>
          <p:cNvGrpSpPr/>
          <p:nvPr userDrawn="1"/>
        </p:nvGrpSpPr>
        <p:grpSpPr>
          <a:xfrm>
            <a:off x="8919378" y="-319053"/>
            <a:ext cx="2800258" cy="1843053"/>
            <a:chOff x="8443891" y="-814353"/>
            <a:chExt cx="3272623" cy="2153951"/>
          </a:xfrm>
        </p:grpSpPr>
        <p:pic>
          <p:nvPicPr>
            <p:cNvPr id="16" name="图片 15">
              <a:extLst>
                <a:ext uri="{FF2B5EF4-FFF2-40B4-BE49-F238E27FC236}">
                  <a16:creationId xmlns="" xmlns:a16="http://schemas.microsoft.com/office/drawing/2014/main" id="{534C01CE-DCAA-4348-8201-58EB4CE7349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619486" y="-729998"/>
              <a:ext cx="2097028" cy="2069596"/>
            </a:xfrm>
            <a:prstGeom prst="rect">
              <a:avLst/>
            </a:prstGeom>
          </p:spPr>
        </p:pic>
        <p:pic>
          <p:nvPicPr>
            <p:cNvPr id="17" name="图片 16">
              <a:extLst>
                <a:ext uri="{FF2B5EF4-FFF2-40B4-BE49-F238E27FC236}">
                  <a16:creationId xmlns="" xmlns:a16="http://schemas.microsoft.com/office/drawing/2014/main" id="{8BF7E2B0-222B-4EC8-A383-C9BBF79973F4}"/>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18680657">
              <a:off x="8324373" y="-694835"/>
              <a:ext cx="1852005" cy="1612969"/>
            </a:xfrm>
            <a:prstGeom prst="rect">
              <a:avLst/>
            </a:prstGeom>
          </p:spPr>
        </p:pic>
      </p:grpSp>
      <p:pic>
        <p:nvPicPr>
          <p:cNvPr id="18" name="图片 17">
            <a:extLst>
              <a:ext uri="{FF2B5EF4-FFF2-40B4-BE49-F238E27FC236}">
                <a16:creationId xmlns="" xmlns:a16="http://schemas.microsoft.com/office/drawing/2014/main" id="{EEDA806A-18F0-482E-8063-29D1EDC5B5AA}"/>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499275" y="-577417"/>
            <a:ext cx="698955" cy="1703063"/>
          </a:xfrm>
          <a:prstGeom prst="rect">
            <a:avLst/>
          </a:prstGeom>
        </p:spPr>
      </p:pic>
      <p:pic>
        <p:nvPicPr>
          <p:cNvPr id="19" name="图片 18">
            <a:extLst>
              <a:ext uri="{FF2B5EF4-FFF2-40B4-BE49-F238E27FC236}">
                <a16:creationId xmlns="" xmlns:a16="http://schemas.microsoft.com/office/drawing/2014/main" id="{A09F9B59-07CC-4589-BCEF-B32DB7E33291}"/>
              </a:ext>
            </a:extLst>
          </p:cNvPr>
          <p:cNvPicPr>
            <a:picLocks noChangeAspect="1"/>
          </p:cNvPicPr>
          <p:nvPr userDrawn="1"/>
        </p:nvPicPr>
        <p:blipFill rotWithShape="1">
          <a:blip r:embed="rId23" cstate="print">
            <a:duotone>
              <a:prstClr val="black"/>
              <a:schemeClr val="accent1">
                <a:tint val="45000"/>
                <a:satMod val="400000"/>
              </a:schemeClr>
            </a:duotone>
            <a:extLst>
              <a:ext uri="{28A0092B-C50C-407E-A947-70E740481C1C}">
                <a14:useLocalDpi xmlns:a14="http://schemas.microsoft.com/office/drawing/2010/main" val="0"/>
              </a:ext>
            </a:extLst>
          </a:blip>
          <a:srcRect r="57294"/>
          <a:stretch/>
        </p:blipFill>
        <p:spPr>
          <a:xfrm rot="1800742">
            <a:off x="7881584" y="-291949"/>
            <a:ext cx="1847855" cy="1336618"/>
          </a:xfrm>
          <a:prstGeom prst="rect">
            <a:avLst/>
          </a:prstGeom>
        </p:spPr>
      </p:pic>
      <p:pic>
        <p:nvPicPr>
          <p:cNvPr id="20" name="图片 19">
            <a:extLst>
              <a:ext uri="{FF2B5EF4-FFF2-40B4-BE49-F238E27FC236}">
                <a16:creationId xmlns="" xmlns:a16="http://schemas.microsoft.com/office/drawing/2014/main" id="{9B779664-CCF0-4C17-839A-14DE6AFCE721}"/>
              </a:ext>
            </a:extLst>
          </p:cNvPr>
          <p:cNvPicPr>
            <a:picLocks noChangeAspect="1"/>
          </p:cNvPicPr>
          <p:nvPr userDrawn="1"/>
        </p:nvPicPr>
        <p:blipFill rotWithShape="1">
          <a:blip r:embed="rId23" cstate="print">
            <a:duotone>
              <a:prstClr val="black"/>
              <a:schemeClr val="accent1">
                <a:tint val="45000"/>
                <a:satMod val="400000"/>
              </a:schemeClr>
            </a:duotone>
            <a:extLst>
              <a:ext uri="{28A0092B-C50C-407E-A947-70E740481C1C}">
                <a14:useLocalDpi xmlns:a14="http://schemas.microsoft.com/office/drawing/2010/main" val="0"/>
              </a:ext>
            </a:extLst>
          </a:blip>
          <a:srcRect r="57294"/>
          <a:stretch/>
        </p:blipFill>
        <p:spPr>
          <a:xfrm rot="1800742">
            <a:off x="10861340" y="-394194"/>
            <a:ext cx="1847855" cy="1336618"/>
          </a:xfrm>
          <a:prstGeom prst="rect">
            <a:avLst/>
          </a:prstGeom>
        </p:spPr>
      </p:pic>
      <p:pic>
        <p:nvPicPr>
          <p:cNvPr id="21" name="图片 20">
            <a:extLst>
              <a:ext uri="{FF2B5EF4-FFF2-40B4-BE49-F238E27FC236}">
                <a16:creationId xmlns="" xmlns:a16="http://schemas.microsoft.com/office/drawing/2014/main" id="{4C2B6322-2794-44C0-AC8C-8E3317E4A127}"/>
              </a:ext>
            </a:extLst>
          </p:cNvPr>
          <p:cNvPicPr>
            <a:picLocks noChangeAspect="1"/>
          </p:cNvPicPr>
          <p:nvPr userDrawn="1"/>
        </p:nvPicPr>
        <p:blipFill rotWithShape="1">
          <a:blip r:embed="rId23" cstate="print">
            <a:duotone>
              <a:prstClr val="black"/>
              <a:schemeClr val="accent1">
                <a:tint val="45000"/>
                <a:satMod val="400000"/>
              </a:schemeClr>
            </a:duotone>
            <a:extLst>
              <a:ext uri="{28A0092B-C50C-407E-A947-70E740481C1C}">
                <a14:useLocalDpi xmlns:a14="http://schemas.microsoft.com/office/drawing/2010/main" val="0"/>
              </a:ext>
            </a:extLst>
          </a:blip>
          <a:srcRect r="57294"/>
          <a:stretch/>
        </p:blipFill>
        <p:spPr>
          <a:xfrm rot="1800742">
            <a:off x="-886073" y="-435250"/>
            <a:ext cx="1847855" cy="1336618"/>
          </a:xfrm>
          <a:prstGeom prst="rect">
            <a:avLst/>
          </a:prstGeom>
        </p:spPr>
      </p:pic>
    </p:spTree>
    <p:extLst>
      <p:ext uri="{BB962C8B-B14F-4D97-AF65-F5344CB8AC3E}">
        <p14:creationId xmlns:p14="http://schemas.microsoft.com/office/powerpoint/2010/main" val="906702701"/>
      </p:ext>
    </p:extLst>
  </p:cSld>
  <p:clrMap bg1="lt1" tx1="dk1" bg2="lt2" tx2="dk2" accent1="accent1" accent2="accent2" accent3="accent3" accent4="accent4" accent5="accent5" accent6="accent6" hlink="hlink" folHlink="folHlink"/>
  <p:sldLayoutIdLst>
    <p:sldLayoutId id="2147483711" r:id="rId1"/>
    <p:sldLayoutId id="2147483725" r:id="rId2"/>
    <p:sldLayoutId id="2147483726" r:id="rId3"/>
    <p:sldLayoutId id="2147483727" r:id="rId4"/>
    <p:sldLayoutId id="2147483723" r:id="rId5"/>
    <p:sldLayoutId id="2147483729" r:id="rId6"/>
    <p:sldLayoutId id="2147483730" r:id="rId7"/>
    <p:sldLayoutId id="2147483703" r:id="rId8"/>
    <p:sldLayoutId id="2147483718" r:id="rId9"/>
    <p:sldLayoutId id="2147483719" r:id="rId10"/>
    <p:sldLayoutId id="2147483720" r:id="rId11"/>
    <p:sldLayoutId id="2147483721" r:id="rId12"/>
    <p:sldLayoutId id="2147483709" r:id="rId13"/>
    <p:sldLayoutId id="2147483722" r:id="rId14"/>
    <p:sldLayoutId id="2147483724" r:id="rId15"/>
    <p:sldLayoutId id="2147483708" r:id="rId16"/>
    <p:sldLayoutId id="2147483710" r:id="rId17"/>
    <p:sldLayoutId id="2147483733" r:id="rId18"/>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更多资源下载：https://www.58pic.com/u/61536760" hidden="1">
            <a:extLst>
              <a:ext uri="{FF2B5EF4-FFF2-40B4-BE49-F238E27FC236}">
                <a16:creationId xmlns="" xmlns:a16="http://schemas.microsoft.com/office/drawing/2014/main" id="{BA86F5B0-BE1F-4236-898D-DC5095464704}"/>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9" name="更多资源下载：https://www.58pic.com/u/61536760" hidden="1">
            <a:extLst>
              <a:ext uri="{FF2B5EF4-FFF2-40B4-BE49-F238E27FC236}">
                <a16:creationId xmlns="" xmlns:a16="http://schemas.microsoft.com/office/drawing/2014/main" id="{F8173AC5-DE76-496B-87BE-81B7CD1AD32A}"/>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10" name="更多资源下载：https://www.58pic.com/u/61536760" hidden="1">
            <a:extLst>
              <a:ext uri="{FF2B5EF4-FFF2-40B4-BE49-F238E27FC236}">
                <a16:creationId xmlns="" xmlns:a16="http://schemas.microsoft.com/office/drawing/2014/main" id="{F0DED289-F196-41EE-8718-AEF8CFC1C56B}"/>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11" name="更多资源下载：https://www.58pic.com/u/61536760" hidden="1">
            <a:extLst>
              <a:ext uri="{FF2B5EF4-FFF2-40B4-BE49-F238E27FC236}">
                <a16:creationId xmlns="" xmlns:a16="http://schemas.microsoft.com/office/drawing/2014/main" id="{2C557DC0-406A-4F6C-8986-055ADA64445E}"/>
              </a:ext>
            </a:extLst>
          </p:cNvPr>
          <p:cNvSpPr/>
          <p:nvPr userDrawn="1"/>
        </p:nvSpPr>
        <p:spPr>
          <a:xfrm>
            <a:off x="-401932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
        <p:nvSpPr>
          <p:cNvPr id="12" name="更多资源下载：https://www.58pic.com/u/61536760" hidden="1">
            <a:extLst>
              <a:ext uri="{FF2B5EF4-FFF2-40B4-BE49-F238E27FC236}">
                <a16:creationId xmlns="" xmlns:a16="http://schemas.microsoft.com/office/drawing/2014/main" id="{A56733D2-D77C-4682-941A-75BE281D13D6}"/>
              </a:ext>
            </a:extLst>
          </p:cNvPr>
          <p:cNvSpPr/>
          <p:nvPr userDrawn="1"/>
        </p:nvSpPr>
        <p:spPr>
          <a:xfrm>
            <a:off x="-414124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
        <p:nvSpPr>
          <p:cNvPr id="13" name="更多资源下载：https://www.58pic.com/u/61536760" hidden="1">
            <a:extLst>
              <a:ext uri="{FF2B5EF4-FFF2-40B4-BE49-F238E27FC236}">
                <a16:creationId xmlns="" xmlns:a16="http://schemas.microsoft.com/office/drawing/2014/main" id="{7747249D-23D4-4019-B578-13D7646AB683}"/>
              </a:ext>
            </a:extLst>
          </p:cNvPr>
          <p:cNvSpPr txBox="1"/>
          <p:nvPr userDrawn="1"/>
        </p:nvSpPr>
        <p:spPr>
          <a:xfrm>
            <a:off x="48555921" y="-20510500"/>
            <a:ext cx="3056879" cy="461665"/>
          </a:xfrm>
          <a:prstGeom prst="rect">
            <a:avLst/>
          </a:prstGeom>
          <a:noFill/>
        </p:spPr>
        <p:txBody>
          <a:bodyPr wrap="square" rtlCol="0">
            <a:spAutoFit/>
          </a:bodyPr>
          <a:lstStyle/>
          <a:p>
            <a:pPr fontAlgn="base"/>
            <a:r>
              <a:rPr lang="zh-CN" altLang="en-US" sz="800" b="0" i="0" u="none" strike="noStrike" kern="1200" dirty="0">
                <a:solidFill>
                  <a:srgbClr val="E6E6E6"/>
                </a:solidFill>
                <a:effectLst/>
                <a:latin typeface="+mn-lt"/>
                <a:ea typeface="+mn-ea"/>
                <a:cs typeface="+mn-cs"/>
              </a:rPr>
              <a:t>千图</a:t>
            </a:r>
            <a:r>
              <a:rPr lang="en-US" altLang="zh-CN" sz="800" b="0" i="0" u="none" strike="noStrike" kern="1200" dirty="0">
                <a:solidFill>
                  <a:srgbClr val="E6E6E6"/>
                </a:solidFill>
                <a:effectLst/>
                <a:latin typeface="+mn-lt"/>
                <a:ea typeface="+mn-ea"/>
                <a:cs typeface="+mn-cs"/>
              </a:rPr>
              <a:t>:Blue Dragonfly</a:t>
            </a:r>
          </a:p>
          <a:p>
            <a:r>
              <a:rPr lang="en-US" altLang="zh-CN" sz="800" dirty="0">
                <a:solidFill>
                  <a:srgbClr val="E6E6E6"/>
                </a:solidFill>
              </a:rPr>
              <a:t/>
            </a:r>
            <a:br>
              <a:rPr lang="en-US" altLang="zh-CN" sz="800" dirty="0">
                <a:solidFill>
                  <a:srgbClr val="E6E6E6"/>
                </a:solidFill>
              </a:rPr>
            </a:br>
            <a:r>
              <a:rPr lang="en-US" altLang="zh-CN" sz="800" dirty="0">
                <a:solidFill>
                  <a:srgbClr val="E6E6E6"/>
                </a:solidFill>
              </a:rPr>
              <a:t>DESIGN</a:t>
            </a:r>
            <a:endParaRPr lang="zh-CN" altLang="en-US" sz="800" dirty="0">
              <a:solidFill>
                <a:srgbClr val="E6E6E6"/>
              </a:solidFill>
            </a:endParaRPr>
          </a:p>
        </p:txBody>
      </p:sp>
      <p:sp>
        <p:nvSpPr>
          <p:cNvPr id="14" name="更多资源下载：https://www.58pic.com/u/61536760">
            <a:extLst>
              <a:ext uri="{FF2B5EF4-FFF2-40B4-BE49-F238E27FC236}">
                <a16:creationId xmlns="" xmlns:a16="http://schemas.microsoft.com/office/drawing/2014/main" id="{09F341A1-AB89-43A5-9F6F-253949BC2F9B}"/>
              </a:ext>
            </a:extLst>
          </p:cNvPr>
          <p:cNvSpPr txBox="1"/>
          <p:nvPr userDrawn="1"/>
        </p:nvSpPr>
        <p:spPr>
          <a:xfrm>
            <a:off x="818448" y="376360"/>
            <a:ext cx="6555745" cy="584775"/>
          </a:xfrm>
          <a:prstGeom prst="rect">
            <a:avLst/>
          </a:prstGeom>
          <a:noFill/>
        </p:spPr>
        <p:txBody>
          <a:bodyPr wrap="square" rtlCol="0">
            <a:spAutoFit/>
            <a:scene3d>
              <a:camera prst="orthographicFront"/>
              <a:lightRig rig="threePt" dir="t"/>
            </a:scene3d>
            <a:sp3d contourW="12700"/>
          </a:bodyPr>
          <a:lstStyle/>
          <a:p>
            <a:pPr lvl="0" defTabSz="914400">
              <a:defRPr/>
            </a:pPr>
            <a:r>
              <a:rPr lang="en-US" altLang="zh-CN" sz="3200" b="1" dirty="0">
                <a:solidFill>
                  <a:schemeClr val="accent1"/>
                </a:solidFill>
                <a:latin typeface="+mn-lt"/>
                <a:ea typeface="思源黑体 CN Medium" panose="020B0600000000000000" pitchFamily="34" charset="-122"/>
                <a:cs typeface="+mn-ea"/>
                <a:sym typeface="+mn-lt"/>
              </a:rPr>
              <a:t>Subtitle here</a:t>
            </a:r>
          </a:p>
        </p:txBody>
      </p:sp>
    </p:spTree>
    <p:extLst>
      <p:ext uri="{BB962C8B-B14F-4D97-AF65-F5344CB8AC3E}">
        <p14:creationId xmlns:p14="http://schemas.microsoft.com/office/powerpoint/2010/main" val="2980788080"/>
      </p:ext>
    </p:extLst>
  </p:cSld>
  <p:clrMap bg1="lt1" tx1="dk1" bg2="lt2" tx2="dk2" accent1="accent1" accent2="accent2" accent3="accent3" accent4="accent4" accent5="accent5" accent6="accent6" hlink="hlink" folHlink="folHlink"/>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5.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14.emf"/></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 xmlns:a16="http://schemas.microsoft.com/office/drawing/2014/main" id="{3EA32E9A-76EF-45F4-822C-C368E59496AD}"/>
              </a:ext>
            </a:extLst>
          </p:cNvPr>
          <p:cNvGrpSpPr/>
          <p:nvPr/>
        </p:nvGrpSpPr>
        <p:grpSpPr>
          <a:xfrm>
            <a:off x="6274151" y="1481282"/>
            <a:ext cx="5378119" cy="4278104"/>
            <a:chOff x="6626591" y="602012"/>
            <a:chExt cx="6714155" cy="5340873"/>
          </a:xfrm>
        </p:grpSpPr>
        <p:grpSp>
          <p:nvGrpSpPr>
            <p:cNvPr id="17" name="组合 16">
              <a:extLst>
                <a:ext uri="{FF2B5EF4-FFF2-40B4-BE49-F238E27FC236}">
                  <a16:creationId xmlns="" xmlns:a16="http://schemas.microsoft.com/office/drawing/2014/main" id="{FA6EADDB-A49A-421E-A328-3C657BEDEDED}"/>
                </a:ext>
              </a:extLst>
            </p:cNvPr>
            <p:cNvGrpSpPr/>
            <p:nvPr/>
          </p:nvGrpSpPr>
          <p:grpSpPr>
            <a:xfrm>
              <a:off x="6648448" y="602012"/>
              <a:ext cx="6692298" cy="4657882"/>
              <a:chOff x="6648448" y="602012"/>
              <a:chExt cx="6692298" cy="4657882"/>
            </a:xfrm>
          </p:grpSpPr>
          <p:pic>
            <p:nvPicPr>
              <p:cNvPr id="13" name="图片 12">
                <a:extLst>
                  <a:ext uri="{FF2B5EF4-FFF2-40B4-BE49-F238E27FC236}">
                    <a16:creationId xmlns="" xmlns:a16="http://schemas.microsoft.com/office/drawing/2014/main" id="{09A05978-E790-491F-B0DE-F2D3B77F3F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993342">
                <a:off x="7045370" y="602012"/>
                <a:ext cx="3869017" cy="3991116"/>
              </a:xfrm>
              <a:prstGeom prst="rect">
                <a:avLst/>
              </a:prstGeom>
            </p:spPr>
          </p:pic>
          <p:pic>
            <p:nvPicPr>
              <p:cNvPr id="16" name="图片 15">
                <a:extLst>
                  <a:ext uri="{FF2B5EF4-FFF2-40B4-BE49-F238E27FC236}">
                    <a16:creationId xmlns="" xmlns:a16="http://schemas.microsoft.com/office/drawing/2014/main" id="{F5DB778B-4BCA-4262-9B89-245B248AC0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3130602">
                <a:off x="10087948" y="666248"/>
                <a:ext cx="2468023" cy="2978116"/>
              </a:xfrm>
              <a:prstGeom prst="rect">
                <a:avLst/>
              </a:prstGeom>
            </p:spPr>
          </p:pic>
          <p:pic>
            <p:nvPicPr>
              <p:cNvPr id="25" name="图片 24">
                <a:extLst>
                  <a:ext uri="{FF2B5EF4-FFF2-40B4-BE49-F238E27FC236}">
                    <a16:creationId xmlns="" xmlns:a16="http://schemas.microsoft.com/office/drawing/2014/main" id="{62AB3D5F-5C0F-4DAB-9A2B-20C26613D0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963216">
                <a:off x="6648448" y="2281778"/>
                <a:ext cx="2468023" cy="2978116"/>
              </a:xfrm>
              <a:prstGeom prst="rect">
                <a:avLst/>
              </a:prstGeom>
            </p:spPr>
          </p:pic>
          <p:pic>
            <p:nvPicPr>
              <p:cNvPr id="29" name="图片 28">
                <a:extLst>
                  <a:ext uri="{FF2B5EF4-FFF2-40B4-BE49-F238E27FC236}">
                    <a16:creationId xmlns="" xmlns:a16="http://schemas.microsoft.com/office/drawing/2014/main" id="{22508A0D-B8C1-4FCB-9039-3EA508C52E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604165">
                <a:off x="11233009" y="1955500"/>
                <a:ext cx="1910323" cy="2305150"/>
              </a:xfrm>
              <a:prstGeom prst="rect">
                <a:avLst/>
              </a:prstGeom>
            </p:spPr>
          </p:pic>
        </p:grpSp>
        <p:pic>
          <p:nvPicPr>
            <p:cNvPr id="26" name="图片 25">
              <a:extLst>
                <a:ext uri="{FF2B5EF4-FFF2-40B4-BE49-F238E27FC236}">
                  <a16:creationId xmlns="" xmlns:a16="http://schemas.microsoft.com/office/drawing/2014/main" id="{B515B326-9ED5-4131-9F01-9063F49F29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208145">
              <a:off x="6821494" y="3861954"/>
              <a:ext cx="1886028" cy="2275834"/>
            </a:xfrm>
            <a:prstGeom prst="rect">
              <a:avLst/>
            </a:prstGeom>
          </p:spPr>
        </p:pic>
        <p:pic>
          <p:nvPicPr>
            <p:cNvPr id="30" name="图片 29">
              <a:extLst>
                <a:ext uri="{FF2B5EF4-FFF2-40B4-BE49-F238E27FC236}">
                  <a16:creationId xmlns="" xmlns:a16="http://schemas.microsoft.com/office/drawing/2014/main" id="{A763C527-DEE9-4146-91E5-F260F735E2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7208145">
              <a:off x="6821262" y="3227278"/>
              <a:ext cx="1349089" cy="1627920"/>
            </a:xfrm>
            <a:prstGeom prst="rect">
              <a:avLst/>
            </a:prstGeom>
          </p:spPr>
        </p:pic>
      </p:grpSp>
      <p:pic>
        <p:nvPicPr>
          <p:cNvPr id="3" name="商务企业宣传">
            <a:hlinkClick r:id="" action="ppaction://media"/>
            <a:extLst>
              <a:ext uri="{FF2B5EF4-FFF2-40B4-BE49-F238E27FC236}">
                <a16:creationId xmlns="" xmlns:a16="http://schemas.microsoft.com/office/drawing/2014/main" id="{855217EE-9029-4525-9FD7-FAB43E25237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457700" y="7943850"/>
            <a:ext cx="609600" cy="609600"/>
          </a:xfrm>
          <a:prstGeom prst="rect">
            <a:avLst/>
          </a:prstGeom>
        </p:spPr>
      </p:pic>
      <p:pic>
        <p:nvPicPr>
          <p:cNvPr id="7" name="图片 6">
            <a:extLst>
              <a:ext uri="{FF2B5EF4-FFF2-40B4-BE49-F238E27FC236}">
                <a16:creationId xmlns="" xmlns:a16="http://schemas.microsoft.com/office/drawing/2014/main" id="{41493AF9-7090-4FEE-8B96-6417815C1986}"/>
              </a:ext>
            </a:extLst>
          </p:cNvPr>
          <p:cNvPicPr>
            <a:picLocks noChangeAspect="1"/>
          </p:cNvPicPr>
          <p:nvPr/>
        </p:nvPicPr>
        <p:blipFill>
          <a:blip r:embed="rId9"/>
          <a:stretch>
            <a:fillRect/>
          </a:stretch>
        </p:blipFill>
        <p:spPr>
          <a:xfrm>
            <a:off x="7667932" y="2623723"/>
            <a:ext cx="3774070" cy="3628926"/>
          </a:xfrm>
          <a:prstGeom prst="rect">
            <a:avLst/>
          </a:prstGeom>
        </p:spPr>
      </p:pic>
      <p:sp>
        <p:nvSpPr>
          <p:cNvPr id="115" name="矩形 114">
            <a:extLst>
              <a:ext uri="{FF2B5EF4-FFF2-40B4-BE49-F238E27FC236}">
                <a16:creationId xmlns="" xmlns:a16="http://schemas.microsoft.com/office/drawing/2014/main" id="{72A18944-932E-4C34-8790-52DB73A32915}"/>
              </a:ext>
            </a:extLst>
          </p:cNvPr>
          <p:cNvSpPr/>
          <p:nvPr/>
        </p:nvSpPr>
        <p:spPr>
          <a:xfrm>
            <a:off x="250833" y="2315152"/>
            <a:ext cx="5671335" cy="820674"/>
          </a:xfrm>
          <a:prstGeom prst="rect">
            <a:avLst/>
          </a:prstGeom>
        </p:spPr>
        <p:txBody>
          <a:bodyPr wrap="square">
            <a:spAutoFit/>
          </a:bodyPr>
          <a:lstStyle/>
          <a:p>
            <a:pPr>
              <a:lnSpc>
                <a:spcPct val="150000"/>
              </a:lnSpc>
            </a:pPr>
            <a:r>
              <a:rPr lang="en-US" altLang="zh-CN" sz="3600" dirty="0">
                <a:solidFill>
                  <a:schemeClr val="accent2"/>
                </a:solidFill>
                <a:latin typeface="#9Slide03 SVNMikado"/>
              </a:rPr>
              <a:t>THỰC HÀNH TIẾNG VIỆT</a:t>
            </a:r>
          </a:p>
        </p:txBody>
      </p:sp>
      <p:grpSp>
        <p:nvGrpSpPr>
          <p:cNvPr id="5" name="Group 4">
            <a:extLst>
              <a:ext uri="{FF2B5EF4-FFF2-40B4-BE49-F238E27FC236}">
                <a16:creationId xmlns="" xmlns:a16="http://schemas.microsoft.com/office/drawing/2014/main" id="{60E90828-B48B-4F63-69EC-B134DBBE6F3F}"/>
              </a:ext>
            </a:extLst>
          </p:cNvPr>
          <p:cNvGrpSpPr/>
          <p:nvPr/>
        </p:nvGrpSpPr>
        <p:grpSpPr>
          <a:xfrm>
            <a:off x="424724" y="3473041"/>
            <a:ext cx="5923496" cy="2825510"/>
            <a:chOff x="702355" y="3123414"/>
            <a:chExt cx="15245610" cy="2825510"/>
          </a:xfrm>
        </p:grpSpPr>
        <p:sp>
          <p:nvSpPr>
            <p:cNvPr id="2" name="TextBox 1">
              <a:extLst>
                <a:ext uri="{FF2B5EF4-FFF2-40B4-BE49-F238E27FC236}">
                  <a16:creationId xmlns="" xmlns:a16="http://schemas.microsoft.com/office/drawing/2014/main" id="{08F37922-7769-F2F8-1704-B9551C77668C}"/>
                </a:ext>
              </a:extLst>
            </p:cNvPr>
            <p:cNvSpPr txBox="1"/>
            <p:nvPr/>
          </p:nvSpPr>
          <p:spPr>
            <a:xfrm>
              <a:off x="913547" y="3148157"/>
              <a:ext cx="15034418" cy="2800767"/>
            </a:xfrm>
            <a:prstGeom prst="rect">
              <a:avLst/>
            </a:prstGeom>
            <a:noFill/>
          </p:spPr>
          <p:txBody>
            <a:bodyPr wrap="square" rtlCol="0">
              <a:spAutoFit/>
            </a:bodyPr>
            <a:lstStyle/>
            <a:p>
              <a:r>
                <a:rPr lang="en-US" sz="8800">
                  <a:ln w="180975">
                    <a:solidFill>
                      <a:schemeClr val="tx1">
                        <a:lumMod val="95000"/>
                        <a:lumOff val="5000"/>
                      </a:schemeClr>
                    </a:solidFill>
                  </a:ln>
                  <a:latin typeface="#9Slide03 AllRoundGothic" panose="020B0703020202020104" pitchFamily="34" charset="0"/>
                </a:rPr>
                <a:t>BIỆN PHÁP TU TỪ</a:t>
              </a:r>
            </a:p>
          </p:txBody>
        </p:sp>
        <p:sp>
          <p:nvSpPr>
            <p:cNvPr id="4" name="TextBox 3">
              <a:extLst>
                <a:ext uri="{FF2B5EF4-FFF2-40B4-BE49-F238E27FC236}">
                  <a16:creationId xmlns="" xmlns:a16="http://schemas.microsoft.com/office/drawing/2014/main" id="{BDFECE70-50C2-D900-4FE9-2B9DED42BAE2}"/>
                </a:ext>
              </a:extLst>
            </p:cNvPr>
            <p:cNvSpPr txBox="1"/>
            <p:nvPr/>
          </p:nvSpPr>
          <p:spPr>
            <a:xfrm>
              <a:off x="702355" y="3123414"/>
              <a:ext cx="13342202" cy="2800767"/>
            </a:xfrm>
            <a:prstGeom prst="rect">
              <a:avLst/>
            </a:prstGeom>
            <a:noFill/>
          </p:spPr>
          <p:txBody>
            <a:bodyPr wrap="square" rtlCol="0">
              <a:spAutoFit/>
            </a:bodyPr>
            <a:lstStyle/>
            <a:p>
              <a:r>
                <a:rPr lang="en-US" sz="8800" dirty="0">
                  <a:solidFill>
                    <a:schemeClr val="bg1"/>
                  </a:solidFill>
                  <a:latin typeface="#9Slide03 AllRoundGothic" panose="020B0703020202020104"/>
                </a:rPr>
                <a:t>BIỆN PHÁP TU TỪ</a:t>
              </a:r>
            </a:p>
          </p:txBody>
        </p:sp>
      </p:grpSp>
    </p:spTree>
    <p:extLst>
      <p:ext uri="{BB962C8B-B14F-4D97-AF65-F5344CB8AC3E}">
        <p14:creationId xmlns:p14="http://schemas.microsoft.com/office/powerpoint/2010/main" val="363671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3" repeatCount="indefinite" fill="remove" display="0">
                  <p:stCondLst>
                    <p:cond delay="indefinite"/>
                  </p:stCondLst>
                  <p:endCondLst>
                    <p:cond evt="onStopAudio" delay="0">
                      <p:tgtEl>
                        <p:sldTgt/>
                      </p:tgtEl>
                    </p:cond>
                  </p:endCondLst>
                </p:cTn>
                <p:tgtEl>
                  <p:spTgt spid="3"/>
                </p:tgtEl>
              </p:cMediaNode>
            </p:audio>
          </p:childTnLst>
        </p:cTn>
      </p:par>
    </p:tnLst>
    <p:bldLst>
      <p:bldP spid="1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 xmlns:a16="http://schemas.microsoft.com/office/drawing/2014/main" id="{F2D83DDF-B1C2-C76E-F48E-2BAE610A09FE}"/>
              </a:ext>
            </a:extLst>
          </p:cNvPr>
          <p:cNvGrpSpPr/>
          <p:nvPr/>
        </p:nvGrpSpPr>
        <p:grpSpPr>
          <a:xfrm>
            <a:off x="93778" y="307647"/>
            <a:ext cx="720069" cy="649222"/>
            <a:chOff x="1289142" y="1858925"/>
            <a:chExt cx="628641" cy="577216"/>
          </a:xfrm>
        </p:grpSpPr>
        <p:sp>
          <p:nvSpPr>
            <p:cNvPr id="4" name="更多资源下载：https://www.58pic.com/u/61536760">
              <a:extLst>
                <a:ext uri="{FF2B5EF4-FFF2-40B4-BE49-F238E27FC236}">
                  <a16:creationId xmlns="" xmlns:a16="http://schemas.microsoft.com/office/drawing/2014/main" id="{D6584C07-4A73-4488-A4C3-FEF7ACD86AB8}"/>
                </a:ext>
              </a:extLst>
            </p:cNvPr>
            <p:cNvSpPr/>
            <p:nvPr/>
          </p:nvSpPr>
          <p:spPr>
            <a:xfrm>
              <a:off x="1289142" y="1858925"/>
              <a:ext cx="628641" cy="574646"/>
            </a:xfrm>
            <a:prstGeom prst="rect">
              <a:avLst/>
            </a:prstGeom>
          </p:spPr>
          <p:txBody>
            <a:bodyPr wrap="none">
              <a:spAutoFit/>
            </a:bodyPr>
            <a:lstStyle/>
            <a:p>
              <a:r>
                <a:rPr lang="en-US" altLang="zh-CN" sz="3600">
                  <a:solidFill>
                    <a:schemeClr val="accent1">
                      <a:lumMod val="100000"/>
                    </a:schemeClr>
                  </a:solidFill>
                  <a:latin typeface="Lato Black" panose="020F0A02020204030203" pitchFamily="34" charset="0"/>
                  <a:ea typeface="+mj-ea"/>
                  <a:cs typeface="+mn-ea"/>
                  <a:sym typeface="Lato Regular" panose="020F0502020204030203" pitchFamily="34" charset="0"/>
                </a:rPr>
                <a:t>02</a:t>
              </a:r>
              <a:endParaRPr lang="zh-CN" altLang="en-US" sz="3600" dirty="0">
                <a:solidFill>
                  <a:schemeClr val="accent1">
                    <a:lumMod val="100000"/>
                  </a:schemeClr>
                </a:solidFill>
                <a:latin typeface="Lato Black" panose="020F0A02020204030203" pitchFamily="34" charset="0"/>
                <a:ea typeface="+mj-ea"/>
                <a:cs typeface="+mn-ea"/>
                <a:sym typeface="Lato Regular" panose="020F0502020204030203" pitchFamily="34" charset="0"/>
              </a:endParaRPr>
            </a:p>
          </p:txBody>
        </p:sp>
        <p:cxnSp>
          <p:nvCxnSpPr>
            <p:cNvPr id="27" name="直接连接符 26">
              <a:extLst>
                <a:ext uri="{FF2B5EF4-FFF2-40B4-BE49-F238E27FC236}">
                  <a16:creationId xmlns="" xmlns:a16="http://schemas.microsoft.com/office/drawing/2014/main" id="{CFF0EF20-9D0C-4CC4-9678-73558B53F565}"/>
                </a:ext>
              </a:extLst>
            </p:cNvPr>
            <p:cNvCxnSpPr>
              <a:cxnSpLocks/>
            </p:cNvCxnSpPr>
            <p:nvPr/>
          </p:nvCxnSpPr>
          <p:spPr>
            <a:xfrm>
              <a:off x="1289142" y="2436141"/>
              <a:ext cx="6048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 xmlns:a16="http://schemas.microsoft.com/office/drawing/2014/main" id="{54641F6E-13EA-4077-BD8F-25275D2EA1C4}"/>
              </a:ext>
            </a:extLst>
          </p:cNvPr>
          <p:cNvGrpSpPr/>
          <p:nvPr/>
        </p:nvGrpSpPr>
        <p:grpSpPr>
          <a:xfrm>
            <a:off x="3222675" y="-812469"/>
            <a:ext cx="9267922" cy="2994559"/>
            <a:chOff x="2947371" y="-418821"/>
            <a:chExt cx="9267922" cy="2994559"/>
          </a:xfrm>
        </p:grpSpPr>
        <p:pic>
          <p:nvPicPr>
            <p:cNvPr id="41" name="图片 40">
              <a:extLst>
                <a:ext uri="{FF2B5EF4-FFF2-40B4-BE49-F238E27FC236}">
                  <a16:creationId xmlns="" xmlns:a16="http://schemas.microsoft.com/office/drawing/2014/main" id="{B16912A6-3EAA-4DC2-889D-F81958AF2A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22564">
              <a:off x="9759113" y="239443"/>
              <a:ext cx="1070836" cy="949368"/>
            </a:xfrm>
            <a:prstGeom prst="rect">
              <a:avLst/>
            </a:prstGeom>
          </p:spPr>
        </p:pic>
        <p:pic>
          <p:nvPicPr>
            <p:cNvPr id="42" name="图片 41">
              <a:extLst>
                <a:ext uri="{FF2B5EF4-FFF2-40B4-BE49-F238E27FC236}">
                  <a16:creationId xmlns="" xmlns:a16="http://schemas.microsoft.com/office/drawing/2014/main" id="{6974A774-9B42-41F1-ABC9-8E248ED078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22564">
              <a:off x="8233311" y="-351478"/>
              <a:ext cx="1070836" cy="949368"/>
            </a:xfrm>
            <a:prstGeom prst="rect">
              <a:avLst/>
            </a:prstGeom>
          </p:spPr>
        </p:pic>
        <p:pic>
          <p:nvPicPr>
            <p:cNvPr id="44" name="图片 43">
              <a:extLst>
                <a:ext uri="{FF2B5EF4-FFF2-40B4-BE49-F238E27FC236}">
                  <a16:creationId xmlns="" xmlns:a16="http://schemas.microsoft.com/office/drawing/2014/main" id="{CD8A1C9D-A643-459B-BF48-9AEFD5AC7AEE}"/>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9907967">
              <a:off x="10577651" y="-88518"/>
              <a:ext cx="1637642" cy="2664256"/>
            </a:xfrm>
            <a:prstGeom prst="rect">
              <a:avLst/>
            </a:prstGeom>
          </p:spPr>
        </p:pic>
        <p:pic>
          <p:nvPicPr>
            <p:cNvPr id="46" name="图片 45">
              <a:extLst>
                <a:ext uri="{FF2B5EF4-FFF2-40B4-BE49-F238E27FC236}">
                  <a16:creationId xmlns="" xmlns:a16="http://schemas.microsoft.com/office/drawing/2014/main" id="{BBABFB0B-3EC3-460C-BF25-2DF0A23BF9C4}"/>
                </a:ext>
              </a:extLst>
            </p:cNvPr>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947371" y="-418821"/>
              <a:ext cx="778939" cy="1554564"/>
            </a:xfrm>
            <a:prstGeom prst="rect">
              <a:avLst/>
            </a:prstGeom>
          </p:spPr>
        </p:pic>
      </p:grpSp>
      <p:sp>
        <p:nvSpPr>
          <p:cNvPr id="5" name="TextBox 4">
            <a:extLst>
              <a:ext uri="{FF2B5EF4-FFF2-40B4-BE49-F238E27FC236}">
                <a16:creationId xmlns="" xmlns:a16="http://schemas.microsoft.com/office/drawing/2014/main" id="{BAA39634-DA58-32CA-BCB6-F6788F57216A}"/>
              </a:ext>
            </a:extLst>
          </p:cNvPr>
          <p:cNvSpPr txBox="1"/>
          <p:nvPr/>
        </p:nvSpPr>
        <p:spPr>
          <a:xfrm>
            <a:off x="905194" y="115274"/>
            <a:ext cx="9192535" cy="1120243"/>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3200" b="1" i="0" u="none" strike="noStrike" kern="100" cap="none" spc="0" normalizeH="0" baseline="0" noProof="0">
                <a:ln>
                  <a:noFill/>
                </a:ln>
                <a:solidFill>
                  <a:srgbClr val="A82327"/>
                </a:solidFill>
                <a:effectLst/>
                <a:uLnTx/>
                <a:uFillTx/>
                <a:latin typeface="Calibri" panose="020F0502020204030204" pitchFamily="34" charset="0"/>
                <a:ea typeface="Calibri" panose="020F0502020204030204" pitchFamily="34" charset="0"/>
                <a:cs typeface="Times New Roman" panose="02020603050405020304" pitchFamily="18" charset="0"/>
              </a:rPr>
              <a:t>Câu 2 (trang 45 sgk Ngữ văn 8 Tập 1): </a:t>
            </a:r>
            <a:r>
              <a:rPr kumimoji="0" lang="en-US" sz="3200" b="0" i="0" u="none" strike="noStrike" kern="100" cap="none" spc="0" normalizeH="0" baseline="0" noProof="0">
                <a:ln>
                  <a:noFill/>
                </a:ln>
                <a:solidFill>
                  <a:srgbClr val="A82327"/>
                </a:solidFill>
                <a:effectLst/>
                <a:uLnTx/>
                <a:uFillTx/>
                <a:latin typeface="Calibri" panose="020F0502020204030204" pitchFamily="34" charset="0"/>
                <a:ea typeface="Calibri" panose="020F0502020204030204" pitchFamily="34" charset="0"/>
                <a:cs typeface="Times New Roman" panose="02020603050405020304" pitchFamily="18" charset="0"/>
              </a:rPr>
              <a:t>Đọc đoạn thơ sau và thực hiện các yêu cầu nêu ở dưới:</a:t>
            </a:r>
            <a:endParaRPr kumimoji="0" lang="x-none" sz="3200" b="0" i="0" u="none" strike="noStrike" kern="100" cap="none" spc="0" normalizeH="0" baseline="0" noProof="0">
              <a:ln>
                <a:noFill/>
              </a:ln>
              <a:solidFill>
                <a:srgbClr val="A82327"/>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 xmlns:a16="http://schemas.microsoft.com/office/drawing/2014/main" id="{9BDA49E4-3BDC-D722-F2BA-7AA7E70BDA71}"/>
              </a:ext>
            </a:extLst>
          </p:cNvPr>
          <p:cNvSpPr txBox="1"/>
          <p:nvPr/>
        </p:nvSpPr>
        <p:spPr>
          <a:xfrm>
            <a:off x="3060291" y="1346061"/>
            <a:ext cx="6454876" cy="2459135"/>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Lom</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khom</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dưới</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núi</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tiều</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vài</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chú</a:t>
            </a:r>
            <a:endParaRPr kumimoji="0" lang="x-none" sz="2400" b="0" i="1"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Lác</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đác</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bên</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sông</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chợ</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mấy</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nhà</a:t>
            </a:r>
            <a:endParaRPr kumimoji="0" lang="x-none" sz="2400" b="0" i="1"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Nhớ</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nước</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đau</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lòng</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con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quốc</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quốc</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x-none" sz="2400" b="0" i="1"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Thương</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nhà</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mỏi</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miệng</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cái</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gia</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gia</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x-none" sz="2400" b="0" i="1"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r" defTabSz="457200" rtl="0" eaLnBrk="1" fontAlgn="auto" latinLnBrk="0" hangingPunct="1">
              <a:lnSpc>
                <a:spcPct val="107000"/>
              </a:lnSpc>
              <a:spcBef>
                <a:spcPts val="0"/>
              </a:spcBef>
              <a:spcAft>
                <a:spcPts val="800"/>
              </a:spcAft>
              <a:buClrTx/>
              <a:buSzTx/>
              <a:buFontTx/>
              <a:buNone/>
              <a:tabLst/>
              <a:defRPr/>
            </a:pP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2400" b="0"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Bà</a:t>
            </a:r>
            <a:r>
              <a:rPr kumimoji="0" lang="en-US" sz="2400" b="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Huyện</a:t>
            </a:r>
            <a:r>
              <a:rPr kumimoji="0" lang="en-US" sz="2400" b="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Thanh</a:t>
            </a:r>
            <a:r>
              <a:rPr kumimoji="0" lang="en-US" sz="2400" b="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Quan</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Qua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Đèo</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Ngang</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x-none" sz="2400" b="0" i="1"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5" name="Group 14">
            <a:extLst>
              <a:ext uri="{FF2B5EF4-FFF2-40B4-BE49-F238E27FC236}">
                <a16:creationId xmlns="" xmlns:a16="http://schemas.microsoft.com/office/drawing/2014/main" id="{266884B9-EFBE-B26C-22FD-7C1A15F3FC8D}"/>
              </a:ext>
            </a:extLst>
          </p:cNvPr>
          <p:cNvGrpSpPr/>
          <p:nvPr/>
        </p:nvGrpSpPr>
        <p:grpSpPr>
          <a:xfrm>
            <a:off x="664558" y="4050891"/>
            <a:ext cx="11011876" cy="646331"/>
            <a:chOff x="664558" y="4050891"/>
            <a:chExt cx="11011876" cy="646331"/>
          </a:xfrm>
        </p:grpSpPr>
        <p:sp>
          <p:nvSpPr>
            <p:cNvPr id="13" name="Rectangle: Rounded Corners 12">
              <a:extLst>
                <a:ext uri="{FF2B5EF4-FFF2-40B4-BE49-F238E27FC236}">
                  <a16:creationId xmlns="" xmlns:a16="http://schemas.microsoft.com/office/drawing/2014/main" id="{5A6247C5-A5E8-423C-6188-17E433000B36}"/>
                </a:ext>
              </a:extLst>
            </p:cNvPr>
            <p:cNvSpPr/>
            <p:nvPr/>
          </p:nvSpPr>
          <p:spPr>
            <a:xfrm>
              <a:off x="984223" y="4050891"/>
              <a:ext cx="10692211" cy="64633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US" sz="2800" kern="100">
                  <a:solidFill>
                    <a:srgbClr val="1C221E"/>
                  </a:solidFill>
                  <a:effectLst/>
                  <a:latin typeface="Calibri" panose="020F0502020204030204" pitchFamily="34" charset="0"/>
                  <a:ea typeface="Calibri" panose="020F0502020204030204" pitchFamily="34" charset="0"/>
                  <a:cs typeface="Times New Roman" panose="02020603050405020304" pitchFamily="18" charset="0"/>
                </a:rPr>
                <a:t>a. Chỉ ra các câu thơ sử dụng biện pháp tu từ đảo ngữ trong đoạn thơ.</a:t>
              </a:r>
              <a:endParaRPr lang="x-none" sz="2800" kern="100">
                <a:solidFill>
                  <a:srgbClr val="1C221E"/>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Picture 20">
              <a:extLst>
                <a:ext uri="{FF2B5EF4-FFF2-40B4-BE49-F238E27FC236}">
                  <a16:creationId xmlns="" xmlns:a16="http://schemas.microsoft.com/office/drawing/2014/main" id="{394E2C7E-8F54-045D-A444-C16803673C0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664558" y="4050891"/>
              <a:ext cx="639329" cy="646331"/>
            </a:xfrm>
            <a:prstGeom prst="rect">
              <a:avLst/>
            </a:prstGeom>
          </p:spPr>
        </p:pic>
      </p:grpSp>
      <p:grpSp>
        <p:nvGrpSpPr>
          <p:cNvPr id="16" name="Group 15">
            <a:extLst>
              <a:ext uri="{FF2B5EF4-FFF2-40B4-BE49-F238E27FC236}">
                <a16:creationId xmlns="" xmlns:a16="http://schemas.microsoft.com/office/drawing/2014/main" id="{600B5793-DF33-3128-9092-569916447B61}"/>
              </a:ext>
            </a:extLst>
          </p:cNvPr>
          <p:cNvGrpSpPr/>
          <p:nvPr/>
        </p:nvGrpSpPr>
        <p:grpSpPr>
          <a:xfrm>
            <a:off x="659900" y="5162962"/>
            <a:ext cx="11011876" cy="646331"/>
            <a:chOff x="664558" y="4050891"/>
            <a:chExt cx="11011876" cy="646331"/>
          </a:xfrm>
        </p:grpSpPr>
        <p:sp>
          <p:nvSpPr>
            <p:cNvPr id="17" name="Rectangle: Rounded Corners 16">
              <a:extLst>
                <a:ext uri="{FF2B5EF4-FFF2-40B4-BE49-F238E27FC236}">
                  <a16:creationId xmlns="" xmlns:a16="http://schemas.microsoft.com/office/drawing/2014/main" id="{C7FA9B14-189E-1884-40C1-D66764527043}"/>
                </a:ext>
              </a:extLst>
            </p:cNvPr>
            <p:cNvSpPr/>
            <p:nvPr/>
          </p:nvSpPr>
          <p:spPr>
            <a:xfrm>
              <a:off x="984223" y="4050891"/>
              <a:ext cx="10692211" cy="64633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US" sz="2800" kern="100">
                  <a:solidFill>
                    <a:srgbClr val="1C221E"/>
                  </a:solidFill>
                  <a:effectLst/>
                  <a:latin typeface="Calibri" panose="020F0502020204030204" pitchFamily="34" charset="0"/>
                  <a:ea typeface="Calibri" panose="020F0502020204030204" pitchFamily="34" charset="0"/>
                  <a:cs typeface="Times New Roman" panose="02020603050405020304" pitchFamily="18" charset="0"/>
                </a:rPr>
                <a:t>b. Phân tích tác dụng của biện pháp tu từ đảo ngữ trong từng câu thơ.</a:t>
              </a:r>
              <a:endParaRPr lang="x-none" sz="2800" kern="100">
                <a:solidFill>
                  <a:srgbClr val="1C221E"/>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 name="Picture 20">
              <a:extLst>
                <a:ext uri="{FF2B5EF4-FFF2-40B4-BE49-F238E27FC236}">
                  <a16:creationId xmlns="" xmlns:a16="http://schemas.microsoft.com/office/drawing/2014/main" id="{E9543CD0-9663-95C8-9EF7-FF366497097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664558" y="4050891"/>
              <a:ext cx="639329" cy="646331"/>
            </a:xfrm>
            <a:prstGeom prst="rect">
              <a:avLst/>
            </a:prstGeom>
          </p:spPr>
        </p:pic>
      </p:grpSp>
    </p:spTree>
    <p:extLst>
      <p:ext uri="{BB962C8B-B14F-4D97-AF65-F5344CB8AC3E}">
        <p14:creationId xmlns:p14="http://schemas.microsoft.com/office/powerpoint/2010/main" val="794030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a:extLst>
              <a:ext uri="{FF2B5EF4-FFF2-40B4-BE49-F238E27FC236}">
                <a16:creationId xmlns="" xmlns:a16="http://schemas.microsoft.com/office/drawing/2014/main" id="{54641F6E-13EA-4077-BD8F-25275D2EA1C4}"/>
              </a:ext>
            </a:extLst>
          </p:cNvPr>
          <p:cNvGrpSpPr/>
          <p:nvPr/>
        </p:nvGrpSpPr>
        <p:grpSpPr>
          <a:xfrm>
            <a:off x="3222675" y="-812469"/>
            <a:ext cx="9267922" cy="2994559"/>
            <a:chOff x="2947371" y="-418821"/>
            <a:chExt cx="9267922" cy="2994559"/>
          </a:xfrm>
        </p:grpSpPr>
        <p:pic>
          <p:nvPicPr>
            <p:cNvPr id="41" name="图片 40">
              <a:extLst>
                <a:ext uri="{FF2B5EF4-FFF2-40B4-BE49-F238E27FC236}">
                  <a16:creationId xmlns="" xmlns:a16="http://schemas.microsoft.com/office/drawing/2014/main" id="{B16912A6-3EAA-4DC2-889D-F81958AF2A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22564">
              <a:off x="9759113" y="239443"/>
              <a:ext cx="1070836" cy="949368"/>
            </a:xfrm>
            <a:prstGeom prst="rect">
              <a:avLst/>
            </a:prstGeom>
          </p:spPr>
        </p:pic>
        <p:pic>
          <p:nvPicPr>
            <p:cNvPr id="42" name="图片 41">
              <a:extLst>
                <a:ext uri="{FF2B5EF4-FFF2-40B4-BE49-F238E27FC236}">
                  <a16:creationId xmlns="" xmlns:a16="http://schemas.microsoft.com/office/drawing/2014/main" id="{6974A774-9B42-41F1-ABC9-8E248ED078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22564">
              <a:off x="8233311" y="-351478"/>
              <a:ext cx="1070836" cy="949368"/>
            </a:xfrm>
            <a:prstGeom prst="rect">
              <a:avLst/>
            </a:prstGeom>
          </p:spPr>
        </p:pic>
        <p:pic>
          <p:nvPicPr>
            <p:cNvPr id="44" name="图片 43">
              <a:extLst>
                <a:ext uri="{FF2B5EF4-FFF2-40B4-BE49-F238E27FC236}">
                  <a16:creationId xmlns="" xmlns:a16="http://schemas.microsoft.com/office/drawing/2014/main" id="{CD8A1C9D-A643-459B-BF48-9AEFD5AC7AEE}"/>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9907967">
              <a:off x="10577651" y="-88518"/>
              <a:ext cx="1637642" cy="2664256"/>
            </a:xfrm>
            <a:prstGeom prst="rect">
              <a:avLst/>
            </a:prstGeom>
          </p:spPr>
        </p:pic>
        <p:pic>
          <p:nvPicPr>
            <p:cNvPr id="46" name="图片 45">
              <a:extLst>
                <a:ext uri="{FF2B5EF4-FFF2-40B4-BE49-F238E27FC236}">
                  <a16:creationId xmlns="" xmlns:a16="http://schemas.microsoft.com/office/drawing/2014/main" id="{BBABFB0B-3EC3-460C-BF25-2DF0A23BF9C4}"/>
                </a:ext>
              </a:extLst>
            </p:cNvPr>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947371" y="-418821"/>
              <a:ext cx="778939" cy="1554564"/>
            </a:xfrm>
            <a:prstGeom prst="rect">
              <a:avLst/>
            </a:prstGeom>
          </p:spPr>
        </p:pic>
      </p:grpSp>
      <p:sp>
        <p:nvSpPr>
          <p:cNvPr id="11" name="TextBox 10">
            <a:extLst>
              <a:ext uri="{FF2B5EF4-FFF2-40B4-BE49-F238E27FC236}">
                <a16:creationId xmlns="" xmlns:a16="http://schemas.microsoft.com/office/drawing/2014/main" id="{9BDA49E4-3BDC-D722-F2BA-7AA7E70BDA71}"/>
              </a:ext>
            </a:extLst>
          </p:cNvPr>
          <p:cNvSpPr txBox="1"/>
          <p:nvPr/>
        </p:nvSpPr>
        <p:spPr>
          <a:xfrm>
            <a:off x="3075198" y="924316"/>
            <a:ext cx="6454876" cy="2459135"/>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Lom</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khom</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dưới</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núi</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tiều</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vài</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chú</a:t>
            </a:r>
            <a:endParaRPr kumimoji="0" lang="x-none" sz="2400" b="0" i="1"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Lác</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đác</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bên</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sông</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chợ</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mấy</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nhà</a:t>
            </a:r>
            <a:endParaRPr kumimoji="0" lang="x-none" sz="2400" b="0" i="1"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Nhớ</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nước</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đau</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lòng</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con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quốc</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quốc</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x-none" sz="2400" b="0" i="1"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Thương</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nhà</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mỏi</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miệng</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cái</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gia</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gia</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x-none" sz="2400" b="0" i="1"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r" defTabSz="457200" rtl="0" eaLnBrk="1" fontAlgn="auto" latinLnBrk="0" hangingPunct="1">
              <a:lnSpc>
                <a:spcPct val="107000"/>
              </a:lnSpc>
              <a:spcBef>
                <a:spcPts val="0"/>
              </a:spcBef>
              <a:spcAft>
                <a:spcPts val="800"/>
              </a:spcAft>
              <a:buClrTx/>
              <a:buSzTx/>
              <a:buFontTx/>
              <a:buNone/>
              <a:tabLst/>
              <a:defRPr/>
            </a:pP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2400" b="0"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Bà</a:t>
            </a:r>
            <a:r>
              <a:rPr kumimoji="0" lang="en-US" sz="2400" b="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Huyện</a:t>
            </a:r>
            <a:r>
              <a:rPr kumimoji="0" lang="en-US" sz="2400" b="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Thanh</a:t>
            </a:r>
            <a:r>
              <a:rPr kumimoji="0" lang="en-US" sz="2400" b="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Quan</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Qua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Đèo</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Ngang</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x-none" sz="2400" b="0" i="1"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 xmlns:a16="http://schemas.microsoft.com/office/drawing/2014/main" id="{600B5793-DF33-3128-9092-569916447B61}"/>
              </a:ext>
            </a:extLst>
          </p:cNvPr>
          <p:cNvGrpSpPr/>
          <p:nvPr/>
        </p:nvGrpSpPr>
        <p:grpSpPr>
          <a:xfrm>
            <a:off x="590062" y="3429000"/>
            <a:ext cx="11011876" cy="646331"/>
            <a:chOff x="664558" y="4050891"/>
            <a:chExt cx="11011876" cy="646331"/>
          </a:xfrm>
        </p:grpSpPr>
        <p:sp>
          <p:nvSpPr>
            <p:cNvPr id="17" name="Rectangle: Rounded Corners 16">
              <a:extLst>
                <a:ext uri="{FF2B5EF4-FFF2-40B4-BE49-F238E27FC236}">
                  <a16:creationId xmlns="" xmlns:a16="http://schemas.microsoft.com/office/drawing/2014/main" id="{C7FA9B14-189E-1884-40C1-D66764527043}"/>
                </a:ext>
              </a:extLst>
            </p:cNvPr>
            <p:cNvSpPr/>
            <p:nvPr/>
          </p:nvSpPr>
          <p:spPr>
            <a:xfrm>
              <a:off x="984223" y="4050891"/>
              <a:ext cx="10692211" cy="64633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US" sz="2800" kern="100">
                  <a:solidFill>
                    <a:srgbClr val="1C221E"/>
                  </a:solidFill>
                  <a:effectLst/>
                  <a:latin typeface="Calibri" panose="020F0502020204030204" pitchFamily="34" charset="0"/>
                  <a:ea typeface="Calibri" panose="020F0502020204030204" pitchFamily="34" charset="0"/>
                  <a:cs typeface="Times New Roman" panose="02020603050405020304" pitchFamily="18" charset="0"/>
                </a:rPr>
                <a:t>b. Phân tích tác dụng của biện pháp tu từ đảo ngữ trong từng câu thơ.</a:t>
              </a:r>
              <a:endParaRPr lang="x-none" sz="2800" kern="100">
                <a:solidFill>
                  <a:srgbClr val="1C221E"/>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 name="Picture 20">
              <a:extLst>
                <a:ext uri="{FF2B5EF4-FFF2-40B4-BE49-F238E27FC236}">
                  <a16:creationId xmlns="" xmlns:a16="http://schemas.microsoft.com/office/drawing/2014/main" id="{E9543CD0-9663-95C8-9EF7-FF366497097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664558" y="4050891"/>
              <a:ext cx="639329" cy="646331"/>
            </a:xfrm>
            <a:prstGeom prst="rect">
              <a:avLst/>
            </a:prstGeom>
          </p:spPr>
        </p:pic>
      </p:grpSp>
      <p:cxnSp>
        <p:nvCxnSpPr>
          <p:cNvPr id="2" name="Straight Connector 1">
            <a:extLst>
              <a:ext uri="{FF2B5EF4-FFF2-40B4-BE49-F238E27FC236}">
                <a16:creationId xmlns="" xmlns:a16="http://schemas.microsoft.com/office/drawing/2014/main" id="{954493EA-175E-BDF0-45F1-2BE0466E0AE3}"/>
              </a:ext>
            </a:extLst>
          </p:cNvPr>
          <p:cNvCxnSpPr>
            <a:cxnSpLocks/>
          </p:cNvCxnSpPr>
          <p:nvPr/>
        </p:nvCxnSpPr>
        <p:spPr>
          <a:xfrm>
            <a:off x="3222675" y="1376516"/>
            <a:ext cx="373326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 xmlns:a16="http://schemas.microsoft.com/office/drawing/2014/main" id="{9A2D093F-9F59-EC50-5212-2DE2C15E5FCC}"/>
              </a:ext>
            </a:extLst>
          </p:cNvPr>
          <p:cNvGrpSpPr/>
          <p:nvPr/>
        </p:nvGrpSpPr>
        <p:grpSpPr>
          <a:xfrm>
            <a:off x="467913" y="150977"/>
            <a:ext cx="11011876" cy="646331"/>
            <a:chOff x="664558" y="4050891"/>
            <a:chExt cx="11011876" cy="646331"/>
          </a:xfrm>
        </p:grpSpPr>
        <p:sp>
          <p:nvSpPr>
            <p:cNvPr id="6" name="Rectangle: Rounded Corners 5">
              <a:extLst>
                <a:ext uri="{FF2B5EF4-FFF2-40B4-BE49-F238E27FC236}">
                  <a16:creationId xmlns="" xmlns:a16="http://schemas.microsoft.com/office/drawing/2014/main" id="{4C9C7ADF-4362-5411-D523-3FB4B4A6732B}"/>
                </a:ext>
              </a:extLst>
            </p:cNvPr>
            <p:cNvSpPr/>
            <p:nvPr/>
          </p:nvSpPr>
          <p:spPr>
            <a:xfrm>
              <a:off x="984223" y="4050891"/>
              <a:ext cx="10692211" cy="64633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US" sz="2800" kern="100">
                  <a:solidFill>
                    <a:srgbClr val="1C221E"/>
                  </a:solidFill>
                  <a:effectLst/>
                  <a:latin typeface="Calibri" panose="020F0502020204030204" pitchFamily="34" charset="0"/>
                  <a:ea typeface="Calibri" panose="020F0502020204030204" pitchFamily="34" charset="0"/>
                  <a:cs typeface="Times New Roman" panose="02020603050405020304" pitchFamily="18" charset="0"/>
                </a:rPr>
                <a:t>a. Chỉ ra các câu thơ sử dụng biện pháp tu từ đảo ngữ trong đoạn thơ.</a:t>
              </a:r>
              <a:endParaRPr lang="x-none" sz="2800" kern="100">
                <a:solidFill>
                  <a:srgbClr val="1C221E"/>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20">
              <a:extLst>
                <a:ext uri="{FF2B5EF4-FFF2-40B4-BE49-F238E27FC236}">
                  <a16:creationId xmlns="" xmlns:a16="http://schemas.microsoft.com/office/drawing/2014/main" id="{C373A133-4164-7040-22C7-07299B67427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664558" y="4050891"/>
              <a:ext cx="639329" cy="646331"/>
            </a:xfrm>
            <a:prstGeom prst="rect">
              <a:avLst/>
            </a:prstGeom>
          </p:spPr>
        </p:pic>
      </p:grpSp>
      <p:cxnSp>
        <p:nvCxnSpPr>
          <p:cNvPr id="9" name="Straight Connector 8">
            <a:extLst>
              <a:ext uri="{FF2B5EF4-FFF2-40B4-BE49-F238E27FC236}">
                <a16:creationId xmlns="" xmlns:a16="http://schemas.microsoft.com/office/drawing/2014/main" id="{ADB780A0-15D2-20BE-E60E-1B3113DC98B0}"/>
              </a:ext>
            </a:extLst>
          </p:cNvPr>
          <p:cNvCxnSpPr>
            <a:cxnSpLocks/>
          </p:cNvCxnSpPr>
          <p:nvPr/>
        </p:nvCxnSpPr>
        <p:spPr>
          <a:xfrm>
            <a:off x="3275106" y="1882877"/>
            <a:ext cx="373326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495BC712-1678-A5D1-7EC5-91743291221D}"/>
              </a:ext>
            </a:extLst>
          </p:cNvPr>
          <p:cNvCxnSpPr>
            <a:cxnSpLocks/>
          </p:cNvCxnSpPr>
          <p:nvPr/>
        </p:nvCxnSpPr>
        <p:spPr>
          <a:xfrm>
            <a:off x="3275106" y="2342672"/>
            <a:ext cx="373326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CD38BAA5-3E5F-92B4-9CD0-8AF388FE0199}"/>
              </a:ext>
            </a:extLst>
          </p:cNvPr>
          <p:cNvCxnSpPr>
            <a:cxnSpLocks/>
          </p:cNvCxnSpPr>
          <p:nvPr/>
        </p:nvCxnSpPr>
        <p:spPr>
          <a:xfrm>
            <a:off x="3275106" y="2875935"/>
            <a:ext cx="373326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A2376B1B-BFE5-CBD4-528E-02C13A98545A}"/>
              </a:ext>
            </a:extLst>
          </p:cNvPr>
          <p:cNvSpPr txBox="1"/>
          <p:nvPr/>
        </p:nvSpPr>
        <p:spPr>
          <a:xfrm>
            <a:off x="712780" y="4095649"/>
            <a:ext cx="10692210" cy="2349361"/>
          </a:xfrm>
          <a:prstGeom prst="rect">
            <a:avLst/>
          </a:prstGeom>
          <a:noFill/>
        </p:spPr>
        <p:txBody>
          <a:bodyPr wrap="square">
            <a:spAutoFit/>
          </a:bodyPr>
          <a:lstStyle/>
          <a:p>
            <a:pPr marL="0" marR="0" lvl="0" indent="0" algn="just" defTabSz="457200" rtl="0" eaLnBrk="1" fontAlgn="auto" latinLnBrk="0" hangingPunct="1">
              <a:spcBef>
                <a:spcPts val="0"/>
              </a:spcBef>
              <a:spcAft>
                <a:spcPts val="800"/>
              </a:spcAft>
              <a:buClrTx/>
              <a:buSzTx/>
              <a:buFontTx/>
              <a:buNone/>
              <a:tabLst/>
              <a:defRPr/>
            </a:pPr>
            <a:r>
              <a:rPr kumimoji="0" lang="en-US" sz="2000" b="0"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Nghệ thuật đảo ngữ nhấn mạnh vào dáng “lom khom” của những chú tiều, cái “lác đác” của mấy ngôi nhà ven sông kết hợp các từ chỉ số lượng ít ỏi “vài”, “mấy” </a:t>
            </a:r>
            <a:r>
              <a:rPr kumimoji="0" lang="en-US" sz="2000" b="1" i="1"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khiến cho hình bóng con người đã nhỏ lại càng nhỏ hơn, cuộc sống đã hiu quạnh lại càng hiu quạnh hơn. </a:t>
            </a:r>
            <a:endParaRPr kumimoji="0" lang="x-none" sz="2000" b="1" i="1"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spcBef>
                <a:spcPts val="0"/>
              </a:spcBef>
              <a:spcAft>
                <a:spcPts val="800"/>
              </a:spcAft>
              <a:buClrTx/>
              <a:buSzTx/>
              <a:buFontTx/>
              <a:buNone/>
              <a:tabLst/>
              <a:defRPr/>
            </a:pPr>
            <a:r>
              <a:rPr kumimoji="0" lang="en-US" sz="2000" b="0"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Nghệ thuật đảo ngữ “nhớ nước”, “thương nhà” nhấn mạnh vào tiếng kêu của con quốc và cái gia gia. Những âm thanh của cuốc kêu cũng chính là nỗi lòng của Bà Huyện Thanh Quan. Chữ vừa ghi âm thanh nhưng đồng thời còn </a:t>
            </a:r>
            <a:r>
              <a:rPr kumimoji="0" lang="en-US" sz="2000" b="1" i="1"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bộc lộ tâm trạng, ý tứ của tác giả, qua đó làm nổi bật tâm trạng, nỗi niềm của nữ sĩ. </a:t>
            </a:r>
            <a:endParaRPr kumimoji="0" lang="x-none" sz="2000" b="1" i="1"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2776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 xmlns:a16="http://schemas.microsoft.com/office/drawing/2014/main" id="{F2D83DDF-B1C2-C76E-F48E-2BAE610A09FE}"/>
              </a:ext>
            </a:extLst>
          </p:cNvPr>
          <p:cNvGrpSpPr/>
          <p:nvPr/>
        </p:nvGrpSpPr>
        <p:grpSpPr>
          <a:xfrm>
            <a:off x="93778" y="307647"/>
            <a:ext cx="720069" cy="649222"/>
            <a:chOff x="1289142" y="1858925"/>
            <a:chExt cx="628641" cy="577216"/>
          </a:xfrm>
        </p:grpSpPr>
        <p:sp>
          <p:nvSpPr>
            <p:cNvPr id="4" name="更多资源下载：https://www.58pic.com/u/61536760">
              <a:extLst>
                <a:ext uri="{FF2B5EF4-FFF2-40B4-BE49-F238E27FC236}">
                  <a16:creationId xmlns="" xmlns:a16="http://schemas.microsoft.com/office/drawing/2014/main" id="{D6584C07-4A73-4488-A4C3-FEF7ACD86AB8}"/>
                </a:ext>
              </a:extLst>
            </p:cNvPr>
            <p:cNvSpPr/>
            <p:nvPr/>
          </p:nvSpPr>
          <p:spPr>
            <a:xfrm>
              <a:off x="1289142" y="1858925"/>
              <a:ext cx="628641" cy="57464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a:ln>
                    <a:noFill/>
                  </a:ln>
                  <a:solidFill>
                    <a:srgbClr val="0E7637">
                      <a:lumMod val="100000"/>
                    </a:srgbClr>
                  </a:solidFill>
                  <a:effectLst/>
                  <a:uLnTx/>
                  <a:uFillTx/>
                  <a:latin typeface="Lato Black" panose="020F0A02020204030203" pitchFamily="34" charset="0"/>
                  <a:ea typeface="Lato Regular"/>
                  <a:cs typeface="Lato Regular"/>
                  <a:sym typeface="Lato Regular" panose="020F0502020204030203" pitchFamily="34" charset="0"/>
                </a:rPr>
                <a:t>03</a:t>
              </a:r>
              <a:endParaRPr kumimoji="0" lang="zh-CN" altLang="en-US" sz="3600" b="0" i="0" u="none" strike="noStrike" kern="1200" cap="none" spc="0" normalizeH="0" baseline="0" noProof="0" dirty="0">
                <a:ln>
                  <a:noFill/>
                </a:ln>
                <a:solidFill>
                  <a:srgbClr val="0E7637">
                    <a:lumMod val="100000"/>
                  </a:srgbClr>
                </a:solidFill>
                <a:effectLst/>
                <a:uLnTx/>
                <a:uFillTx/>
                <a:latin typeface="Lato Black" panose="020F0A02020204030203" pitchFamily="34" charset="0"/>
                <a:ea typeface="+mj-ea"/>
                <a:cs typeface="Lato Regular"/>
                <a:sym typeface="Lato Regular" panose="020F0502020204030203" pitchFamily="34" charset="0"/>
              </a:endParaRPr>
            </a:p>
          </p:txBody>
        </p:sp>
        <p:cxnSp>
          <p:nvCxnSpPr>
            <p:cNvPr id="27" name="直接连接符 26">
              <a:extLst>
                <a:ext uri="{FF2B5EF4-FFF2-40B4-BE49-F238E27FC236}">
                  <a16:creationId xmlns="" xmlns:a16="http://schemas.microsoft.com/office/drawing/2014/main" id="{CFF0EF20-9D0C-4CC4-9678-73558B53F565}"/>
                </a:ext>
              </a:extLst>
            </p:cNvPr>
            <p:cNvCxnSpPr>
              <a:cxnSpLocks/>
            </p:cNvCxnSpPr>
            <p:nvPr/>
          </p:nvCxnSpPr>
          <p:spPr>
            <a:xfrm>
              <a:off x="1289142" y="2436141"/>
              <a:ext cx="6048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 xmlns:a16="http://schemas.microsoft.com/office/drawing/2014/main" id="{54641F6E-13EA-4077-BD8F-25275D2EA1C4}"/>
              </a:ext>
            </a:extLst>
          </p:cNvPr>
          <p:cNvGrpSpPr/>
          <p:nvPr/>
        </p:nvGrpSpPr>
        <p:grpSpPr>
          <a:xfrm>
            <a:off x="3222675" y="-812469"/>
            <a:ext cx="9267922" cy="2994559"/>
            <a:chOff x="2947371" y="-418821"/>
            <a:chExt cx="9267922" cy="2994559"/>
          </a:xfrm>
        </p:grpSpPr>
        <p:pic>
          <p:nvPicPr>
            <p:cNvPr id="41" name="图片 40">
              <a:extLst>
                <a:ext uri="{FF2B5EF4-FFF2-40B4-BE49-F238E27FC236}">
                  <a16:creationId xmlns="" xmlns:a16="http://schemas.microsoft.com/office/drawing/2014/main" id="{B16912A6-3EAA-4DC2-889D-F81958AF2A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22564">
              <a:off x="9759113" y="239443"/>
              <a:ext cx="1070836" cy="949368"/>
            </a:xfrm>
            <a:prstGeom prst="rect">
              <a:avLst/>
            </a:prstGeom>
          </p:spPr>
        </p:pic>
        <p:pic>
          <p:nvPicPr>
            <p:cNvPr id="42" name="图片 41">
              <a:extLst>
                <a:ext uri="{FF2B5EF4-FFF2-40B4-BE49-F238E27FC236}">
                  <a16:creationId xmlns="" xmlns:a16="http://schemas.microsoft.com/office/drawing/2014/main" id="{6974A774-9B42-41F1-ABC9-8E248ED078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22564">
              <a:off x="8233311" y="-351478"/>
              <a:ext cx="1070836" cy="949368"/>
            </a:xfrm>
            <a:prstGeom prst="rect">
              <a:avLst/>
            </a:prstGeom>
          </p:spPr>
        </p:pic>
        <p:pic>
          <p:nvPicPr>
            <p:cNvPr id="44" name="图片 43">
              <a:extLst>
                <a:ext uri="{FF2B5EF4-FFF2-40B4-BE49-F238E27FC236}">
                  <a16:creationId xmlns="" xmlns:a16="http://schemas.microsoft.com/office/drawing/2014/main" id="{CD8A1C9D-A643-459B-BF48-9AEFD5AC7AEE}"/>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9907967">
              <a:off x="10577651" y="-88518"/>
              <a:ext cx="1637642" cy="2664256"/>
            </a:xfrm>
            <a:prstGeom prst="rect">
              <a:avLst/>
            </a:prstGeom>
          </p:spPr>
        </p:pic>
        <p:pic>
          <p:nvPicPr>
            <p:cNvPr id="46" name="图片 45">
              <a:extLst>
                <a:ext uri="{FF2B5EF4-FFF2-40B4-BE49-F238E27FC236}">
                  <a16:creationId xmlns="" xmlns:a16="http://schemas.microsoft.com/office/drawing/2014/main" id="{BBABFB0B-3EC3-460C-BF25-2DF0A23BF9C4}"/>
                </a:ext>
              </a:extLst>
            </p:cNvPr>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947371" y="-418821"/>
              <a:ext cx="778939" cy="1554564"/>
            </a:xfrm>
            <a:prstGeom prst="rect">
              <a:avLst/>
            </a:prstGeom>
          </p:spPr>
        </p:pic>
      </p:grpSp>
      <p:sp>
        <p:nvSpPr>
          <p:cNvPr id="5" name="TextBox 4">
            <a:extLst>
              <a:ext uri="{FF2B5EF4-FFF2-40B4-BE49-F238E27FC236}">
                <a16:creationId xmlns="" xmlns:a16="http://schemas.microsoft.com/office/drawing/2014/main" id="{BAA39634-DA58-32CA-BCB6-F6788F57216A}"/>
              </a:ext>
            </a:extLst>
          </p:cNvPr>
          <p:cNvSpPr txBox="1"/>
          <p:nvPr/>
        </p:nvSpPr>
        <p:spPr>
          <a:xfrm>
            <a:off x="905194" y="115274"/>
            <a:ext cx="9192535" cy="1122871"/>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vi-VN" sz="3200" b="1" i="0" u="none" strike="noStrike" kern="100" cap="none" spc="0" normalizeH="0" baseline="0" noProof="0">
                <a:ln>
                  <a:noFill/>
                </a:ln>
                <a:solidFill>
                  <a:srgbClr val="A82327"/>
                </a:solidFill>
                <a:effectLst/>
                <a:uLnTx/>
                <a:uFillTx/>
                <a:latin typeface="Calibri" panose="020F0502020204030204" pitchFamily="34" charset="0"/>
                <a:ea typeface="Calibri" panose="020F0502020204030204" pitchFamily="34" charset="0"/>
                <a:cs typeface="Calibri" panose="020F0502020204030204" pitchFamily="34" charset="0"/>
              </a:rPr>
              <a:t>Câu 3 (trang 46 sgk Ngữ văn 8 Tập 1): Nêu tác dụng của biện pháp tu từ đảo ngữ trong các đoạn thơ sau:</a:t>
            </a:r>
          </a:p>
        </p:txBody>
      </p:sp>
      <p:sp>
        <p:nvSpPr>
          <p:cNvPr id="6" name="Rectangle: Rounded Corners 5">
            <a:extLst>
              <a:ext uri="{FF2B5EF4-FFF2-40B4-BE49-F238E27FC236}">
                <a16:creationId xmlns="" xmlns:a16="http://schemas.microsoft.com/office/drawing/2014/main" id="{5A432218-72DF-2279-03A9-A7E90266CF46}"/>
              </a:ext>
            </a:extLst>
          </p:cNvPr>
          <p:cNvSpPr/>
          <p:nvPr/>
        </p:nvSpPr>
        <p:spPr>
          <a:xfrm>
            <a:off x="453812" y="1276069"/>
            <a:ext cx="4623013" cy="1779638"/>
          </a:xfrm>
          <a:prstGeom prst="roundRect">
            <a:avLst>
              <a:gd name="adj" fmla="val 11891"/>
            </a:avLst>
          </a:prstGeom>
          <a:solidFill>
            <a:schemeClr val="bg1"/>
          </a:solidFill>
          <a:ln w="12700">
            <a:solidFill>
              <a:srgbClr val="1C22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vi-VN" sz="2000" b="1" dirty="0">
                <a:solidFill>
                  <a:schemeClr val="tx1"/>
                </a:solidFill>
                <a:latin typeface="Calibri" panose="020F0502020204030204" pitchFamily="34" charset="0"/>
                <a:ea typeface="Calibri" panose="020F0502020204030204" pitchFamily="34" charset="0"/>
                <a:cs typeface="Calibri" panose="020F0502020204030204" pitchFamily="34" charset="0"/>
              </a:rPr>
              <a:t>a. </a:t>
            </a:r>
            <a:r>
              <a:rPr lang="vi-VN" sz="2000" dirty="0">
                <a:solidFill>
                  <a:schemeClr val="tx1"/>
                </a:solidFill>
                <a:latin typeface="Calibri" panose="020F0502020204030204" pitchFamily="34" charset="0"/>
                <a:ea typeface="Calibri" panose="020F0502020204030204" pitchFamily="34" charset="0"/>
                <a:cs typeface="Calibri" panose="020F0502020204030204" pitchFamily="34" charset="0"/>
              </a:rPr>
              <a:t>Bỏ nhà lũ trẻ lơ xơ chạy</a:t>
            </a:r>
          </a:p>
          <a:p>
            <a:pPr>
              <a:lnSpc>
                <a:spcPct val="150000"/>
              </a:lnSpc>
            </a:pPr>
            <a:r>
              <a:rPr lang="vi-VN" sz="2000" dirty="0">
                <a:solidFill>
                  <a:schemeClr val="tx1"/>
                </a:solidFill>
                <a:latin typeface="Calibri" panose="020F0502020204030204" pitchFamily="34" charset="0"/>
                <a:ea typeface="Calibri" panose="020F0502020204030204" pitchFamily="34" charset="0"/>
                <a:cs typeface="Calibri" panose="020F0502020204030204" pitchFamily="34" charset="0"/>
              </a:rPr>
              <a:t>Mất ổ bầy chim dáo dác bay.</a:t>
            </a:r>
          </a:p>
          <a:p>
            <a:pPr algn="r">
              <a:lnSpc>
                <a:spcPct val="150000"/>
              </a:lnSpc>
            </a:pPr>
            <a:r>
              <a:rPr lang="vi-VN" sz="2000" i="1" dirty="0">
                <a:solidFill>
                  <a:schemeClr val="tx1"/>
                </a:solidFill>
                <a:latin typeface="Calibri" panose="020F0502020204030204" pitchFamily="34" charset="0"/>
                <a:ea typeface="Calibri" panose="020F0502020204030204" pitchFamily="34" charset="0"/>
                <a:cs typeface="Calibri" panose="020F0502020204030204" pitchFamily="34" charset="0"/>
              </a:rPr>
              <a:t>(Nguyễn Đình Chiểu, Chạy giặc)</a:t>
            </a:r>
          </a:p>
        </p:txBody>
      </p:sp>
      <p:sp>
        <p:nvSpPr>
          <p:cNvPr id="7" name="Rectangle: Rounded Corners 6">
            <a:extLst>
              <a:ext uri="{FF2B5EF4-FFF2-40B4-BE49-F238E27FC236}">
                <a16:creationId xmlns="" xmlns:a16="http://schemas.microsoft.com/office/drawing/2014/main" id="{23237818-155E-33BC-0E63-0F8059251CEE}"/>
              </a:ext>
            </a:extLst>
          </p:cNvPr>
          <p:cNvSpPr/>
          <p:nvPr/>
        </p:nvSpPr>
        <p:spPr>
          <a:xfrm>
            <a:off x="440181" y="3093631"/>
            <a:ext cx="4634543" cy="1779638"/>
          </a:xfrm>
          <a:prstGeom prst="roundRect">
            <a:avLst>
              <a:gd name="adj" fmla="val 11891"/>
            </a:avLst>
          </a:prstGeom>
          <a:solidFill>
            <a:schemeClr val="bg1"/>
          </a:solidFill>
          <a:ln w="12700">
            <a:solidFill>
              <a:srgbClr val="1C22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vi-VN" sz="2000" b="1">
                <a:solidFill>
                  <a:schemeClr val="tx1"/>
                </a:solidFill>
                <a:latin typeface="Calibri" panose="020F0502020204030204" pitchFamily="34" charset="0"/>
                <a:ea typeface="Calibri" panose="020F0502020204030204" pitchFamily="34" charset="0"/>
                <a:cs typeface="Calibri" panose="020F0502020204030204" pitchFamily="34" charset="0"/>
              </a:rPr>
              <a:t>b. </a:t>
            </a:r>
            <a:r>
              <a:rPr lang="vi-VN" sz="2000">
                <a:solidFill>
                  <a:schemeClr val="tx1"/>
                </a:solidFill>
                <a:latin typeface="Calibri" panose="020F0502020204030204" pitchFamily="34" charset="0"/>
                <a:ea typeface="Calibri" panose="020F0502020204030204" pitchFamily="34" charset="0"/>
                <a:cs typeface="Calibri" panose="020F0502020204030204" pitchFamily="34" charset="0"/>
              </a:rPr>
              <a:t>Con đê cát đỏ cỏ viền</a:t>
            </a:r>
          </a:p>
          <a:p>
            <a:pPr>
              <a:lnSpc>
                <a:spcPct val="150000"/>
              </a:lnSpc>
            </a:pPr>
            <a:r>
              <a:rPr lang="vi-VN" sz="2000">
                <a:solidFill>
                  <a:schemeClr val="tx1"/>
                </a:solidFill>
                <a:latin typeface="Calibri" panose="020F0502020204030204" pitchFamily="34" charset="0"/>
                <a:ea typeface="Calibri" panose="020F0502020204030204" pitchFamily="34" charset="0"/>
                <a:cs typeface="Calibri" panose="020F0502020204030204" pitchFamily="34" charset="0"/>
              </a:rPr>
              <a:t>Leng keng nhạc ngựa ngược lên chợ Gò.</a:t>
            </a:r>
          </a:p>
          <a:p>
            <a:pPr algn="r">
              <a:lnSpc>
                <a:spcPct val="150000"/>
              </a:lnSpc>
            </a:pPr>
            <a:r>
              <a:rPr lang="vi-VN" sz="2000" i="1">
                <a:solidFill>
                  <a:schemeClr val="tx1"/>
                </a:solidFill>
                <a:latin typeface="Calibri" panose="020F0502020204030204" pitchFamily="34" charset="0"/>
                <a:ea typeface="Calibri" panose="020F0502020204030204" pitchFamily="34" charset="0"/>
                <a:cs typeface="Calibri" panose="020F0502020204030204" pitchFamily="34" charset="0"/>
              </a:rPr>
              <a:t>(Hoàng Tố Nguyên, Gò Me)</a:t>
            </a:r>
          </a:p>
        </p:txBody>
      </p:sp>
      <p:sp>
        <p:nvSpPr>
          <p:cNvPr id="8" name="Rectangle: Rounded Corners 7">
            <a:extLst>
              <a:ext uri="{FF2B5EF4-FFF2-40B4-BE49-F238E27FC236}">
                <a16:creationId xmlns="" xmlns:a16="http://schemas.microsoft.com/office/drawing/2014/main" id="{96DF861D-180B-A7DF-6981-B22385E074EB}"/>
              </a:ext>
            </a:extLst>
          </p:cNvPr>
          <p:cNvSpPr/>
          <p:nvPr/>
        </p:nvSpPr>
        <p:spPr>
          <a:xfrm>
            <a:off x="440181" y="4963088"/>
            <a:ext cx="4623013" cy="1779638"/>
          </a:xfrm>
          <a:prstGeom prst="roundRect">
            <a:avLst>
              <a:gd name="adj" fmla="val 11891"/>
            </a:avLst>
          </a:prstGeom>
          <a:solidFill>
            <a:schemeClr val="bg1"/>
          </a:solidFill>
          <a:ln w="12700">
            <a:solidFill>
              <a:srgbClr val="1C22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vi-VN" sz="2000" b="1" i="1">
                <a:solidFill>
                  <a:schemeClr val="tx1"/>
                </a:solidFill>
                <a:latin typeface="Calibri" panose="020F0502020204030204" pitchFamily="34" charset="0"/>
                <a:ea typeface="Calibri" panose="020F0502020204030204" pitchFamily="34" charset="0"/>
                <a:cs typeface="Calibri" panose="020F0502020204030204" pitchFamily="34" charset="0"/>
              </a:rPr>
              <a:t>c</a:t>
            </a:r>
            <a:r>
              <a:rPr lang="vi-VN" sz="2000" b="1">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vi-VN" sz="2000">
                <a:solidFill>
                  <a:schemeClr val="tx1"/>
                </a:solidFill>
                <a:latin typeface="Calibri" panose="020F0502020204030204" pitchFamily="34" charset="0"/>
                <a:ea typeface="Calibri" panose="020F0502020204030204" pitchFamily="34" charset="0"/>
                <a:cs typeface="Calibri" panose="020F0502020204030204" pitchFamily="34" charset="0"/>
              </a:rPr>
              <a:t>Ngày hôm sau ồn ào trên bến đỗ</a:t>
            </a:r>
          </a:p>
          <a:p>
            <a:pPr>
              <a:lnSpc>
                <a:spcPct val="150000"/>
              </a:lnSpc>
            </a:pPr>
            <a:r>
              <a:rPr lang="vi-VN" sz="2000">
                <a:solidFill>
                  <a:schemeClr val="tx1"/>
                </a:solidFill>
                <a:latin typeface="Calibri" panose="020F0502020204030204" pitchFamily="34" charset="0"/>
                <a:ea typeface="Calibri" panose="020F0502020204030204" pitchFamily="34" charset="0"/>
                <a:cs typeface="Calibri" panose="020F0502020204030204" pitchFamily="34" charset="0"/>
              </a:rPr>
              <a:t>Khắp dân làng tấp nập đón ghe về.</a:t>
            </a:r>
          </a:p>
          <a:p>
            <a:pPr algn="r">
              <a:lnSpc>
                <a:spcPct val="150000"/>
              </a:lnSpc>
            </a:pPr>
            <a:r>
              <a:rPr lang="vi-VN" sz="2000" i="1">
                <a:solidFill>
                  <a:schemeClr val="tx1"/>
                </a:solidFill>
                <a:latin typeface="Calibri" panose="020F0502020204030204" pitchFamily="34" charset="0"/>
                <a:ea typeface="Calibri" panose="020F0502020204030204" pitchFamily="34" charset="0"/>
                <a:cs typeface="Calibri" panose="020F0502020204030204" pitchFamily="34" charset="0"/>
              </a:rPr>
              <a:t>(Tế Hanh, Quê hương)</a:t>
            </a:r>
          </a:p>
        </p:txBody>
      </p:sp>
      <p:sp>
        <p:nvSpPr>
          <p:cNvPr id="10" name="TextBox 9">
            <a:extLst>
              <a:ext uri="{FF2B5EF4-FFF2-40B4-BE49-F238E27FC236}">
                <a16:creationId xmlns="" xmlns:a16="http://schemas.microsoft.com/office/drawing/2014/main" id="{42370EE6-A644-F46D-C082-332A7453B8AF}"/>
              </a:ext>
            </a:extLst>
          </p:cNvPr>
          <p:cNvSpPr txBox="1"/>
          <p:nvPr/>
        </p:nvSpPr>
        <p:spPr>
          <a:xfrm>
            <a:off x="5280846" y="1304916"/>
            <a:ext cx="5797652" cy="1938992"/>
          </a:xfrm>
          <a:prstGeom prst="rect">
            <a:avLst/>
          </a:prstGeom>
          <a:noFill/>
        </p:spPr>
        <p:txBody>
          <a:bodyPr wrap="square">
            <a:spAutoFit/>
          </a:bodyPr>
          <a:lstStyle/>
          <a:p>
            <a:pPr lvl="0"/>
            <a:r>
              <a:rPr lang="vi-VN" sz="2000" b="1" dirty="0">
                <a:solidFill>
                  <a:schemeClr val="accent2">
                    <a:lumMod val="60000"/>
                    <a:lumOff val="40000"/>
                  </a:schemeClr>
                </a:solidFill>
                <a:latin typeface="Calibri" panose="020F0502020204030204" pitchFamily="34" charset="0"/>
                <a:ea typeface="Calibri" panose="020F0502020204030204" pitchFamily="34" charset="0"/>
                <a:cs typeface="Calibri" panose="020F0502020204030204" pitchFamily="34" charset="0"/>
              </a:rPr>
              <a:t>Các từ ngữ </a:t>
            </a:r>
            <a:r>
              <a:rPr lang="vi-VN" sz="2000" b="1" i="1" dirty="0">
                <a:solidFill>
                  <a:schemeClr val="accent2">
                    <a:lumMod val="60000"/>
                    <a:lumOff val="40000"/>
                  </a:schemeClr>
                </a:solidFill>
                <a:latin typeface="Calibri" panose="020F0502020204030204" pitchFamily="34" charset="0"/>
                <a:ea typeface="Calibri" panose="020F0502020204030204" pitchFamily="34" charset="0"/>
                <a:cs typeface="Calibri" panose="020F0502020204030204" pitchFamily="34" charset="0"/>
              </a:rPr>
              <a:t>bỏ nhà, </a:t>
            </a:r>
            <a:r>
              <a:rPr lang="en-US" sz="2000" b="1" i="1" dirty="0" err="1" smtClean="0">
                <a:solidFill>
                  <a:schemeClr val="accent2">
                    <a:lumMod val="60000"/>
                    <a:lumOff val="40000"/>
                  </a:schemeClr>
                </a:solidFill>
                <a:latin typeface="Calibri" panose="020F0502020204030204" pitchFamily="34" charset="0"/>
                <a:ea typeface="Calibri" panose="020F0502020204030204" pitchFamily="34" charset="0"/>
                <a:cs typeface="Calibri" panose="020F0502020204030204" pitchFamily="34" charset="0"/>
              </a:rPr>
              <a:t>lơ</a:t>
            </a:r>
            <a:r>
              <a:rPr lang="en-US" sz="2000" b="1" i="1" dirty="0" smtClean="0">
                <a:solidFill>
                  <a:schemeClr val="accent2">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vi-VN" sz="2000" b="1" i="1" dirty="0" smtClean="0">
                <a:solidFill>
                  <a:schemeClr val="accent2">
                    <a:lumMod val="60000"/>
                    <a:lumOff val="40000"/>
                  </a:schemeClr>
                </a:solidFill>
                <a:latin typeface="Calibri" panose="020F0502020204030204" pitchFamily="34" charset="0"/>
                <a:ea typeface="Calibri" panose="020F0502020204030204" pitchFamily="34" charset="0"/>
                <a:cs typeface="Calibri" panose="020F0502020204030204" pitchFamily="34" charset="0"/>
              </a:rPr>
              <a:t>xơ</a:t>
            </a:r>
            <a:r>
              <a:rPr lang="vi-VN" sz="2000" b="1" i="1" dirty="0">
                <a:solidFill>
                  <a:schemeClr val="accent2">
                    <a:lumMod val="60000"/>
                    <a:lumOff val="40000"/>
                  </a:schemeClr>
                </a:solidFill>
                <a:latin typeface="Calibri" panose="020F0502020204030204" pitchFamily="34" charset="0"/>
                <a:ea typeface="Calibri" panose="020F0502020204030204" pitchFamily="34" charset="0"/>
                <a:cs typeface="Calibri" panose="020F0502020204030204" pitchFamily="34" charset="0"/>
              </a:rPr>
              <a:t>, mất ổ, dáo dác</a:t>
            </a:r>
            <a:r>
              <a:rPr lang="vi-VN" sz="2000" b="1" dirty="0">
                <a:solidFill>
                  <a:schemeClr val="accent2">
                    <a:lumMod val="60000"/>
                    <a:lumOff val="40000"/>
                  </a:schemeClr>
                </a:solidFill>
                <a:latin typeface="Calibri" panose="020F0502020204030204" pitchFamily="34" charset="0"/>
                <a:ea typeface="Calibri" panose="020F0502020204030204" pitchFamily="34" charset="0"/>
                <a:cs typeface="Calibri" panose="020F0502020204030204" pitchFamily="34" charset="0"/>
              </a:rPr>
              <a:t> được đảo vị trí có tác dụng nhấn mạnh tình cảnh bơ vơ, tan tác; tâm trạng hoang mang, sợ hãi của con người và vạn vật khi chiến tranh bất ngờ ập đến; thể hiện được nỗi buồn thương, đau đớn trước cảnh nước mất, nhà tan, nhân dân lầm than.</a:t>
            </a:r>
            <a:endParaRPr lang="en-US" sz="2000" b="1" dirty="0">
              <a:solidFill>
                <a:schemeClr val="accent2">
                  <a:lumMod val="60000"/>
                  <a:lumOff val="4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 xmlns:a16="http://schemas.microsoft.com/office/drawing/2014/main" id="{CD852BE4-10D9-EB0E-7AD3-73CCA33EB707}"/>
              </a:ext>
            </a:extLst>
          </p:cNvPr>
          <p:cNvSpPr txBox="1"/>
          <p:nvPr/>
        </p:nvSpPr>
        <p:spPr>
          <a:xfrm>
            <a:off x="5278745" y="3278641"/>
            <a:ext cx="5762881" cy="1409617"/>
          </a:xfrm>
          <a:prstGeom prst="rect">
            <a:avLst/>
          </a:prstGeom>
          <a:noFill/>
        </p:spPr>
        <p:txBody>
          <a:bodyPr wrap="square">
            <a:spAutoFit/>
          </a:bodyPr>
          <a:lstStyle/>
          <a:p>
            <a:pPr algn="just">
              <a:lnSpc>
                <a:spcPct val="107000"/>
              </a:lnSpc>
              <a:spcAft>
                <a:spcPts val="800"/>
              </a:spcAft>
            </a:pPr>
            <a:r>
              <a:rPr lang="vi-VN" sz="2000" b="1" kern="100" dirty="0" smtClean="0">
                <a:solidFill>
                  <a:srgbClr val="A82327"/>
                </a:solidFill>
                <a:latin typeface="Calibri" panose="020F0502020204030204" pitchFamily="34" charset="0"/>
                <a:ea typeface="Calibri" panose="020F0502020204030204" pitchFamily="34" charset="0"/>
                <a:cs typeface="Calibri" panose="020F0502020204030204" pitchFamily="34" charset="0"/>
              </a:rPr>
              <a:t>Từ </a:t>
            </a:r>
            <a:r>
              <a:rPr lang="vi-VN" sz="2000" b="1" kern="100" dirty="0">
                <a:solidFill>
                  <a:srgbClr val="A82327"/>
                </a:solidFill>
                <a:latin typeface="Calibri" panose="020F0502020204030204" pitchFamily="34" charset="0"/>
                <a:ea typeface="Calibri" panose="020F0502020204030204" pitchFamily="34" charset="0"/>
                <a:cs typeface="Calibri" panose="020F0502020204030204" pitchFamily="34" charset="0"/>
              </a:rPr>
              <a:t>leng keng được đảo vị trí gợi ấn tượng về những âm thanh rộn rã, tươi vui của tiếng nhạc ngựa và thể hiện niềm vui trước nhịp sống bình yên, thân thuộc của quê hương.</a:t>
            </a:r>
            <a:endParaRPr lang="en-US" sz="2000" b="1" kern="100" dirty="0">
              <a:solidFill>
                <a:srgbClr val="A82327"/>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a:extLst>
              <a:ext uri="{FF2B5EF4-FFF2-40B4-BE49-F238E27FC236}">
                <a16:creationId xmlns="" xmlns:a16="http://schemas.microsoft.com/office/drawing/2014/main" id="{05CB5650-A987-F37D-010B-DF4AB9292E69}"/>
              </a:ext>
            </a:extLst>
          </p:cNvPr>
          <p:cNvSpPr txBox="1"/>
          <p:nvPr/>
        </p:nvSpPr>
        <p:spPr>
          <a:xfrm>
            <a:off x="5278745" y="5030013"/>
            <a:ext cx="4864510" cy="1387367"/>
          </a:xfrm>
          <a:prstGeom prst="rect">
            <a:avLst/>
          </a:prstGeom>
          <a:noFill/>
        </p:spPr>
        <p:txBody>
          <a:bodyPr wrap="square">
            <a:spAutoFit/>
          </a:bodyPr>
          <a:lstStyle/>
          <a:p>
            <a:pPr marL="0" marR="0" algn="just">
              <a:lnSpc>
                <a:spcPct val="107000"/>
              </a:lnSpc>
              <a:spcBef>
                <a:spcPts val="0"/>
              </a:spcBef>
              <a:spcAft>
                <a:spcPts val="800"/>
              </a:spcAft>
            </a:pP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Nhấn</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mạnh</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cảnh</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ồn</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ào</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tấp</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nập</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trên</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bến</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khi</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đón</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thuyền</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về</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và</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niềm</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vui</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trước</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những</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thành</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quả</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lao</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động</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gợi</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ra</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một</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sức</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sống</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nhịp</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sống</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náo</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nhiệt</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32739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0" grpId="0"/>
      <p:bldP spid="19"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 xmlns:a16="http://schemas.microsoft.com/office/drawing/2014/main" id="{F2D83DDF-B1C2-C76E-F48E-2BAE610A09FE}"/>
              </a:ext>
            </a:extLst>
          </p:cNvPr>
          <p:cNvGrpSpPr/>
          <p:nvPr/>
        </p:nvGrpSpPr>
        <p:grpSpPr>
          <a:xfrm>
            <a:off x="93778" y="307647"/>
            <a:ext cx="720069" cy="649222"/>
            <a:chOff x="1289142" y="1858925"/>
            <a:chExt cx="628641" cy="577216"/>
          </a:xfrm>
        </p:grpSpPr>
        <p:sp>
          <p:nvSpPr>
            <p:cNvPr id="4" name="更多资源下载：https://www.58pic.com/u/61536760">
              <a:extLst>
                <a:ext uri="{FF2B5EF4-FFF2-40B4-BE49-F238E27FC236}">
                  <a16:creationId xmlns="" xmlns:a16="http://schemas.microsoft.com/office/drawing/2014/main" id="{D6584C07-4A73-4488-A4C3-FEF7ACD86AB8}"/>
                </a:ext>
              </a:extLst>
            </p:cNvPr>
            <p:cNvSpPr/>
            <p:nvPr/>
          </p:nvSpPr>
          <p:spPr>
            <a:xfrm>
              <a:off x="1289142" y="1858925"/>
              <a:ext cx="628641" cy="57464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smtClean="0">
                  <a:ln>
                    <a:noFill/>
                  </a:ln>
                  <a:solidFill>
                    <a:srgbClr val="0E7637">
                      <a:lumMod val="100000"/>
                    </a:srgbClr>
                  </a:solidFill>
                  <a:effectLst/>
                  <a:uLnTx/>
                  <a:uFillTx/>
                  <a:latin typeface="Lato Black" panose="020F0A02020204030203" pitchFamily="34" charset="0"/>
                  <a:ea typeface="Lato Regular"/>
                  <a:cs typeface="Lato Regular"/>
                  <a:sym typeface="Lato Regular" panose="020F0502020204030203" pitchFamily="34" charset="0"/>
                </a:rPr>
                <a:t>04</a:t>
              </a:r>
              <a:endParaRPr kumimoji="0" lang="zh-CN" altLang="en-US" sz="3600" b="0" i="0" u="none" strike="noStrike" kern="1200" cap="none" spc="0" normalizeH="0" baseline="0" noProof="0" dirty="0">
                <a:ln>
                  <a:noFill/>
                </a:ln>
                <a:solidFill>
                  <a:srgbClr val="0E7637">
                    <a:lumMod val="100000"/>
                  </a:srgbClr>
                </a:solidFill>
                <a:effectLst/>
                <a:uLnTx/>
                <a:uFillTx/>
                <a:latin typeface="Lato Black" panose="020F0A02020204030203" pitchFamily="34" charset="0"/>
                <a:ea typeface="+mj-ea"/>
                <a:cs typeface="Lato Regular"/>
                <a:sym typeface="Lato Regular" panose="020F0502020204030203" pitchFamily="34" charset="0"/>
              </a:endParaRPr>
            </a:p>
          </p:txBody>
        </p:sp>
        <p:cxnSp>
          <p:nvCxnSpPr>
            <p:cNvPr id="27" name="直接连接符 26">
              <a:extLst>
                <a:ext uri="{FF2B5EF4-FFF2-40B4-BE49-F238E27FC236}">
                  <a16:creationId xmlns="" xmlns:a16="http://schemas.microsoft.com/office/drawing/2014/main" id="{CFF0EF20-9D0C-4CC4-9678-73558B53F565}"/>
                </a:ext>
              </a:extLst>
            </p:cNvPr>
            <p:cNvCxnSpPr>
              <a:cxnSpLocks/>
            </p:cNvCxnSpPr>
            <p:nvPr/>
          </p:nvCxnSpPr>
          <p:spPr>
            <a:xfrm>
              <a:off x="1289142" y="2436141"/>
              <a:ext cx="6048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 xmlns:a16="http://schemas.microsoft.com/office/drawing/2014/main" id="{54641F6E-13EA-4077-BD8F-25275D2EA1C4}"/>
              </a:ext>
            </a:extLst>
          </p:cNvPr>
          <p:cNvGrpSpPr/>
          <p:nvPr/>
        </p:nvGrpSpPr>
        <p:grpSpPr>
          <a:xfrm>
            <a:off x="3222675" y="-812469"/>
            <a:ext cx="9267922" cy="2994559"/>
            <a:chOff x="2947371" y="-418821"/>
            <a:chExt cx="9267922" cy="2994559"/>
          </a:xfrm>
        </p:grpSpPr>
        <p:pic>
          <p:nvPicPr>
            <p:cNvPr id="41" name="图片 40">
              <a:extLst>
                <a:ext uri="{FF2B5EF4-FFF2-40B4-BE49-F238E27FC236}">
                  <a16:creationId xmlns="" xmlns:a16="http://schemas.microsoft.com/office/drawing/2014/main" id="{B16912A6-3EAA-4DC2-889D-F81958AF2A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22564">
              <a:off x="9759113" y="239443"/>
              <a:ext cx="1070836" cy="949368"/>
            </a:xfrm>
            <a:prstGeom prst="rect">
              <a:avLst/>
            </a:prstGeom>
          </p:spPr>
        </p:pic>
        <p:pic>
          <p:nvPicPr>
            <p:cNvPr id="42" name="图片 41">
              <a:extLst>
                <a:ext uri="{FF2B5EF4-FFF2-40B4-BE49-F238E27FC236}">
                  <a16:creationId xmlns="" xmlns:a16="http://schemas.microsoft.com/office/drawing/2014/main" id="{6974A774-9B42-41F1-ABC9-8E248ED078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22564">
              <a:off x="8233311" y="-351478"/>
              <a:ext cx="1070836" cy="949368"/>
            </a:xfrm>
            <a:prstGeom prst="rect">
              <a:avLst/>
            </a:prstGeom>
          </p:spPr>
        </p:pic>
        <p:pic>
          <p:nvPicPr>
            <p:cNvPr id="44" name="图片 43">
              <a:extLst>
                <a:ext uri="{FF2B5EF4-FFF2-40B4-BE49-F238E27FC236}">
                  <a16:creationId xmlns="" xmlns:a16="http://schemas.microsoft.com/office/drawing/2014/main" id="{CD8A1C9D-A643-459B-BF48-9AEFD5AC7AEE}"/>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9907967">
              <a:off x="10577651" y="-88518"/>
              <a:ext cx="1637642" cy="2664256"/>
            </a:xfrm>
            <a:prstGeom prst="rect">
              <a:avLst/>
            </a:prstGeom>
          </p:spPr>
        </p:pic>
        <p:pic>
          <p:nvPicPr>
            <p:cNvPr id="46" name="图片 45">
              <a:extLst>
                <a:ext uri="{FF2B5EF4-FFF2-40B4-BE49-F238E27FC236}">
                  <a16:creationId xmlns="" xmlns:a16="http://schemas.microsoft.com/office/drawing/2014/main" id="{BBABFB0B-3EC3-460C-BF25-2DF0A23BF9C4}"/>
                </a:ext>
              </a:extLst>
            </p:cNvPr>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947371" y="-418821"/>
              <a:ext cx="778939" cy="1554564"/>
            </a:xfrm>
            <a:prstGeom prst="rect">
              <a:avLst/>
            </a:prstGeom>
          </p:spPr>
        </p:pic>
      </p:grpSp>
      <p:sp>
        <p:nvSpPr>
          <p:cNvPr id="5" name="TextBox 4">
            <a:extLst>
              <a:ext uri="{FF2B5EF4-FFF2-40B4-BE49-F238E27FC236}">
                <a16:creationId xmlns="" xmlns:a16="http://schemas.microsoft.com/office/drawing/2014/main" id="{BAA39634-DA58-32CA-BCB6-F6788F57216A}"/>
              </a:ext>
            </a:extLst>
          </p:cNvPr>
          <p:cNvSpPr txBox="1"/>
          <p:nvPr/>
        </p:nvSpPr>
        <p:spPr>
          <a:xfrm>
            <a:off x="905194" y="115274"/>
            <a:ext cx="9192535" cy="1146211"/>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3200" b="1" i="0" u="none" strike="noStrike" kern="100" cap="none" spc="0" normalizeH="0" baseline="0" noProof="0" dirty="0" err="1" smtClean="0">
                <a:ln>
                  <a:noFill/>
                </a:ln>
                <a:solidFill>
                  <a:srgbClr val="A82327"/>
                </a:solidFill>
                <a:effectLst/>
                <a:uLnTx/>
                <a:uFillTx/>
                <a:latin typeface="Calibri" panose="020F0502020204030204" pitchFamily="34" charset="0"/>
                <a:ea typeface="Calibri" panose="020F0502020204030204" pitchFamily="34" charset="0"/>
                <a:cs typeface="Calibri" panose="020F0502020204030204" pitchFamily="34" charset="0"/>
              </a:rPr>
              <a:t>Bài</a:t>
            </a:r>
            <a:r>
              <a:rPr kumimoji="0" lang="en-US" sz="3200" b="1" i="0" u="none" strike="noStrike" kern="100" cap="none" spc="0" normalizeH="0" noProof="0" dirty="0" smtClean="0">
                <a:ln>
                  <a:noFill/>
                </a:ln>
                <a:solidFill>
                  <a:srgbClr val="A82327"/>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00" cap="none" spc="0" normalizeH="0" noProof="0" dirty="0" err="1" smtClean="0">
                <a:ln>
                  <a:noFill/>
                </a:ln>
                <a:solidFill>
                  <a:srgbClr val="A82327"/>
                </a:solidFill>
                <a:effectLst/>
                <a:uLnTx/>
                <a:uFillTx/>
                <a:latin typeface="Calibri" panose="020F0502020204030204" pitchFamily="34" charset="0"/>
                <a:ea typeface="Calibri" panose="020F0502020204030204" pitchFamily="34" charset="0"/>
                <a:cs typeface="Calibri" panose="020F0502020204030204" pitchFamily="34" charset="0"/>
              </a:rPr>
              <a:t>tập</a:t>
            </a:r>
            <a:r>
              <a:rPr kumimoji="0" lang="en-US" sz="3200" b="1" i="0" u="none" strike="noStrike" kern="100" cap="none" spc="0" normalizeH="0" noProof="0" dirty="0" smtClean="0">
                <a:ln>
                  <a:noFill/>
                </a:ln>
                <a:solidFill>
                  <a:srgbClr val="A82327"/>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00" cap="none" spc="0" normalizeH="0" noProof="0" dirty="0" err="1" smtClean="0">
                <a:ln>
                  <a:noFill/>
                </a:ln>
                <a:solidFill>
                  <a:srgbClr val="A82327"/>
                </a:solidFill>
                <a:effectLst/>
                <a:uLnTx/>
                <a:uFillTx/>
                <a:latin typeface="Calibri" panose="020F0502020204030204" pitchFamily="34" charset="0"/>
                <a:ea typeface="Calibri" panose="020F0502020204030204" pitchFamily="34" charset="0"/>
                <a:cs typeface="Calibri" panose="020F0502020204030204" pitchFamily="34" charset="0"/>
              </a:rPr>
              <a:t>bổ</a:t>
            </a:r>
            <a:r>
              <a:rPr kumimoji="0" lang="en-US" sz="3200" b="1" i="0" u="none" strike="noStrike" kern="100" cap="none" spc="0" normalizeH="0" noProof="0" dirty="0" smtClean="0">
                <a:ln>
                  <a:noFill/>
                </a:ln>
                <a:solidFill>
                  <a:srgbClr val="A82327"/>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00" cap="none" spc="0" normalizeH="0" noProof="0" dirty="0" err="1" smtClean="0">
                <a:ln>
                  <a:noFill/>
                </a:ln>
                <a:solidFill>
                  <a:srgbClr val="A82327"/>
                </a:solidFill>
                <a:effectLst/>
                <a:uLnTx/>
                <a:uFillTx/>
                <a:latin typeface="Calibri" panose="020F0502020204030204" pitchFamily="34" charset="0"/>
                <a:ea typeface="Calibri" panose="020F0502020204030204" pitchFamily="34" charset="0"/>
                <a:cs typeface="Calibri" panose="020F0502020204030204" pitchFamily="34" charset="0"/>
              </a:rPr>
              <a:t>trợ</a:t>
            </a:r>
            <a:r>
              <a:rPr kumimoji="0" lang="en-US" sz="3200" b="1" i="0" u="none" strike="noStrike" kern="100" cap="none" spc="0" normalizeH="0" noProof="0" dirty="0" smtClean="0">
                <a:ln>
                  <a:noFill/>
                </a:ln>
                <a:solidFill>
                  <a:srgbClr val="A82327"/>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vi-VN" sz="3200" b="1" i="0" u="none" strike="noStrike" kern="100" cap="none" spc="0" normalizeH="0" baseline="0" noProof="0" dirty="0">
                <a:ln>
                  <a:noFill/>
                </a:ln>
                <a:solidFill>
                  <a:srgbClr val="A82327"/>
                </a:solidFill>
                <a:effectLst/>
                <a:uLnTx/>
                <a:uFillTx/>
                <a:latin typeface="Calibri" panose="020F0502020204030204" pitchFamily="34" charset="0"/>
                <a:ea typeface="Calibri" panose="020F0502020204030204" pitchFamily="34" charset="0"/>
                <a:cs typeface="Calibri" panose="020F0502020204030204" pitchFamily="34" charset="0"/>
              </a:rPr>
              <a:t> Nêu tác dụng của biện pháp tu từ đảo ngữ trong các </a:t>
            </a:r>
            <a:r>
              <a:rPr kumimoji="0" lang="en-US" sz="3200" b="1" i="0" u="none" strike="noStrike" kern="100" cap="none" spc="0" normalizeH="0" baseline="0" noProof="0" dirty="0" err="1" smtClean="0">
                <a:ln>
                  <a:noFill/>
                </a:ln>
                <a:solidFill>
                  <a:srgbClr val="A82327"/>
                </a:solidFill>
                <a:effectLst/>
                <a:uLnTx/>
                <a:uFillTx/>
                <a:latin typeface="Calibri" panose="020F0502020204030204" pitchFamily="34" charset="0"/>
                <a:ea typeface="Calibri" panose="020F0502020204030204" pitchFamily="34" charset="0"/>
                <a:cs typeface="Calibri" panose="020F0502020204030204" pitchFamily="34" charset="0"/>
              </a:rPr>
              <a:t>trường</a:t>
            </a:r>
            <a:r>
              <a:rPr kumimoji="0" lang="en-US" sz="3200" b="1" i="0" u="none" strike="noStrike" kern="100" cap="none" spc="0" normalizeH="0" noProof="0" dirty="0" smtClean="0">
                <a:ln>
                  <a:noFill/>
                </a:ln>
                <a:solidFill>
                  <a:srgbClr val="A82327"/>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00" cap="none" spc="0" normalizeH="0" noProof="0" dirty="0" err="1" smtClean="0">
                <a:ln>
                  <a:noFill/>
                </a:ln>
                <a:solidFill>
                  <a:srgbClr val="A82327"/>
                </a:solidFill>
                <a:effectLst/>
                <a:uLnTx/>
                <a:uFillTx/>
                <a:latin typeface="Calibri" panose="020F0502020204030204" pitchFamily="34" charset="0"/>
                <a:ea typeface="Calibri" panose="020F0502020204030204" pitchFamily="34" charset="0"/>
                <a:cs typeface="Calibri" panose="020F0502020204030204" pitchFamily="34" charset="0"/>
              </a:rPr>
              <a:t>hợp</a:t>
            </a:r>
            <a:r>
              <a:rPr kumimoji="0" lang="en-US" sz="3200" b="1" i="0" u="none" strike="noStrike" kern="100" cap="none" spc="0" normalizeH="0" noProof="0" dirty="0" smtClean="0">
                <a:ln>
                  <a:noFill/>
                </a:ln>
                <a:solidFill>
                  <a:srgbClr val="A82327"/>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200" b="1" i="0" u="none" strike="noStrike" kern="100" cap="none" spc="0" normalizeH="0" baseline="0" noProof="0" dirty="0" smtClean="0">
                <a:ln>
                  <a:noFill/>
                </a:ln>
                <a:solidFill>
                  <a:srgbClr val="A82327"/>
                </a:solidFill>
                <a:effectLst/>
                <a:uLnTx/>
                <a:uFillTx/>
                <a:latin typeface="Calibri" panose="020F0502020204030204" pitchFamily="34" charset="0"/>
                <a:ea typeface="Calibri" panose="020F0502020204030204" pitchFamily="34" charset="0"/>
                <a:cs typeface="Calibri" panose="020F0502020204030204" pitchFamily="34" charset="0"/>
              </a:rPr>
              <a:t>sau</a:t>
            </a:r>
            <a:r>
              <a:rPr kumimoji="0" lang="vi-VN" sz="3200" b="1" i="0" u="none" strike="noStrike" kern="100" cap="none" spc="0" normalizeH="0" baseline="0" noProof="0" dirty="0">
                <a:ln>
                  <a:noFill/>
                </a:ln>
                <a:solidFill>
                  <a:srgbClr val="A82327"/>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p:sp>
        <p:nvSpPr>
          <p:cNvPr id="6" name="Rectangle: Rounded Corners 5">
            <a:extLst>
              <a:ext uri="{FF2B5EF4-FFF2-40B4-BE49-F238E27FC236}">
                <a16:creationId xmlns="" xmlns:a16="http://schemas.microsoft.com/office/drawing/2014/main" id="{5A432218-72DF-2279-03A9-A7E90266CF46}"/>
              </a:ext>
            </a:extLst>
          </p:cNvPr>
          <p:cNvSpPr/>
          <p:nvPr/>
        </p:nvSpPr>
        <p:spPr>
          <a:xfrm>
            <a:off x="453812" y="1276069"/>
            <a:ext cx="4623013" cy="1779638"/>
          </a:xfrm>
          <a:prstGeom prst="roundRect">
            <a:avLst>
              <a:gd name="adj" fmla="val 11891"/>
            </a:avLst>
          </a:prstGeom>
          <a:solidFill>
            <a:schemeClr val="bg1"/>
          </a:solidFill>
          <a:ln w="12700">
            <a:solidFill>
              <a:srgbClr val="1C22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a.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Đã</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tan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tác</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những</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bóng</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thù</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hắc</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ám</a:t>
            </a:r>
            <a:endPar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Đã</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sang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lại</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trời</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thu</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tháng</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Tám</a:t>
            </a:r>
            <a:endParaRPr lang="vi-VN"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r">
              <a:lnSpc>
                <a:spcPct val="150000"/>
              </a:lnSpc>
            </a:pPr>
            <a:r>
              <a:rPr lang="vi-VN" sz="2000" i="1" dirty="0" smtClean="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Tố</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Hữu</a:t>
            </a:r>
            <a:r>
              <a:rPr lang="vi-VN" sz="2000" i="1"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i="1" dirty="0" smtClean="0">
                <a:solidFill>
                  <a:schemeClr val="tx1"/>
                </a:solidFill>
                <a:latin typeface="Calibri" panose="020F0502020204030204" pitchFamily="34" charset="0"/>
                <a:ea typeface="Calibri" panose="020F0502020204030204" pitchFamily="34" charset="0"/>
                <a:cs typeface="Calibri" panose="020F0502020204030204" pitchFamily="34" charset="0"/>
              </a:rPr>
              <a:t>Ta </a:t>
            </a:r>
            <a:r>
              <a:rPr lang="en-US" sz="2000" i="1"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đi</a:t>
            </a:r>
            <a:r>
              <a:rPr lang="en-US" sz="2000" i="1"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i="1"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tới</a:t>
            </a:r>
            <a:r>
              <a:rPr lang="vi-VN" sz="2000" i="1" dirty="0" smtClean="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vi-VN" sz="2000"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 xmlns:a16="http://schemas.microsoft.com/office/drawing/2014/main" id="{23237818-155E-33BC-0E63-0F8059251CEE}"/>
              </a:ext>
            </a:extLst>
          </p:cNvPr>
          <p:cNvSpPr/>
          <p:nvPr/>
        </p:nvSpPr>
        <p:spPr>
          <a:xfrm>
            <a:off x="440181" y="3093631"/>
            <a:ext cx="4634543" cy="1779638"/>
          </a:xfrm>
          <a:prstGeom prst="roundRect">
            <a:avLst>
              <a:gd name="adj" fmla="val 11891"/>
            </a:avLst>
          </a:prstGeom>
          <a:solidFill>
            <a:schemeClr val="bg1"/>
          </a:solidFill>
          <a:ln w="12700">
            <a:solidFill>
              <a:srgbClr val="1C22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vi-VN" sz="2000" b="1" dirty="0">
                <a:solidFill>
                  <a:schemeClr val="tx1"/>
                </a:solidFill>
                <a:latin typeface="Calibri" panose="020F0502020204030204" pitchFamily="34" charset="0"/>
                <a:ea typeface="Calibri" panose="020F0502020204030204" pitchFamily="34" charset="0"/>
                <a:cs typeface="Calibri" panose="020F0502020204030204" pitchFamily="34" charset="0"/>
              </a:rPr>
              <a:t>b.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Xanh</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om</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cổ</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thụ</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tròn</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xoe</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tán</a:t>
            </a:r>
            <a:endPar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Trắng</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xóa</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tràng</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giang</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phẳng</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lặng</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tờ</a:t>
            </a:r>
            <a:r>
              <a:rPr lang="vi-VN"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vi-VN"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r">
              <a:lnSpc>
                <a:spcPct val="150000"/>
              </a:lnSpc>
            </a:pPr>
            <a:r>
              <a:rPr lang="vi-VN" sz="2000" i="1" dirty="0" smtClean="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Hồ</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Xuân</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Hương</a:t>
            </a:r>
            <a:r>
              <a:rPr lang="vi-VN" sz="2000" i="1"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i="1"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Cảnh</a:t>
            </a:r>
            <a:r>
              <a:rPr lang="en-US" sz="2000" i="1"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i="1"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thu</a:t>
            </a:r>
            <a:r>
              <a:rPr lang="vi-VN" sz="2000" i="1" dirty="0" smtClean="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vi-VN" sz="2000"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 xmlns:a16="http://schemas.microsoft.com/office/drawing/2014/main" id="{96DF861D-180B-A7DF-6981-B22385E074EB}"/>
              </a:ext>
            </a:extLst>
          </p:cNvPr>
          <p:cNvSpPr/>
          <p:nvPr/>
        </p:nvSpPr>
        <p:spPr>
          <a:xfrm>
            <a:off x="440181" y="4963088"/>
            <a:ext cx="4623013" cy="1779638"/>
          </a:xfrm>
          <a:prstGeom prst="roundRect">
            <a:avLst>
              <a:gd name="adj" fmla="val 11891"/>
            </a:avLst>
          </a:prstGeom>
          <a:solidFill>
            <a:schemeClr val="bg1"/>
          </a:solidFill>
          <a:ln w="12700">
            <a:solidFill>
              <a:srgbClr val="1C22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vi-VN"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c</a:t>
            </a:r>
            <a:r>
              <a:rPr lang="vi-VN" sz="2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Ánh</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xuân</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lướt</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cỏ</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xuân</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tươi</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nSpc>
                <a:spcPct val="150000"/>
              </a:lnSpc>
            </a:pP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Bên</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rừng</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thổ</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sáo</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một</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hai</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kim</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đồng</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vi-VN" sz="2000" dirty="0" smtClean="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r">
              <a:lnSpc>
                <a:spcPct val="150000"/>
              </a:lnSpc>
            </a:pPr>
            <a:r>
              <a:rPr lang="vi-VN" sz="2000" i="1" dirty="0" smtClean="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Thế</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Lữ</a:t>
            </a:r>
            <a:r>
              <a:rPr lang="vi-VN" sz="2000" i="1"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i="1"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Tiếng</a:t>
            </a:r>
            <a:r>
              <a:rPr lang="en-US" sz="2000" i="1"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i="1"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sáo</a:t>
            </a:r>
            <a:r>
              <a:rPr lang="en-US" sz="2000" i="1"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i="1"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thiên</a:t>
            </a:r>
            <a:r>
              <a:rPr lang="en-US" sz="2000" i="1"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i="1"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thai</a:t>
            </a:r>
            <a:r>
              <a:rPr lang="vi-VN" sz="2000" i="1" dirty="0" smtClean="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vi-VN" sz="2000"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Rectangle: Rounded Corners 7">
            <a:extLst>
              <a:ext uri="{FF2B5EF4-FFF2-40B4-BE49-F238E27FC236}">
                <a16:creationId xmlns="" xmlns:a16="http://schemas.microsoft.com/office/drawing/2014/main" id="{96DF861D-180B-A7DF-6981-B22385E074EB}"/>
              </a:ext>
            </a:extLst>
          </p:cNvPr>
          <p:cNvSpPr/>
          <p:nvPr/>
        </p:nvSpPr>
        <p:spPr>
          <a:xfrm>
            <a:off x="5895976" y="1299409"/>
            <a:ext cx="5133975" cy="1048179"/>
          </a:xfrm>
          <a:prstGeom prst="roundRect">
            <a:avLst>
              <a:gd name="adj" fmla="val 11891"/>
            </a:avLst>
          </a:prstGeom>
          <a:solidFill>
            <a:schemeClr val="bg1"/>
          </a:solidFill>
          <a:ln w="12700">
            <a:solidFill>
              <a:srgbClr val="1C22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d</a:t>
            </a:r>
            <a:r>
              <a:rPr lang="vi-VN" sz="20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Hắn</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thích</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chí</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khanh</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khách</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cười</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vi-VN" sz="2000" dirty="0" smtClean="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r">
              <a:lnSpc>
                <a:spcPct val="150000"/>
              </a:lnSpc>
            </a:pPr>
            <a:r>
              <a:rPr lang="vi-VN" sz="2000" i="1" dirty="0" smtClean="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Nam Cao</a:t>
            </a:r>
            <a:r>
              <a:rPr lang="vi-VN" sz="2000" i="1"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i="1"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Chí</a:t>
            </a:r>
            <a:r>
              <a:rPr lang="en-US" sz="2000" i="1"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i="1"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Phèo</a:t>
            </a:r>
            <a:r>
              <a:rPr lang="vi-VN" sz="2000" i="1" dirty="0" smtClean="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vi-VN" sz="2000"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ectangle: Rounded Corners 7">
            <a:extLst>
              <a:ext uri="{FF2B5EF4-FFF2-40B4-BE49-F238E27FC236}">
                <a16:creationId xmlns="" xmlns:a16="http://schemas.microsoft.com/office/drawing/2014/main" id="{96DF861D-180B-A7DF-6981-B22385E074EB}"/>
              </a:ext>
            </a:extLst>
          </p:cNvPr>
          <p:cNvSpPr/>
          <p:nvPr/>
        </p:nvSpPr>
        <p:spPr>
          <a:xfrm>
            <a:off x="5895975" y="2434425"/>
            <a:ext cx="5133975" cy="1661325"/>
          </a:xfrm>
          <a:prstGeom prst="roundRect">
            <a:avLst>
              <a:gd name="adj" fmla="val 11891"/>
            </a:avLst>
          </a:prstGeom>
          <a:solidFill>
            <a:schemeClr val="bg1"/>
          </a:solidFill>
          <a:ln w="12700">
            <a:solidFill>
              <a:srgbClr val="1C22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2000" b="1" i="1" dirty="0" smtClean="0">
                <a:solidFill>
                  <a:schemeClr val="tx1"/>
                </a:solidFill>
                <a:latin typeface="Calibri" panose="020F0502020204030204" pitchFamily="34" charset="0"/>
                <a:ea typeface="Calibri" panose="020F0502020204030204" pitchFamily="34" charset="0"/>
                <a:cs typeface="Calibri" panose="020F0502020204030204" pitchFamily="34" charset="0"/>
              </a:rPr>
              <a:t>e</a:t>
            </a:r>
            <a:r>
              <a:rPr lang="vi-VN" sz="20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Đằng</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xa</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trong</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mưa</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mờ</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đã</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hiện</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ra</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bóng</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những</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dịp</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cầu</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sắt</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uốn</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cong</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vắt</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qua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dòng</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sông</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lạnh</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vi-VN" sz="2000" dirty="0" smtClean="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r">
              <a:lnSpc>
                <a:spcPct val="150000"/>
              </a:lnSpc>
            </a:pPr>
            <a:r>
              <a:rPr lang="vi-VN" sz="2000" i="1" dirty="0" smtClean="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Nguyễn</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Đình</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Thi</a:t>
            </a:r>
            <a:r>
              <a:rPr lang="vi-VN" sz="2000" i="1" dirty="0" smtClean="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vi-VN" sz="2000"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Rectangle: Rounded Corners 7">
            <a:extLst>
              <a:ext uri="{FF2B5EF4-FFF2-40B4-BE49-F238E27FC236}">
                <a16:creationId xmlns="" xmlns:a16="http://schemas.microsoft.com/office/drawing/2014/main" id="{96DF861D-180B-A7DF-6981-B22385E074EB}"/>
              </a:ext>
            </a:extLst>
          </p:cNvPr>
          <p:cNvSpPr/>
          <p:nvPr/>
        </p:nvSpPr>
        <p:spPr>
          <a:xfrm>
            <a:off x="5895976" y="4175963"/>
            <a:ext cx="5133975" cy="2671166"/>
          </a:xfrm>
          <a:prstGeom prst="roundRect">
            <a:avLst>
              <a:gd name="adj" fmla="val 11891"/>
            </a:avLst>
          </a:prstGeom>
          <a:solidFill>
            <a:schemeClr val="bg1"/>
          </a:solidFill>
          <a:ln w="12700">
            <a:solidFill>
              <a:srgbClr val="1C22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2000" b="1" i="1" dirty="0" smtClean="0">
                <a:solidFill>
                  <a:schemeClr val="tx1"/>
                </a:solidFill>
                <a:latin typeface="Calibri" panose="020F0502020204030204" pitchFamily="34" charset="0"/>
                <a:ea typeface="Calibri" panose="020F0502020204030204" pitchFamily="34" charset="0"/>
                <a:cs typeface="Calibri" panose="020F0502020204030204" pitchFamily="34" charset="0"/>
              </a:rPr>
              <a:t>f</a:t>
            </a:r>
            <a:r>
              <a:rPr lang="vi-VN" sz="20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Từ</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phong</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trào</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này</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sẽ</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nảy</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nở</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tài</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năng</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mới</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làm</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cho</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đội</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ngũ</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những</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người</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công</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tác</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văn</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nghệ</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đông</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đảo</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hơn</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lên</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sáng</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tác</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biểu</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diễn</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và</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phê</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bình</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văn</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nghệ</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được</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dồi</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dào</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thêm</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sinh</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hoạt</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văn</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nghệ</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trở</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nên</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phong</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phú</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vi-VN" sz="2000" dirty="0" smtClean="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r">
              <a:lnSpc>
                <a:spcPct val="150000"/>
              </a:lnSpc>
            </a:pPr>
            <a:r>
              <a:rPr lang="vi-VN" sz="2000" i="1" dirty="0" smtClean="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Đặng</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Thai Mai</a:t>
            </a:r>
            <a:r>
              <a:rPr lang="vi-VN" sz="2000" i="1" dirty="0" smtClean="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vi-VN" sz="2000"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13732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7" grpId="0" animBg="1"/>
      <p:bldP spid="18"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更多资源下载：https://www.58pic.com/u/61536760">
            <a:extLst>
              <a:ext uri="{FF2B5EF4-FFF2-40B4-BE49-F238E27FC236}">
                <a16:creationId xmlns="" xmlns:a16="http://schemas.microsoft.com/office/drawing/2014/main" id="{D9EBC228-F5FF-453C-B503-0E62D1A68315}"/>
              </a:ext>
            </a:extLst>
          </p:cNvPr>
          <p:cNvSpPr txBox="1"/>
          <p:nvPr/>
        </p:nvSpPr>
        <p:spPr>
          <a:xfrm>
            <a:off x="1060069" y="1951111"/>
            <a:ext cx="896539" cy="625564"/>
          </a:xfrm>
          <a:prstGeom prst="rect">
            <a:avLst/>
          </a:prstGeom>
          <a:noFill/>
          <a:ln w="117475">
            <a:noFill/>
          </a:ln>
        </p:spPr>
        <p:txBody>
          <a:bodyPr wrap="none" rtlCol="0">
            <a:prstTxWarp prst="textPlain">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srgbClr val="0E7637"/>
                </a:solidFill>
                <a:effectLst/>
                <a:uLnTx/>
                <a:uFillTx/>
                <a:latin typeface="Lato Black" panose="020F0A02020204030203" pitchFamily="34" charset="0"/>
                <a:ea typeface="Lato Regular"/>
                <a:cs typeface="Lato Regular"/>
                <a:sym typeface="+mn-lt"/>
              </a:rPr>
              <a:t>04</a:t>
            </a:r>
            <a:endParaRPr kumimoji="0" lang="zh-CN" altLang="en-US" sz="1800" b="0" i="0" u="none" strike="noStrike" kern="1200" cap="none" spc="100" normalizeH="0" baseline="0" noProof="0" dirty="0">
              <a:ln>
                <a:noFill/>
              </a:ln>
              <a:solidFill>
                <a:srgbClr val="0E7637"/>
              </a:solidFill>
              <a:effectLst/>
              <a:uLnTx/>
              <a:uFillTx/>
              <a:latin typeface="Lato Black" panose="020F0A02020204030203" pitchFamily="34" charset="0"/>
              <a:cs typeface="Lato Regular"/>
              <a:sym typeface="+mn-lt"/>
            </a:endParaRPr>
          </a:p>
        </p:txBody>
      </p:sp>
      <p:sp>
        <p:nvSpPr>
          <p:cNvPr id="5" name="标题 4">
            <a:extLst>
              <a:ext uri="{FF2B5EF4-FFF2-40B4-BE49-F238E27FC236}">
                <a16:creationId xmlns="" xmlns:a16="http://schemas.microsoft.com/office/drawing/2014/main" id="{5F5B84D3-C084-4E82-BB53-B8A5EB133473}"/>
              </a:ext>
            </a:extLst>
          </p:cNvPr>
          <p:cNvSpPr txBox="1">
            <a:spLocks/>
          </p:cNvSpPr>
          <p:nvPr/>
        </p:nvSpPr>
        <p:spPr>
          <a:xfrm>
            <a:off x="944551" y="3091962"/>
            <a:ext cx="5419185" cy="895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7200" b="0" i="0" u="none" strike="noStrike" kern="1200" cap="none" spc="0" normalizeH="0" baseline="0" noProof="0" dirty="0">
                <a:ln>
                  <a:noFill/>
                </a:ln>
                <a:solidFill>
                  <a:srgbClr val="20325F"/>
                </a:solidFill>
                <a:effectLst/>
                <a:uLnTx/>
                <a:uFillTx/>
                <a:latin typeface="#9Slide03 SVNMikado"/>
                <a:ea typeface="Lato Regular"/>
              </a:rPr>
              <a:t>VẬN</a:t>
            </a:r>
            <a:r>
              <a:rPr kumimoji="0" lang="en-US" altLang="zh-CN" sz="7200" b="0" i="0" u="none" strike="noStrike" kern="1200" cap="none" spc="0" normalizeH="0" noProof="0" dirty="0">
                <a:ln>
                  <a:noFill/>
                </a:ln>
                <a:solidFill>
                  <a:srgbClr val="20325F"/>
                </a:solidFill>
                <a:effectLst/>
                <a:uLnTx/>
                <a:uFillTx/>
                <a:latin typeface="#9Slide03 SVNMikado"/>
                <a:ea typeface="Lato Regular"/>
              </a:rPr>
              <a:t> DỤNG</a:t>
            </a:r>
            <a:endParaRPr kumimoji="0" lang="en-US" altLang="zh-CN" sz="7200" b="0" i="0" u="none" strike="noStrike" kern="1200" cap="none" spc="0" normalizeH="0" baseline="0" noProof="0" dirty="0">
              <a:ln>
                <a:noFill/>
              </a:ln>
              <a:solidFill>
                <a:srgbClr val="20325F"/>
              </a:solidFill>
              <a:effectLst/>
              <a:uLnTx/>
              <a:uFillTx/>
              <a:latin typeface="#9Slide03 SVNMikado"/>
              <a:ea typeface="Lato Regular"/>
            </a:endParaRPr>
          </a:p>
        </p:txBody>
      </p:sp>
      <p:cxnSp>
        <p:nvCxnSpPr>
          <p:cNvPr id="3" name="直接连接符 2">
            <a:extLst>
              <a:ext uri="{FF2B5EF4-FFF2-40B4-BE49-F238E27FC236}">
                <a16:creationId xmlns="" xmlns:a16="http://schemas.microsoft.com/office/drawing/2014/main" id="{FF4D4CA5-FC22-4088-8060-F47C5024672E}"/>
              </a:ext>
            </a:extLst>
          </p:cNvPr>
          <p:cNvCxnSpPr/>
          <p:nvPr/>
        </p:nvCxnSpPr>
        <p:spPr>
          <a:xfrm>
            <a:off x="1001075" y="2824340"/>
            <a:ext cx="124406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8128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E10AA314-348D-49E7-8CDE-0D75727EF86E}"/>
              </a:ext>
            </a:extLst>
          </p:cNvPr>
          <p:cNvGrpSpPr/>
          <p:nvPr/>
        </p:nvGrpSpPr>
        <p:grpSpPr>
          <a:xfrm>
            <a:off x="1496742" y="1835684"/>
            <a:ext cx="3240882" cy="2873837"/>
            <a:chOff x="1496742" y="1835684"/>
            <a:chExt cx="3240882" cy="2873837"/>
          </a:xfrm>
        </p:grpSpPr>
        <p:grpSp>
          <p:nvGrpSpPr>
            <p:cNvPr id="7" name="组合 6">
              <a:extLst>
                <a:ext uri="{FF2B5EF4-FFF2-40B4-BE49-F238E27FC236}">
                  <a16:creationId xmlns="" xmlns:a16="http://schemas.microsoft.com/office/drawing/2014/main" id="{8E99D2D4-D6FA-4A7A-98CA-FB5848D21D05}"/>
                </a:ext>
              </a:extLst>
            </p:cNvPr>
            <p:cNvGrpSpPr/>
            <p:nvPr/>
          </p:nvGrpSpPr>
          <p:grpSpPr>
            <a:xfrm>
              <a:off x="1496742" y="2144772"/>
              <a:ext cx="3224214" cy="2564749"/>
              <a:chOff x="6626591" y="602012"/>
              <a:chExt cx="6714155" cy="5340873"/>
            </a:xfrm>
          </p:grpSpPr>
          <p:grpSp>
            <p:nvGrpSpPr>
              <p:cNvPr id="8" name="组合 7">
                <a:extLst>
                  <a:ext uri="{FF2B5EF4-FFF2-40B4-BE49-F238E27FC236}">
                    <a16:creationId xmlns="" xmlns:a16="http://schemas.microsoft.com/office/drawing/2014/main" id="{A911D0A1-1579-4D98-B0B1-2A2D17A921C7}"/>
                  </a:ext>
                </a:extLst>
              </p:cNvPr>
              <p:cNvGrpSpPr/>
              <p:nvPr/>
            </p:nvGrpSpPr>
            <p:grpSpPr>
              <a:xfrm>
                <a:off x="6648448" y="602012"/>
                <a:ext cx="6692298" cy="4657882"/>
                <a:chOff x="6648448" y="602012"/>
                <a:chExt cx="6692298" cy="4657882"/>
              </a:xfrm>
            </p:grpSpPr>
            <p:pic>
              <p:nvPicPr>
                <p:cNvPr id="11" name="图片 10">
                  <a:extLst>
                    <a:ext uri="{FF2B5EF4-FFF2-40B4-BE49-F238E27FC236}">
                      <a16:creationId xmlns="" xmlns:a16="http://schemas.microsoft.com/office/drawing/2014/main" id="{141E6B5A-E7DF-4D81-90F8-D6FC23B862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993342">
                  <a:off x="7045370" y="602012"/>
                  <a:ext cx="3869017" cy="3991116"/>
                </a:xfrm>
                <a:prstGeom prst="rect">
                  <a:avLst/>
                </a:prstGeom>
              </p:spPr>
            </p:pic>
            <p:pic>
              <p:nvPicPr>
                <p:cNvPr id="12" name="图片 11">
                  <a:extLst>
                    <a:ext uri="{FF2B5EF4-FFF2-40B4-BE49-F238E27FC236}">
                      <a16:creationId xmlns="" xmlns:a16="http://schemas.microsoft.com/office/drawing/2014/main" id="{1BE2B0A9-EBC7-40E5-89AE-D754CCD19A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130602">
                  <a:off x="10087948" y="666248"/>
                  <a:ext cx="2468023" cy="2978116"/>
                </a:xfrm>
                <a:prstGeom prst="rect">
                  <a:avLst/>
                </a:prstGeom>
              </p:spPr>
            </p:pic>
            <p:pic>
              <p:nvPicPr>
                <p:cNvPr id="13" name="图片 12">
                  <a:extLst>
                    <a:ext uri="{FF2B5EF4-FFF2-40B4-BE49-F238E27FC236}">
                      <a16:creationId xmlns="" xmlns:a16="http://schemas.microsoft.com/office/drawing/2014/main" id="{69642BDF-625D-49CD-940E-62B024AF52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963216">
                  <a:off x="6648448" y="2281778"/>
                  <a:ext cx="2468023" cy="2978116"/>
                </a:xfrm>
                <a:prstGeom prst="rect">
                  <a:avLst/>
                </a:prstGeom>
              </p:spPr>
            </p:pic>
            <p:pic>
              <p:nvPicPr>
                <p:cNvPr id="14" name="图片 13">
                  <a:extLst>
                    <a:ext uri="{FF2B5EF4-FFF2-40B4-BE49-F238E27FC236}">
                      <a16:creationId xmlns="" xmlns:a16="http://schemas.microsoft.com/office/drawing/2014/main" id="{E0224F04-EE7A-4389-9241-1197EAD0D5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604165">
                  <a:off x="11233009" y="1955500"/>
                  <a:ext cx="1910323" cy="2305150"/>
                </a:xfrm>
                <a:prstGeom prst="rect">
                  <a:avLst/>
                </a:prstGeom>
              </p:spPr>
            </p:pic>
          </p:grpSp>
          <p:pic>
            <p:nvPicPr>
              <p:cNvPr id="9" name="图片 8">
                <a:extLst>
                  <a:ext uri="{FF2B5EF4-FFF2-40B4-BE49-F238E27FC236}">
                    <a16:creationId xmlns="" xmlns:a16="http://schemas.microsoft.com/office/drawing/2014/main" id="{BA49109A-567E-4766-8990-CB91766917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208145">
                <a:off x="6821494" y="3861954"/>
                <a:ext cx="1886028" cy="2275834"/>
              </a:xfrm>
              <a:prstGeom prst="rect">
                <a:avLst/>
              </a:prstGeom>
            </p:spPr>
          </p:pic>
          <p:pic>
            <p:nvPicPr>
              <p:cNvPr id="10" name="图片 9">
                <a:extLst>
                  <a:ext uri="{FF2B5EF4-FFF2-40B4-BE49-F238E27FC236}">
                    <a16:creationId xmlns="" xmlns:a16="http://schemas.microsoft.com/office/drawing/2014/main" id="{7E30AB51-A52E-4FCE-902A-24DEF6726E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208145">
                <a:off x="6821262" y="3227278"/>
                <a:ext cx="1349089" cy="1627920"/>
              </a:xfrm>
              <a:prstGeom prst="rect">
                <a:avLst/>
              </a:prstGeom>
            </p:spPr>
          </p:pic>
        </p:grpSp>
        <p:pic>
          <p:nvPicPr>
            <p:cNvPr id="3" name="图片 2">
              <a:extLst>
                <a:ext uri="{FF2B5EF4-FFF2-40B4-BE49-F238E27FC236}">
                  <a16:creationId xmlns="" xmlns:a16="http://schemas.microsoft.com/office/drawing/2014/main" id="{4D3A302A-0E74-4E69-A0D2-D69BB0D6D7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7905" y="1835684"/>
              <a:ext cx="2489719" cy="2873837"/>
            </a:xfrm>
            <a:prstGeom prst="rect">
              <a:avLst/>
            </a:prstGeom>
          </p:spPr>
        </p:pic>
      </p:grpSp>
      <p:sp>
        <p:nvSpPr>
          <p:cNvPr id="4" name="TextBox 3">
            <a:extLst>
              <a:ext uri="{FF2B5EF4-FFF2-40B4-BE49-F238E27FC236}">
                <a16:creationId xmlns="" xmlns:a16="http://schemas.microsoft.com/office/drawing/2014/main" id="{B37E5793-2B91-3AC1-6701-EE661A41DF02}"/>
              </a:ext>
            </a:extLst>
          </p:cNvPr>
          <p:cNvSpPr txBox="1"/>
          <p:nvPr/>
        </p:nvSpPr>
        <p:spPr>
          <a:xfrm>
            <a:off x="4988104" y="1287443"/>
            <a:ext cx="7017248" cy="3970318"/>
          </a:xfrm>
          <a:prstGeom prst="rect">
            <a:avLst/>
          </a:prstGeom>
          <a:noFill/>
        </p:spPr>
        <p:txBody>
          <a:bodyPr wrap="square">
            <a:spAutoFit/>
          </a:bodyPr>
          <a:lstStyle/>
          <a:p>
            <a:pPr marL="180340" marR="0" algn="just">
              <a:lnSpc>
                <a:spcPct val="150000"/>
              </a:lnSpc>
              <a:spcBef>
                <a:spcPts val="0"/>
              </a:spcBef>
              <a:spcAft>
                <a:spcPts val="0"/>
              </a:spcAft>
              <a:tabLst>
                <a:tab pos="90170" algn="l"/>
                <a:tab pos="180340" algn="l"/>
              </a:tabLst>
            </a:pP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Viết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đoạn</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văn</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ngắn</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khoảng</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10-12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câu</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trong</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đó</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có</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sử</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dụng</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biện</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pháp</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tu</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từ</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đảo</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ngữ</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về</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một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trong</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các</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chủ</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đề</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sau</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800" kern="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637540" marR="0" indent="-457200" algn="just">
              <a:lnSpc>
                <a:spcPct val="150000"/>
              </a:lnSpc>
              <a:spcBef>
                <a:spcPts val="0"/>
              </a:spcBef>
              <a:spcAft>
                <a:spcPts val="0"/>
              </a:spcAft>
              <a:buFont typeface="Arial" panose="020B0604020202020204" pitchFamily="34" charset="0"/>
              <a:buChar char="•"/>
              <a:tabLst>
                <a:tab pos="90170" algn="l"/>
                <a:tab pos="180340" algn="l"/>
              </a:tabLst>
            </a:pPr>
            <a:r>
              <a:rPr lang="en-US" sz="2800" i="1" kern="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miêu</a:t>
            </a:r>
            <a:r>
              <a:rPr lang="en-US" sz="2800" i="1" kern="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i="1"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tả</a:t>
            </a:r>
            <a:r>
              <a:rPr lang="en-US" sz="28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i="1"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vẻ</a:t>
            </a:r>
            <a:r>
              <a:rPr lang="en-US" sz="28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i="1"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đẹp</a:t>
            </a:r>
            <a:r>
              <a:rPr lang="en-US" sz="28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i="1"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của</a:t>
            </a:r>
            <a:r>
              <a:rPr lang="en-US" sz="28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i="1"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thiên</a:t>
            </a:r>
            <a:r>
              <a:rPr lang="en-US" sz="28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i="1" kern="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nhiên</a:t>
            </a:r>
            <a:endParaRPr lang="en-US" sz="2800" i="1" kern="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637540" marR="0" indent="-457200" algn="just">
              <a:lnSpc>
                <a:spcPct val="150000"/>
              </a:lnSpc>
              <a:spcBef>
                <a:spcPts val="0"/>
              </a:spcBef>
              <a:spcAft>
                <a:spcPts val="0"/>
              </a:spcAft>
              <a:buFont typeface="Arial" panose="020B0604020202020204" pitchFamily="34" charset="0"/>
              <a:buChar char="•"/>
              <a:tabLst>
                <a:tab pos="90170" algn="l"/>
                <a:tab pos="180340" algn="l"/>
              </a:tabLst>
            </a:pPr>
            <a:r>
              <a:rPr lang="en-US" sz="2800" i="1" kern="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tình</a:t>
            </a:r>
            <a:r>
              <a:rPr lang="en-US" sz="2800" i="1" kern="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i="1"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cảm</a:t>
            </a:r>
            <a:r>
              <a:rPr lang="en-US" sz="28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i="1"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gia</a:t>
            </a:r>
            <a:r>
              <a:rPr lang="en-US" sz="28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i="1" kern="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đình</a:t>
            </a:r>
            <a:r>
              <a:rPr lang="en-US" sz="2800" i="1" kern="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637540" marR="0" indent="-457200" algn="just">
              <a:lnSpc>
                <a:spcPct val="150000"/>
              </a:lnSpc>
              <a:spcBef>
                <a:spcPts val="0"/>
              </a:spcBef>
              <a:spcAft>
                <a:spcPts val="0"/>
              </a:spcAft>
              <a:buFont typeface="Arial" panose="020B0604020202020204" pitchFamily="34" charset="0"/>
              <a:buChar char="•"/>
              <a:tabLst>
                <a:tab pos="90170" algn="l"/>
                <a:tab pos="180340" algn="l"/>
              </a:tabLst>
            </a:pPr>
            <a:r>
              <a:rPr lang="en-US" sz="2800" i="1" kern="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tình</a:t>
            </a:r>
            <a:r>
              <a:rPr lang="en-US" sz="2800" i="1" kern="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i="1"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yêu</a:t>
            </a:r>
            <a:r>
              <a:rPr lang="en-US" sz="28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i="1"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quê</a:t>
            </a:r>
            <a:r>
              <a:rPr lang="en-US" sz="28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i="1"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hương</a:t>
            </a:r>
            <a:r>
              <a:rPr lang="en-US" sz="28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i="1"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đất</a:t>
            </a:r>
            <a:r>
              <a:rPr lang="en-US" sz="28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i="1"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nước</a:t>
            </a:r>
            <a:endParaRPr lang="en-US" sz="2800" i="1"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1300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更多资源下载：https://www.58pic.com/u/61536760">
            <a:extLst>
              <a:ext uri="{FF2B5EF4-FFF2-40B4-BE49-F238E27FC236}">
                <a16:creationId xmlns="" xmlns:a16="http://schemas.microsoft.com/office/drawing/2014/main" id="{D9EBC228-F5FF-453C-B503-0E62D1A68315}"/>
              </a:ext>
            </a:extLst>
          </p:cNvPr>
          <p:cNvSpPr txBox="1"/>
          <p:nvPr/>
        </p:nvSpPr>
        <p:spPr>
          <a:xfrm>
            <a:off x="1469644" y="1951111"/>
            <a:ext cx="896539" cy="625564"/>
          </a:xfrm>
          <a:prstGeom prst="rect">
            <a:avLst/>
          </a:prstGeom>
          <a:noFill/>
          <a:ln w="117475">
            <a:noFill/>
          </a:ln>
        </p:spPr>
        <p:txBody>
          <a:bodyPr wrap="none" rtlCol="0">
            <a:prstTxWarp prst="textPlain">
              <a:avLst/>
            </a:prstTxWarp>
            <a:spAutoFit/>
          </a:bodyPr>
          <a:lstStyle/>
          <a:p>
            <a:r>
              <a:rPr lang="en-US" altLang="zh-CN" spc="100" dirty="0">
                <a:solidFill>
                  <a:schemeClr val="accent1"/>
                </a:solidFill>
                <a:latin typeface="Lato Black" panose="020F0A02020204030203" pitchFamily="34" charset="0"/>
                <a:cs typeface="+mn-ea"/>
                <a:sym typeface="+mn-lt"/>
              </a:rPr>
              <a:t>01</a:t>
            </a:r>
            <a:endParaRPr lang="zh-CN" altLang="en-US" spc="100" dirty="0">
              <a:solidFill>
                <a:schemeClr val="accent1"/>
              </a:solidFill>
              <a:latin typeface="Lato Black" panose="020F0A02020204030203" pitchFamily="34" charset="0"/>
              <a:cs typeface="+mn-ea"/>
              <a:sym typeface="+mn-lt"/>
            </a:endParaRPr>
          </a:p>
        </p:txBody>
      </p:sp>
      <p:sp>
        <p:nvSpPr>
          <p:cNvPr id="5" name="标题 4">
            <a:extLst>
              <a:ext uri="{FF2B5EF4-FFF2-40B4-BE49-F238E27FC236}">
                <a16:creationId xmlns="" xmlns:a16="http://schemas.microsoft.com/office/drawing/2014/main" id="{5F5B84D3-C084-4E82-BB53-B8A5EB133473}"/>
              </a:ext>
            </a:extLst>
          </p:cNvPr>
          <p:cNvSpPr txBox="1">
            <a:spLocks/>
          </p:cNvSpPr>
          <p:nvPr/>
        </p:nvSpPr>
        <p:spPr>
          <a:xfrm>
            <a:off x="1354126" y="3091962"/>
            <a:ext cx="5419185" cy="895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9600" dirty="0">
                <a:solidFill>
                  <a:schemeClr val="accent2"/>
                </a:solidFill>
                <a:latin typeface="#9Slide04 Tinos Bold"/>
              </a:rPr>
              <a:t>KHỞI ĐỘNG</a:t>
            </a:r>
          </a:p>
        </p:txBody>
      </p:sp>
      <p:cxnSp>
        <p:nvCxnSpPr>
          <p:cNvPr id="3" name="直接连接符 2">
            <a:extLst>
              <a:ext uri="{FF2B5EF4-FFF2-40B4-BE49-F238E27FC236}">
                <a16:creationId xmlns="" xmlns:a16="http://schemas.microsoft.com/office/drawing/2014/main" id="{FF4D4CA5-FC22-4088-8060-F47C5024672E}"/>
              </a:ext>
            </a:extLst>
          </p:cNvPr>
          <p:cNvCxnSpPr/>
          <p:nvPr/>
        </p:nvCxnSpPr>
        <p:spPr>
          <a:xfrm>
            <a:off x="1410650" y="2824340"/>
            <a:ext cx="124406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597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8064C714-A11E-4810-8A98-07E076418C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5576" y="3894683"/>
            <a:ext cx="3545557" cy="1712924"/>
          </a:xfrm>
          <a:prstGeom prst="rect">
            <a:avLst/>
          </a:prstGeom>
        </p:spPr>
      </p:pic>
      <p:sp>
        <p:nvSpPr>
          <p:cNvPr id="3" name="TextBox 2">
            <a:extLst>
              <a:ext uri="{FF2B5EF4-FFF2-40B4-BE49-F238E27FC236}">
                <a16:creationId xmlns="" xmlns:a16="http://schemas.microsoft.com/office/drawing/2014/main" id="{1BE8FC1B-2819-0451-99EA-89F7901FE455}"/>
              </a:ext>
            </a:extLst>
          </p:cNvPr>
          <p:cNvSpPr txBox="1"/>
          <p:nvPr/>
        </p:nvSpPr>
        <p:spPr>
          <a:xfrm>
            <a:off x="3113069" y="974634"/>
            <a:ext cx="8622373" cy="3139321"/>
          </a:xfrm>
          <a:prstGeom prst="rect">
            <a:avLst/>
          </a:prstGeom>
          <a:noFill/>
        </p:spPr>
        <p:txBody>
          <a:bodyPr wrap="square">
            <a:spAutoFit/>
          </a:bodyPr>
          <a:lstStyle/>
          <a:p>
            <a:pPr algn="ctr">
              <a:lnSpc>
                <a:spcPct val="150000"/>
              </a:lnSpc>
            </a:pPr>
            <a:r>
              <a:rPr lang="en-US" sz="6600" kern="0" dirty="0">
                <a:solidFill>
                  <a:srgbClr val="455C4C"/>
                </a:solidFill>
                <a:effectLst/>
                <a:latin typeface="#9Slide03 SVNMikado" panose="02000000000000000000" pitchFamily="2" charset="0"/>
                <a:ea typeface="Times New Roman" panose="02020603050405020304" pitchFamily="18" charset="0"/>
              </a:rPr>
              <a:t>Theo </a:t>
            </a:r>
            <a:r>
              <a:rPr lang="en-US" sz="6600" kern="0" dirty="0" err="1">
                <a:solidFill>
                  <a:srgbClr val="455C4C"/>
                </a:solidFill>
                <a:effectLst/>
                <a:latin typeface="#9Slide03 SVNMikado" panose="02000000000000000000" pitchFamily="2" charset="0"/>
                <a:ea typeface="Times New Roman" panose="02020603050405020304" pitchFamily="18" charset="0"/>
              </a:rPr>
              <a:t>em</a:t>
            </a:r>
            <a:r>
              <a:rPr lang="en-US" sz="6600" kern="0" dirty="0">
                <a:solidFill>
                  <a:srgbClr val="455C4C"/>
                </a:solidFill>
                <a:effectLst/>
                <a:latin typeface="#9Slide03 SVNMikado" panose="02000000000000000000" pitchFamily="2" charset="0"/>
                <a:ea typeface="Times New Roman" panose="02020603050405020304" pitchFamily="18" charset="0"/>
              </a:rPr>
              <a:t> “</a:t>
            </a:r>
            <a:r>
              <a:rPr lang="en-US" sz="6600" kern="0" dirty="0" err="1">
                <a:solidFill>
                  <a:srgbClr val="455C4C"/>
                </a:solidFill>
                <a:effectLst/>
                <a:latin typeface="#9Slide03 SVNMikado" panose="02000000000000000000" pitchFamily="2" charset="0"/>
                <a:ea typeface="Times New Roman" panose="02020603050405020304" pitchFamily="18" charset="0"/>
              </a:rPr>
              <a:t>đảo</a:t>
            </a:r>
            <a:r>
              <a:rPr lang="en-US" sz="6600" kern="0" dirty="0">
                <a:solidFill>
                  <a:srgbClr val="455C4C"/>
                </a:solidFill>
                <a:effectLst/>
                <a:latin typeface="#9Slide03 SVNMikado" panose="02000000000000000000" pitchFamily="2" charset="0"/>
                <a:ea typeface="Times New Roman" panose="02020603050405020304" pitchFamily="18" charset="0"/>
              </a:rPr>
              <a:t> </a:t>
            </a:r>
            <a:r>
              <a:rPr lang="en-US" sz="6600" kern="0" dirty="0" err="1">
                <a:solidFill>
                  <a:srgbClr val="455C4C"/>
                </a:solidFill>
                <a:effectLst/>
                <a:latin typeface="#9Slide03 SVNMikado" panose="02000000000000000000" pitchFamily="2" charset="0"/>
                <a:ea typeface="Times New Roman" panose="02020603050405020304" pitchFamily="18" charset="0"/>
              </a:rPr>
              <a:t>ngữ</a:t>
            </a:r>
            <a:r>
              <a:rPr lang="en-US" sz="6600" kern="0" dirty="0">
                <a:solidFill>
                  <a:srgbClr val="455C4C"/>
                </a:solidFill>
                <a:effectLst/>
                <a:latin typeface="#9Slide03 SVNMikado" panose="02000000000000000000" pitchFamily="2" charset="0"/>
                <a:ea typeface="Times New Roman" panose="02020603050405020304" pitchFamily="18" charset="0"/>
              </a:rPr>
              <a:t>” </a:t>
            </a:r>
            <a:r>
              <a:rPr lang="en-US" sz="6600" kern="0" dirty="0" err="1">
                <a:solidFill>
                  <a:srgbClr val="455C4C"/>
                </a:solidFill>
                <a:effectLst/>
                <a:latin typeface="#9Slide03 SVNMikado" panose="02000000000000000000" pitchFamily="2" charset="0"/>
                <a:ea typeface="Times New Roman" panose="02020603050405020304" pitchFamily="18" charset="0"/>
              </a:rPr>
              <a:t>nghĩa</a:t>
            </a:r>
            <a:r>
              <a:rPr lang="en-US" sz="6600" kern="0" dirty="0">
                <a:solidFill>
                  <a:srgbClr val="455C4C"/>
                </a:solidFill>
                <a:effectLst/>
                <a:latin typeface="#9Slide03 SVNMikado" panose="02000000000000000000" pitchFamily="2" charset="0"/>
                <a:ea typeface="Times New Roman" panose="02020603050405020304" pitchFamily="18" charset="0"/>
              </a:rPr>
              <a:t> </a:t>
            </a:r>
            <a:r>
              <a:rPr lang="en-US" sz="6600" kern="0" dirty="0" err="1">
                <a:solidFill>
                  <a:srgbClr val="455C4C"/>
                </a:solidFill>
                <a:effectLst/>
                <a:latin typeface="#9Slide03 SVNMikado" panose="02000000000000000000" pitchFamily="2" charset="0"/>
                <a:ea typeface="Times New Roman" panose="02020603050405020304" pitchFamily="18" charset="0"/>
              </a:rPr>
              <a:t>là</a:t>
            </a:r>
            <a:r>
              <a:rPr lang="en-US" sz="6600" kern="0" dirty="0">
                <a:solidFill>
                  <a:srgbClr val="455C4C"/>
                </a:solidFill>
                <a:effectLst/>
                <a:latin typeface="#9Slide03 SVNMikado" panose="02000000000000000000" pitchFamily="2" charset="0"/>
                <a:ea typeface="Times New Roman" panose="02020603050405020304" pitchFamily="18" charset="0"/>
              </a:rPr>
              <a:t> </a:t>
            </a:r>
            <a:r>
              <a:rPr lang="en-US" sz="6600" kern="0" dirty="0" err="1">
                <a:solidFill>
                  <a:srgbClr val="455C4C"/>
                </a:solidFill>
                <a:effectLst/>
                <a:latin typeface="#9Slide03 SVNMikado" panose="02000000000000000000" pitchFamily="2" charset="0"/>
                <a:ea typeface="Times New Roman" panose="02020603050405020304" pitchFamily="18" charset="0"/>
              </a:rPr>
              <a:t>gì</a:t>
            </a:r>
            <a:r>
              <a:rPr lang="en-US" sz="6600" kern="0" dirty="0">
                <a:solidFill>
                  <a:srgbClr val="455C4C"/>
                </a:solidFill>
                <a:effectLst/>
                <a:latin typeface="#9Slide03 SVNMikado" panose="02000000000000000000" pitchFamily="2" charset="0"/>
                <a:ea typeface="Times New Roman" panose="02020603050405020304" pitchFamily="18" charset="0"/>
              </a:rPr>
              <a:t>?</a:t>
            </a:r>
            <a:endParaRPr lang="en-US" sz="8000" dirty="0">
              <a:solidFill>
                <a:srgbClr val="455C4C"/>
              </a:solidFill>
              <a:latin typeface="#9Slide03 SVNMikado" panose="02000000000000000000" pitchFamily="2" charset="0"/>
            </a:endParaRPr>
          </a:p>
        </p:txBody>
      </p:sp>
      <p:pic>
        <p:nvPicPr>
          <p:cNvPr id="5" name="Picture 19">
            <a:extLst>
              <a:ext uri="{FF2B5EF4-FFF2-40B4-BE49-F238E27FC236}">
                <a16:creationId xmlns="" xmlns:a16="http://schemas.microsoft.com/office/drawing/2014/main" id="{752D1758-7C4A-FE3D-6CAA-0EE5030727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65502" y="732576"/>
            <a:ext cx="2947567" cy="4638794"/>
          </a:xfrm>
          <a:prstGeom prst="rect">
            <a:avLst/>
          </a:prstGeom>
        </p:spPr>
      </p:pic>
    </p:spTree>
    <p:extLst>
      <p:ext uri="{BB962C8B-B14F-4D97-AF65-F5344CB8AC3E}">
        <p14:creationId xmlns:p14="http://schemas.microsoft.com/office/powerpoint/2010/main" val="3558064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更多资源下载：https://www.58pic.com/u/61536760">
            <a:extLst>
              <a:ext uri="{FF2B5EF4-FFF2-40B4-BE49-F238E27FC236}">
                <a16:creationId xmlns="" xmlns:a16="http://schemas.microsoft.com/office/drawing/2014/main" id="{D9EBC228-F5FF-453C-B503-0E62D1A68315}"/>
              </a:ext>
            </a:extLst>
          </p:cNvPr>
          <p:cNvSpPr txBox="1"/>
          <p:nvPr/>
        </p:nvSpPr>
        <p:spPr>
          <a:xfrm>
            <a:off x="1469644" y="1951111"/>
            <a:ext cx="896539" cy="625564"/>
          </a:xfrm>
          <a:prstGeom prst="rect">
            <a:avLst/>
          </a:prstGeom>
          <a:noFill/>
          <a:ln w="117475">
            <a:noFill/>
          </a:ln>
        </p:spPr>
        <p:txBody>
          <a:bodyPr wrap="none" rtlCol="0">
            <a:prstTxWarp prst="textPlain">
              <a:avLst/>
            </a:prstTxWarp>
            <a:spAutoFit/>
          </a:bodyPr>
          <a:lstStyle/>
          <a:p>
            <a:r>
              <a:rPr lang="en-US" altLang="zh-CN" spc="100">
                <a:solidFill>
                  <a:schemeClr val="accent1"/>
                </a:solidFill>
                <a:latin typeface="Lato Black" panose="020F0A02020204030203" pitchFamily="34" charset="0"/>
                <a:cs typeface="+mn-ea"/>
                <a:sym typeface="+mn-lt"/>
              </a:rPr>
              <a:t>02</a:t>
            </a:r>
            <a:endParaRPr lang="zh-CN" altLang="en-US" spc="100" dirty="0">
              <a:solidFill>
                <a:schemeClr val="accent1"/>
              </a:solidFill>
              <a:latin typeface="Lato Black" panose="020F0A02020204030203" pitchFamily="34" charset="0"/>
              <a:cs typeface="+mn-ea"/>
              <a:sym typeface="+mn-lt"/>
            </a:endParaRPr>
          </a:p>
        </p:txBody>
      </p:sp>
      <p:sp>
        <p:nvSpPr>
          <p:cNvPr id="5" name="标题 4">
            <a:extLst>
              <a:ext uri="{FF2B5EF4-FFF2-40B4-BE49-F238E27FC236}">
                <a16:creationId xmlns="" xmlns:a16="http://schemas.microsoft.com/office/drawing/2014/main" id="{5F5B84D3-C084-4E82-BB53-B8A5EB133473}"/>
              </a:ext>
            </a:extLst>
          </p:cNvPr>
          <p:cNvSpPr txBox="1">
            <a:spLocks/>
          </p:cNvSpPr>
          <p:nvPr/>
        </p:nvSpPr>
        <p:spPr>
          <a:xfrm>
            <a:off x="532193" y="3072006"/>
            <a:ext cx="5889155" cy="895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6600" dirty="0" err="1">
                <a:solidFill>
                  <a:schemeClr val="accent2"/>
                </a:solidFill>
                <a:latin typeface="#9Slide04 Tinos Bold"/>
              </a:rPr>
              <a:t>Hình</a:t>
            </a:r>
            <a:r>
              <a:rPr lang="en-US" altLang="zh-CN" sz="6600" dirty="0">
                <a:solidFill>
                  <a:schemeClr val="accent2"/>
                </a:solidFill>
                <a:latin typeface="#9Slide04 Tinos Bold"/>
              </a:rPr>
              <a:t> </a:t>
            </a:r>
            <a:r>
              <a:rPr lang="en-US" altLang="zh-CN" sz="6600" dirty="0" err="1">
                <a:solidFill>
                  <a:schemeClr val="accent2"/>
                </a:solidFill>
                <a:latin typeface="#9Slide04 Tinos Bold"/>
              </a:rPr>
              <a:t>thành</a:t>
            </a:r>
            <a:r>
              <a:rPr lang="en-US" altLang="zh-CN" sz="6600" dirty="0">
                <a:solidFill>
                  <a:schemeClr val="accent2"/>
                </a:solidFill>
                <a:latin typeface="#9Slide04 Tinos Bold"/>
              </a:rPr>
              <a:t> </a:t>
            </a:r>
            <a:r>
              <a:rPr lang="en-US" altLang="zh-CN" sz="6600" dirty="0" err="1">
                <a:solidFill>
                  <a:schemeClr val="accent2"/>
                </a:solidFill>
                <a:latin typeface="#9Slide04 Tinos Bold"/>
              </a:rPr>
              <a:t>kiến</a:t>
            </a:r>
            <a:r>
              <a:rPr lang="en-US" altLang="zh-CN" sz="6600" dirty="0">
                <a:solidFill>
                  <a:schemeClr val="accent2"/>
                </a:solidFill>
                <a:latin typeface="#9Slide04 Tinos Bold"/>
              </a:rPr>
              <a:t> </a:t>
            </a:r>
            <a:r>
              <a:rPr lang="en-US" altLang="zh-CN" sz="6600" dirty="0" err="1">
                <a:solidFill>
                  <a:schemeClr val="accent2"/>
                </a:solidFill>
                <a:latin typeface="#9Slide04 Tinos Bold"/>
              </a:rPr>
              <a:t>thức</a:t>
            </a:r>
            <a:r>
              <a:rPr lang="en-US" altLang="zh-CN" sz="6600" dirty="0">
                <a:solidFill>
                  <a:schemeClr val="accent2"/>
                </a:solidFill>
                <a:latin typeface="#9Slide04 Tinos Bold"/>
              </a:rPr>
              <a:t> </a:t>
            </a:r>
            <a:r>
              <a:rPr lang="en-US" altLang="zh-CN" sz="6600" dirty="0" err="1">
                <a:solidFill>
                  <a:schemeClr val="accent2"/>
                </a:solidFill>
                <a:latin typeface="#9Slide04 Tinos Bold"/>
              </a:rPr>
              <a:t>mới</a:t>
            </a:r>
            <a:endParaRPr lang="en-US" altLang="zh-CN" sz="6600" dirty="0">
              <a:solidFill>
                <a:schemeClr val="accent2"/>
              </a:solidFill>
              <a:latin typeface="#9Slide04 Tinos Bold"/>
            </a:endParaRPr>
          </a:p>
        </p:txBody>
      </p:sp>
      <p:cxnSp>
        <p:nvCxnSpPr>
          <p:cNvPr id="3" name="直接连接符 2">
            <a:extLst>
              <a:ext uri="{FF2B5EF4-FFF2-40B4-BE49-F238E27FC236}">
                <a16:creationId xmlns="" xmlns:a16="http://schemas.microsoft.com/office/drawing/2014/main" id="{FF4D4CA5-FC22-4088-8060-F47C5024672E}"/>
              </a:ext>
            </a:extLst>
          </p:cNvPr>
          <p:cNvCxnSpPr/>
          <p:nvPr/>
        </p:nvCxnSpPr>
        <p:spPr>
          <a:xfrm>
            <a:off x="1410650" y="2824340"/>
            <a:ext cx="124406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759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 xmlns:a16="http://schemas.microsoft.com/office/drawing/2014/main" id="{F2EEA15F-57AE-47B2-ACB4-2F4436E301B7}"/>
              </a:ext>
            </a:extLst>
          </p:cNvPr>
          <p:cNvGrpSpPr/>
          <p:nvPr/>
        </p:nvGrpSpPr>
        <p:grpSpPr>
          <a:xfrm>
            <a:off x="2552700" y="2171700"/>
            <a:ext cx="2133600" cy="3200400"/>
            <a:chOff x="2552700" y="2171700"/>
            <a:chExt cx="2133600" cy="3200400"/>
          </a:xfrm>
        </p:grpSpPr>
        <p:sp>
          <p:nvSpPr>
            <p:cNvPr id="8" name="任意多边形: 形状 7">
              <a:extLst>
                <a:ext uri="{FF2B5EF4-FFF2-40B4-BE49-F238E27FC236}">
                  <a16:creationId xmlns="" xmlns:a16="http://schemas.microsoft.com/office/drawing/2014/main" id="{A55DE571-888A-4CFB-A905-366B6BA35167}"/>
                </a:ext>
              </a:extLst>
            </p:cNvPr>
            <p:cNvSpPr/>
            <p:nvPr/>
          </p:nvSpPr>
          <p:spPr>
            <a:xfrm>
              <a:off x="2552700" y="2171700"/>
              <a:ext cx="2133600" cy="838200"/>
            </a:xfrm>
            <a:custGeom>
              <a:avLst/>
              <a:gdLst>
                <a:gd name="connsiteX0" fmla="*/ 0 w 2133600"/>
                <a:gd name="connsiteY0" fmla="*/ 838200 h 838200"/>
                <a:gd name="connsiteX1" fmla="*/ 0 w 2133600"/>
                <a:gd name="connsiteY1" fmla="*/ 0 h 838200"/>
                <a:gd name="connsiteX2" fmla="*/ 2133600 w 2133600"/>
                <a:gd name="connsiteY2" fmla="*/ 0 h 838200"/>
              </a:gdLst>
              <a:ahLst/>
              <a:cxnLst>
                <a:cxn ang="0">
                  <a:pos x="connsiteX0" y="connsiteY0"/>
                </a:cxn>
                <a:cxn ang="0">
                  <a:pos x="connsiteX1" y="connsiteY1"/>
                </a:cxn>
                <a:cxn ang="0">
                  <a:pos x="connsiteX2" y="connsiteY2"/>
                </a:cxn>
              </a:cxnLst>
              <a:rect l="l" t="t" r="r" b="b"/>
              <a:pathLst>
                <a:path w="2133600" h="838200">
                  <a:moveTo>
                    <a:pt x="0" y="838200"/>
                  </a:moveTo>
                  <a:lnTo>
                    <a:pt x="0" y="0"/>
                  </a:lnTo>
                  <a:lnTo>
                    <a:pt x="21336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a:extLst>
                <a:ext uri="{FF2B5EF4-FFF2-40B4-BE49-F238E27FC236}">
                  <a16:creationId xmlns="" xmlns:a16="http://schemas.microsoft.com/office/drawing/2014/main" id="{DA03C12F-9B6B-4498-B3C3-BE732C04229E}"/>
                </a:ext>
              </a:extLst>
            </p:cNvPr>
            <p:cNvSpPr/>
            <p:nvPr/>
          </p:nvSpPr>
          <p:spPr>
            <a:xfrm flipV="1">
              <a:off x="2552700" y="4533900"/>
              <a:ext cx="2133600" cy="838200"/>
            </a:xfrm>
            <a:custGeom>
              <a:avLst/>
              <a:gdLst>
                <a:gd name="connsiteX0" fmla="*/ 0 w 2133600"/>
                <a:gd name="connsiteY0" fmla="*/ 838200 h 838200"/>
                <a:gd name="connsiteX1" fmla="*/ 0 w 2133600"/>
                <a:gd name="connsiteY1" fmla="*/ 0 h 838200"/>
                <a:gd name="connsiteX2" fmla="*/ 2133600 w 2133600"/>
                <a:gd name="connsiteY2" fmla="*/ 0 h 838200"/>
              </a:gdLst>
              <a:ahLst/>
              <a:cxnLst>
                <a:cxn ang="0">
                  <a:pos x="connsiteX0" y="connsiteY0"/>
                </a:cxn>
                <a:cxn ang="0">
                  <a:pos x="connsiteX1" y="connsiteY1"/>
                </a:cxn>
                <a:cxn ang="0">
                  <a:pos x="connsiteX2" y="connsiteY2"/>
                </a:cxn>
              </a:cxnLst>
              <a:rect l="l" t="t" r="r" b="b"/>
              <a:pathLst>
                <a:path w="2133600" h="838200">
                  <a:moveTo>
                    <a:pt x="0" y="838200"/>
                  </a:moveTo>
                  <a:lnTo>
                    <a:pt x="0" y="0"/>
                  </a:lnTo>
                  <a:lnTo>
                    <a:pt x="21336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a:extLst>
                <a:ext uri="{FF2B5EF4-FFF2-40B4-BE49-F238E27FC236}">
                  <a16:creationId xmlns="" xmlns:a16="http://schemas.microsoft.com/office/drawing/2014/main" id="{FEA93452-D276-446C-90EA-1EB94BB5F194}"/>
                </a:ext>
              </a:extLst>
            </p:cNvPr>
            <p:cNvCxnSpPr/>
            <p:nvPr/>
          </p:nvCxnSpPr>
          <p:spPr>
            <a:xfrm>
              <a:off x="3497036" y="3771900"/>
              <a:ext cx="113211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 name="monitor_151417">
            <a:extLst>
              <a:ext uri="{FF2B5EF4-FFF2-40B4-BE49-F238E27FC236}">
                <a16:creationId xmlns="" xmlns:a16="http://schemas.microsoft.com/office/drawing/2014/main" id="{E31B08AB-4DCF-4646-8965-52A3826AD989}"/>
              </a:ext>
            </a:extLst>
          </p:cNvPr>
          <p:cNvSpPr/>
          <p:nvPr/>
        </p:nvSpPr>
        <p:spPr>
          <a:xfrm>
            <a:off x="2238804" y="3276600"/>
            <a:ext cx="1144866" cy="1143002"/>
          </a:xfrm>
          <a:custGeom>
            <a:avLst/>
            <a:gdLst>
              <a:gd name="connsiteX0" fmla="*/ 262297 w 606580"/>
              <a:gd name="connsiteY0" fmla="*/ 468678 h 605592"/>
              <a:gd name="connsiteX1" fmla="*/ 234629 w 606580"/>
              <a:gd name="connsiteY1" fmla="*/ 579822 h 605592"/>
              <a:gd name="connsiteX2" fmla="*/ 371952 w 606580"/>
              <a:gd name="connsiteY2" fmla="*/ 579822 h 605592"/>
              <a:gd name="connsiteX3" fmla="*/ 344283 w 606580"/>
              <a:gd name="connsiteY3" fmla="*/ 468678 h 605592"/>
              <a:gd name="connsiteX4" fmla="*/ 303336 w 606580"/>
              <a:gd name="connsiteY4" fmla="*/ 177136 h 605592"/>
              <a:gd name="connsiteX5" fmla="*/ 245970 w 606580"/>
              <a:gd name="connsiteY5" fmla="*/ 234337 h 605592"/>
              <a:gd name="connsiteX6" fmla="*/ 303336 w 606580"/>
              <a:gd name="connsiteY6" fmla="*/ 291630 h 605592"/>
              <a:gd name="connsiteX7" fmla="*/ 360610 w 606580"/>
              <a:gd name="connsiteY7" fmla="*/ 234337 h 605592"/>
              <a:gd name="connsiteX8" fmla="*/ 303336 w 606580"/>
              <a:gd name="connsiteY8" fmla="*/ 177136 h 605592"/>
              <a:gd name="connsiteX9" fmla="*/ 303336 w 606580"/>
              <a:gd name="connsiteY9" fmla="*/ 151363 h 605592"/>
              <a:gd name="connsiteX10" fmla="*/ 386416 w 606580"/>
              <a:gd name="connsiteY10" fmla="*/ 234337 h 605592"/>
              <a:gd name="connsiteX11" fmla="*/ 303336 w 606580"/>
              <a:gd name="connsiteY11" fmla="*/ 317403 h 605592"/>
              <a:gd name="connsiteX12" fmla="*/ 220164 w 606580"/>
              <a:gd name="connsiteY12" fmla="*/ 234337 h 605592"/>
              <a:gd name="connsiteX13" fmla="*/ 303336 w 606580"/>
              <a:gd name="connsiteY13" fmla="*/ 151363 h 605592"/>
              <a:gd name="connsiteX14" fmla="*/ 291254 w 606580"/>
              <a:gd name="connsiteY14" fmla="*/ 77778 h 605592"/>
              <a:gd name="connsiteX15" fmla="*/ 291254 w 606580"/>
              <a:gd name="connsiteY15" fmla="*/ 113931 h 605592"/>
              <a:gd name="connsiteX16" fmla="*/ 224486 w 606580"/>
              <a:gd name="connsiteY16" fmla="*/ 138682 h 605592"/>
              <a:gd name="connsiteX17" fmla="*/ 200899 w 606580"/>
              <a:gd name="connsiteY17" fmla="*/ 115136 h 605592"/>
              <a:gd name="connsiteX18" fmla="*/ 183906 w 606580"/>
              <a:gd name="connsiteY18" fmla="*/ 132193 h 605592"/>
              <a:gd name="connsiteX19" fmla="*/ 206657 w 606580"/>
              <a:gd name="connsiteY19" fmla="*/ 154904 h 605592"/>
              <a:gd name="connsiteX20" fmla="*/ 175641 w 606580"/>
              <a:gd name="connsiteY20" fmla="*/ 222390 h 605592"/>
              <a:gd name="connsiteX21" fmla="*/ 146482 w 606580"/>
              <a:gd name="connsiteY21" fmla="*/ 222390 h 605592"/>
              <a:gd name="connsiteX22" fmla="*/ 146482 w 606580"/>
              <a:gd name="connsiteY22" fmla="*/ 246399 h 605592"/>
              <a:gd name="connsiteX23" fmla="*/ 174991 w 606580"/>
              <a:gd name="connsiteY23" fmla="*/ 246399 h 605592"/>
              <a:gd name="connsiteX24" fmla="*/ 203128 w 606580"/>
              <a:gd name="connsiteY24" fmla="*/ 317407 h 605592"/>
              <a:gd name="connsiteX25" fmla="*/ 183906 w 606580"/>
              <a:gd name="connsiteY25" fmla="*/ 336596 h 605592"/>
              <a:gd name="connsiteX26" fmla="*/ 200899 w 606580"/>
              <a:gd name="connsiteY26" fmla="*/ 353560 h 605592"/>
              <a:gd name="connsiteX27" fmla="*/ 220122 w 606580"/>
              <a:gd name="connsiteY27" fmla="*/ 334371 h 605592"/>
              <a:gd name="connsiteX28" fmla="*/ 291254 w 606580"/>
              <a:gd name="connsiteY28" fmla="*/ 362367 h 605592"/>
              <a:gd name="connsiteX29" fmla="*/ 291254 w 606580"/>
              <a:gd name="connsiteY29" fmla="*/ 390918 h 605592"/>
              <a:gd name="connsiteX30" fmla="*/ 315305 w 606580"/>
              <a:gd name="connsiteY30" fmla="*/ 390918 h 605592"/>
              <a:gd name="connsiteX31" fmla="*/ 315305 w 606580"/>
              <a:gd name="connsiteY31" fmla="*/ 361718 h 605592"/>
              <a:gd name="connsiteX32" fmla="*/ 382908 w 606580"/>
              <a:gd name="connsiteY32" fmla="*/ 330756 h 605592"/>
              <a:gd name="connsiteX33" fmla="*/ 405659 w 606580"/>
              <a:gd name="connsiteY33" fmla="*/ 353560 h 605592"/>
              <a:gd name="connsiteX34" fmla="*/ 422745 w 606580"/>
              <a:gd name="connsiteY34" fmla="*/ 336596 h 605592"/>
              <a:gd name="connsiteX35" fmla="*/ 399159 w 606580"/>
              <a:gd name="connsiteY35" fmla="*/ 313050 h 605592"/>
              <a:gd name="connsiteX36" fmla="*/ 423953 w 606580"/>
              <a:gd name="connsiteY36" fmla="*/ 246399 h 605592"/>
              <a:gd name="connsiteX37" fmla="*/ 460169 w 606580"/>
              <a:gd name="connsiteY37" fmla="*/ 246399 h 605592"/>
              <a:gd name="connsiteX38" fmla="*/ 460169 w 606580"/>
              <a:gd name="connsiteY38" fmla="*/ 222390 h 605592"/>
              <a:gd name="connsiteX39" fmla="*/ 423303 w 606580"/>
              <a:gd name="connsiteY39" fmla="*/ 222390 h 605592"/>
              <a:gd name="connsiteX40" fmla="*/ 395908 w 606580"/>
              <a:gd name="connsiteY40" fmla="*/ 158983 h 605592"/>
              <a:gd name="connsiteX41" fmla="*/ 422745 w 606580"/>
              <a:gd name="connsiteY41" fmla="*/ 132193 h 605592"/>
              <a:gd name="connsiteX42" fmla="*/ 405659 w 606580"/>
              <a:gd name="connsiteY42" fmla="*/ 115136 h 605592"/>
              <a:gd name="connsiteX43" fmla="*/ 378822 w 606580"/>
              <a:gd name="connsiteY43" fmla="*/ 141926 h 605592"/>
              <a:gd name="connsiteX44" fmla="*/ 315305 w 606580"/>
              <a:gd name="connsiteY44" fmla="*/ 114580 h 605592"/>
              <a:gd name="connsiteX45" fmla="*/ 315305 w 606580"/>
              <a:gd name="connsiteY45" fmla="*/ 77778 h 605592"/>
              <a:gd name="connsiteX46" fmla="*/ 265438 w 606580"/>
              <a:gd name="connsiteY46" fmla="*/ 52007 h 605592"/>
              <a:gd name="connsiteX47" fmla="*/ 341120 w 606580"/>
              <a:gd name="connsiteY47" fmla="*/ 52007 h 605592"/>
              <a:gd name="connsiteX48" fmla="*/ 341120 w 606580"/>
              <a:gd name="connsiteY48" fmla="*/ 94093 h 605592"/>
              <a:gd name="connsiteX49" fmla="*/ 375572 w 606580"/>
              <a:gd name="connsiteY49" fmla="*/ 108832 h 605592"/>
              <a:gd name="connsiteX50" fmla="*/ 405659 w 606580"/>
              <a:gd name="connsiteY50" fmla="*/ 78705 h 605592"/>
              <a:gd name="connsiteX51" fmla="*/ 459240 w 606580"/>
              <a:gd name="connsiteY51" fmla="*/ 132193 h 605592"/>
              <a:gd name="connsiteX52" fmla="*/ 429060 w 606580"/>
              <a:gd name="connsiteY52" fmla="*/ 162227 h 605592"/>
              <a:gd name="connsiteX53" fmla="*/ 443825 w 606580"/>
              <a:gd name="connsiteY53" fmla="*/ 196619 h 605592"/>
              <a:gd name="connsiteX54" fmla="*/ 485984 w 606580"/>
              <a:gd name="connsiteY54" fmla="*/ 196619 h 605592"/>
              <a:gd name="connsiteX55" fmla="*/ 485984 w 606580"/>
              <a:gd name="connsiteY55" fmla="*/ 272170 h 605592"/>
              <a:gd name="connsiteX56" fmla="*/ 445682 w 606580"/>
              <a:gd name="connsiteY56" fmla="*/ 272170 h 605592"/>
              <a:gd name="connsiteX57" fmla="*/ 431753 w 606580"/>
              <a:gd name="connsiteY57" fmla="*/ 309157 h 605592"/>
              <a:gd name="connsiteX58" fmla="*/ 459240 w 606580"/>
              <a:gd name="connsiteY58" fmla="*/ 336596 h 605592"/>
              <a:gd name="connsiteX59" fmla="*/ 405659 w 606580"/>
              <a:gd name="connsiteY59" fmla="*/ 389991 h 605592"/>
              <a:gd name="connsiteX60" fmla="*/ 380122 w 606580"/>
              <a:gd name="connsiteY60" fmla="*/ 364499 h 605592"/>
              <a:gd name="connsiteX61" fmla="*/ 341120 w 606580"/>
              <a:gd name="connsiteY61" fmla="*/ 382205 h 605592"/>
              <a:gd name="connsiteX62" fmla="*/ 341120 w 606580"/>
              <a:gd name="connsiteY62" fmla="*/ 416689 h 605592"/>
              <a:gd name="connsiteX63" fmla="*/ 265438 w 606580"/>
              <a:gd name="connsiteY63" fmla="*/ 416689 h 605592"/>
              <a:gd name="connsiteX64" fmla="*/ 265438 w 606580"/>
              <a:gd name="connsiteY64" fmla="*/ 384059 h 605592"/>
              <a:gd name="connsiteX65" fmla="*/ 223465 w 606580"/>
              <a:gd name="connsiteY65" fmla="*/ 367465 h 605592"/>
              <a:gd name="connsiteX66" fmla="*/ 200899 w 606580"/>
              <a:gd name="connsiteY66" fmla="*/ 389991 h 605592"/>
              <a:gd name="connsiteX67" fmla="*/ 147411 w 606580"/>
              <a:gd name="connsiteY67" fmla="*/ 336596 h 605592"/>
              <a:gd name="connsiteX68" fmla="*/ 169976 w 606580"/>
              <a:gd name="connsiteY68" fmla="*/ 314070 h 605592"/>
              <a:gd name="connsiteX69" fmla="*/ 153354 w 606580"/>
              <a:gd name="connsiteY69" fmla="*/ 272170 h 605592"/>
              <a:gd name="connsiteX70" fmla="*/ 120667 w 606580"/>
              <a:gd name="connsiteY70" fmla="*/ 272170 h 605592"/>
              <a:gd name="connsiteX71" fmla="*/ 120667 w 606580"/>
              <a:gd name="connsiteY71" fmla="*/ 196619 h 605592"/>
              <a:gd name="connsiteX72" fmla="*/ 155211 w 606580"/>
              <a:gd name="connsiteY72" fmla="*/ 196619 h 605592"/>
              <a:gd name="connsiteX73" fmla="*/ 172855 w 606580"/>
              <a:gd name="connsiteY73" fmla="*/ 157592 h 605592"/>
              <a:gd name="connsiteX74" fmla="*/ 147411 w 606580"/>
              <a:gd name="connsiteY74" fmla="*/ 132193 h 605592"/>
              <a:gd name="connsiteX75" fmla="*/ 200899 w 606580"/>
              <a:gd name="connsiteY75" fmla="*/ 78705 h 605592"/>
              <a:gd name="connsiteX76" fmla="*/ 228386 w 606580"/>
              <a:gd name="connsiteY76" fmla="*/ 106144 h 605592"/>
              <a:gd name="connsiteX77" fmla="*/ 265438 w 606580"/>
              <a:gd name="connsiteY77" fmla="*/ 92239 h 605592"/>
              <a:gd name="connsiteX78" fmla="*/ 25812 w 606580"/>
              <a:gd name="connsiteY78" fmla="*/ 25770 h 605592"/>
              <a:gd name="connsiteX79" fmla="*/ 25812 w 606580"/>
              <a:gd name="connsiteY79" fmla="*/ 442908 h 605592"/>
              <a:gd name="connsiteX80" fmla="*/ 580768 w 606580"/>
              <a:gd name="connsiteY80" fmla="*/ 442908 h 605592"/>
              <a:gd name="connsiteX81" fmla="*/ 580768 w 606580"/>
              <a:gd name="connsiteY81" fmla="*/ 25770 h 605592"/>
              <a:gd name="connsiteX82" fmla="*/ 0 w 606580"/>
              <a:gd name="connsiteY82" fmla="*/ 0 h 605592"/>
              <a:gd name="connsiteX83" fmla="*/ 606580 w 606580"/>
              <a:gd name="connsiteY83" fmla="*/ 0 h 605592"/>
              <a:gd name="connsiteX84" fmla="*/ 606580 w 606580"/>
              <a:gd name="connsiteY84" fmla="*/ 468678 h 605592"/>
              <a:gd name="connsiteX85" fmla="*/ 370930 w 606580"/>
              <a:gd name="connsiteY85" fmla="*/ 468678 h 605592"/>
              <a:gd name="connsiteX86" fmla="*/ 398599 w 606580"/>
              <a:gd name="connsiteY86" fmla="*/ 579822 h 605592"/>
              <a:gd name="connsiteX87" fmla="*/ 457929 w 606580"/>
              <a:gd name="connsiteY87" fmla="*/ 579822 h 605592"/>
              <a:gd name="connsiteX88" fmla="*/ 457929 w 606580"/>
              <a:gd name="connsiteY88" fmla="*/ 605592 h 605592"/>
              <a:gd name="connsiteX89" fmla="*/ 148651 w 606580"/>
              <a:gd name="connsiteY89" fmla="*/ 605592 h 605592"/>
              <a:gd name="connsiteX90" fmla="*/ 148651 w 606580"/>
              <a:gd name="connsiteY90" fmla="*/ 579822 h 605592"/>
              <a:gd name="connsiteX91" fmla="*/ 208074 w 606580"/>
              <a:gd name="connsiteY91" fmla="*/ 579822 h 605592"/>
              <a:gd name="connsiteX92" fmla="*/ 235650 w 606580"/>
              <a:gd name="connsiteY92" fmla="*/ 468678 h 605592"/>
              <a:gd name="connsiteX93" fmla="*/ 0 w 606580"/>
              <a:gd name="connsiteY93" fmla="*/ 468678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06580" h="605592">
                <a:moveTo>
                  <a:pt x="262297" y="468678"/>
                </a:moveTo>
                <a:lnTo>
                  <a:pt x="234629" y="579822"/>
                </a:lnTo>
                <a:lnTo>
                  <a:pt x="371952" y="579822"/>
                </a:lnTo>
                <a:lnTo>
                  <a:pt x="344283" y="468678"/>
                </a:lnTo>
                <a:close/>
                <a:moveTo>
                  <a:pt x="303336" y="177136"/>
                </a:moveTo>
                <a:cubicBezTo>
                  <a:pt x="271683" y="177136"/>
                  <a:pt x="245970" y="202816"/>
                  <a:pt x="245970" y="234337"/>
                </a:cubicBezTo>
                <a:cubicBezTo>
                  <a:pt x="245970" y="265950"/>
                  <a:pt x="271683" y="291630"/>
                  <a:pt x="303336" y="291630"/>
                </a:cubicBezTo>
                <a:cubicBezTo>
                  <a:pt x="334897" y="291630"/>
                  <a:pt x="360610" y="265950"/>
                  <a:pt x="360610" y="234337"/>
                </a:cubicBezTo>
                <a:cubicBezTo>
                  <a:pt x="360610" y="202816"/>
                  <a:pt x="334897" y="177136"/>
                  <a:pt x="303336" y="177136"/>
                </a:cubicBezTo>
                <a:close/>
                <a:moveTo>
                  <a:pt x="303336" y="151363"/>
                </a:moveTo>
                <a:cubicBezTo>
                  <a:pt x="349193" y="151363"/>
                  <a:pt x="386416" y="188539"/>
                  <a:pt x="386416" y="234337"/>
                </a:cubicBezTo>
                <a:cubicBezTo>
                  <a:pt x="386416" y="280134"/>
                  <a:pt x="349193" y="317403"/>
                  <a:pt x="303336" y="317403"/>
                </a:cubicBezTo>
                <a:cubicBezTo>
                  <a:pt x="257480" y="317403"/>
                  <a:pt x="220164" y="280134"/>
                  <a:pt x="220164" y="234337"/>
                </a:cubicBezTo>
                <a:cubicBezTo>
                  <a:pt x="220164" y="188539"/>
                  <a:pt x="257480" y="151363"/>
                  <a:pt x="303336" y="151363"/>
                </a:cubicBezTo>
                <a:close/>
                <a:moveTo>
                  <a:pt x="291254" y="77778"/>
                </a:moveTo>
                <a:lnTo>
                  <a:pt x="291254" y="113931"/>
                </a:lnTo>
                <a:cubicBezTo>
                  <a:pt x="265067" y="115877"/>
                  <a:pt x="239808" y="128485"/>
                  <a:pt x="224486" y="138682"/>
                </a:cubicBezTo>
                <a:lnTo>
                  <a:pt x="200899" y="115136"/>
                </a:lnTo>
                <a:lnTo>
                  <a:pt x="183906" y="132193"/>
                </a:lnTo>
                <a:lnTo>
                  <a:pt x="206657" y="154904"/>
                </a:lnTo>
                <a:cubicBezTo>
                  <a:pt x="195885" y="169365"/>
                  <a:pt x="181305" y="187442"/>
                  <a:pt x="175641" y="222390"/>
                </a:cubicBezTo>
                <a:lnTo>
                  <a:pt x="146482" y="222390"/>
                </a:lnTo>
                <a:lnTo>
                  <a:pt x="146482" y="246399"/>
                </a:lnTo>
                <a:lnTo>
                  <a:pt x="174991" y="246399"/>
                </a:lnTo>
                <a:cubicBezTo>
                  <a:pt x="177405" y="274765"/>
                  <a:pt x="188363" y="298496"/>
                  <a:pt x="203128" y="317407"/>
                </a:cubicBezTo>
                <a:lnTo>
                  <a:pt x="183906" y="336596"/>
                </a:lnTo>
                <a:lnTo>
                  <a:pt x="200899" y="353560"/>
                </a:lnTo>
                <a:lnTo>
                  <a:pt x="220122" y="334371"/>
                </a:lnTo>
                <a:cubicBezTo>
                  <a:pt x="243709" y="351984"/>
                  <a:pt x="265624" y="359586"/>
                  <a:pt x="291254" y="362367"/>
                </a:cubicBezTo>
                <a:lnTo>
                  <a:pt x="291254" y="390918"/>
                </a:lnTo>
                <a:lnTo>
                  <a:pt x="315305" y="390918"/>
                </a:lnTo>
                <a:lnTo>
                  <a:pt x="315305" y="361718"/>
                </a:lnTo>
                <a:cubicBezTo>
                  <a:pt x="350035" y="354487"/>
                  <a:pt x="356257" y="350130"/>
                  <a:pt x="382908" y="330756"/>
                </a:cubicBezTo>
                <a:lnTo>
                  <a:pt x="405659" y="353560"/>
                </a:lnTo>
                <a:lnTo>
                  <a:pt x="422745" y="336596"/>
                </a:lnTo>
                <a:lnTo>
                  <a:pt x="399159" y="313050"/>
                </a:lnTo>
                <a:cubicBezTo>
                  <a:pt x="416245" y="288299"/>
                  <a:pt x="420610" y="269296"/>
                  <a:pt x="423953" y="246399"/>
                </a:cubicBezTo>
                <a:lnTo>
                  <a:pt x="460169" y="246399"/>
                </a:lnTo>
                <a:lnTo>
                  <a:pt x="460169" y="222390"/>
                </a:lnTo>
                <a:lnTo>
                  <a:pt x="423303" y="222390"/>
                </a:lnTo>
                <a:cubicBezTo>
                  <a:pt x="418009" y="190779"/>
                  <a:pt x="407238" y="177152"/>
                  <a:pt x="395908" y="158983"/>
                </a:cubicBezTo>
                <a:lnTo>
                  <a:pt x="422745" y="132193"/>
                </a:lnTo>
                <a:lnTo>
                  <a:pt x="405659" y="115136"/>
                </a:lnTo>
                <a:lnTo>
                  <a:pt x="378822" y="141926"/>
                </a:lnTo>
                <a:cubicBezTo>
                  <a:pt x="354121" y="123664"/>
                  <a:pt x="335641" y="118195"/>
                  <a:pt x="315305" y="114580"/>
                </a:cubicBezTo>
                <a:lnTo>
                  <a:pt x="315305" y="77778"/>
                </a:lnTo>
                <a:close/>
                <a:moveTo>
                  <a:pt x="265438" y="52007"/>
                </a:moveTo>
                <a:lnTo>
                  <a:pt x="341120" y="52007"/>
                </a:lnTo>
                <a:lnTo>
                  <a:pt x="341120" y="94093"/>
                </a:lnTo>
                <a:cubicBezTo>
                  <a:pt x="353192" y="97523"/>
                  <a:pt x="364707" y="102436"/>
                  <a:pt x="375572" y="108832"/>
                </a:cubicBezTo>
                <a:lnTo>
                  <a:pt x="405659" y="78705"/>
                </a:lnTo>
                <a:lnTo>
                  <a:pt x="459240" y="132193"/>
                </a:lnTo>
                <a:lnTo>
                  <a:pt x="429060" y="162227"/>
                </a:lnTo>
                <a:cubicBezTo>
                  <a:pt x="435467" y="173073"/>
                  <a:pt x="440389" y="184568"/>
                  <a:pt x="443825" y="196619"/>
                </a:cubicBezTo>
                <a:lnTo>
                  <a:pt x="485984" y="196619"/>
                </a:lnTo>
                <a:lnTo>
                  <a:pt x="485984" y="272170"/>
                </a:lnTo>
                <a:lnTo>
                  <a:pt x="445682" y="272170"/>
                </a:lnTo>
                <a:cubicBezTo>
                  <a:pt x="442711" y="285055"/>
                  <a:pt x="437975" y="297477"/>
                  <a:pt x="431753" y="309157"/>
                </a:cubicBezTo>
                <a:lnTo>
                  <a:pt x="459240" y="336596"/>
                </a:lnTo>
                <a:lnTo>
                  <a:pt x="405659" y="389991"/>
                </a:lnTo>
                <a:lnTo>
                  <a:pt x="380122" y="364499"/>
                </a:lnTo>
                <a:cubicBezTo>
                  <a:pt x="367957" y="372378"/>
                  <a:pt x="354957" y="378311"/>
                  <a:pt x="341120" y="382205"/>
                </a:cubicBezTo>
                <a:lnTo>
                  <a:pt x="341120" y="416689"/>
                </a:lnTo>
                <a:lnTo>
                  <a:pt x="265438" y="416689"/>
                </a:lnTo>
                <a:lnTo>
                  <a:pt x="265438" y="384059"/>
                </a:lnTo>
                <a:cubicBezTo>
                  <a:pt x="250580" y="380721"/>
                  <a:pt x="236558" y="375159"/>
                  <a:pt x="223465" y="367465"/>
                </a:cubicBezTo>
                <a:lnTo>
                  <a:pt x="200899" y="389991"/>
                </a:lnTo>
                <a:lnTo>
                  <a:pt x="147411" y="336596"/>
                </a:lnTo>
                <a:lnTo>
                  <a:pt x="169976" y="314070"/>
                </a:lnTo>
                <a:cubicBezTo>
                  <a:pt x="162269" y="300999"/>
                  <a:pt x="156697" y="287002"/>
                  <a:pt x="153354" y="272170"/>
                </a:cubicBezTo>
                <a:lnTo>
                  <a:pt x="120667" y="272170"/>
                </a:lnTo>
                <a:lnTo>
                  <a:pt x="120667" y="196619"/>
                </a:lnTo>
                <a:lnTo>
                  <a:pt x="155211" y="196619"/>
                </a:lnTo>
                <a:cubicBezTo>
                  <a:pt x="159112" y="182807"/>
                  <a:pt x="165055" y="169829"/>
                  <a:pt x="172855" y="157592"/>
                </a:cubicBezTo>
                <a:lnTo>
                  <a:pt x="147411" y="132193"/>
                </a:lnTo>
                <a:lnTo>
                  <a:pt x="200899" y="78705"/>
                </a:lnTo>
                <a:lnTo>
                  <a:pt x="228386" y="106144"/>
                </a:lnTo>
                <a:cubicBezTo>
                  <a:pt x="240087" y="99840"/>
                  <a:pt x="252437" y="95205"/>
                  <a:pt x="265438" y="92239"/>
                </a:cubicBezTo>
                <a:close/>
                <a:moveTo>
                  <a:pt x="25812" y="25770"/>
                </a:moveTo>
                <a:lnTo>
                  <a:pt x="25812" y="442908"/>
                </a:lnTo>
                <a:lnTo>
                  <a:pt x="580768" y="442908"/>
                </a:lnTo>
                <a:lnTo>
                  <a:pt x="580768" y="25770"/>
                </a:lnTo>
                <a:close/>
                <a:moveTo>
                  <a:pt x="0" y="0"/>
                </a:moveTo>
                <a:lnTo>
                  <a:pt x="606580" y="0"/>
                </a:lnTo>
                <a:lnTo>
                  <a:pt x="606580" y="468678"/>
                </a:lnTo>
                <a:lnTo>
                  <a:pt x="370930" y="468678"/>
                </a:lnTo>
                <a:lnTo>
                  <a:pt x="398599" y="579822"/>
                </a:lnTo>
                <a:lnTo>
                  <a:pt x="457929" y="579822"/>
                </a:lnTo>
                <a:lnTo>
                  <a:pt x="457929" y="605592"/>
                </a:lnTo>
                <a:lnTo>
                  <a:pt x="148651" y="605592"/>
                </a:lnTo>
                <a:lnTo>
                  <a:pt x="148651" y="579822"/>
                </a:lnTo>
                <a:lnTo>
                  <a:pt x="208074" y="579822"/>
                </a:lnTo>
                <a:lnTo>
                  <a:pt x="235650" y="468678"/>
                </a:lnTo>
                <a:lnTo>
                  <a:pt x="0" y="4686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组合 17">
            <a:extLst>
              <a:ext uri="{FF2B5EF4-FFF2-40B4-BE49-F238E27FC236}">
                <a16:creationId xmlns="" xmlns:a16="http://schemas.microsoft.com/office/drawing/2014/main" id="{95F2C538-0112-495E-AEBD-FF7F7EC8587E}"/>
              </a:ext>
            </a:extLst>
          </p:cNvPr>
          <p:cNvGrpSpPr/>
          <p:nvPr/>
        </p:nvGrpSpPr>
        <p:grpSpPr>
          <a:xfrm>
            <a:off x="4686300" y="1532164"/>
            <a:ext cx="1698207" cy="1284512"/>
            <a:chOff x="4686300" y="1532164"/>
            <a:chExt cx="1698207" cy="1284512"/>
          </a:xfrm>
        </p:grpSpPr>
        <p:sp>
          <p:nvSpPr>
            <p:cNvPr id="17" name="椭圆 16">
              <a:extLst>
                <a:ext uri="{FF2B5EF4-FFF2-40B4-BE49-F238E27FC236}">
                  <a16:creationId xmlns="" xmlns:a16="http://schemas.microsoft.com/office/drawing/2014/main" id="{44E2BA4E-B1E2-41A7-823D-283A39486B1F}"/>
                </a:ext>
              </a:extLst>
            </p:cNvPr>
            <p:cNvSpPr/>
            <p:nvPr/>
          </p:nvSpPr>
          <p:spPr>
            <a:xfrm>
              <a:off x="4893155" y="1532172"/>
              <a:ext cx="1284497" cy="12844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aphicFrame>
          <p:nvGraphicFramePr>
            <p:cNvPr id="16" name="图表 15">
              <a:extLst>
                <a:ext uri="{FF2B5EF4-FFF2-40B4-BE49-F238E27FC236}">
                  <a16:creationId xmlns="" xmlns:a16="http://schemas.microsoft.com/office/drawing/2014/main" id="{52D13720-42C5-4159-8E7D-75143E5C63A4}"/>
                </a:ext>
              </a:extLst>
            </p:cNvPr>
            <p:cNvGraphicFramePr/>
            <p:nvPr>
              <p:extLst>
                <p:ext uri="{D42A27DB-BD31-4B8C-83A1-F6EECF244321}">
                  <p14:modId xmlns:p14="http://schemas.microsoft.com/office/powerpoint/2010/main" val="3828419333"/>
                </p:ext>
              </p:extLst>
            </p:nvPr>
          </p:nvGraphicFramePr>
          <p:xfrm>
            <a:off x="4686300" y="1532164"/>
            <a:ext cx="1698207" cy="1284512"/>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19" name="组合 18">
            <a:extLst>
              <a:ext uri="{FF2B5EF4-FFF2-40B4-BE49-F238E27FC236}">
                <a16:creationId xmlns="" xmlns:a16="http://schemas.microsoft.com/office/drawing/2014/main" id="{021F11C1-D1AC-44A1-83C6-26DCB7762196}"/>
              </a:ext>
            </a:extLst>
          </p:cNvPr>
          <p:cNvGrpSpPr/>
          <p:nvPr/>
        </p:nvGrpSpPr>
        <p:grpSpPr>
          <a:xfrm>
            <a:off x="4686300" y="3125107"/>
            <a:ext cx="1698207" cy="1284512"/>
            <a:chOff x="4686300" y="1532164"/>
            <a:chExt cx="1698207" cy="1284512"/>
          </a:xfrm>
        </p:grpSpPr>
        <p:sp>
          <p:nvSpPr>
            <p:cNvPr id="20" name="椭圆 19">
              <a:extLst>
                <a:ext uri="{FF2B5EF4-FFF2-40B4-BE49-F238E27FC236}">
                  <a16:creationId xmlns="" xmlns:a16="http://schemas.microsoft.com/office/drawing/2014/main" id="{9F69AF0C-72B5-4FF7-8572-3CB693D95943}"/>
                </a:ext>
              </a:extLst>
            </p:cNvPr>
            <p:cNvSpPr/>
            <p:nvPr/>
          </p:nvSpPr>
          <p:spPr>
            <a:xfrm>
              <a:off x="4893155" y="1532172"/>
              <a:ext cx="1284497" cy="12844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aphicFrame>
          <p:nvGraphicFramePr>
            <p:cNvPr id="21" name="图表 20">
              <a:extLst>
                <a:ext uri="{FF2B5EF4-FFF2-40B4-BE49-F238E27FC236}">
                  <a16:creationId xmlns="" xmlns:a16="http://schemas.microsoft.com/office/drawing/2014/main" id="{A1A03BA6-075F-4B9A-AF34-BE434B887470}"/>
                </a:ext>
              </a:extLst>
            </p:cNvPr>
            <p:cNvGraphicFramePr/>
            <p:nvPr>
              <p:extLst>
                <p:ext uri="{D42A27DB-BD31-4B8C-83A1-F6EECF244321}">
                  <p14:modId xmlns:p14="http://schemas.microsoft.com/office/powerpoint/2010/main" val="4104381495"/>
                </p:ext>
              </p:extLst>
            </p:nvPr>
          </p:nvGraphicFramePr>
          <p:xfrm>
            <a:off x="4686300" y="1532164"/>
            <a:ext cx="1698207" cy="1284512"/>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22" name="组合 21">
            <a:extLst>
              <a:ext uri="{FF2B5EF4-FFF2-40B4-BE49-F238E27FC236}">
                <a16:creationId xmlns="" xmlns:a16="http://schemas.microsoft.com/office/drawing/2014/main" id="{0F802808-DB48-41FA-A109-A819D447D350}"/>
              </a:ext>
            </a:extLst>
          </p:cNvPr>
          <p:cNvGrpSpPr/>
          <p:nvPr/>
        </p:nvGrpSpPr>
        <p:grpSpPr>
          <a:xfrm>
            <a:off x="4686300" y="4718049"/>
            <a:ext cx="1698207" cy="1284512"/>
            <a:chOff x="4686300" y="1532164"/>
            <a:chExt cx="1698207" cy="1284512"/>
          </a:xfrm>
        </p:grpSpPr>
        <p:sp>
          <p:nvSpPr>
            <p:cNvPr id="23" name="椭圆 22">
              <a:extLst>
                <a:ext uri="{FF2B5EF4-FFF2-40B4-BE49-F238E27FC236}">
                  <a16:creationId xmlns="" xmlns:a16="http://schemas.microsoft.com/office/drawing/2014/main" id="{BD8D89BE-28B1-40DB-A288-0DE7886019FA}"/>
                </a:ext>
              </a:extLst>
            </p:cNvPr>
            <p:cNvSpPr/>
            <p:nvPr/>
          </p:nvSpPr>
          <p:spPr>
            <a:xfrm>
              <a:off x="4893155" y="1532172"/>
              <a:ext cx="1284497" cy="12844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aphicFrame>
          <p:nvGraphicFramePr>
            <p:cNvPr id="24" name="图表 23">
              <a:extLst>
                <a:ext uri="{FF2B5EF4-FFF2-40B4-BE49-F238E27FC236}">
                  <a16:creationId xmlns="" xmlns:a16="http://schemas.microsoft.com/office/drawing/2014/main" id="{6363403D-B037-4D48-A279-CD7E34CF28F5}"/>
                </a:ext>
              </a:extLst>
            </p:cNvPr>
            <p:cNvGraphicFramePr/>
            <p:nvPr>
              <p:extLst>
                <p:ext uri="{D42A27DB-BD31-4B8C-83A1-F6EECF244321}">
                  <p14:modId xmlns:p14="http://schemas.microsoft.com/office/powerpoint/2010/main" val="3828419333"/>
                </p:ext>
              </p:extLst>
            </p:nvPr>
          </p:nvGraphicFramePr>
          <p:xfrm>
            <a:off x="4686300" y="1532164"/>
            <a:ext cx="1698207" cy="1284512"/>
          </p:xfrm>
          <a:graphic>
            <a:graphicData uri="http://schemas.openxmlformats.org/drawingml/2006/chart">
              <c:chart xmlns:c="http://schemas.openxmlformats.org/drawingml/2006/chart" xmlns:r="http://schemas.openxmlformats.org/officeDocument/2006/relationships" r:id="rId5"/>
            </a:graphicData>
          </a:graphic>
        </p:graphicFrame>
      </p:grpSp>
      <p:sp>
        <p:nvSpPr>
          <p:cNvPr id="2" name="TextBox 1">
            <a:extLst>
              <a:ext uri="{FF2B5EF4-FFF2-40B4-BE49-F238E27FC236}">
                <a16:creationId xmlns="" xmlns:a16="http://schemas.microsoft.com/office/drawing/2014/main" id="{377E22C6-C0FD-AB71-72ED-56DA431F0663}"/>
              </a:ext>
            </a:extLst>
          </p:cNvPr>
          <p:cNvSpPr txBox="1"/>
          <p:nvPr/>
        </p:nvSpPr>
        <p:spPr>
          <a:xfrm>
            <a:off x="939918" y="246152"/>
            <a:ext cx="3693640" cy="707886"/>
          </a:xfrm>
          <a:prstGeom prst="rect">
            <a:avLst/>
          </a:prstGeom>
          <a:noFill/>
        </p:spPr>
        <p:txBody>
          <a:bodyPr wrap="none" rtlCol="0">
            <a:spAutoFit/>
          </a:bodyPr>
          <a:lstStyle/>
          <a:p>
            <a:r>
              <a:rPr lang="en-US" sz="4000" dirty="0" err="1">
                <a:solidFill>
                  <a:srgbClr val="455C4C"/>
                </a:solidFill>
                <a:latin typeface="#9Slide03 SVNMikado"/>
              </a:rPr>
              <a:t>Biện</a:t>
            </a:r>
            <a:r>
              <a:rPr lang="en-US" sz="4000" dirty="0">
                <a:solidFill>
                  <a:srgbClr val="455C4C"/>
                </a:solidFill>
                <a:latin typeface="#9Slide03 SVNMikado"/>
              </a:rPr>
              <a:t> </a:t>
            </a:r>
            <a:r>
              <a:rPr lang="en-US" sz="4000" dirty="0" err="1">
                <a:solidFill>
                  <a:srgbClr val="455C4C"/>
                </a:solidFill>
                <a:latin typeface="#9Slide03 SVNMikado"/>
              </a:rPr>
              <a:t>pháp</a:t>
            </a:r>
            <a:r>
              <a:rPr lang="en-US" sz="4000" dirty="0">
                <a:solidFill>
                  <a:srgbClr val="455C4C"/>
                </a:solidFill>
                <a:latin typeface="#9Slide03 SVNMikado"/>
              </a:rPr>
              <a:t> </a:t>
            </a:r>
            <a:r>
              <a:rPr lang="en-US" sz="4000" dirty="0" err="1">
                <a:solidFill>
                  <a:srgbClr val="455C4C"/>
                </a:solidFill>
                <a:latin typeface="#9Slide03 SVNMikado"/>
              </a:rPr>
              <a:t>tu</a:t>
            </a:r>
            <a:r>
              <a:rPr lang="en-US" sz="4000" dirty="0">
                <a:solidFill>
                  <a:srgbClr val="455C4C"/>
                </a:solidFill>
                <a:latin typeface="#9Slide03 SVNMikado"/>
              </a:rPr>
              <a:t> </a:t>
            </a:r>
            <a:r>
              <a:rPr lang="en-US" sz="4000" dirty="0" err="1">
                <a:solidFill>
                  <a:srgbClr val="455C4C"/>
                </a:solidFill>
                <a:latin typeface="#9Slide03 SVNMikado"/>
              </a:rPr>
              <a:t>từ</a:t>
            </a:r>
            <a:endParaRPr lang="en-US" sz="4000" dirty="0">
              <a:solidFill>
                <a:srgbClr val="455C4C"/>
              </a:solidFill>
              <a:latin typeface="#9Slide03 SVNMikado"/>
            </a:endParaRPr>
          </a:p>
        </p:txBody>
      </p:sp>
      <p:sp>
        <p:nvSpPr>
          <p:cNvPr id="3" name="TextBox 2">
            <a:extLst>
              <a:ext uri="{FF2B5EF4-FFF2-40B4-BE49-F238E27FC236}">
                <a16:creationId xmlns="" xmlns:a16="http://schemas.microsoft.com/office/drawing/2014/main" id="{44071393-499D-D874-5B3B-616BF79FA497}"/>
              </a:ext>
            </a:extLst>
          </p:cNvPr>
          <p:cNvSpPr txBox="1"/>
          <p:nvPr/>
        </p:nvSpPr>
        <p:spPr>
          <a:xfrm>
            <a:off x="140115" y="2098925"/>
            <a:ext cx="1995262" cy="2956835"/>
          </a:xfrm>
          <a:prstGeom prst="rect">
            <a:avLst/>
          </a:prstGeom>
          <a:noFill/>
        </p:spPr>
        <p:txBody>
          <a:bodyPr wrap="square" rtlCol="0">
            <a:spAutoFit/>
          </a:bodyPr>
          <a:lstStyle/>
          <a:p>
            <a:pPr algn="ctr">
              <a:lnSpc>
                <a:spcPct val="150000"/>
              </a:lnSpc>
            </a:pPr>
            <a:r>
              <a:rPr lang="en-US" sz="6600">
                <a:solidFill>
                  <a:srgbClr val="A82327"/>
                </a:solidFill>
                <a:latin typeface="#9Slide04 Tinos Bold" panose="02020803070505020304" pitchFamily="18" charset="0"/>
                <a:ea typeface="#9Slide04 Tinos Bold" panose="02020803070505020304" pitchFamily="18" charset="0"/>
                <a:cs typeface="#9Slide04 Tinos Bold" panose="02020803070505020304" pitchFamily="18" charset="0"/>
              </a:rPr>
              <a:t>Đảo ngữ</a:t>
            </a:r>
          </a:p>
        </p:txBody>
      </p:sp>
      <p:sp>
        <p:nvSpPr>
          <p:cNvPr id="5" name="TextBox 4">
            <a:extLst>
              <a:ext uri="{FF2B5EF4-FFF2-40B4-BE49-F238E27FC236}">
                <a16:creationId xmlns="" xmlns:a16="http://schemas.microsoft.com/office/drawing/2014/main" id="{BFBFCE2F-001E-B728-FEED-CF12AC13DC72}"/>
              </a:ext>
            </a:extLst>
          </p:cNvPr>
          <p:cNvSpPr txBox="1"/>
          <p:nvPr/>
        </p:nvSpPr>
        <p:spPr>
          <a:xfrm>
            <a:off x="6177652" y="1532157"/>
            <a:ext cx="5874233" cy="1200329"/>
          </a:xfrm>
          <a:prstGeom prst="rect">
            <a:avLst/>
          </a:prstGeom>
          <a:noFill/>
        </p:spPr>
        <p:txBody>
          <a:bodyPr wrap="square">
            <a:spAutoFit/>
          </a:bodyPr>
          <a:lstStyle/>
          <a:p>
            <a:pPr algn="just"/>
            <a:r>
              <a:rPr lang="en-US" sz="2400" kern="0" dirty="0" err="1">
                <a:latin typeface="Calibri" panose="020F0502020204030204" pitchFamily="34" charset="0"/>
                <a:ea typeface="Calibri" panose="020F0502020204030204" pitchFamily="34" charset="0"/>
                <a:cs typeface="Calibri" panose="020F0502020204030204" pitchFamily="34" charset="0"/>
              </a:rPr>
              <a:t>T</a:t>
            </a:r>
            <a:r>
              <a:rPr lang="en-US" sz="2400" kern="0" dirty="0" err="1">
                <a:effectLst/>
                <a:latin typeface="Calibri" panose="020F0502020204030204" pitchFamily="34" charset="0"/>
                <a:ea typeface="Calibri" panose="020F0502020204030204" pitchFamily="34" charset="0"/>
                <a:cs typeface="Calibri" panose="020F0502020204030204" pitchFamily="34" charset="0"/>
              </a:rPr>
              <a:t>hay</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kern="0" dirty="0" err="1">
                <a:effectLst/>
                <a:latin typeface="Calibri" panose="020F0502020204030204" pitchFamily="34" charset="0"/>
                <a:ea typeface="Calibri" panose="020F0502020204030204" pitchFamily="34" charset="0"/>
                <a:cs typeface="Calibri" panose="020F0502020204030204" pitchFamily="34" charset="0"/>
              </a:rPr>
              <a:t>đổi</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kern="0" dirty="0" err="1">
                <a:effectLst/>
                <a:latin typeface="Calibri" panose="020F0502020204030204" pitchFamily="34" charset="0"/>
                <a:ea typeface="Calibri" panose="020F0502020204030204" pitchFamily="34" charset="0"/>
                <a:cs typeface="Calibri" panose="020F0502020204030204" pitchFamily="34" charset="0"/>
              </a:rPr>
              <a:t>vị</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kern="0" dirty="0" err="1">
                <a:effectLst/>
                <a:latin typeface="Calibri" panose="020F0502020204030204" pitchFamily="34" charset="0"/>
                <a:ea typeface="Calibri" panose="020F0502020204030204" pitchFamily="34" charset="0"/>
                <a:cs typeface="Calibri" panose="020F0502020204030204" pitchFamily="34" charset="0"/>
              </a:rPr>
              <a:t>trí</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kern="0" dirty="0" err="1">
                <a:effectLst/>
                <a:latin typeface="Calibri" panose="020F0502020204030204" pitchFamily="34" charset="0"/>
                <a:ea typeface="Calibri" panose="020F0502020204030204" pitchFamily="34" charset="0"/>
                <a:cs typeface="Calibri" panose="020F0502020204030204" pitchFamily="34" charset="0"/>
              </a:rPr>
              <a:t>thông</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kern="0" dirty="0" err="1">
                <a:effectLst/>
                <a:latin typeface="Calibri" panose="020F0502020204030204" pitchFamily="34" charset="0"/>
                <a:ea typeface="Calibri" panose="020F0502020204030204" pitchFamily="34" charset="0"/>
                <a:cs typeface="Calibri" panose="020F0502020204030204" pitchFamily="34" charset="0"/>
              </a:rPr>
              <a:t>thường</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kern="0" dirty="0" err="1">
                <a:effectLst/>
                <a:latin typeface="Calibri" panose="020F0502020204030204" pitchFamily="34" charset="0"/>
                <a:ea typeface="Calibri" panose="020F0502020204030204" pitchFamily="34" charset="0"/>
                <a:cs typeface="Calibri" panose="020F0502020204030204" pitchFamily="34" charset="0"/>
              </a:rPr>
              <a:t>của</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kern="0" dirty="0" err="1">
                <a:effectLst/>
                <a:latin typeface="Calibri" panose="020F0502020204030204" pitchFamily="34" charset="0"/>
                <a:ea typeface="Calibri" panose="020F0502020204030204" pitchFamily="34" charset="0"/>
                <a:cs typeface="Calibri" panose="020F0502020204030204" pitchFamily="34" charset="0"/>
              </a:rPr>
              <a:t>một</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kern="0" dirty="0" err="1">
                <a:effectLst/>
                <a:latin typeface="Calibri" panose="020F0502020204030204" pitchFamily="34" charset="0"/>
                <a:ea typeface="Calibri" panose="020F0502020204030204" pitchFamily="34" charset="0"/>
                <a:cs typeface="Calibri" panose="020F0502020204030204" pitchFamily="34" charset="0"/>
              </a:rPr>
              <a:t>từ</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kern="0" dirty="0" err="1">
                <a:effectLst/>
                <a:latin typeface="Calibri" panose="020F0502020204030204" pitchFamily="34" charset="0"/>
                <a:ea typeface="Calibri" panose="020F0502020204030204" pitchFamily="34" charset="0"/>
                <a:cs typeface="Calibri" panose="020F0502020204030204" pitchFamily="34" charset="0"/>
              </a:rPr>
              <a:t>cụm</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kern="0" dirty="0" err="1">
                <a:effectLst/>
                <a:latin typeface="Calibri" panose="020F0502020204030204" pitchFamily="34" charset="0"/>
                <a:ea typeface="Calibri" panose="020F0502020204030204" pitchFamily="34" charset="0"/>
                <a:cs typeface="Calibri" panose="020F0502020204030204" pitchFamily="34" charset="0"/>
              </a:rPr>
              <a:t>từ</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kern="0" dirty="0" err="1">
                <a:effectLst/>
                <a:latin typeface="Calibri" panose="020F0502020204030204" pitchFamily="34" charset="0"/>
                <a:ea typeface="Calibri" panose="020F0502020204030204" pitchFamily="34" charset="0"/>
                <a:cs typeface="Calibri" panose="020F0502020204030204" pitchFamily="34" charset="0"/>
              </a:rPr>
              <a:t>trong</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kern="0" dirty="0" err="1">
                <a:effectLst/>
                <a:latin typeface="Calibri" panose="020F0502020204030204" pitchFamily="34" charset="0"/>
                <a:ea typeface="Calibri" panose="020F0502020204030204" pitchFamily="34" charset="0"/>
                <a:cs typeface="Calibri" panose="020F0502020204030204" pitchFamily="34" charset="0"/>
              </a:rPr>
              <a:t>câu</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kern="0" dirty="0" err="1">
                <a:effectLst/>
                <a:latin typeface="Calibri" panose="020F0502020204030204" pitchFamily="34" charset="0"/>
                <a:ea typeface="Calibri" panose="020F0502020204030204" pitchFamily="34" charset="0"/>
                <a:cs typeface="Calibri" panose="020F0502020204030204" pitchFamily="34" charset="0"/>
              </a:rPr>
              <a:t>nhưng</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b="1" i="1" kern="0" dirty="0" err="1">
                <a:effectLst/>
                <a:latin typeface="Calibri" panose="020F0502020204030204" pitchFamily="34" charset="0"/>
                <a:ea typeface="Calibri" panose="020F0502020204030204" pitchFamily="34" charset="0"/>
                <a:cs typeface="Calibri" panose="020F0502020204030204" pitchFamily="34" charset="0"/>
              </a:rPr>
              <a:t>không</a:t>
            </a:r>
            <a:r>
              <a:rPr lang="en-US" sz="2400" b="1" i="1" kern="0" dirty="0">
                <a:effectLst/>
                <a:latin typeface="Calibri" panose="020F0502020204030204" pitchFamily="34" charset="0"/>
                <a:ea typeface="Calibri" panose="020F0502020204030204" pitchFamily="34" charset="0"/>
                <a:cs typeface="Calibri" panose="020F0502020204030204" pitchFamily="34" charset="0"/>
              </a:rPr>
              <a:t> </a:t>
            </a:r>
            <a:r>
              <a:rPr lang="en-US" sz="2400" b="1" i="1" kern="0" dirty="0" err="1">
                <a:effectLst/>
                <a:latin typeface="Calibri" panose="020F0502020204030204" pitchFamily="34" charset="0"/>
                <a:ea typeface="Calibri" panose="020F0502020204030204" pitchFamily="34" charset="0"/>
                <a:cs typeface="Calibri" panose="020F0502020204030204" pitchFamily="34" charset="0"/>
              </a:rPr>
              <a:t>làm</a:t>
            </a:r>
            <a:r>
              <a:rPr lang="en-US" sz="2400" b="1" i="1" kern="0" dirty="0">
                <a:effectLst/>
                <a:latin typeface="Calibri" panose="020F0502020204030204" pitchFamily="34" charset="0"/>
                <a:ea typeface="Calibri" panose="020F0502020204030204" pitchFamily="34" charset="0"/>
                <a:cs typeface="Calibri" panose="020F0502020204030204" pitchFamily="34" charset="0"/>
              </a:rPr>
              <a:t> </a:t>
            </a:r>
            <a:r>
              <a:rPr lang="en-US" sz="2400" b="1" i="1" kern="0" dirty="0" err="1">
                <a:effectLst/>
                <a:latin typeface="Calibri" panose="020F0502020204030204" pitchFamily="34" charset="0"/>
                <a:ea typeface="Calibri" panose="020F0502020204030204" pitchFamily="34" charset="0"/>
                <a:cs typeface="Calibri" panose="020F0502020204030204" pitchFamily="34" charset="0"/>
              </a:rPr>
              <a:t>mất</a:t>
            </a:r>
            <a:r>
              <a:rPr lang="en-US" sz="2400" b="1" i="1" kern="0" dirty="0">
                <a:effectLst/>
                <a:latin typeface="Calibri" panose="020F0502020204030204" pitchFamily="34" charset="0"/>
                <a:ea typeface="Calibri" panose="020F0502020204030204" pitchFamily="34" charset="0"/>
                <a:cs typeface="Calibri" panose="020F0502020204030204" pitchFamily="34" charset="0"/>
              </a:rPr>
              <a:t> </a:t>
            </a:r>
            <a:r>
              <a:rPr lang="en-US" sz="2400" b="1" i="1" kern="0" dirty="0" err="1">
                <a:effectLst/>
                <a:latin typeface="Calibri" panose="020F0502020204030204" pitchFamily="34" charset="0"/>
                <a:ea typeface="Calibri" panose="020F0502020204030204" pitchFamily="34" charset="0"/>
                <a:cs typeface="Calibri" panose="020F0502020204030204" pitchFamily="34" charset="0"/>
              </a:rPr>
              <a:t>đi</a:t>
            </a:r>
            <a:r>
              <a:rPr lang="en-US" sz="2400" b="1" i="1" kern="0" dirty="0">
                <a:effectLst/>
                <a:latin typeface="Calibri" panose="020F0502020204030204" pitchFamily="34" charset="0"/>
                <a:ea typeface="Calibri" panose="020F0502020204030204" pitchFamily="34" charset="0"/>
                <a:cs typeface="Calibri" panose="020F0502020204030204" pitchFamily="34" charset="0"/>
              </a:rPr>
              <a:t> </a:t>
            </a:r>
            <a:r>
              <a:rPr lang="en-US" sz="2400" b="1" i="1" kern="0" dirty="0" err="1">
                <a:effectLst/>
                <a:latin typeface="Calibri" panose="020F0502020204030204" pitchFamily="34" charset="0"/>
                <a:ea typeface="Calibri" panose="020F0502020204030204" pitchFamily="34" charset="0"/>
                <a:cs typeface="Calibri" panose="020F0502020204030204" pitchFamily="34" charset="0"/>
              </a:rPr>
              <a:t>quan</a:t>
            </a:r>
            <a:r>
              <a:rPr lang="en-US" sz="2400" b="1" i="1" kern="0" dirty="0">
                <a:effectLst/>
                <a:latin typeface="Calibri" panose="020F0502020204030204" pitchFamily="34" charset="0"/>
                <a:ea typeface="Calibri" panose="020F0502020204030204" pitchFamily="34" charset="0"/>
                <a:cs typeface="Calibri" panose="020F0502020204030204" pitchFamily="34" charset="0"/>
              </a:rPr>
              <a:t> </a:t>
            </a:r>
            <a:r>
              <a:rPr lang="en-US" sz="2400" b="1" i="1" kern="0" dirty="0" err="1">
                <a:effectLst/>
                <a:latin typeface="Calibri" panose="020F0502020204030204" pitchFamily="34" charset="0"/>
                <a:ea typeface="Calibri" panose="020F0502020204030204" pitchFamily="34" charset="0"/>
                <a:cs typeface="Calibri" panose="020F0502020204030204" pitchFamily="34" charset="0"/>
              </a:rPr>
              <a:t>hệ</a:t>
            </a:r>
            <a:r>
              <a:rPr lang="en-US" sz="2400" b="1" i="1" kern="0" dirty="0">
                <a:effectLst/>
                <a:latin typeface="Calibri" panose="020F0502020204030204" pitchFamily="34" charset="0"/>
                <a:ea typeface="Calibri" panose="020F0502020204030204" pitchFamily="34" charset="0"/>
                <a:cs typeface="Calibri" panose="020F0502020204030204" pitchFamily="34" charset="0"/>
              </a:rPr>
              <a:t> </a:t>
            </a:r>
            <a:r>
              <a:rPr lang="en-US" sz="2400" b="1" i="1" kern="0" dirty="0" err="1">
                <a:effectLst/>
                <a:latin typeface="Calibri" panose="020F0502020204030204" pitchFamily="34" charset="0"/>
                <a:ea typeface="Calibri" panose="020F0502020204030204" pitchFamily="34" charset="0"/>
                <a:cs typeface="Calibri" panose="020F0502020204030204" pitchFamily="34" charset="0"/>
              </a:rPr>
              <a:t>cú</a:t>
            </a:r>
            <a:r>
              <a:rPr lang="en-US" sz="2400" b="1" i="1" kern="0" dirty="0">
                <a:effectLst/>
                <a:latin typeface="Calibri" panose="020F0502020204030204" pitchFamily="34" charset="0"/>
                <a:ea typeface="Calibri" panose="020F0502020204030204" pitchFamily="34" charset="0"/>
                <a:cs typeface="Calibri" panose="020F0502020204030204" pitchFamily="34" charset="0"/>
              </a:rPr>
              <a:t> </a:t>
            </a:r>
            <a:r>
              <a:rPr lang="en-US" sz="2400" b="1" i="1" kern="0" dirty="0" err="1">
                <a:effectLst/>
                <a:latin typeface="Calibri" panose="020F0502020204030204" pitchFamily="34" charset="0"/>
                <a:ea typeface="Calibri" panose="020F0502020204030204" pitchFamily="34" charset="0"/>
                <a:cs typeface="Calibri" panose="020F0502020204030204" pitchFamily="34" charset="0"/>
              </a:rPr>
              <a:t>pháp</a:t>
            </a:r>
            <a:r>
              <a:rPr lang="en-US" sz="2400" b="1" i="1" kern="0" dirty="0">
                <a:effectLst/>
                <a:latin typeface="Calibri" panose="020F0502020204030204" pitchFamily="34" charset="0"/>
                <a:ea typeface="Calibri" panose="020F0502020204030204" pitchFamily="34" charset="0"/>
                <a:cs typeface="Calibri" panose="020F0502020204030204" pitchFamily="34" charset="0"/>
              </a:rPr>
              <a:t> </a:t>
            </a:r>
            <a:r>
              <a:rPr lang="en-US" sz="2400" b="1" i="1" kern="0" dirty="0" err="1">
                <a:effectLst/>
                <a:latin typeface="Calibri" panose="020F0502020204030204" pitchFamily="34" charset="0"/>
                <a:ea typeface="Calibri" panose="020F0502020204030204" pitchFamily="34" charset="0"/>
                <a:cs typeface="Calibri" panose="020F0502020204030204" pitchFamily="34" charset="0"/>
              </a:rPr>
              <a:t>vốn</a:t>
            </a:r>
            <a:r>
              <a:rPr lang="en-US" sz="2400" b="1" i="1" kern="0" dirty="0">
                <a:effectLst/>
                <a:latin typeface="Calibri" panose="020F0502020204030204" pitchFamily="34" charset="0"/>
                <a:ea typeface="Calibri" panose="020F0502020204030204" pitchFamily="34" charset="0"/>
                <a:cs typeface="Calibri" panose="020F0502020204030204" pitchFamily="34" charset="0"/>
              </a:rPr>
              <a:t> </a:t>
            </a:r>
            <a:r>
              <a:rPr lang="en-US" sz="2400" b="1" i="1" kern="0" dirty="0" err="1">
                <a:effectLst/>
                <a:latin typeface="Calibri" panose="020F0502020204030204" pitchFamily="34" charset="0"/>
                <a:ea typeface="Calibri" panose="020F0502020204030204" pitchFamily="34" charset="0"/>
                <a:cs typeface="Calibri" panose="020F0502020204030204" pitchFamily="34" charset="0"/>
              </a:rPr>
              <a:t>có</a:t>
            </a:r>
            <a:endParaRPr lang="en-US" sz="2400" b="1" i="1" dirty="0">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 xmlns:a16="http://schemas.microsoft.com/office/drawing/2014/main" id="{30567CD3-A0DB-7B8C-4F9B-D1EBFC50C08F}"/>
              </a:ext>
            </a:extLst>
          </p:cNvPr>
          <p:cNvSpPr txBox="1"/>
          <p:nvPr/>
        </p:nvSpPr>
        <p:spPr>
          <a:xfrm>
            <a:off x="6225750" y="3363505"/>
            <a:ext cx="5753917" cy="1200329"/>
          </a:xfrm>
          <a:prstGeom prst="rect">
            <a:avLst/>
          </a:prstGeom>
          <a:noFill/>
        </p:spPr>
        <p:txBody>
          <a:bodyPr wrap="square">
            <a:spAutoFit/>
          </a:bodyPr>
          <a:lstStyle/>
          <a:p>
            <a:pPr algn="just"/>
            <a:r>
              <a:rPr lang="en-US" sz="2400" kern="0">
                <a:latin typeface="Calibri" panose="020F0502020204030204" pitchFamily="34" charset="0"/>
                <a:ea typeface="Calibri" panose="020F0502020204030204" pitchFamily="34" charset="0"/>
                <a:cs typeface="Calibri" panose="020F0502020204030204" pitchFamily="34" charset="0"/>
              </a:rPr>
              <a:t>N</a:t>
            </a:r>
            <a:r>
              <a:rPr lang="en-US" sz="2400" kern="0">
                <a:effectLst/>
                <a:latin typeface="Calibri" panose="020F0502020204030204" pitchFamily="34" charset="0"/>
                <a:ea typeface="Calibri" panose="020F0502020204030204" pitchFamily="34" charset="0"/>
                <a:cs typeface="Calibri" panose="020F0502020204030204" pitchFamily="34" charset="0"/>
              </a:rPr>
              <a:t>hằm mục đích </a:t>
            </a:r>
            <a:r>
              <a:rPr lang="en-US" sz="2400" b="1" i="1" kern="0">
                <a:effectLst/>
                <a:latin typeface="Calibri" panose="020F0502020204030204" pitchFamily="34" charset="0"/>
                <a:ea typeface="Calibri" panose="020F0502020204030204" pitchFamily="34" charset="0"/>
                <a:cs typeface="Calibri" panose="020F0502020204030204" pitchFamily="34" charset="0"/>
              </a:rPr>
              <a:t>nhấn mạnh, thể hiện cảm xúc</a:t>
            </a:r>
            <a:r>
              <a:rPr lang="en-US" sz="2400" kern="0">
                <a:effectLst/>
                <a:latin typeface="Calibri" panose="020F0502020204030204" pitchFamily="34" charset="0"/>
                <a:ea typeface="Calibri" panose="020F0502020204030204" pitchFamily="34" charset="0"/>
                <a:cs typeface="Calibri" panose="020F0502020204030204" pitchFamily="34" charset="0"/>
              </a:rPr>
              <a:t> của người viết hoặc tạo hình ảnh, đường nét, màu sắc.</a:t>
            </a:r>
            <a:endParaRPr lang="en-US" sz="3200">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 xmlns:a16="http://schemas.microsoft.com/office/drawing/2014/main" id="{A8DAE91D-D4E7-B6B8-DB71-70FFA155F35F}"/>
              </a:ext>
            </a:extLst>
          </p:cNvPr>
          <p:cNvSpPr txBox="1"/>
          <p:nvPr/>
        </p:nvSpPr>
        <p:spPr>
          <a:xfrm>
            <a:off x="6225750" y="5110663"/>
            <a:ext cx="5826135" cy="830997"/>
          </a:xfrm>
          <a:prstGeom prst="rect">
            <a:avLst/>
          </a:prstGeom>
          <a:noFill/>
        </p:spPr>
        <p:txBody>
          <a:bodyPr wrap="square">
            <a:spAutoFit/>
          </a:bodyPr>
          <a:lstStyle/>
          <a:p>
            <a:pPr algn="just"/>
            <a:r>
              <a:rPr lang="en-US" sz="2400" b="1" i="1" kern="0">
                <a:latin typeface="Calibri" panose="020F0502020204030204" pitchFamily="34" charset="0"/>
                <a:ea typeface="Calibri" panose="020F0502020204030204" pitchFamily="34" charset="0"/>
                <a:cs typeface="Calibri" panose="020F0502020204030204" pitchFamily="34" charset="0"/>
              </a:rPr>
              <a:t>H</a:t>
            </a:r>
            <a:r>
              <a:rPr lang="en-US" sz="2400" b="1" i="1" kern="0">
                <a:effectLst/>
                <a:latin typeface="Calibri" panose="020F0502020204030204" pitchFamily="34" charset="0"/>
                <a:ea typeface="Calibri" panose="020F0502020204030204" pitchFamily="34" charset="0"/>
                <a:cs typeface="Calibri" panose="020F0502020204030204" pitchFamily="34" charset="0"/>
              </a:rPr>
              <a:t>ai hình thức cơ bản: </a:t>
            </a:r>
            <a:r>
              <a:rPr lang="en-US" sz="2400" kern="0">
                <a:effectLst/>
                <a:latin typeface="Calibri" panose="020F0502020204030204" pitchFamily="34" charset="0"/>
                <a:ea typeface="Calibri" panose="020F0502020204030204" pitchFamily="34" charset="0"/>
                <a:cs typeface="Calibri" panose="020F0502020204030204" pitchFamily="34" charset="0"/>
              </a:rPr>
              <a:t>đảo các thành tố trong cụm từ và đảo các thành phần trong câu. </a:t>
            </a:r>
            <a:endParaRPr lang="en-US" sz="3200">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684194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3" grpId="0"/>
      <p:bldP spid="5" grpId="0"/>
      <p:bldP spid="7"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93F0BC6-4AD9-F2FF-A904-712B2A5465B9}"/>
              </a:ext>
            </a:extLst>
          </p:cNvPr>
          <p:cNvSpPr txBox="1"/>
          <p:nvPr/>
        </p:nvSpPr>
        <p:spPr>
          <a:xfrm>
            <a:off x="1135380" y="612427"/>
            <a:ext cx="9921240" cy="2616101"/>
          </a:xfrm>
          <a:prstGeom prst="rect">
            <a:avLst/>
          </a:prstGeom>
          <a:solidFill>
            <a:schemeClr val="accent1">
              <a:lumMod val="20000"/>
              <a:lumOff val="80000"/>
            </a:schemeClr>
          </a:solidFill>
        </p:spPr>
        <p:txBody>
          <a:bodyPr wrap="square" rtlCol="0">
            <a:spAutoFit/>
          </a:bodyPr>
          <a:lstStyle/>
          <a:p>
            <a:pPr>
              <a:lnSpc>
                <a:spcPct val="150000"/>
              </a:lnSpc>
              <a:spcAft>
                <a:spcPts val="800"/>
              </a:spcAft>
            </a:pPr>
            <a:r>
              <a:rPr lang="en-US" sz="2400" b="1" i="1" kern="0" dirty="0" err="1">
                <a:solidFill>
                  <a:srgbClr val="A82327"/>
                </a:solidFill>
                <a:effectLst/>
                <a:latin typeface="Calibri" panose="020F0502020204030204" pitchFamily="34" charset="0"/>
                <a:ea typeface="Times New Roman" panose="02020603050405020304" pitchFamily="18" charset="0"/>
                <a:cs typeface="Times New Roman" panose="02020603050405020304" pitchFamily="18" charset="0"/>
              </a:rPr>
              <a:t>Ví</a:t>
            </a:r>
            <a:r>
              <a:rPr lang="en-US" sz="2400" b="1" i="1" kern="0" dirty="0">
                <a:solidFill>
                  <a:srgbClr val="A82327"/>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b="1" i="1" kern="0" dirty="0" err="1">
                <a:solidFill>
                  <a:srgbClr val="A82327"/>
                </a:solidFill>
                <a:effectLst/>
                <a:latin typeface="Calibri" panose="020F0502020204030204" pitchFamily="34" charset="0"/>
                <a:ea typeface="Times New Roman" panose="02020603050405020304" pitchFamily="18" charset="0"/>
                <a:cs typeface="Times New Roman" panose="02020603050405020304" pitchFamily="18" charset="0"/>
              </a:rPr>
              <a:t>dụ</a:t>
            </a:r>
            <a:r>
              <a:rPr lang="en-US" sz="2400" b="1" i="1" kern="0" dirty="0">
                <a:solidFill>
                  <a:srgbClr val="A82327"/>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x-none" sz="2400" b="1" i="1" kern="100" dirty="0">
              <a:solidFill>
                <a:srgbClr val="A82327"/>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800"/>
              </a:spcAft>
            </a:pP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Tìm</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nơi</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thăm</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thẳm</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rừng</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sâu</a:t>
            </a:r>
            <a:endParaRPr lang="x-none" sz="2400"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800"/>
              </a:spcAft>
            </a:pP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Bập</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bùng</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hoa</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chuối</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trắng</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màu</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hoa</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ban.</a:t>
            </a:r>
            <a:endParaRPr lang="x-none" sz="2400"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r">
              <a:lnSpc>
                <a:spcPct val="150000"/>
              </a:lnSpc>
              <a:spcAft>
                <a:spcPts val="800"/>
              </a:spcAft>
            </a:pP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kern="0" dirty="0" err="1">
                <a:effectLst/>
                <a:latin typeface="Calibri" panose="020F0502020204030204" pitchFamily="34" charset="0"/>
                <a:ea typeface="Times New Roman" panose="02020603050405020304" pitchFamily="18" charset="0"/>
                <a:cs typeface="Times New Roman" panose="02020603050405020304" pitchFamily="18" charset="0"/>
              </a:rPr>
              <a:t>Nguyễn</a:t>
            </a:r>
            <a:r>
              <a:rPr lang="en-US" sz="24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kern="0" dirty="0" err="1">
                <a:effectLst/>
                <a:latin typeface="Calibri" panose="020F0502020204030204" pitchFamily="34" charset="0"/>
                <a:ea typeface="Times New Roman" panose="02020603050405020304" pitchFamily="18" charset="0"/>
                <a:cs typeface="Times New Roman" panose="02020603050405020304" pitchFamily="18" charset="0"/>
              </a:rPr>
              <a:t>Đức</a:t>
            </a:r>
            <a:r>
              <a:rPr lang="en-US" sz="24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kern="0" dirty="0" err="1">
                <a:effectLst/>
                <a:latin typeface="Calibri" panose="020F0502020204030204" pitchFamily="34" charset="0"/>
                <a:ea typeface="Times New Roman" panose="02020603050405020304" pitchFamily="18" charset="0"/>
                <a:cs typeface="Times New Roman" panose="02020603050405020304" pitchFamily="18" charset="0"/>
              </a:rPr>
              <a:t>Mậu</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Hành</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trình</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của</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bầy</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ong</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a:t>
            </a:r>
            <a:endParaRPr lang="x-none" sz="2400" i="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CDA84115-8FB7-93CB-457A-EA9A446A8E78}"/>
              </a:ext>
            </a:extLst>
          </p:cNvPr>
          <p:cNvSpPr txBox="1"/>
          <p:nvPr/>
        </p:nvSpPr>
        <p:spPr>
          <a:xfrm>
            <a:off x="300519" y="3121255"/>
            <a:ext cx="11504488" cy="3376117"/>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Thông thường, trong tiếng Việt, tính từ thăm thẳm được đặt sau cụm từ </a:t>
            </a:r>
            <a:r>
              <a:rPr kumimoji="0" lang="en-US" sz="2000" b="1" i="1"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rừng sâu</a:t>
            </a:r>
            <a:r>
              <a:rPr kumimoji="0" lang="en-US" sz="2000" b="0"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Nhưng ở dòng thơ thứ nhất, </a:t>
            </a:r>
            <a:r>
              <a:rPr kumimoji="0" lang="en-US" sz="2000" b="1" i="0" u="none" strike="noStrike" kern="0" cap="none" spc="0" normalizeH="0" baseline="0" noProof="0">
                <a:ln>
                  <a:noFill/>
                </a:ln>
                <a:solidFill>
                  <a:srgbClr val="A82327"/>
                </a:solidFill>
                <a:effectLst/>
                <a:uLnTx/>
                <a:uFillTx/>
                <a:latin typeface="Calibri" panose="020F0502020204030204" pitchFamily="34" charset="0"/>
                <a:ea typeface="Times New Roman" panose="02020603050405020304" pitchFamily="18" charset="0"/>
                <a:cs typeface="Times New Roman" panose="02020603050405020304" pitchFamily="18" charset="0"/>
              </a:rPr>
              <a:t>tính từ thăm thẳm đã được đảo vị trí lên trước nhằm nhấn mạnh không gian hoang vắng, nguyên sơ của rừng già.</a:t>
            </a:r>
            <a:endParaRPr kumimoji="0" lang="x-none" sz="2000" b="1" i="0" u="none" strike="noStrike" kern="100" cap="none" spc="0" normalizeH="0" baseline="0" noProof="0">
              <a:ln>
                <a:noFill/>
              </a:ln>
              <a:solidFill>
                <a:srgbClr val="A82327"/>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rPr>
              <a:t>Tương tự, ở dòng thơ thứ hai, có sự thay đổi trật tự cú pháp của hai thành phần trong các vế câu: </a:t>
            </a:r>
            <a:r>
              <a:rPr kumimoji="0" lang="en-US" sz="2000" b="1" i="0" u="none" strike="noStrike" kern="0" cap="none" spc="0" normalizeH="0" baseline="0" noProof="0">
                <a:ln>
                  <a:noFill/>
                </a:ln>
                <a:solidFill>
                  <a:srgbClr val="A82327"/>
                </a:solidFill>
                <a:effectLst/>
                <a:uLnTx/>
                <a:uFillTx/>
                <a:latin typeface="Calibri" panose="020F0502020204030204" pitchFamily="34" charset="0"/>
                <a:ea typeface="Times New Roman" panose="02020603050405020304" pitchFamily="18" charset="0"/>
                <a:cs typeface="+mn-cs"/>
              </a:rPr>
              <a:t>vị ngữ (bập bùng, trắng) được đảo lên trước chủ ngữ (hoa chuối, hoa ban). </a:t>
            </a:r>
            <a:r>
              <a:rPr kumimoji="0" lang="en-US" sz="2000" b="0"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rPr>
              <a:t>Việc đảo trật tự này có tác dụng làm nổi bật màu đỏ của những bông hoa chuối rừng như ngọn lửa giữa ngàn xanh và không gian tràn ngập sắc trắng của hoa ban.</a:t>
            </a:r>
            <a:r>
              <a:rPr kumimoji="0" lang="x-none" sz="2000" b="0" i="0" u="none" strike="noStrike" kern="1200" cap="none" spc="0" normalizeH="0" baseline="0" noProof="0">
                <a:ln>
                  <a:noFill/>
                </a:ln>
                <a:solidFill>
                  <a:srgbClr val="000000"/>
                </a:solidFill>
                <a:effectLst/>
                <a:uLnTx/>
                <a:uFillTx/>
                <a:latin typeface="Lato Regular"/>
                <a:ea typeface="Lato Regular"/>
                <a:cs typeface="+mn-cs"/>
              </a:rPr>
              <a:t> </a:t>
            </a:r>
            <a:endParaRPr kumimoji="0" lang="x-none" sz="2000" b="0" i="0" u="none" strike="noStrike" kern="1200" cap="none" spc="0" normalizeH="0" baseline="0" noProof="0" dirty="0">
              <a:ln>
                <a:noFill/>
              </a:ln>
              <a:solidFill>
                <a:srgbClr val="000000"/>
              </a:solidFill>
              <a:effectLst/>
              <a:uLnTx/>
              <a:uFillTx/>
              <a:latin typeface="Lato Regular"/>
              <a:ea typeface="Lato Regular"/>
              <a:cs typeface="+mn-cs"/>
            </a:endParaRPr>
          </a:p>
        </p:txBody>
      </p:sp>
    </p:spTree>
    <p:extLst>
      <p:ext uri="{BB962C8B-B14F-4D97-AF65-F5344CB8AC3E}">
        <p14:creationId xmlns:p14="http://schemas.microsoft.com/office/powerpoint/2010/main" val="4207554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更多资源下载：https://www.58pic.com/u/61536760">
            <a:extLst>
              <a:ext uri="{FF2B5EF4-FFF2-40B4-BE49-F238E27FC236}">
                <a16:creationId xmlns="" xmlns:a16="http://schemas.microsoft.com/office/drawing/2014/main" id="{D9EBC228-F5FF-453C-B503-0E62D1A68315}"/>
              </a:ext>
            </a:extLst>
          </p:cNvPr>
          <p:cNvSpPr txBox="1"/>
          <p:nvPr/>
        </p:nvSpPr>
        <p:spPr>
          <a:xfrm>
            <a:off x="1469644" y="1951111"/>
            <a:ext cx="896539" cy="625564"/>
          </a:xfrm>
          <a:prstGeom prst="rect">
            <a:avLst/>
          </a:prstGeom>
          <a:noFill/>
          <a:ln w="117475">
            <a:noFill/>
          </a:ln>
        </p:spPr>
        <p:txBody>
          <a:bodyPr wrap="none" rtlCol="0">
            <a:prstTxWarp prst="textPlain">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a:ln>
                  <a:noFill/>
                </a:ln>
                <a:solidFill>
                  <a:srgbClr val="0E7637"/>
                </a:solidFill>
                <a:effectLst/>
                <a:uLnTx/>
                <a:uFillTx/>
                <a:latin typeface="Lato Black" panose="020F0A02020204030203" pitchFamily="34" charset="0"/>
                <a:ea typeface="Lato Regular"/>
                <a:cs typeface="Lato Regular"/>
                <a:sym typeface="+mn-lt"/>
              </a:rPr>
              <a:t>03</a:t>
            </a:r>
            <a:endParaRPr kumimoji="0" lang="zh-CN" altLang="en-US" sz="1800" b="0" i="0" u="none" strike="noStrike" kern="1200" cap="none" spc="100" normalizeH="0" baseline="0" noProof="0" dirty="0">
              <a:ln>
                <a:noFill/>
              </a:ln>
              <a:solidFill>
                <a:srgbClr val="0E7637"/>
              </a:solidFill>
              <a:effectLst/>
              <a:uLnTx/>
              <a:uFillTx/>
              <a:latin typeface="Lato Black" panose="020F0A02020204030203" pitchFamily="34" charset="0"/>
              <a:cs typeface="Lato Regular"/>
              <a:sym typeface="+mn-lt"/>
            </a:endParaRPr>
          </a:p>
        </p:txBody>
      </p:sp>
      <p:sp>
        <p:nvSpPr>
          <p:cNvPr id="5" name="标题 4">
            <a:extLst>
              <a:ext uri="{FF2B5EF4-FFF2-40B4-BE49-F238E27FC236}">
                <a16:creationId xmlns="" xmlns:a16="http://schemas.microsoft.com/office/drawing/2014/main" id="{5F5B84D3-C084-4E82-BB53-B8A5EB133473}"/>
              </a:ext>
            </a:extLst>
          </p:cNvPr>
          <p:cNvSpPr txBox="1">
            <a:spLocks/>
          </p:cNvSpPr>
          <p:nvPr/>
        </p:nvSpPr>
        <p:spPr>
          <a:xfrm>
            <a:off x="1354126" y="3091962"/>
            <a:ext cx="5419185" cy="895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6000" b="0" i="0" u="none" strike="noStrike" kern="1200" cap="none" spc="0" normalizeH="0" baseline="0" noProof="0" dirty="0">
                <a:ln>
                  <a:noFill/>
                </a:ln>
                <a:solidFill>
                  <a:srgbClr val="20325F"/>
                </a:solidFill>
                <a:effectLst/>
                <a:uLnTx/>
                <a:uFillTx/>
                <a:latin typeface="#9Slide03 SVNMikado"/>
                <a:ea typeface="Lato Regular"/>
              </a:rPr>
              <a:t>LUYỆN</a:t>
            </a:r>
            <a:r>
              <a:rPr kumimoji="0" lang="en-US" altLang="zh-CN" sz="6000" b="0" i="0" u="none" strike="noStrike" kern="1200" cap="none" spc="0" normalizeH="0" noProof="0" dirty="0">
                <a:ln>
                  <a:noFill/>
                </a:ln>
                <a:solidFill>
                  <a:srgbClr val="20325F"/>
                </a:solidFill>
                <a:effectLst/>
                <a:uLnTx/>
                <a:uFillTx/>
                <a:latin typeface="#9Slide03 SVNMikado"/>
                <a:ea typeface="Lato Regular"/>
              </a:rPr>
              <a:t> TẬP</a:t>
            </a:r>
            <a:endParaRPr kumimoji="0" lang="en-US" altLang="zh-CN" sz="6000" b="0" i="0" u="none" strike="noStrike" kern="1200" cap="none" spc="0" normalizeH="0" baseline="0" noProof="0" dirty="0">
              <a:ln>
                <a:noFill/>
              </a:ln>
              <a:solidFill>
                <a:srgbClr val="20325F"/>
              </a:solidFill>
              <a:effectLst/>
              <a:uLnTx/>
              <a:uFillTx/>
              <a:latin typeface="#9Slide03 SVNMikado"/>
              <a:ea typeface="Lato Regular"/>
            </a:endParaRPr>
          </a:p>
        </p:txBody>
      </p:sp>
      <p:cxnSp>
        <p:nvCxnSpPr>
          <p:cNvPr id="3" name="直接连接符 2">
            <a:extLst>
              <a:ext uri="{FF2B5EF4-FFF2-40B4-BE49-F238E27FC236}">
                <a16:creationId xmlns="" xmlns:a16="http://schemas.microsoft.com/office/drawing/2014/main" id="{FF4D4CA5-FC22-4088-8060-F47C5024672E}"/>
              </a:ext>
            </a:extLst>
          </p:cNvPr>
          <p:cNvCxnSpPr/>
          <p:nvPr/>
        </p:nvCxnSpPr>
        <p:spPr>
          <a:xfrm>
            <a:off x="1410650" y="2824340"/>
            <a:ext cx="124406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852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 xmlns:a16="http://schemas.microsoft.com/office/drawing/2014/main" id="{F2D83DDF-B1C2-C76E-F48E-2BAE610A09FE}"/>
              </a:ext>
            </a:extLst>
          </p:cNvPr>
          <p:cNvGrpSpPr/>
          <p:nvPr/>
        </p:nvGrpSpPr>
        <p:grpSpPr>
          <a:xfrm>
            <a:off x="93776" y="307647"/>
            <a:ext cx="824793" cy="726959"/>
            <a:chOff x="1289142" y="1858925"/>
            <a:chExt cx="720069" cy="646331"/>
          </a:xfrm>
        </p:grpSpPr>
        <p:sp>
          <p:nvSpPr>
            <p:cNvPr id="4" name="更多资源下载：https://www.58pic.com/u/61536760">
              <a:extLst>
                <a:ext uri="{FF2B5EF4-FFF2-40B4-BE49-F238E27FC236}">
                  <a16:creationId xmlns="" xmlns:a16="http://schemas.microsoft.com/office/drawing/2014/main" id="{D6584C07-4A73-4488-A4C3-FEF7ACD86AB8}"/>
                </a:ext>
              </a:extLst>
            </p:cNvPr>
            <p:cNvSpPr/>
            <p:nvPr/>
          </p:nvSpPr>
          <p:spPr>
            <a:xfrm>
              <a:off x="1289142" y="1858925"/>
              <a:ext cx="720069" cy="646331"/>
            </a:xfrm>
            <a:prstGeom prst="rect">
              <a:avLst/>
            </a:prstGeom>
          </p:spPr>
          <p:txBody>
            <a:bodyPr wrap="none">
              <a:spAutoFit/>
            </a:bodyPr>
            <a:lstStyle/>
            <a:p>
              <a:r>
                <a:rPr lang="en-US" altLang="zh-CN" sz="3600" dirty="0">
                  <a:solidFill>
                    <a:schemeClr val="accent1">
                      <a:lumMod val="100000"/>
                    </a:schemeClr>
                  </a:solidFill>
                  <a:latin typeface="Lato Black" panose="020F0A02020204030203" pitchFamily="34" charset="0"/>
                  <a:ea typeface="+mj-ea"/>
                  <a:cs typeface="+mn-ea"/>
                  <a:sym typeface="Lato Regular" panose="020F0502020204030203" pitchFamily="34" charset="0"/>
                </a:rPr>
                <a:t>01</a:t>
              </a:r>
              <a:endParaRPr lang="zh-CN" altLang="en-US" sz="3600" dirty="0">
                <a:solidFill>
                  <a:schemeClr val="accent1">
                    <a:lumMod val="100000"/>
                  </a:schemeClr>
                </a:solidFill>
                <a:latin typeface="Lato Black" panose="020F0A02020204030203" pitchFamily="34" charset="0"/>
                <a:ea typeface="+mj-ea"/>
                <a:cs typeface="+mn-ea"/>
                <a:sym typeface="Lato Regular" panose="020F0502020204030203" pitchFamily="34" charset="0"/>
              </a:endParaRPr>
            </a:p>
          </p:txBody>
        </p:sp>
        <p:cxnSp>
          <p:nvCxnSpPr>
            <p:cNvPr id="27" name="直接连接符 26">
              <a:extLst>
                <a:ext uri="{FF2B5EF4-FFF2-40B4-BE49-F238E27FC236}">
                  <a16:creationId xmlns="" xmlns:a16="http://schemas.microsoft.com/office/drawing/2014/main" id="{CFF0EF20-9D0C-4CC4-9678-73558B53F565}"/>
                </a:ext>
              </a:extLst>
            </p:cNvPr>
            <p:cNvCxnSpPr>
              <a:cxnSpLocks/>
            </p:cNvCxnSpPr>
            <p:nvPr/>
          </p:nvCxnSpPr>
          <p:spPr>
            <a:xfrm>
              <a:off x="1289142" y="2436141"/>
              <a:ext cx="6048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 xmlns:a16="http://schemas.microsoft.com/office/drawing/2014/main" id="{54641F6E-13EA-4077-BD8F-25275D2EA1C4}"/>
              </a:ext>
            </a:extLst>
          </p:cNvPr>
          <p:cNvGrpSpPr/>
          <p:nvPr/>
        </p:nvGrpSpPr>
        <p:grpSpPr>
          <a:xfrm>
            <a:off x="3222675" y="-812469"/>
            <a:ext cx="9267922" cy="2994559"/>
            <a:chOff x="2947371" y="-418821"/>
            <a:chExt cx="9267922" cy="2994559"/>
          </a:xfrm>
        </p:grpSpPr>
        <p:pic>
          <p:nvPicPr>
            <p:cNvPr id="41" name="图片 40">
              <a:extLst>
                <a:ext uri="{FF2B5EF4-FFF2-40B4-BE49-F238E27FC236}">
                  <a16:creationId xmlns="" xmlns:a16="http://schemas.microsoft.com/office/drawing/2014/main" id="{B16912A6-3EAA-4DC2-889D-F81958AF2A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22564">
              <a:off x="9759113" y="239443"/>
              <a:ext cx="1070836" cy="949368"/>
            </a:xfrm>
            <a:prstGeom prst="rect">
              <a:avLst/>
            </a:prstGeom>
          </p:spPr>
        </p:pic>
        <p:pic>
          <p:nvPicPr>
            <p:cNvPr id="42" name="图片 41">
              <a:extLst>
                <a:ext uri="{FF2B5EF4-FFF2-40B4-BE49-F238E27FC236}">
                  <a16:creationId xmlns="" xmlns:a16="http://schemas.microsoft.com/office/drawing/2014/main" id="{6974A774-9B42-41F1-ABC9-8E248ED078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22564">
              <a:off x="8233311" y="-351478"/>
              <a:ext cx="1070836" cy="949368"/>
            </a:xfrm>
            <a:prstGeom prst="rect">
              <a:avLst/>
            </a:prstGeom>
          </p:spPr>
        </p:pic>
        <p:pic>
          <p:nvPicPr>
            <p:cNvPr id="44" name="图片 43">
              <a:extLst>
                <a:ext uri="{FF2B5EF4-FFF2-40B4-BE49-F238E27FC236}">
                  <a16:creationId xmlns="" xmlns:a16="http://schemas.microsoft.com/office/drawing/2014/main" id="{CD8A1C9D-A643-459B-BF48-9AEFD5AC7AEE}"/>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9907967">
              <a:off x="10577651" y="-88518"/>
              <a:ext cx="1637642" cy="2664256"/>
            </a:xfrm>
            <a:prstGeom prst="rect">
              <a:avLst/>
            </a:prstGeom>
          </p:spPr>
        </p:pic>
        <p:pic>
          <p:nvPicPr>
            <p:cNvPr id="46" name="图片 45">
              <a:extLst>
                <a:ext uri="{FF2B5EF4-FFF2-40B4-BE49-F238E27FC236}">
                  <a16:creationId xmlns="" xmlns:a16="http://schemas.microsoft.com/office/drawing/2014/main" id="{BBABFB0B-3EC3-460C-BF25-2DF0A23BF9C4}"/>
                </a:ext>
              </a:extLst>
            </p:cNvPr>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947371" y="-418821"/>
              <a:ext cx="778939" cy="1554564"/>
            </a:xfrm>
            <a:prstGeom prst="rect">
              <a:avLst/>
            </a:prstGeom>
          </p:spPr>
        </p:pic>
      </p:grpSp>
      <p:sp>
        <p:nvSpPr>
          <p:cNvPr id="26" name="TextBox 25">
            <a:extLst>
              <a:ext uri="{FF2B5EF4-FFF2-40B4-BE49-F238E27FC236}">
                <a16:creationId xmlns="" xmlns:a16="http://schemas.microsoft.com/office/drawing/2014/main" id="{0186773B-9250-1DCE-E7AA-7E47AE500352}"/>
              </a:ext>
            </a:extLst>
          </p:cNvPr>
          <p:cNvSpPr txBox="1"/>
          <p:nvPr/>
        </p:nvSpPr>
        <p:spPr>
          <a:xfrm>
            <a:off x="1037179" y="242891"/>
            <a:ext cx="9149040" cy="1141146"/>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tabLst/>
              <a:defRPr/>
            </a:pPr>
            <a:r>
              <a:rPr kumimoji="0" lang="en-US" sz="2400" b="1" i="0" u="none" strike="noStrike" kern="0" cap="none" spc="0" normalizeH="0" baseline="0" noProof="0">
                <a:ln>
                  <a:noFill/>
                </a:ln>
                <a:solidFill>
                  <a:srgbClr val="A82327"/>
                </a:solidFill>
                <a:effectLst/>
                <a:uLnTx/>
                <a:uFillTx/>
                <a:latin typeface="Calibri" panose="020F0502020204030204" pitchFamily="34" charset="0"/>
                <a:ea typeface="Times New Roman" panose="02020603050405020304" pitchFamily="18" charset="0"/>
                <a:cs typeface="Times New Roman" panose="02020603050405020304" pitchFamily="18" charset="0"/>
              </a:rPr>
              <a:t>Câu 1 (trang 45 sgk Ngữ văn 8 Tập 1): Chỉ ra câu thơ, câu văn có sử dụng biện pháp tu từ đảo ngữ trong các trường hợp sau:</a:t>
            </a:r>
            <a:endParaRPr kumimoji="0" lang="x-none" sz="2400" b="1" i="0" u="none" strike="noStrike" kern="100" cap="none" spc="0" normalizeH="0" baseline="0" noProof="0" dirty="0">
              <a:ln>
                <a:noFill/>
              </a:ln>
              <a:solidFill>
                <a:srgbClr val="A82327"/>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Rectangle: Rounded Corners 29">
            <a:extLst>
              <a:ext uri="{FF2B5EF4-FFF2-40B4-BE49-F238E27FC236}">
                <a16:creationId xmlns="" xmlns:a16="http://schemas.microsoft.com/office/drawing/2014/main" id="{05A8EA36-075D-60C6-9DD3-3835C97BF5C0}"/>
              </a:ext>
            </a:extLst>
          </p:cNvPr>
          <p:cNvSpPr/>
          <p:nvPr/>
        </p:nvSpPr>
        <p:spPr>
          <a:xfrm>
            <a:off x="93776" y="1430115"/>
            <a:ext cx="5653549" cy="27333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vi-VN" sz="2400" b="1" dirty="0">
                <a:solidFill>
                  <a:srgbClr val="455C4C"/>
                </a:solidFill>
                <a:latin typeface="Calibri" panose="020F0502020204030204" pitchFamily="34" charset="0"/>
                <a:ea typeface="Calibri" panose="020F0502020204030204" pitchFamily="34" charset="0"/>
                <a:cs typeface="Calibri" panose="020F0502020204030204" pitchFamily="34" charset="0"/>
              </a:rPr>
              <a:t>a. </a:t>
            </a:r>
            <a:r>
              <a:rPr lang="vi-VN" sz="2400" i="1" dirty="0">
                <a:solidFill>
                  <a:srgbClr val="455C4C"/>
                </a:solidFill>
                <a:latin typeface="Calibri" panose="020F0502020204030204" pitchFamily="34" charset="0"/>
                <a:ea typeface="Calibri" panose="020F0502020204030204" pitchFamily="34" charset="0"/>
                <a:cs typeface="Calibri" panose="020F0502020204030204" pitchFamily="34" charset="0"/>
              </a:rPr>
              <a:t>Lặn lội thân cò khi quãng vắng</a:t>
            </a:r>
          </a:p>
          <a:p>
            <a:pPr>
              <a:lnSpc>
                <a:spcPct val="150000"/>
              </a:lnSpc>
            </a:pPr>
            <a:r>
              <a:rPr lang="vi-VN" sz="2400" i="1" dirty="0">
                <a:solidFill>
                  <a:srgbClr val="455C4C"/>
                </a:solidFill>
                <a:latin typeface="Calibri" panose="020F0502020204030204" pitchFamily="34" charset="0"/>
                <a:ea typeface="Calibri" panose="020F0502020204030204" pitchFamily="34" charset="0"/>
                <a:cs typeface="Calibri" panose="020F0502020204030204" pitchFamily="34" charset="0"/>
              </a:rPr>
              <a:t>Eo sèo mặt nước buổi đò đông.</a:t>
            </a:r>
          </a:p>
          <a:p>
            <a:pPr algn="r">
              <a:lnSpc>
                <a:spcPct val="150000"/>
              </a:lnSpc>
            </a:pPr>
            <a:r>
              <a:rPr lang="vi-VN" sz="2400" dirty="0">
                <a:solidFill>
                  <a:srgbClr val="455C4C"/>
                </a:solidFill>
                <a:latin typeface="Calibri" panose="020F0502020204030204" pitchFamily="34" charset="0"/>
                <a:ea typeface="Calibri" panose="020F0502020204030204" pitchFamily="34" charset="0"/>
                <a:cs typeface="Calibri" panose="020F0502020204030204" pitchFamily="34" charset="0"/>
              </a:rPr>
              <a:t>(Trần Tế Xương, </a:t>
            </a:r>
            <a:r>
              <a:rPr lang="vi-VN" sz="2400" i="1" dirty="0">
                <a:solidFill>
                  <a:srgbClr val="455C4C"/>
                </a:solidFill>
                <a:latin typeface="Calibri" panose="020F0502020204030204" pitchFamily="34" charset="0"/>
                <a:ea typeface="Calibri" panose="020F0502020204030204" pitchFamily="34" charset="0"/>
                <a:cs typeface="Calibri" panose="020F0502020204030204" pitchFamily="34" charset="0"/>
              </a:rPr>
              <a:t>Thương vợ</a:t>
            </a:r>
            <a:r>
              <a:rPr lang="vi-VN" sz="2400" dirty="0">
                <a:solidFill>
                  <a:srgbClr val="455C4C"/>
                </a:solidFill>
                <a:latin typeface="Calibri" panose="020F0502020204030204" pitchFamily="34" charset="0"/>
                <a:ea typeface="Calibri" panose="020F0502020204030204" pitchFamily="34" charset="0"/>
                <a:cs typeface="Calibri" panose="020F0502020204030204" pitchFamily="34" charset="0"/>
              </a:rPr>
              <a:t>)</a:t>
            </a:r>
          </a:p>
        </p:txBody>
      </p:sp>
      <p:sp>
        <p:nvSpPr>
          <p:cNvPr id="31" name="Rectangle: Rounded Corners 30">
            <a:extLst>
              <a:ext uri="{FF2B5EF4-FFF2-40B4-BE49-F238E27FC236}">
                <a16:creationId xmlns="" xmlns:a16="http://schemas.microsoft.com/office/drawing/2014/main" id="{1D21C493-F856-952E-73B5-84E9395C340B}"/>
              </a:ext>
            </a:extLst>
          </p:cNvPr>
          <p:cNvSpPr/>
          <p:nvPr/>
        </p:nvSpPr>
        <p:spPr>
          <a:xfrm>
            <a:off x="6302477" y="1384037"/>
            <a:ext cx="5653549" cy="27333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vi-VN" sz="2400" b="1" dirty="0">
                <a:solidFill>
                  <a:srgbClr val="455C4C"/>
                </a:solidFill>
                <a:latin typeface="Calibri" panose="020F0502020204030204" pitchFamily="34" charset="0"/>
                <a:ea typeface="Calibri" panose="020F0502020204030204" pitchFamily="34" charset="0"/>
                <a:cs typeface="Calibri" panose="020F0502020204030204" pitchFamily="34" charset="0"/>
              </a:rPr>
              <a:t>b. </a:t>
            </a:r>
            <a:r>
              <a:rPr lang="vi-VN" sz="2400" i="1" dirty="0">
                <a:solidFill>
                  <a:srgbClr val="455C4C"/>
                </a:solidFill>
                <a:latin typeface="Calibri" panose="020F0502020204030204" pitchFamily="34" charset="0"/>
                <a:ea typeface="Calibri" panose="020F0502020204030204" pitchFamily="34" charset="0"/>
                <a:cs typeface="Calibri" panose="020F0502020204030204" pitchFamily="34" charset="0"/>
              </a:rPr>
              <a:t>Xóm làng xanh mát bóng cây</a:t>
            </a:r>
          </a:p>
          <a:p>
            <a:pPr>
              <a:lnSpc>
                <a:spcPct val="150000"/>
              </a:lnSpc>
            </a:pPr>
            <a:r>
              <a:rPr lang="vi-VN" sz="2400" i="1" dirty="0">
                <a:solidFill>
                  <a:srgbClr val="455C4C"/>
                </a:solidFill>
                <a:latin typeface="Calibri" panose="020F0502020204030204" pitchFamily="34" charset="0"/>
                <a:ea typeface="Calibri" panose="020F0502020204030204" pitchFamily="34" charset="0"/>
                <a:cs typeface="Calibri" panose="020F0502020204030204" pitchFamily="34" charset="0"/>
              </a:rPr>
              <a:t>Sông xa trắng cánh buồm bay lưng trời</a:t>
            </a:r>
          </a:p>
          <a:p>
            <a:pPr algn="r">
              <a:lnSpc>
                <a:spcPct val="150000"/>
              </a:lnSpc>
            </a:pPr>
            <a:r>
              <a:rPr lang="vi-VN" sz="2400" dirty="0">
                <a:solidFill>
                  <a:srgbClr val="455C4C"/>
                </a:solidFill>
                <a:latin typeface="Calibri" panose="020F0502020204030204" pitchFamily="34" charset="0"/>
                <a:ea typeface="Calibri" panose="020F0502020204030204" pitchFamily="34" charset="0"/>
                <a:cs typeface="Calibri" panose="020F0502020204030204" pitchFamily="34" charset="0"/>
              </a:rPr>
              <a:t>(Trần Đăng Khoa, </a:t>
            </a:r>
            <a:r>
              <a:rPr lang="vi-VN" sz="2400" i="1" dirty="0">
                <a:solidFill>
                  <a:srgbClr val="455C4C"/>
                </a:solidFill>
                <a:latin typeface="Calibri" panose="020F0502020204030204" pitchFamily="34" charset="0"/>
                <a:ea typeface="Calibri" panose="020F0502020204030204" pitchFamily="34" charset="0"/>
                <a:cs typeface="Calibri" panose="020F0502020204030204" pitchFamily="34" charset="0"/>
              </a:rPr>
              <a:t>Quê em</a:t>
            </a:r>
            <a:r>
              <a:rPr lang="vi-VN" sz="2400" dirty="0">
                <a:solidFill>
                  <a:srgbClr val="455C4C"/>
                </a:solidFill>
                <a:latin typeface="Calibri" panose="020F0502020204030204" pitchFamily="34" charset="0"/>
                <a:ea typeface="Calibri" panose="020F0502020204030204" pitchFamily="34" charset="0"/>
                <a:cs typeface="Calibri" panose="020F0502020204030204" pitchFamily="34" charset="0"/>
              </a:rPr>
              <a:t>)</a:t>
            </a:r>
          </a:p>
        </p:txBody>
      </p:sp>
      <p:sp>
        <p:nvSpPr>
          <p:cNvPr id="32" name="Rectangle: Rounded Corners 31">
            <a:extLst>
              <a:ext uri="{FF2B5EF4-FFF2-40B4-BE49-F238E27FC236}">
                <a16:creationId xmlns="" xmlns:a16="http://schemas.microsoft.com/office/drawing/2014/main" id="{024C2122-3ED1-0983-4044-3BE5944DD7D0}"/>
              </a:ext>
            </a:extLst>
          </p:cNvPr>
          <p:cNvSpPr/>
          <p:nvPr/>
        </p:nvSpPr>
        <p:spPr>
          <a:xfrm>
            <a:off x="93776" y="4365522"/>
            <a:ext cx="11724598" cy="1977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2400" dirty="0">
                <a:solidFill>
                  <a:srgbClr val="455C4C"/>
                </a:solidFill>
                <a:latin typeface="Calibri" panose="020F0502020204030204" pitchFamily="34" charset="0"/>
                <a:ea typeface="Calibri" panose="020F0502020204030204" pitchFamily="34" charset="0"/>
                <a:cs typeface="Calibri" panose="020F0502020204030204" pitchFamily="34" charset="0"/>
              </a:rPr>
              <a:t>c</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Chị</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Dậu</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về</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đến</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đầu</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nhà</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đã</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nghe</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tiếng</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khóc</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khàn</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khàn</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của</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hai</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đứa</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trẻ</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Sấp</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ngửa</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chị</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chạy</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vào</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cổng</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quẳng</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cả</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rổ</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mẹt</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mê</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nón</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xuống</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sân</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rồi</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vội</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vàng</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chị</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vào</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trong</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nhà</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a:t>
            </a:r>
          </a:p>
          <a:p>
            <a:pPr algn="r">
              <a:lnSpc>
                <a:spcPct val="150000"/>
              </a:lnSpc>
            </a:pPr>
            <a:r>
              <a:rPr lang="en-US" sz="2400" dirty="0">
                <a:solidFill>
                  <a:srgbClr val="455C4C"/>
                </a:solidFill>
                <a:latin typeface="Calibri" panose="020F0502020204030204" pitchFamily="34" charset="0"/>
                <a:ea typeface="Calibri" panose="020F0502020204030204" pitchFamily="34" charset="0"/>
                <a:cs typeface="Calibri" panose="020F0502020204030204" pitchFamily="34" charset="0"/>
              </a:rPr>
              <a:t>(</a:t>
            </a:r>
            <a:r>
              <a:rPr lang="en-US" sz="2400" dirty="0" err="1">
                <a:solidFill>
                  <a:srgbClr val="455C4C"/>
                </a:solidFill>
                <a:latin typeface="Calibri" panose="020F0502020204030204" pitchFamily="34" charset="0"/>
                <a:ea typeface="Calibri" panose="020F0502020204030204" pitchFamily="34" charset="0"/>
                <a:cs typeface="Calibri" panose="020F0502020204030204" pitchFamily="34" charset="0"/>
              </a:rPr>
              <a:t>Ngô</a:t>
            </a:r>
            <a:r>
              <a:rPr lang="en-US" sz="2400"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455C4C"/>
                </a:solidFill>
                <a:latin typeface="Calibri" panose="020F0502020204030204" pitchFamily="34" charset="0"/>
                <a:ea typeface="Calibri" panose="020F0502020204030204" pitchFamily="34" charset="0"/>
                <a:cs typeface="Calibri" panose="020F0502020204030204" pitchFamily="34" charset="0"/>
              </a:rPr>
              <a:t>Tất</a:t>
            </a:r>
            <a:r>
              <a:rPr lang="en-US" sz="2400"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455C4C"/>
                </a:solidFill>
                <a:latin typeface="Calibri" panose="020F0502020204030204" pitchFamily="34" charset="0"/>
                <a:ea typeface="Calibri" panose="020F0502020204030204" pitchFamily="34" charset="0"/>
                <a:cs typeface="Calibri" panose="020F0502020204030204" pitchFamily="34" charset="0"/>
              </a:rPr>
              <a:t>Tố</a:t>
            </a:r>
            <a:r>
              <a:rPr lang="en-US" sz="2400"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Tắt</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đèn</a:t>
            </a:r>
            <a:r>
              <a:rPr lang="en-US" sz="2400" dirty="0">
                <a:solidFill>
                  <a:srgbClr val="455C4C"/>
                </a:solidFill>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095138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ppt_x"/>
                                          </p:val>
                                        </p:tav>
                                        <p:tav tm="100000">
                                          <p:val>
                                            <p:strVal val="#ppt_x"/>
                                          </p:val>
                                        </p:tav>
                                      </p:tavLst>
                                    </p:anim>
                                    <p:anim calcmode="lin" valueType="num">
                                      <p:cBhvr additive="base">
                                        <p:cTn id="3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animBg="1"/>
      <p:bldP spid="31"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 xmlns:a16="http://schemas.microsoft.com/office/drawing/2014/main" id="{F2D83DDF-B1C2-C76E-F48E-2BAE610A09FE}"/>
              </a:ext>
            </a:extLst>
          </p:cNvPr>
          <p:cNvGrpSpPr/>
          <p:nvPr/>
        </p:nvGrpSpPr>
        <p:grpSpPr>
          <a:xfrm>
            <a:off x="93776" y="307647"/>
            <a:ext cx="824793" cy="726959"/>
            <a:chOff x="1289142" y="1858925"/>
            <a:chExt cx="720069" cy="646331"/>
          </a:xfrm>
        </p:grpSpPr>
        <p:sp>
          <p:nvSpPr>
            <p:cNvPr id="4" name="更多资源下载：https://www.58pic.com/u/61536760">
              <a:extLst>
                <a:ext uri="{FF2B5EF4-FFF2-40B4-BE49-F238E27FC236}">
                  <a16:creationId xmlns="" xmlns:a16="http://schemas.microsoft.com/office/drawing/2014/main" id="{D6584C07-4A73-4488-A4C3-FEF7ACD86AB8}"/>
                </a:ext>
              </a:extLst>
            </p:cNvPr>
            <p:cNvSpPr/>
            <p:nvPr/>
          </p:nvSpPr>
          <p:spPr>
            <a:xfrm>
              <a:off x="1289142" y="1858925"/>
              <a:ext cx="720069" cy="646331"/>
            </a:xfrm>
            <a:prstGeom prst="rect">
              <a:avLst/>
            </a:prstGeom>
          </p:spPr>
          <p:txBody>
            <a:bodyPr wrap="none">
              <a:spAutoFit/>
            </a:bodyPr>
            <a:lstStyle/>
            <a:p>
              <a:r>
                <a:rPr lang="en-US" altLang="zh-CN" sz="3600" dirty="0">
                  <a:solidFill>
                    <a:schemeClr val="accent1">
                      <a:lumMod val="100000"/>
                    </a:schemeClr>
                  </a:solidFill>
                  <a:latin typeface="Lato Black" panose="020F0A02020204030203" pitchFamily="34" charset="0"/>
                  <a:ea typeface="+mj-ea"/>
                  <a:cs typeface="+mn-ea"/>
                  <a:sym typeface="Lato Regular" panose="020F0502020204030203" pitchFamily="34" charset="0"/>
                </a:rPr>
                <a:t>01</a:t>
              </a:r>
              <a:endParaRPr lang="zh-CN" altLang="en-US" sz="3600" dirty="0">
                <a:solidFill>
                  <a:schemeClr val="accent1">
                    <a:lumMod val="100000"/>
                  </a:schemeClr>
                </a:solidFill>
                <a:latin typeface="Lato Black" panose="020F0A02020204030203" pitchFamily="34" charset="0"/>
                <a:ea typeface="+mj-ea"/>
                <a:cs typeface="+mn-ea"/>
                <a:sym typeface="Lato Regular" panose="020F0502020204030203" pitchFamily="34" charset="0"/>
              </a:endParaRPr>
            </a:p>
          </p:txBody>
        </p:sp>
        <p:cxnSp>
          <p:nvCxnSpPr>
            <p:cNvPr id="27" name="直接连接符 26">
              <a:extLst>
                <a:ext uri="{FF2B5EF4-FFF2-40B4-BE49-F238E27FC236}">
                  <a16:creationId xmlns="" xmlns:a16="http://schemas.microsoft.com/office/drawing/2014/main" id="{CFF0EF20-9D0C-4CC4-9678-73558B53F565}"/>
                </a:ext>
              </a:extLst>
            </p:cNvPr>
            <p:cNvCxnSpPr>
              <a:cxnSpLocks/>
            </p:cNvCxnSpPr>
            <p:nvPr/>
          </p:nvCxnSpPr>
          <p:spPr>
            <a:xfrm>
              <a:off x="1289142" y="2436141"/>
              <a:ext cx="6048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 xmlns:a16="http://schemas.microsoft.com/office/drawing/2014/main" id="{54641F6E-13EA-4077-BD8F-25275D2EA1C4}"/>
              </a:ext>
            </a:extLst>
          </p:cNvPr>
          <p:cNvGrpSpPr/>
          <p:nvPr/>
        </p:nvGrpSpPr>
        <p:grpSpPr>
          <a:xfrm>
            <a:off x="3222675" y="-812469"/>
            <a:ext cx="9267922" cy="2994559"/>
            <a:chOff x="2947371" y="-418821"/>
            <a:chExt cx="9267922" cy="2994559"/>
          </a:xfrm>
        </p:grpSpPr>
        <p:pic>
          <p:nvPicPr>
            <p:cNvPr id="41" name="图片 40">
              <a:extLst>
                <a:ext uri="{FF2B5EF4-FFF2-40B4-BE49-F238E27FC236}">
                  <a16:creationId xmlns="" xmlns:a16="http://schemas.microsoft.com/office/drawing/2014/main" id="{B16912A6-3EAA-4DC2-889D-F81958AF2A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22564">
              <a:off x="9759113" y="239443"/>
              <a:ext cx="1070836" cy="949368"/>
            </a:xfrm>
            <a:prstGeom prst="rect">
              <a:avLst/>
            </a:prstGeom>
          </p:spPr>
        </p:pic>
        <p:pic>
          <p:nvPicPr>
            <p:cNvPr id="42" name="图片 41">
              <a:extLst>
                <a:ext uri="{FF2B5EF4-FFF2-40B4-BE49-F238E27FC236}">
                  <a16:creationId xmlns="" xmlns:a16="http://schemas.microsoft.com/office/drawing/2014/main" id="{6974A774-9B42-41F1-ABC9-8E248ED078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22564">
              <a:off x="8233311" y="-351478"/>
              <a:ext cx="1070836" cy="949368"/>
            </a:xfrm>
            <a:prstGeom prst="rect">
              <a:avLst/>
            </a:prstGeom>
          </p:spPr>
        </p:pic>
        <p:pic>
          <p:nvPicPr>
            <p:cNvPr id="44" name="图片 43">
              <a:extLst>
                <a:ext uri="{FF2B5EF4-FFF2-40B4-BE49-F238E27FC236}">
                  <a16:creationId xmlns="" xmlns:a16="http://schemas.microsoft.com/office/drawing/2014/main" id="{CD8A1C9D-A643-459B-BF48-9AEFD5AC7AEE}"/>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9907967">
              <a:off x="10577651" y="-88518"/>
              <a:ext cx="1637642" cy="2664256"/>
            </a:xfrm>
            <a:prstGeom prst="rect">
              <a:avLst/>
            </a:prstGeom>
          </p:spPr>
        </p:pic>
        <p:pic>
          <p:nvPicPr>
            <p:cNvPr id="46" name="图片 45">
              <a:extLst>
                <a:ext uri="{FF2B5EF4-FFF2-40B4-BE49-F238E27FC236}">
                  <a16:creationId xmlns="" xmlns:a16="http://schemas.microsoft.com/office/drawing/2014/main" id="{BBABFB0B-3EC3-460C-BF25-2DF0A23BF9C4}"/>
                </a:ext>
              </a:extLst>
            </p:cNvPr>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947371" y="-418821"/>
              <a:ext cx="778939" cy="1554564"/>
            </a:xfrm>
            <a:prstGeom prst="rect">
              <a:avLst/>
            </a:prstGeom>
          </p:spPr>
        </p:pic>
      </p:grpSp>
      <p:sp>
        <p:nvSpPr>
          <p:cNvPr id="26" name="TextBox 25">
            <a:extLst>
              <a:ext uri="{FF2B5EF4-FFF2-40B4-BE49-F238E27FC236}">
                <a16:creationId xmlns="" xmlns:a16="http://schemas.microsoft.com/office/drawing/2014/main" id="{0186773B-9250-1DCE-E7AA-7E47AE500352}"/>
              </a:ext>
            </a:extLst>
          </p:cNvPr>
          <p:cNvSpPr txBox="1"/>
          <p:nvPr/>
        </p:nvSpPr>
        <p:spPr>
          <a:xfrm>
            <a:off x="1037179" y="242891"/>
            <a:ext cx="9149040" cy="1141146"/>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tabLst/>
              <a:defRPr/>
            </a:pPr>
            <a:r>
              <a:rPr kumimoji="0" lang="en-US" sz="2400" b="1" i="0" u="none" strike="noStrike" kern="0" cap="none" spc="0" normalizeH="0" baseline="0" noProof="0">
                <a:ln>
                  <a:noFill/>
                </a:ln>
                <a:solidFill>
                  <a:srgbClr val="A82327"/>
                </a:solidFill>
                <a:effectLst/>
                <a:uLnTx/>
                <a:uFillTx/>
                <a:latin typeface="Calibri" panose="020F0502020204030204" pitchFamily="34" charset="0"/>
                <a:ea typeface="Times New Roman" panose="02020603050405020304" pitchFamily="18" charset="0"/>
                <a:cs typeface="Times New Roman" panose="02020603050405020304" pitchFamily="18" charset="0"/>
              </a:rPr>
              <a:t>Câu 1 (trang 45 sgk Ngữ văn 8 Tập 1): Chỉ ra câu thơ, câu văn có sử dụng biện pháp tu từ đảo ngữ trong các trường hợp sau:</a:t>
            </a:r>
            <a:endParaRPr kumimoji="0" lang="x-none" sz="2400" b="1" i="0" u="none" strike="noStrike" kern="100" cap="none" spc="0" normalizeH="0" baseline="0" noProof="0" dirty="0">
              <a:ln>
                <a:noFill/>
              </a:ln>
              <a:solidFill>
                <a:srgbClr val="A82327"/>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Rectangle: Rounded Corners 29">
            <a:extLst>
              <a:ext uri="{FF2B5EF4-FFF2-40B4-BE49-F238E27FC236}">
                <a16:creationId xmlns="" xmlns:a16="http://schemas.microsoft.com/office/drawing/2014/main" id="{05A8EA36-075D-60C6-9DD3-3835C97BF5C0}"/>
              </a:ext>
            </a:extLst>
          </p:cNvPr>
          <p:cNvSpPr/>
          <p:nvPr/>
        </p:nvSpPr>
        <p:spPr>
          <a:xfrm>
            <a:off x="93776" y="1430115"/>
            <a:ext cx="5653549" cy="27333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vi-VN" sz="2400" b="1">
                <a:solidFill>
                  <a:srgbClr val="455C4C"/>
                </a:solidFill>
                <a:latin typeface="Calibri" panose="020F0502020204030204" pitchFamily="34" charset="0"/>
                <a:ea typeface="Calibri" panose="020F0502020204030204" pitchFamily="34" charset="0"/>
                <a:cs typeface="Calibri" panose="020F0502020204030204" pitchFamily="34" charset="0"/>
              </a:rPr>
              <a:t>a. </a:t>
            </a:r>
            <a:r>
              <a:rPr lang="vi-VN" sz="2400">
                <a:solidFill>
                  <a:srgbClr val="455C4C"/>
                </a:solidFill>
                <a:latin typeface="Calibri" panose="020F0502020204030204" pitchFamily="34" charset="0"/>
                <a:ea typeface="Calibri" panose="020F0502020204030204" pitchFamily="34" charset="0"/>
                <a:cs typeface="Calibri" panose="020F0502020204030204" pitchFamily="34" charset="0"/>
              </a:rPr>
              <a:t>Lặn lội thân cò khi quãng vắng</a:t>
            </a:r>
          </a:p>
          <a:p>
            <a:pPr>
              <a:lnSpc>
                <a:spcPct val="150000"/>
              </a:lnSpc>
            </a:pPr>
            <a:r>
              <a:rPr lang="vi-VN" sz="2400">
                <a:solidFill>
                  <a:srgbClr val="455C4C"/>
                </a:solidFill>
                <a:latin typeface="Calibri" panose="020F0502020204030204" pitchFamily="34" charset="0"/>
                <a:ea typeface="Calibri" panose="020F0502020204030204" pitchFamily="34" charset="0"/>
                <a:cs typeface="Calibri" panose="020F0502020204030204" pitchFamily="34" charset="0"/>
              </a:rPr>
              <a:t>Eo sèo mặt nước buổi đò đông.</a:t>
            </a:r>
          </a:p>
          <a:p>
            <a:pPr algn="r">
              <a:lnSpc>
                <a:spcPct val="150000"/>
              </a:lnSpc>
            </a:pPr>
            <a:r>
              <a:rPr lang="vi-VN" sz="2400">
                <a:solidFill>
                  <a:srgbClr val="455C4C"/>
                </a:solidFill>
                <a:latin typeface="Calibri" panose="020F0502020204030204" pitchFamily="34" charset="0"/>
                <a:ea typeface="Calibri" panose="020F0502020204030204" pitchFamily="34" charset="0"/>
                <a:cs typeface="Calibri" panose="020F0502020204030204" pitchFamily="34" charset="0"/>
              </a:rPr>
              <a:t>(Trần Tế Xương, Thương vợ)</a:t>
            </a:r>
          </a:p>
        </p:txBody>
      </p:sp>
      <p:sp>
        <p:nvSpPr>
          <p:cNvPr id="31" name="Rectangle: Rounded Corners 30">
            <a:extLst>
              <a:ext uri="{FF2B5EF4-FFF2-40B4-BE49-F238E27FC236}">
                <a16:creationId xmlns="" xmlns:a16="http://schemas.microsoft.com/office/drawing/2014/main" id="{1D21C493-F856-952E-73B5-84E9395C340B}"/>
              </a:ext>
            </a:extLst>
          </p:cNvPr>
          <p:cNvSpPr/>
          <p:nvPr/>
        </p:nvSpPr>
        <p:spPr>
          <a:xfrm>
            <a:off x="6302477" y="1384037"/>
            <a:ext cx="5653549" cy="27333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vi-VN" sz="2400" b="1">
                <a:solidFill>
                  <a:srgbClr val="455C4C"/>
                </a:solidFill>
                <a:latin typeface="Calibri" panose="020F0502020204030204" pitchFamily="34" charset="0"/>
                <a:ea typeface="Calibri" panose="020F0502020204030204" pitchFamily="34" charset="0"/>
                <a:cs typeface="Calibri" panose="020F0502020204030204" pitchFamily="34" charset="0"/>
              </a:rPr>
              <a:t>b. </a:t>
            </a:r>
            <a:r>
              <a:rPr lang="vi-VN" sz="2400">
                <a:solidFill>
                  <a:srgbClr val="455C4C"/>
                </a:solidFill>
                <a:latin typeface="Calibri" panose="020F0502020204030204" pitchFamily="34" charset="0"/>
                <a:ea typeface="Calibri" panose="020F0502020204030204" pitchFamily="34" charset="0"/>
                <a:cs typeface="Calibri" panose="020F0502020204030204" pitchFamily="34" charset="0"/>
              </a:rPr>
              <a:t>Xóm làng xanh mát bóng cây</a:t>
            </a:r>
          </a:p>
          <a:p>
            <a:pPr>
              <a:lnSpc>
                <a:spcPct val="150000"/>
              </a:lnSpc>
            </a:pPr>
            <a:r>
              <a:rPr lang="vi-VN" sz="2400">
                <a:solidFill>
                  <a:srgbClr val="455C4C"/>
                </a:solidFill>
                <a:latin typeface="Calibri" panose="020F0502020204030204" pitchFamily="34" charset="0"/>
                <a:ea typeface="Calibri" panose="020F0502020204030204" pitchFamily="34" charset="0"/>
                <a:cs typeface="Calibri" panose="020F0502020204030204" pitchFamily="34" charset="0"/>
              </a:rPr>
              <a:t>Sông xa trắng cánh buồm bay lưng trời</a:t>
            </a:r>
          </a:p>
          <a:p>
            <a:pPr algn="r">
              <a:lnSpc>
                <a:spcPct val="150000"/>
              </a:lnSpc>
            </a:pPr>
            <a:r>
              <a:rPr lang="vi-VN" sz="2400">
                <a:solidFill>
                  <a:srgbClr val="455C4C"/>
                </a:solidFill>
                <a:latin typeface="Calibri" panose="020F0502020204030204" pitchFamily="34" charset="0"/>
                <a:ea typeface="Calibri" panose="020F0502020204030204" pitchFamily="34" charset="0"/>
                <a:cs typeface="Calibri" panose="020F0502020204030204" pitchFamily="34" charset="0"/>
              </a:rPr>
              <a:t>(Trần Đăng Khoa, Quê em)</a:t>
            </a:r>
          </a:p>
        </p:txBody>
      </p:sp>
      <p:sp>
        <p:nvSpPr>
          <p:cNvPr id="32" name="Rectangle: Rounded Corners 31">
            <a:extLst>
              <a:ext uri="{FF2B5EF4-FFF2-40B4-BE49-F238E27FC236}">
                <a16:creationId xmlns="" xmlns:a16="http://schemas.microsoft.com/office/drawing/2014/main" id="{024C2122-3ED1-0983-4044-3BE5944DD7D0}"/>
              </a:ext>
            </a:extLst>
          </p:cNvPr>
          <p:cNvSpPr/>
          <p:nvPr/>
        </p:nvSpPr>
        <p:spPr>
          <a:xfrm>
            <a:off x="93776" y="4365522"/>
            <a:ext cx="11724598" cy="1977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2400">
                <a:solidFill>
                  <a:srgbClr val="455C4C"/>
                </a:solidFill>
                <a:latin typeface="Calibri" panose="020F0502020204030204" pitchFamily="34" charset="0"/>
                <a:ea typeface="Calibri" panose="020F0502020204030204" pitchFamily="34" charset="0"/>
                <a:cs typeface="Calibri" panose="020F0502020204030204" pitchFamily="34" charset="0"/>
              </a:rPr>
              <a:t>c. Chị Dậu về đến đầu nhà đã nghe tiếng khóc khàn khàn của hai đứa trẻ. Sấp ngửa, chị chạy vào cổng, quẳng cả rổ mẹt, mê nón xuống sân, rồi vội vàng chị vào trong nhà.</a:t>
            </a:r>
          </a:p>
          <a:p>
            <a:pPr algn="r">
              <a:lnSpc>
                <a:spcPct val="150000"/>
              </a:lnSpc>
            </a:pPr>
            <a:r>
              <a:rPr lang="en-US" sz="2400">
                <a:solidFill>
                  <a:srgbClr val="455C4C"/>
                </a:solidFill>
                <a:latin typeface="Calibri" panose="020F0502020204030204" pitchFamily="34" charset="0"/>
                <a:ea typeface="Calibri" panose="020F0502020204030204" pitchFamily="34" charset="0"/>
                <a:cs typeface="Calibri" panose="020F0502020204030204" pitchFamily="34" charset="0"/>
              </a:rPr>
              <a:t>(Ngô Tất Tố, Tắt đèn)</a:t>
            </a:r>
          </a:p>
        </p:txBody>
      </p:sp>
      <p:cxnSp>
        <p:nvCxnSpPr>
          <p:cNvPr id="3" name="Straight Connector 2">
            <a:extLst>
              <a:ext uri="{FF2B5EF4-FFF2-40B4-BE49-F238E27FC236}">
                <a16:creationId xmlns="" xmlns:a16="http://schemas.microsoft.com/office/drawing/2014/main" id="{503BF1F7-0036-BC9E-B081-D6695D846E4A}"/>
              </a:ext>
            </a:extLst>
          </p:cNvPr>
          <p:cNvCxnSpPr>
            <a:cxnSpLocks/>
          </p:cNvCxnSpPr>
          <p:nvPr/>
        </p:nvCxnSpPr>
        <p:spPr>
          <a:xfrm>
            <a:off x="659816" y="2531807"/>
            <a:ext cx="356910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EC6EAD09-EB65-D5F9-FE2B-0D0BB6D47B22}"/>
              </a:ext>
            </a:extLst>
          </p:cNvPr>
          <p:cNvCxnSpPr>
            <a:cxnSpLocks/>
          </p:cNvCxnSpPr>
          <p:nvPr/>
        </p:nvCxnSpPr>
        <p:spPr>
          <a:xfrm>
            <a:off x="432505" y="3077498"/>
            <a:ext cx="356910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A7A42A4D-E81C-579D-F97A-B902DFC66FC2}"/>
              </a:ext>
            </a:extLst>
          </p:cNvPr>
          <p:cNvCxnSpPr>
            <a:cxnSpLocks/>
          </p:cNvCxnSpPr>
          <p:nvPr/>
        </p:nvCxnSpPr>
        <p:spPr>
          <a:xfrm>
            <a:off x="6688617" y="2531807"/>
            <a:ext cx="356910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F4F8986B-08B6-C95B-8A85-CF3D93FD9EC5}"/>
              </a:ext>
            </a:extLst>
          </p:cNvPr>
          <p:cNvCxnSpPr>
            <a:cxnSpLocks/>
          </p:cNvCxnSpPr>
          <p:nvPr/>
        </p:nvCxnSpPr>
        <p:spPr>
          <a:xfrm>
            <a:off x="6617110" y="3057834"/>
            <a:ext cx="465632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D281D840-5EB8-B64D-B68B-74186E88DB1A}"/>
              </a:ext>
            </a:extLst>
          </p:cNvPr>
          <p:cNvCxnSpPr>
            <a:cxnSpLocks/>
          </p:cNvCxnSpPr>
          <p:nvPr/>
        </p:nvCxnSpPr>
        <p:spPr>
          <a:xfrm>
            <a:off x="9320981" y="5142272"/>
            <a:ext cx="232981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2E57A110-A408-6544-EE9D-0E14D6B2DAF4}"/>
              </a:ext>
            </a:extLst>
          </p:cNvPr>
          <p:cNvCxnSpPr>
            <a:cxnSpLocks/>
          </p:cNvCxnSpPr>
          <p:nvPr/>
        </p:nvCxnSpPr>
        <p:spPr>
          <a:xfrm>
            <a:off x="291106" y="5692878"/>
            <a:ext cx="945652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481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ISLIDE.ICON" val="#31029;"/>
</p:tagLst>
</file>

<file path=ppt/theme/theme1.xml><?xml version="1.0" encoding="utf-8"?>
<a:theme xmlns:a="http://schemas.openxmlformats.org/drawingml/2006/main" name="Office Theme">
  <a:themeElements>
    <a:clrScheme name="自定义 4596">
      <a:dk1>
        <a:srgbClr val="000000"/>
      </a:dk1>
      <a:lt1>
        <a:srgbClr val="FFFFFF"/>
      </a:lt1>
      <a:dk2>
        <a:srgbClr val="44546A"/>
      </a:dk2>
      <a:lt2>
        <a:srgbClr val="E7E6E6"/>
      </a:lt2>
      <a:accent1>
        <a:srgbClr val="0E7637"/>
      </a:accent1>
      <a:accent2>
        <a:srgbClr val="20325F"/>
      </a:accent2>
      <a:accent3>
        <a:srgbClr val="FFDB51"/>
      </a:accent3>
      <a:accent4>
        <a:srgbClr val="FFFFFF"/>
      </a:accent4>
      <a:accent5>
        <a:srgbClr val="FFFFFF"/>
      </a:accent5>
      <a:accent6>
        <a:srgbClr val="FBF1CD"/>
      </a:accent6>
      <a:hlink>
        <a:srgbClr val="DFDFDF"/>
      </a:hlink>
      <a:folHlink>
        <a:srgbClr val="954F72"/>
      </a:folHlink>
    </a:clrScheme>
    <a:fontScheme name="ijc3r0vk">
      <a:majorFont>
        <a:latin typeface="Lato Regular"/>
        <a:ea typeface="Lato Regular"/>
        <a:cs typeface=""/>
      </a:majorFont>
      <a:minorFont>
        <a:latin typeface="Lato Regular"/>
        <a:ea typeface="Lato Regular"/>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01浅蓝双色">
      <a:dk1>
        <a:srgbClr val="000000"/>
      </a:dk1>
      <a:lt1>
        <a:srgbClr val="FFFFFF"/>
      </a:lt1>
      <a:dk2>
        <a:srgbClr val="44546A"/>
      </a:dk2>
      <a:lt2>
        <a:srgbClr val="E7E6E6"/>
      </a:lt2>
      <a:accent1>
        <a:srgbClr val="93B8E3"/>
      </a:accent1>
      <a:accent2>
        <a:srgbClr val="1F4777"/>
      </a:accent2>
      <a:accent3>
        <a:srgbClr val="93B8E3"/>
      </a:accent3>
      <a:accent4>
        <a:srgbClr val="BCD3EE"/>
      </a:accent4>
      <a:accent5>
        <a:srgbClr val="5B9BD5"/>
      </a:accent5>
      <a:accent6>
        <a:srgbClr val="CCDAE3"/>
      </a:accent6>
      <a:hlink>
        <a:srgbClr val="DFDFDF"/>
      </a:hlink>
      <a:folHlink>
        <a:srgbClr val="954F72"/>
      </a:folHlink>
    </a:clrScheme>
    <a:fontScheme name="ijc3r0vk">
      <a:majorFont>
        <a:latin typeface="Lato Regular"/>
        <a:ea typeface="Lato Regular"/>
        <a:cs typeface=""/>
      </a:majorFont>
      <a:minorFont>
        <a:latin typeface="Lato Regular"/>
        <a:ea typeface="Lato Regular"/>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2737</TotalTime>
  <Words>1144</Words>
  <Application>Microsoft Office PowerPoint</Application>
  <PresentationFormat>Widescreen</PresentationFormat>
  <Paragraphs>105</Paragraphs>
  <Slides>15</Slides>
  <Notes>5</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#9Slide03 AllRoundGothic</vt:lpstr>
      <vt:lpstr>#9Slide03 SVNMikado</vt:lpstr>
      <vt:lpstr>#9Slide04 Tinos Bold</vt:lpstr>
      <vt:lpstr>Arial</vt:lpstr>
      <vt:lpstr>Calibri</vt:lpstr>
      <vt:lpstr>Lato Black</vt:lpstr>
      <vt:lpstr>Lato Regular</vt:lpstr>
      <vt:lpstr>Times New Roman</vt:lpstr>
      <vt:lpstr>思源黑体 CN Medium</vt:lpstr>
      <vt:lpstr>等线</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84363</cp:lastModifiedBy>
  <cp:revision>335</cp:revision>
  <dcterms:created xsi:type="dcterms:W3CDTF">2019-07-11T04:52:53Z</dcterms:created>
  <dcterms:modified xsi:type="dcterms:W3CDTF">2023-07-15T02:09:52Z</dcterms:modified>
</cp:coreProperties>
</file>