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90" r:id="rId2"/>
  </p:sldMasterIdLst>
  <p:notesMasterIdLst>
    <p:notesMasterId r:id="rId44"/>
  </p:notesMasterIdLst>
  <p:sldIdLst>
    <p:sldId id="313" r:id="rId3"/>
    <p:sldId id="262" r:id="rId4"/>
    <p:sldId id="256" r:id="rId5"/>
    <p:sldId id="314" r:id="rId6"/>
    <p:sldId id="260" r:id="rId7"/>
    <p:sldId id="315" r:id="rId8"/>
    <p:sldId id="316" r:id="rId9"/>
    <p:sldId id="264" r:id="rId10"/>
    <p:sldId id="258" r:id="rId11"/>
    <p:sldId id="319" r:id="rId12"/>
    <p:sldId id="261" r:id="rId13"/>
    <p:sldId id="269" r:id="rId14"/>
    <p:sldId id="323" r:id="rId15"/>
    <p:sldId id="322" r:id="rId16"/>
    <p:sldId id="282" r:id="rId17"/>
    <p:sldId id="266" r:id="rId18"/>
    <p:sldId id="324" r:id="rId19"/>
    <p:sldId id="325" r:id="rId20"/>
    <p:sldId id="312" r:id="rId21"/>
    <p:sldId id="326" r:id="rId22"/>
    <p:sldId id="259" r:id="rId23"/>
    <p:sldId id="263" r:id="rId24"/>
    <p:sldId id="339" r:id="rId25"/>
    <p:sldId id="340" r:id="rId26"/>
    <p:sldId id="341" r:id="rId27"/>
    <p:sldId id="342" r:id="rId28"/>
    <p:sldId id="343" r:id="rId29"/>
    <p:sldId id="327" r:id="rId30"/>
    <p:sldId id="328" r:id="rId31"/>
    <p:sldId id="344" r:id="rId32"/>
    <p:sldId id="345" r:id="rId33"/>
    <p:sldId id="346" r:id="rId34"/>
    <p:sldId id="347" r:id="rId35"/>
    <p:sldId id="348" r:id="rId36"/>
    <p:sldId id="349" r:id="rId37"/>
    <p:sldId id="350" r:id="rId38"/>
    <p:sldId id="351" r:id="rId39"/>
    <p:sldId id="352" r:id="rId40"/>
    <p:sldId id="338" r:id="rId41"/>
    <p:sldId id="271" r:id="rId42"/>
    <p:sldId id="268" r:id="rId4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0BB3DA-FD33-4433-A68C-458D13D1DD14}">
  <a:tblStyle styleId="{810BB3DA-FD33-4433-A68C-458D13D1DD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33" autoAdjust="0"/>
  </p:normalViewPr>
  <p:slideViewPr>
    <p:cSldViewPr snapToGrid="0">
      <p:cViewPr varScale="1">
        <p:scale>
          <a:sx n="78" d="100"/>
          <a:sy n="78"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6"/>
        <p:cNvGrpSpPr/>
        <p:nvPr/>
      </p:nvGrpSpPr>
      <p:grpSpPr>
        <a:xfrm>
          <a:off x="0" y="0"/>
          <a:ext cx="0" cy="0"/>
          <a:chOff x="0" y="0"/>
          <a:chExt cx="0" cy="0"/>
        </a:xfrm>
      </p:grpSpPr>
      <p:sp>
        <p:nvSpPr>
          <p:cNvPr id="2567" name="Google Shape;2567;g1d521f46e8c_2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8" name="Google Shape;2568;g1d521f46e8c_2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4"/>
        <p:cNvGrpSpPr/>
        <p:nvPr/>
      </p:nvGrpSpPr>
      <p:grpSpPr>
        <a:xfrm>
          <a:off x="0" y="0"/>
          <a:ext cx="0" cy="0"/>
          <a:chOff x="0" y="0"/>
          <a:chExt cx="0" cy="0"/>
        </a:xfrm>
      </p:grpSpPr>
      <p:sp>
        <p:nvSpPr>
          <p:cNvPr id="2835" name="Google Shape;2835;g1d521f46e8c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6" name="Google Shape;2836;g1d521f46e8c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3"/>
        <p:cNvGrpSpPr/>
        <p:nvPr/>
      </p:nvGrpSpPr>
      <p:grpSpPr>
        <a:xfrm>
          <a:off x="0" y="0"/>
          <a:ext cx="0" cy="0"/>
          <a:chOff x="0" y="0"/>
          <a:chExt cx="0" cy="0"/>
        </a:xfrm>
      </p:grpSpPr>
      <p:sp>
        <p:nvSpPr>
          <p:cNvPr id="2254" name="Google Shape;22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5" name="Google Shape;22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4713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g1cf4e4d63e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1" name="Google Shape;2481;g1cf4e4d63e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8367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6"/>
        <p:cNvGrpSpPr/>
        <p:nvPr/>
      </p:nvGrpSpPr>
      <p:grpSpPr>
        <a:xfrm>
          <a:off x="0" y="0"/>
          <a:ext cx="0" cy="0"/>
          <a:chOff x="0" y="0"/>
          <a:chExt cx="0" cy="0"/>
        </a:xfrm>
      </p:grpSpPr>
      <p:sp>
        <p:nvSpPr>
          <p:cNvPr id="3597" name="Google Shape;3597;g1d521f46e8c_2_1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8" name="Google Shape;3598;g1d521f46e8c_2_1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4310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3"/>
        <p:cNvGrpSpPr/>
        <p:nvPr/>
      </p:nvGrpSpPr>
      <p:grpSpPr>
        <a:xfrm>
          <a:off x="0" y="0"/>
          <a:ext cx="0" cy="0"/>
          <a:chOff x="0" y="0"/>
          <a:chExt cx="0" cy="0"/>
        </a:xfrm>
      </p:grpSpPr>
      <p:sp>
        <p:nvSpPr>
          <p:cNvPr id="2674" name="Google Shape;2674;g1d521f46e8c_2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5" name="Google Shape;2675;g1d521f46e8c_2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257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6"/>
        <p:cNvGrpSpPr/>
        <p:nvPr/>
      </p:nvGrpSpPr>
      <p:grpSpPr>
        <a:xfrm>
          <a:off x="0" y="0"/>
          <a:ext cx="0" cy="0"/>
          <a:chOff x="0" y="0"/>
          <a:chExt cx="0" cy="0"/>
        </a:xfrm>
      </p:grpSpPr>
      <p:sp>
        <p:nvSpPr>
          <p:cNvPr id="2567" name="Google Shape;2567;g1d521f46e8c_2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8" name="Google Shape;2568;g1d521f46e8c_2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8340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8"/>
        <p:cNvGrpSpPr/>
        <p:nvPr/>
      </p:nvGrpSpPr>
      <p:grpSpPr>
        <a:xfrm>
          <a:off x="0" y="0"/>
          <a:ext cx="0" cy="0"/>
          <a:chOff x="0" y="0"/>
          <a:chExt cx="0" cy="0"/>
        </a:xfrm>
      </p:grpSpPr>
      <p:sp>
        <p:nvSpPr>
          <p:cNvPr id="2429" name="Google Shape;2429;g1d521f46e8c_2_1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0" name="Google Shape;2430;g1d521f46e8c_2_1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9"/>
        <p:cNvGrpSpPr/>
        <p:nvPr/>
      </p:nvGrpSpPr>
      <p:grpSpPr>
        <a:xfrm>
          <a:off x="0" y="0"/>
          <a:ext cx="0" cy="0"/>
          <a:chOff x="0" y="0"/>
          <a:chExt cx="0" cy="0"/>
        </a:xfrm>
      </p:grpSpPr>
      <p:sp>
        <p:nvSpPr>
          <p:cNvPr id="2580" name="Google Shape;2580;g1d521f46e8c_2_1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1" name="Google Shape;2581;g1d521f46e8c_2_1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bấm vào đồng hồ để bắt đầu tính thời gian </a:t>
            </a:r>
            <a:endParaRPr lang="en-US" dirty="0"/>
          </a:p>
        </p:txBody>
      </p:sp>
    </p:spTree>
    <p:extLst>
      <p:ext uri="{BB962C8B-B14F-4D97-AF65-F5344CB8AC3E}">
        <p14:creationId xmlns:p14="http://schemas.microsoft.com/office/powerpoint/2010/main" val="3539992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3"/>
        <p:cNvGrpSpPr/>
        <p:nvPr/>
      </p:nvGrpSpPr>
      <p:grpSpPr>
        <a:xfrm>
          <a:off x="0" y="0"/>
          <a:ext cx="0" cy="0"/>
          <a:chOff x="0" y="0"/>
          <a:chExt cx="0" cy="0"/>
        </a:xfrm>
      </p:grpSpPr>
      <p:sp>
        <p:nvSpPr>
          <p:cNvPr id="2254" name="Google Shape;22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5" name="Google Shape;22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bấm vào hình ảnh con thuyền để kết thúc trò chơi</a:t>
            </a:r>
          </a:p>
          <a:p>
            <a:r>
              <a:rPr lang="vi-VN" dirty="0"/>
              <a:t>Mỗi đội chơi trả lời đúng được 1 quả dưa hấu thì GV bấm vào ô “Đội A (B)” để đội đó hiện ra 1 quả dưa hấu</a:t>
            </a:r>
            <a:endParaRPr lang="en-US" dirty="0"/>
          </a:p>
        </p:txBody>
      </p:sp>
    </p:spTree>
    <p:extLst>
      <p:ext uri="{BB962C8B-B14F-4D97-AF65-F5344CB8AC3E}">
        <p14:creationId xmlns:p14="http://schemas.microsoft.com/office/powerpoint/2010/main" val="1018088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7"/>
        <p:cNvGrpSpPr/>
        <p:nvPr/>
      </p:nvGrpSpPr>
      <p:grpSpPr>
        <a:xfrm>
          <a:off x="0" y="0"/>
          <a:ext cx="0" cy="0"/>
          <a:chOff x="0" y="0"/>
          <a:chExt cx="0" cy="0"/>
        </a:xfrm>
      </p:grpSpPr>
      <p:sp>
        <p:nvSpPr>
          <p:cNvPr id="2888" name="Google Shape;2888;g1d521f46e8c_2_1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9" name="Google Shape;2889;g1d521f46e8c_2_1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0825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6"/>
        <p:cNvGrpSpPr/>
        <p:nvPr/>
      </p:nvGrpSpPr>
      <p:grpSpPr>
        <a:xfrm>
          <a:off x="0" y="0"/>
          <a:ext cx="0" cy="0"/>
          <a:chOff x="0" y="0"/>
          <a:chExt cx="0" cy="0"/>
        </a:xfrm>
      </p:grpSpPr>
      <p:sp>
        <p:nvSpPr>
          <p:cNvPr id="2787" name="Google Shape;2787;g1d40fe47d40_0_17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8" name="Google Shape;2788;g1d40fe47d40_0_17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g1cf4e4d63e5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7" name="Google Shape;2597;g1cf4e4d63e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8259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g1cf4e4d63e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1" name="Google Shape;2481;g1cf4e4d63e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5"/>
        <p:cNvGrpSpPr/>
        <p:nvPr/>
      </p:nvGrpSpPr>
      <p:grpSpPr>
        <a:xfrm>
          <a:off x="0" y="0"/>
          <a:ext cx="0" cy="0"/>
          <a:chOff x="0" y="0"/>
          <a:chExt cx="0" cy="0"/>
        </a:xfrm>
      </p:grpSpPr>
      <p:sp>
        <p:nvSpPr>
          <p:cNvPr id="4446" name="Google Shape;4446;g1d40fe47d40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7" name="Google Shape;4447;g1d40fe47d40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366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g1cf4e4d63e5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7" name="Google Shape;2597;g1cf4e4d63e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1cf4e4d63e5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1cf4e4d63e5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1cf4e4d63e5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1cf4e4d63e5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35120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9"/>
        <p:cNvGrpSpPr/>
        <p:nvPr/>
      </p:nvGrpSpPr>
      <p:grpSpPr>
        <a:xfrm>
          <a:off x="0" y="0"/>
          <a:ext cx="0" cy="0"/>
          <a:chOff x="0" y="0"/>
          <a:chExt cx="0" cy="0"/>
        </a:xfrm>
      </p:grpSpPr>
      <p:sp>
        <p:nvSpPr>
          <p:cNvPr id="2520" name="Google Shape;2520;g1d521f46e8c_2_1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1" name="Google Shape;2521;g1d521f46e8c_2_1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2164600" y="1204100"/>
            <a:ext cx="7862800" cy="28808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5200"/>
              <a:buNone/>
              <a:defRPr sz="58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2164600" y="4126712"/>
            <a:ext cx="7862800" cy="5672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2" name="Google Shape;12;p2"/>
          <p:cNvGrpSpPr/>
          <p:nvPr/>
        </p:nvGrpSpPr>
        <p:grpSpPr>
          <a:xfrm>
            <a:off x="-148843" y="5940201"/>
            <a:ext cx="12455373" cy="917847"/>
            <a:chOff x="-111632" y="4455150"/>
            <a:chExt cx="9341530" cy="688385"/>
          </a:xfrm>
        </p:grpSpPr>
        <p:sp>
          <p:nvSpPr>
            <p:cNvPr id="13" name="Google Shape;13;p2"/>
            <p:cNvSpPr/>
            <p:nvPr/>
          </p:nvSpPr>
          <p:spPr>
            <a:xfrm>
              <a:off x="-111632"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4" name="Google Shape;14;p2"/>
            <p:cNvGrpSpPr/>
            <p:nvPr/>
          </p:nvGrpSpPr>
          <p:grpSpPr>
            <a:xfrm>
              <a:off x="-101249" y="4819224"/>
              <a:ext cx="9331147" cy="324311"/>
              <a:chOff x="-101249" y="4819224"/>
              <a:chExt cx="9331147" cy="324311"/>
            </a:xfrm>
          </p:grpSpPr>
          <p:sp>
            <p:nvSpPr>
              <p:cNvPr id="15" name="Google Shape;15;p2"/>
              <p:cNvSpPr/>
              <p:nvPr/>
            </p:nvSpPr>
            <p:spPr>
              <a:xfrm>
                <a:off x="1456202"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6114093"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7672429"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9229880"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101249"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014538"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101249"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4571988"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4556643"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556643"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25" name="Google Shape;25;p2"/>
              <p:cNvGrpSpPr/>
              <p:nvPr/>
            </p:nvGrpSpPr>
            <p:grpSpPr>
              <a:xfrm>
                <a:off x="76887" y="4932600"/>
                <a:ext cx="8997356" cy="163751"/>
                <a:chOff x="76887" y="4932600"/>
                <a:chExt cx="8997356" cy="163751"/>
              </a:xfrm>
            </p:grpSpPr>
            <p:sp>
              <p:nvSpPr>
                <p:cNvPr id="26" name="Google Shape;26;p2"/>
                <p:cNvSpPr/>
                <p:nvPr/>
              </p:nvSpPr>
              <p:spPr>
                <a:xfrm>
                  <a:off x="552519"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76887"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211794"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77274"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914859"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873345"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1089547"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1227035"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2110837"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1635223"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1770130"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2034743"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2473177"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2431681"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2647864"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 name="Google Shape;41;p2"/>
                <p:cNvSpPr/>
                <p:nvPr/>
              </p:nvSpPr>
              <p:spPr>
                <a:xfrm>
                  <a:off x="2784505"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 name="Google Shape;42;p2"/>
                <p:cNvSpPr/>
                <p:nvPr/>
              </p:nvSpPr>
              <p:spPr>
                <a:xfrm>
                  <a:off x="3669173"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 name="Google Shape;43;p2"/>
                <p:cNvSpPr/>
                <p:nvPr/>
              </p:nvSpPr>
              <p:spPr>
                <a:xfrm>
                  <a:off x="3193541"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 name="Google Shape;44;p2"/>
                <p:cNvSpPr/>
                <p:nvPr/>
              </p:nvSpPr>
              <p:spPr>
                <a:xfrm>
                  <a:off x="3327581"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593079"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4031513"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989999"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205333"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342822"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5210411"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734779"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 name="Google Shape;52;p2"/>
                <p:cNvSpPr/>
                <p:nvPr/>
              </p:nvSpPr>
              <p:spPr>
                <a:xfrm>
                  <a:off x="4869686"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 name="Google Shape;53;p2"/>
                <p:cNvSpPr/>
                <p:nvPr/>
              </p:nvSpPr>
              <p:spPr>
                <a:xfrm>
                  <a:off x="5135165"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5572751"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5531237"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6" name="Google Shape;56;p2"/>
                <p:cNvSpPr/>
                <p:nvPr/>
              </p:nvSpPr>
              <p:spPr>
                <a:xfrm>
                  <a:off x="5747438"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7" name="Google Shape;57;p2"/>
                <p:cNvSpPr/>
                <p:nvPr/>
              </p:nvSpPr>
              <p:spPr>
                <a:xfrm>
                  <a:off x="5884927"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6768728"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6293115"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6428022"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6692635"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7131068"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7089572"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7305755"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7442396"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8327064"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7851432"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7985472"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8250970"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8689404"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 name="Google Shape;71;p2"/>
                <p:cNvSpPr/>
                <p:nvPr/>
              </p:nvSpPr>
              <p:spPr>
                <a:xfrm>
                  <a:off x="8647890"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 name="Google Shape;72;p2"/>
                <p:cNvSpPr/>
                <p:nvPr/>
              </p:nvSpPr>
              <p:spPr>
                <a:xfrm>
                  <a:off x="8863225"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9000713"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74" name="Google Shape;74;p2"/>
            <p:cNvSpPr/>
            <p:nvPr/>
          </p:nvSpPr>
          <p:spPr>
            <a:xfrm>
              <a:off x="4546259"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5" name="Google Shape;75;p2"/>
          <p:cNvSpPr/>
          <p:nvPr/>
        </p:nvSpPr>
        <p:spPr>
          <a:xfrm>
            <a:off x="10229934" y="429534"/>
            <a:ext cx="1127849"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BLANK_2">
    <p:spTree>
      <p:nvGrpSpPr>
        <p:cNvPr id="1" name="Shape 788"/>
        <p:cNvGrpSpPr/>
        <p:nvPr/>
      </p:nvGrpSpPr>
      <p:grpSpPr>
        <a:xfrm>
          <a:off x="0" y="0"/>
          <a:ext cx="0" cy="0"/>
          <a:chOff x="0" y="0"/>
          <a:chExt cx="0" cy="0"/>
        </a:xfrm>
      </p:grpSpPr>
      <p:pic>
        <p:nvPicPr>
          <p:cNvPr id="789" name="Google Shape;789;p1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790" name="Google Shape;790;p15"/>
          <p:cNvSpPr txBox="1">
            <a:spLocks noGrp="1"/>
          </p:cNvSpPr>
          <p:nvPr>
            <p:ph type="title"/>
          </p:nvPr>
        </p:nvSpPr>
        <p:spPr>
          <a:xfrm>
            <a:off x="950800" y="617600"/>
            <a:ext cx="10290400" cy="861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91" name="Google Shape;791;p15"/>
          <p:cNvSpPr txBox="1">
            <a:spLocks noGrp="1"/>
          </p:cNvSpPr>
          <p:nvPr>
            <p:ph type="body" idx="1"/>
          </p:nvPr>
        </p:nvSpPr>
        <p:spPr>
          <a:xfrm>
            <a:off x="950800" y="1658367"/>
            <a:ext cx="4991600" cy="4014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dk2"/>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792" name="Google Shape;792;p15"/>
          <p:cNvSpPr txBox="1">
            <a:spLocks noGrp="1"/>
          </p:cNvSpPr>
          <p:nvPr>
            <p:ph type="body" idx="2"/>
          </p:nvPr>
        </p:nvSpPr>
        <p:spPr>
          <a:xfrm>
            <a:off x="6249600" y="1658367"/>
            <a:ext cx="4991600" cy="4014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dk2"/>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grpSp>
        <p:nvGrpSpPr>
          <p:cNvPr id="793" name="Google Shape;793;p15"/>
          <p:cNvGrpSpPr/>
          <p:nvPr/>
        </p:nvGrpSpPr>
        <p:grpSpPr>
          <a:xfrm>
            <a:off x="-148843" y="5940201"/>
            <a:ext cx="12455373" cy="917847"/>
            <a:chOff x="-111632" y="4455150"/>
            <a:chExt cx="9341530" cy="688385"/>
          </a:xfrm>
        </p:grpSpPr>
        <p:sp>
          <p:nvSpPr>
            <p:cNvPr id="794" name="Google Shape;794;p15"/>
            <p:cNvSpPr/>
            <p:nvPr/>
          </p:nvSpPr>
          <p:spPr>
            <a:xfrm>
              <a:off x="-111632"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795" name="Google Shape;795;p15"/>
            <p:cNvGrpSpPr/>
            <p:nvPr/>
          </p:nvGrpSpPr>
          <p:grpSpPr>
            <a:xfrm>
              <a:off x="-101249" y="4819224"/>
              <a:ext cx="9331147" cy="324311"/>
              <a:chOff x="-101249" y="4819224"/>
              <a:chExt cx="9331147" cy="324311"/>
            </a:xfrm>
          </p:grpSpPr>
          <p:sp>
            <p:nvSpPr>
              <p:cNvPr id="796" name="Google Shape;796;p15"/>
              <p:cNvSpPr/>
              <p:nvPr/>
            </p:nvSpPr>
            <p:spPr>
              <a:xfrm>
                <a:off x="1456202"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5"/>
              <p:cNvSpPr/>
              <p:nvPr/>
            </p:nvSpPr>
            <p:spPr>
              <a:xfrm>
                <a:off x="6114093"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8" name="Google Shape;798;p15"/>
              <p:cNvSpPr/>
              <p:nvPr/>
            </p:nvSpPr>
            <p:spPr>
              <a:xfrm>
                <a:off x="7672429"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9" name="Google Shape;799;p15"/>
              <p:cNvSpPr/>
              <p:nvPr/>
            </p:nvSpPr>
            <p:spPr>
              <a:xfrm>
                <a:off x="9229880"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5"/>
              <p:cNvSpPr/>
              <p:nvPr/>
            </p:nvSpPr>
            <p:spPr>
              <a:xfrm>
                <a:off x="-101249"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5"/>
              <p:cNvSpPr/>
              <p:nvPr/>
            </p:nvSpPr>
            <p:spPr>
              <a:xfrm>
                <a:off x="3014538"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5"/>
              <p:cNvSpPr/>
              <p:nvPr/>
            </p:nvSpPr>
            <p:spPr>
              <a:xfrm>
                <a:off x="-101249"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3" name="Google Shape;803;p15"/>
              <p:cNvSpPr/>
              <p:nvPr/>
            </p:nvSpPr>
            <p:spPr>
              <a:xfrm>
                <a:off x="4571988"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4" name="Google Shape;804;p15"/>
              <p:cNvSpPr/>
              <p:nvPr/>
            </p:nvSpPr>
            <p:spPr>
              <a:xfrm>
                <a:off x="4556643"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5"/>
              <p:cNvSpPr/>
              <p:nvPr/>
            </p:nvSpPr>
            <p:spPr>
              <a:xfrm>
                <a:off x="4556643"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806" name="Google Shape;806;p15"/>
              <p:cNvGrpSpPr/>
              <p:nvPr/>
            </p:nvGrpSpPr>
            <p:grpSpPr>
              <a:xfrm>
                <a:off x="76887" y="4932600"/>
                <a:ext cx="8997356" cy="163751"/>
                <a:chOff x="76887" y="4932600"/>
                <a:chExt cx="8997356" cy="163751"/>
              </a:xfrm>
            </p:grpSpPr>
            <p:sp>
              <p:nvSpPr>
                <p:cNvPr id="807" name="Google Shape;807;p15"/>
                <p:cNvSpPr/>
                <p:nvPr/>
              </p:nvSpPr>
              <p:spPr>
                <a:xfrm>
                  <a:off x="552519"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8" name="Google Shape;808;p15"/>
                <p:cNvSpPr/>
                <p:nvPr/>
              </p:nvSpPr>
              <p:spPr>
                <a:xfrm>
                  <a:off x="76887"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9" name="Google Shape;809;p15"/>
                <p:cNvSpPr/>
                <p:nvPr/>
              </p:nvSpPr>
              <p:spPr>
                <a:xfrm>
                  <a:off x="211794"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5"/>
                <p:cNvSpPr/>
                <p:nvPr/>
              </p:nvSpPr>
              <p:spPr>
                <a:xfrm>
                  <a:off x="477274"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5"/>
                <p:cNvSpPr/>
                <p:nvPr/>
              </p:nvSpPr>
              <p:spPr>
                <a:xfrm>
                  <a:off x="914859"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2" name="Google Shape;812;p15"/>
                <p:cNvSpPr/>
                <p:nvPr/>
              </p:nvSpPr>
              <p:spPr>
                <a:xfrm>
                  <a:off x="873345"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3" name="Google Shape;813;p15"/>
                <p:cNvSpPr/>
                <p:nvPr/>
              </p:nvSpPr>
              <p:spPr>
                <a:xfrm>
                  <a:off x="1089547"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5"/>
                <p:cNvSpPr/>
                <p:nvPr/>
              </p:nvSpPr>
              <p:spPr>
                <a:xfrm>
                  <a:off x="1227035"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5"/>
                <p:cNvSpPr/>
                <p:nvPr/>
              </p:nvSpPr>
              <p:spPr>
                <a:xfrm>
                  <a:off x="2110837"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5"/>
                <p:cNvSpPr/>
                <p:nvPr/>
              </p:nvSpPr>
              <p:spPr>
                <a:xfrm>
                  <a:off x="1635223"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5"/>
                <p:cNvSpPr/>
                <p:nvPr/>
              </p:nvSpPr>
              <p:spPr>
                <a:xfrm>
                  <a:off x="1770130"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8" name="Google Shape;818;p15"/>
                <p:cNvSpPr/>
                <p:nvPr/>
              </p:nvSpPr>
              <p:spPr>
                <a:xfrm>
                  <a:off x="2034743"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9" name="Google Shape;819;p15"/>
                <p:cNvSpPr/>
                <p:nvPr/>
              </p:nvSpPr>
              <p:spPr>
                <a:xfrm>
                  <a:off x="2473177"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5"/>
                <p:cNvSpPr/>
                <p:nvPr/>
              </p:nvSpPr>
              <p:spPr>
                <a:xfrm>
                  <a:off x="2431681"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5"/>
                <p:cNvSpPr/>
                <p:nvPr/>
              </p:nvSpPr>
              <p:spPr>
                <a:xfrm>
                  <a:off x="2647864"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5"/>
                <p:cNvSpPr/>
                <p:nvPr/>
              </p:nvSpPr>
              <p:spPr>
                <a:xfrm>
                  <a:off x="2784505"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5"/>
                <p:cNvSpPr/>
                <p:nvPr/>
              </p:nvSpPr>
              <p:spPr>
                <a:xfrm>
                  <a:off x="3669173"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5"/>
                <p:cNvSpPr/>
                <p:nvPr/>
              </p:nvSpPr>
              <p:spPr>
                <a:xfrm>
                  <a:off x="3193541"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5" name="Google Shape;825;p15"/>
                <p:cNvSpPr/>
                <p:nvPr/>
              </p:nvSpPr>
              <p:spPr>
                <a:xfrm>
                  <a:off x="3327581"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6" name="Google Shape;826;p15"/>
                <p:cNvSpPr/>
                <p:nvPr/>
              </p:nvSpPr>
              <p:spPr>
                <a:xfrm>
                  <a:off x="3593079"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5"/>
                <p:cNvSpPr/>
                <p:nvPr/>
              </p:nvSpPr>
              <p:spPr>
                <a:xfrm>
                  <a:off x="4031513"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5"/>
                <p:cNvSpPr/>
                <p:nvPr/>
              </p:nvSpPr>
              <p:spPr>
                <a:xfrm>
                  <a:off x="3989999"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5"/>
                <p:cNvSpPr/>
                <p:nvPr/>
              </p:nvSpPr>
              <p:spPr>
                <a:xfrm>
                  <a:off x="4205333"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5"/>
                <p:cNvSpPr/>
                <p:nvPr/>
              </p:nvSpPr>
              <p:spPr>
                <a:xfrm>
                  <a:off x="4342822"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1" name="Google Shape;831;p15"/>
                <p:cNvSpPr/>
                <p:nvPr/>
              </p:nvSpPr>
              <p:spPr>
                <a:xfrm>
                  <a:off x="5210411"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2" name="Google Shape;832;p15"/>
                <p:cNvSpPr/>
                <p:nvPr/>
              </p:nvSpPr>
              <p:spPr>
                <a:xfrm>
                  <a:off x="4734779"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5"/>
                <p:cNvSpPr/>
                <p:nvPr/>
              </p:nvSpPr>
              <p:spPr>
                <a:xfrm>
                  <a:off x="4869686"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5"/>
                <p:cNvSpPr/>
                <p:nvPr/>
              </p:nvSpPr>
              <p:spPr>
                <a:xfrm>
                  <a:off x="5135165"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5"/>
                <p:cNvSpPr/>
                <p:nvPr/>
              </p:nvSpPr>
              <p:spPr>
                <a:xfrm>
                  <a:off x="5572751"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5"/>
                <p:cNvSpPr/>
                <p:nvPr/>
              </p:nvSpPr>
              <p:spPr>
                <a:xfrm>
                  <a:off x="5531237"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5"/>
                <p:cNvSpPr/>
                <p:nvPr/>
              </p:nvSpPr>
              <p:spPr>
                <a:xfrm>
                  <a:off x="5747438"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5"/>
                <p:cNvSpPr/>
                <p:nvPr/>
              </p:nvSpPr>
              <p:spPr>
                <a:xfrm>
                  <a:off x="5884927"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5"/>
                <p:cNvSpPr/>
                <p:nvPr/>
              </p:nvSpPr>
              <p:spPr>
                <a:xfrm>
                  <a:off x="6768728"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5"/>
                <p:cNvSpPr/>
                <p:nvPr/>
              </p:nvSpPr>
              <p:spPr>
                <a:xfrm>
                  <a:off x="6293115"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5"/>
                <p:cNvSpPr/>
                <p:nvPr/>
              </p:nvSpPr>
              <p:spPr>
                <a:xfrm>
                  <a:off x="6428022"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5"/>
                <p:cNvSpPr/>
                <p:nvPr/>
              </p:nvSpPr>
              <p:spPr>
                <a:xfrm>
                  <a:off x="6692635"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5"/>
                <p:cNvSpPr/>
                <p:nvPr/>
              </p:nvSpPr>
              <p:spPr>
                <a:xfrm>
                  <a:off x="7131068"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5"/>
                <p:cNvSpPr/>
                <p:nvPr/>
              </p:nvSpPr>
              <p:spPr>
                <a:xfrm>
                  <a:off x="7089572"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5"/>
                <p:cNvSpPr/>
                <p:nvPr/>
              </p:nvSpPr>
              <p:spPr>
                <a:xfrm>
                  <a:off x="7305755"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5"/>
                <p:cNvSpPr/>
                <p:nvPr/>
              </p:nvSpPr>
              <p:spPr>
                <a:xfrm>
                  <a:off x="7442396"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5"/>
                <p:cNvSpPr/>
                <p:nvPr/>
              </p:nvSpPr>
              <p:spPr>
                <a:xfrm>
                  <a:off x="8327064"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5"/>
                <p:cNvSpPr/>
                <p:nvPr/>
              </p:nvSpPr>
              <p:spPr>
                <a:xfrm>
                  <a:off x="7851432"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5"/>
                <p:cNvSpPr/>
                <p:nvPr/>
              </p:nvSpPr>
              <p:spPr>
                <a:xfrm>
                  <a:off x="7985472"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5"/>
                <p:cNvSpPr/>
                <p:nvPr/>
              </p:nvSpPr>
              <p:spPr>
                <a:xfrm>
                  <a:off x="8250970"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5"/>
                <p:cNvSpPr/>
                <p:nvPr/>
              </p:nvSpPr>
              <p:spPr>
                <a:xfrm>
                  <a:off x="8689404"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2" name="Google Shape;852;p15"/>
                <p:cNvSpPr/>
                <p:nvPr/>
              </p:nvSpPr>
              <p:spPr>
                <a:xfrm>
                  <a:off x="8647890"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3" name="Google Shape;853;p15"/>
                <p:cNvSpPr/>
                <p:nvPr/>
              </p:nvSpPr>
              <p:spPr>
                <a:xfrm>
                  <a:off x="8863225"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5"/>
                <p:cNvSpPr/>
                <p:nvPr/>
              </p:nvSpPr>
              <p:spPr>
                <a:xfrm>
                  <a:off x="9000713"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855" name="Google Shape;855;p15"/>
            <p:cNvSpPr/>
            <p:nvPr/>
          </p:nvSpPr>
          <p:spPr>
            <a:xfrm>
              <a:off x="4546259"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6" name="Google Shape;856;p15"/>
          <p:cNvGrpSpPr/>
          <p:nvPr/>
        </p:nvGrpSpPr>
        <p:grpSpPr>
          <a:xfrm>
            <a:off x="9890955" y="5348333"/>
            <a:ext cx="1772068" cy="1117600"/>
            <a:chOff x="3876040" y="4043319"/>
            <a:chExt cx="1278302" cy="806194"/>
          </a:xfrm>
        </p:grpSpPr>
        <p:sp>
          <p:nvSpPr>
            <p:cNvPr id="857" name="Google Shape;857;p15"/>
            <p:cNvSpPr/>
            <p:nvPr/>
          </p:nvSpPr>
          <p:spPr>
            <a:xfrm>
              <a:off x="4297277" y="4043835"/>
              <a:ext cx="857065" cy="805678"/>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5"/>
            <p:cNvSpPr/>
            <p:nvPr/>
          </p:nvSpPr>
          <p:spPr>
            <a:xfrm>
              <a:off x="3876040" y="4043319"/>
              <a:ext cx="1022333" cy="801481"/>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BLANK_7">
    <p:spTree>
      <p:nvGrpSpPr>
        <p:cNvPr id="1" name="Shape 859"/>
        <p:cNvGrpSpPr/>
        <p:nvPr/>
      </p:nvGrpSpPr>
      <p:grpSpPr>
        <a:xfrm>
          <a:off x="0" y="0"/>
          <a:ext cx="0" cy="0"/>
          <a:chOff x="0" y="0"/>
          <a:chExt cx="0" cy="0"/>
        </a:xfrm>
      </p:grpSpPr>
      <p:pic>
        <p:nvPicPr>
          <p:cNvPr id="860" name="Google Shape;860;p16"/>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61" name="Google Shape;861;p16"/>
          <p:cNvSpPr txBox="1">
            <a:spLocks noGrp="1"/>
          </p:cNvSpPr>
          <p:nvPr>
            <p:ph type="title"/>
          </p:nvPr>
        </p:nvSpPr>
        <p:spPr>
          <a:xfrm>
            <a:off x="950800" y="617600"/>
            <a:ext cx="10290400" cy="861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62" name="Google Shape;862;p16"/>
          <p:cNvSpPr txBox="1">
            <a:spLocks noGrp="1"/>
          </p:cNvSpPr>
          <p:nvPr>
            <p:ph type="subTitle" idx="1"/>
          </p:nvPr>
        </p:nvSpPr>
        <p:spPr>
          <a:xfrm>
            <a:off x="1362084" y="2526171"/>
            <a:ext cx="4448000" cy="2428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863" name="Google Shape;863;p16"/>
          <p:cNvSpPr txBox="1">
            <a:spLocks noGrp="1"/>
          </p:cNvSpPr>
          <p:nvPr>
            <p:ph type="subTitle" idx="2"/>
          </p:nvPr>
        </p:nvSpPr>
        <p:spPr>
          <a:xfrm>
            <a:off x="6381916" y="2526171"/>
            <a:ext cx="4448000" cy="2428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grpSp>
        <p:nvGrpSpPr>
          <p:cNvPr id="864" name="Google Shape;864;p16"/>
          <p:cNvGrpSpPr/>
          <p:nvPr/>
        </p:nvGrpSpPr>
        <p:grpSpPr>
          <a:xfrm>
            <a:off x="-148843" y="5940201"/>
            <a:ext cx="12455373" cy="917847"/>
            <a:chOff x="-111632" y="4455150"/>
            <a:chExt cx="9341530" cy="688385"/>
          </a:xfrm>
        </p:grpSpPr>
        <p:sp>
          <p:nvSpPr>
            <p:cNvPr id="865" name="Google Shape;865;p16"/>
            <p:cNvSpPr/>
            <p:nvPr/>
          </p:nvSpPr>
          <p:spPr>
            <a:xfrm>
              <a:off x="-111632"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866" name="Google Shape;866;p16"/>
            <p:cNvGrpSpPr/>
            <p:nvPr/>
          </p:nvGrpSpPr>
          <p:grpSpPr>
            <a:xfrm>
              <a:off x="-101249" y="4819224"/>
              <a:ext cx="9331147" cy="324311"/>
              <a:chOff x="-101249" y="4819224"/>
              <a:chExt cx="9331147" cy="324311"/>
            </a:xfrm>
          </p:grpSpPr>
          <p:sp>
            <p:nvSpPr>
              <p:cNvPr id="867" name="Google Shape;867;p16"/>
              <p:cNvSpPr/>
              <p:nvPr/>
            </p:nvSpPr>
            <p:spPr>
              <a:xfrm>
                <a:off x="1456202"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6"/>
              <p:cNvSpPr/>
              <p:nvPr/>
            </p:nvSpPr>
            <p:spPr>
              <a:xfrm>
                <a:off x="6114093"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6"/>
              <p:cNvSpPr/>
              <p:nvPr/>
            </p:nvSpPr>
            <p:spPr>
              <a:xfrm>
                <a:off x="7672429"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6"/>
              <p:cNvSpPr/>
              <p:nvPr/>
            </p:nvSpPr>
            <p:spPr>
              <a:xfrm>
                <a:off x="9229880"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6"/>
              <p:cNvSpPr/>
              <p:nvPr/>
            </p:nvSpPr>
            <p:spPr>
              <a:xfrm>
                <a:off x="-101249"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6"/>
              <p:cNvSpPr/>
              <p:nvPr/>
            </p:nvSpPr>
            <p:spPr>
              <a:xfrm>
                <a:off x="3014538"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3" name="Google Shape;873;p16"/>
              <p:cNvSpPr/>
              <p:nvPr/>
            </p:nvSpPr>
            <p:spPr>
              <a:xfrm>
                <a:off x="-101249"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4" name="Google Shape;874;p16"/>
              <p:cNvSpPr/>
              <p:nvPr/>
            </p:nvSpPr>
            <p:spPr>
              <a:xfrm>
                <a:off x="4571988"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5" name="Google Shape;875;p16"/>
              <p:cNvSpPr/>
              <p:nvPr/>
            </p:nvSpPr>
            <p:spPr>
              <a:xfrm>
                <a:off x="4556643"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6" name="Google Shape;876;p16"/>
              <p:cNvSpPr/>
              <p:nvPr/>
            </p:nvSpPr>
            <p:spPr>
              <a:xfrm>
                <a:off x="4556643"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877" name="Google Shape;877;p16"/>
              <p:cNvGrpSpPr/>
              <p:nvPr/>
            </p:nvGrpSpPr>
            <p:grpSpPr>
              <a:xfrm>
                <a:off x="76887" y="4932600"/>
                <a:ext cx="8997356" cy="163751"/>
                <a:chOff x="76887" y="4932600"/>
                <a:chExt cx="8997356" cy="163751"/>
              </a:xfrm>
            </p:grpSpPr>
            <p:sp>
              <p:nvSpPr>
                <p:cNvPr id="878" name="Google Shape;878;p16"/>
                <p:cNvSpPr/>
                <p:nvPr/>
              </p:nvSpPr>
              <p:spPr>
                <a:xfrm>
                  <a:off x="552519"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9" name="Google Shape;879;p16"/>
                <p:cNvSpPr/>
                <p:nvPr/>
              </p:nvSpPr>
              <p:spPr>
                <a:xfrm>
                  <a:off x="76887"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0" name="Google Shape;880;p16"/>
                <p:cNvSpPr/>
                <p:nvPr/>
              </p:nvSpPr>
              <p:spPr>
                <a:xfrm>
                  <a:off x="211794"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1" name="Google Shape;881;p16"/>
                <p:cNvSpPr/>
                <p:nvPr/>
              </p:nvSpPr>
              <p:spPr>
                <a:xfrm>
                  <a:off x="477274"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2" name="Google Shape;882;p16"/>
                <p:cNvSpPr/>
                <p:nvPr/>
              </p:nvSpPr>
              <p:spPr>
                <a:xfrm>
                  <a:off x="914859"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3" name="Google Shape;883;p16"/>
                <p:cNvSpPr/>
                <p:nvPr/>
              </p:nvSpPr>
              <p:spPr>
                <a:xfrm>
                  <a:off x="873345"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4" name="Google Shape;884;p16"/>
                <p:cNvSpPr/>
                <p:nvPr/>
              </p:nvSpPr>
              <p:spPr>
                <a:xfrm>
                  <a:off x="1089547"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5" name="Google Shape;885;p16"/>
                <p:cNvSpPr/>
                <p:nvPr/>
              </p:nvSpPr>
              <p:spPr>
                <a:xfrm>
                  <a:off x="1227035"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6" name="Google Shape;886;p16"/>
                <p:cNvSpPr/>
                <p:nvPr/>
              </p:nvSpPr>
              <p:spPr>
                <a:xfrm>
                  <a:off x="2110837"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7" name="Google Shape;887;p16"/>
                <p:cNvSpPr/>
                <p:nvPr/>
              </p:nvSpPr>
              <p:spPr>
                <a:xfrm>
                  <a:off x="1635223"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8" name="Google Shape;888;p16"/>
                <p:cNvSpPr/>
                <p:nvPr/>
              </p:nvSpPr>
              <p:spPr>
                <a:xfrm>
                  <a:off x="1770130"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9" name="Google Shape;889;p16"/>
                <p:cNvSpPr/>
                <p:nvPr/>
              </p:nvSpPr>
              <p:spPr>
                <a:xfrm>
                  <a:off x="2034743"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0" name="Google Shape;890;p16"/>
                <p:cNvSpPr/>
                <p:nvPr/>
              </p:nvSpPr>
              <p:spPr>
                <a:xfrm>
                  <a:off x="2473177"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1" name="Google Shape;891;p16"/>
                <p:cNvSpPr/>
                <p:nvPr/>
              </p:nvSpPr>
              <p:spPr>
                <a:xfrm>
                  <a:off x="2431681"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2" name="Google Shape;892;p16"/>
                <p:cNvSpPr/>
                <p:nvPr/>
              </p:nvSpPr>
              <p:spPr>
                <a:xfrm>
                  <a:off x="2647864"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3" name="Google Shape;893;p16"/>
                <p:cNvSpPr/>
                <p:nvPr/>
              </p:nvSpPr>
              <p:spPr>
                <a:xfrm>
                  <a:off x="2784505"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4" name="Google Shape;894;p16"/>
                <p:cNvSpPr/>
                <p:nvPr/>
              </p:nvSpPr>
              <p:spPr>
                <a:xfrm>
                  <a:off x="3669173"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5" name="Google Shape;895;p16"/>
                <p:cNvSpPr/>
                <p:nvPr/>
              </p:nvSpPr>
              <p:spPr>
                <a:xfrm>
                  <a:off x="3193541"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6" name="Google Shape;896;p16"/>
                <p:cNvSpPr/>
                <p:nvPr/>
              </p:nvSpPr>
              <p:spPr>
                <a:xfrm>
                  <a:off x="3327581"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7" name="Google Shape;897;p16"/>
                <p:cNvSpPr/>
                <p:nvPr/>
              </p:nvSpPr>
              <p:spPr>
                <a:xfrm>
                  <a:off x="3593079"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8" name="Google Shape;898;p16"/>
                <p:cNvSpPr/>
                <p:nvPr/>
              </p:nvSpPr>
              <p:spPr>
                <a:xfrm>
                  <a:off x="4031513"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9" name="Google Shape;899;p16"/>
                <p:cNvSpPr/>
                <p:nvPr/>
              </p:nvSpPr>
              <p:spPr>
                <a:xfrm>
                  <a:off x="3989999"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0" name="Google Shape;900;p16"/>
                <p:cNvSpPr/>
                <p:nvPr/>
              </p:nvSpPr>
              <p:spPr>
                <a:xfrm>
                  <a:off x="4205333"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1" name="Google Shape;901;p16"/>
                <p:cNvSpPr/>
                <p:nvPr/>
              </p:nvSpPr>
              <p:spPr>
                <a:xfrm>
                  <a:off x="4342822"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2" name="Google Shape;902;p16"/>
                <p:cNvSpPr/>
                <p:nvPr/>
              </p:nvSpPr>
              <p:spPr>
                <a:xfrm>
                  <a:off x="5210411"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3" name="Google Shape;903;p16"/>
                <p:cNvSpPr/>
                <p:nvPr/>
              </p:nvSpPr>
              <p:spPr>
                <a:xfrm>
                  <a:off x="4734779"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4" name="Google Shape;904;p16"/>
                <p:cNvSpPr/>
                <p:nvPr/>
              </p:nvSpPr>
              <p:spPr>
                <a:xfrm>
                  <a:off x="4869686"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5" name="Google Shape;905;p16"/>
                <p:cNvSpPr/>
                <p:nvPr/>
              </p:nvSpPr>
              <p:spPr>
                <a:xfrm>
                  <a:off x="5135165"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6" name="Google Shape;906;p16"/>
                <p:cNvSpPr/>
                <p:nvPr/>
              </p:nvSpPr>
              <p:spPr>
                <a:xfrm>
                  <a:off x="5572751"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7" name="Google Shape;907;p16"/>
                <p:cNvSpPr/>
                <p:nvPr/>
              </p:nvSpPr>
              <p:spPr>
                <a:xfrm>
                  <a:off x="5531237"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8" name="Google Shape;908;p16"/>
                <p:cNvSpPr/>
                <p:nvPr/>
              </p:nvSpPr>
              <p:spPr>
                <a:xfrm>
                  <a:off x="5747438"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9" name="Google Shape;909;p16"/>
                <p:cNvSpPr/>
                <p:nvPr/>
              </p:nvSpPr>
              <p:spPr>
                <a:xfrm>
                  <a:off x="5884927"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0" name="Google Shape;910;p16"/>
                <p:cNvSpPr/>
                <p:nvPr/>
              </p:nvSpPr>
              <p:spPr>
                <a:xfrm>
                  <a:off x="6768728"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1" name="Google Shape;911;p16"/>
                <p:cNvSpPr/>
                <p:nvPr/>
              </p:nvSpPr>
              <p:spPr>
                <a:xfrm>
                  <a:off x="6293115"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2" name="Google Shape;912;p16"/>
                <p:cNvSpPr/>
                <p:nvPr/>
              </p:nvSpPr>
              <p:spPr>
                <a:xfrm>
                  <a:off x="6428022"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3" name="Google Shape;913;p16"/>
                <p:cNvSpPr/>
                <p:nvPr/>
              </p:nvSpPr>
              <p:spPr>
                <a:xfrm>
                  <a:off x="6692635"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4" name="Google Shape;914;p16"/>
                <p:cNvSpPr/>
                <p:nvPr/>
              </p:nvSpPr>
              <p:spPr>
                <a:xfrm>
                  <a:off x="7131068"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5" name="Google Shape;915;p16"/>
                <p:cNvSpPr/>
                <p:nvPr/>
              </p:nvSpPr>
              <p:spPr>
                <a:xfrm>
                  <a:off x="7089572"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6" name="Google Shape;916;p16"/>
                <p:cNvSpPr/>
                <p:nvPr/>
              </p:nvSpPr>
              <p:spPr>
                <a:xfrm>
                  <a:off x="7305755"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7" name="Google Shape;917;p16"/>
                <p:cNvSpPr/>
                <p:nvPr/>
              </p:nvSpPr>
              <p:spPr>
                <a:xfrm>
                  <a:off x="7442396"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8" name="Google Shape;918;p16"/>
                <p:cNvSpPr/>
                <p:nvPr/>
              </p:nvSpPr>
              <p:spPr>
                <a:xfrm>
                  <a:off x="8327064"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9" name="Google Shape;919;p16"/>
                <p:cNvSpPr/>
                <p:nvPr/>
              </p:nvSpPr>
              <p:spPr>
                <a:xfrm>
                  <a:off x="7851432"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20" name="Google Shape;920;p16"/>
                <p:cNvSpPr/>
                <p:nvPr/>
              </p:nvSpPr>
              <p:spPr>
                <a:xfrm>
                  <a:off x="7985472"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21" name="Google Shape;921;p16"/>
                <p:cNvSpPr/>
                <p:nvPr/>
              </p:nvSpPr>
              <p:spPr>
                <a:xfrm>
                  <a:off x="8250970"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22" name="Google Shape;922;p16"/>
                <p:cNvSpPr/>
                <p:nvPr/>
              </p:nvSpPr>
              <p:spPr>
                <a:xfrm>
                  <a:off x="8689404"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23" name="Google Shape;923;p16"/>
                <p:cNvSpPr/>
                <p:nvPr/>
              </p:nvSpPr>
              <p:spPr>
                <a:xfrm>
                  <a:off x="8647890"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24" name="Google Shape;924;p16"/>
                <p:cNvSpPr/>
                <p:nvPr/>
              </p:nvSpPr>
              <p:spPr>
                <a:xfrm>
                  <a:off x="8863225"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25" name="Google Shape;925;p16"/>
                <p:cNvSpPr/>
                <p:nvPr/>
              </p:nvSpPr>
              <p:spPr>
                <a:xfrm>
                  <a:off x="9000713"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926" name="Google Shape;926;p16"/>
            <p:cNvSpPr/>
            <p:nvPr/>
          </p:nvSpPr>
          <p:spPr>
            <a:xfrm>
              <a:off x="4546259"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927" name="Google Shape;927;p16"/>
          <p:cNvSpPr/>
          <p:nvPr/>
        </p:nvSpPr>
        <p:spPr>
          <a:xfrm flipH="1">
            <a:off x="8812926" y="322550"/>
            <a:ext cx="1127849"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928" name="Google Shape;928;p16"/>
          <p:cNvGrpSpPr/>
          <p:nvPr/>
        </p:nvGrpSpPr>
        <p:grpSpPr>
          <a:xfrm>
            <a:off x="10376870" y="5548597"/>
            <a:ext cx="1454879" cy="917556"/>
            <a:chOff x="3876040" y="4043319"/>
            <a:chExt cx="1278302" cy="806194"/>
          </a:xfrm>
        </p:grpSpPr>
        <p:sp>
          <p:nvSpPr>
            <p:cNvPr id="929" name="Google Shape;929;p16"/>
            <p:cNvSpPr/>
            <p:nvPr/>
          </p:nvSpPr>
          <p:spPr>
            <a:xfrm>
              <a:off x="4297277" y="4043835"/>
              <a:ext cx="857065" cy="805678"/>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0" name="Google Shape;930;p16"/>
            <p:cNvSpPr/>
            <p:nvPr/>
          </p:nvSpPr>
          <p:spPr>
            <a:xfrm>
              <a:off x="3876040" y="4043319"/>
              <a:ext cx="1022333" cy="801481"/>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31" name="Google Shape;931;p16"/>
          <p:cNvGrpSpPr/>
          <p:nvPr/>
        </p:nvGrpSpPr>
        <p:grpSpPr>
          <a:xfrm flipH="1">
            <a:off x="265020" y="5754598"/>
            <a:ext cx="1127803" cy="711279"/>
            <a:chOff x="3876040" y="4043319"/>
            <a:chExt cx="1278302" cy="806194"/>
          </a:xfrm>
        </p:grpSpPr>
        <p:sp>
          <p:nvSpPr>
            <p:cNvPr id="932" name="Google Shape;932;p16"/>
            <p:cNvSpPr/>
            <p:nvPr/>
          </p:nvSpPr>
          <p:spPr>
            <a:xfrm>
              <a:off x="4297277" y="4043835"/>
              <a:ext cx="857065" cy="805678"/>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3" name="Google Shape;933;p16"/>
            <p:cNvSpPr/>
            <p:nvPr/>
          </p:nvSpPr>
          <p:spPr>
            <a:xfrm>
              <a:off x="3876040" y="4043319"/>
              <a:ext cx="1022333" cy="801481"/>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BLANK_9">
    <p:spTree>
      <p:nvGrpSpPr>
        <p:cNvPr id="1" name="Shape 1169"/>
        <p:cNvGrpSpPr/>
        <p:nvPr/>
      </p:nvGrpSpPr>
      <p:grpSpPr>
        <a:xfrm>
          <a:off x="0" y="0"/>
          <a:ext cx="0" cy="0"/>
          <a:chOff x="0" y="0"/>
          <a:chExt cx="0" cy="0"/>
        </a:xfrm>
      </p:grpSpPr>
      <p:pic>
        <p:nvPicPr>
          <p:cNvPr id="1170" name="Google Shape;1170;p2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171" name="Google Shape;1171;p20"/>
          <p:cNvSpPr txBox="1">
            <a:spLocks noGrp="1"/>
          </p:cNvSpPr>
          <p:nvPr>
            <p:ph type="title"/>
          </p:nvPr>
        </p:nvSpPr>
        <p:spPr>
          <a:xfrm>
            <a:off x="950800" y="617600"/>
            <a:ext cx="10290400" cy="861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172" name="Google Shape;1172;p20"/>
          <p:cNvSpPr txBox="1">
            <a:spLocks noGrp="1"/>
          </p:cNvSpPr>
          <p:nvPr>
            <p:ph type="subTitle" idx="1"/>
          </p:nvPr>
        </p:nvSpPr>
        <p:spPr>
          <a:xfrm>
            <a:off x="2513933" y="1932911"/>
            <a:ext cx="3290800" cy="60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000"/>
              <a:buNone/>
              <a:defRPr sz="3333">
                <a:solidFill>
                  <a:schemeClr val="dk2"/>
                </a:solidFill>
                <a:latin typeface="Ranchers"/>
                <a:ea typeface="Ranchers"/>
                <a:cs typeface="Ranchers"/>
                <a:sym typeface="Ranchers"/>
              </a:defRPr>
            </a:lvl1pPr>
            <a:lvl2pPr lvl="1" rtl="0">
              <a:lnSpc>
                <a:spcPct val="100000"/>
              </a:lnSpc>
              <a:spcBef>
                <a:spcPts val="0"/>
              </a:spcBef>
              <a:spcAft>
                <a:spcPts val="0"/>
              </a:spcAft>
              <a:buClr>
                <a:schemeClr val="dk2"/>
              </a:buClr>
              <a:buSzPts val="2000"/>
              <a:buNone/>
              <a:defRPr sz="2667" b="1">
                <a:solidFill>
                  <a:schemeClr val="dk2"/>
                </a:solidFill>
              </a:defRPr>
            </a:lvl2pPr>
            <a:lvl3pPr lvl="2" rtl="0">
              <a:lnSpc>
                <a:spcPct val="100000"/>
              </a:lnSpc>
              <a:spcBef>
                <a:spcPts val="0"/>
              </a:spcBef>
              <a:spcAft>
                <a:spcPts val="0"/>
              </a:spcAft>
              <a:buClr>
                <a:schemeClr val="dk2"/>
              </a:buClr>
              <a:buSzPts val="2000"/>
              <a:buNone/>
              <a:defRPr sz="2667" b="1">
                <a:solidFill>
                  <a:schemeClr val="dk2"/>
                </a:solidFill>
              </a:defRPr>
            </a:lvl3pPr>
            <a:lvl4pPr lvl="3" rtl="0">
              <a:lnSpc>
                <a:spcPct val="100000"/>
              </a:lnSpc>
              <a:spcBef>
                <a:spcPts val="0"/>
              </a:spcBef>
              <a:spcAft>
                <a:spcPts val="0"/>
              </a:spcAft>
              <a:buClr>
                <a:schemeClr val="dk2"/>
              </a:buClr>
              <a:buSzPts val="2000"/>
              <a:buNone/>
              <a:defRPr sz="2667" b="1">
                <a:solidFill>
                  <a:schemeClr val="dk2"/>
                </a:solidFill>
              </a:defRPr>
            </a:lvl4pPr>
            <a:lvl5pPr lvl="4" rtl="0">
              <a:lnSpc>
                <a:spcPct val="100000"/>
              </a:lnSpc>
              <a:spcBef>
                <a:spcPts val="0"/>
              </a:spcBef>
              <a:spcAft>
                <a:spcPts val="0"/>
              </a:spcAft>
              <a:buClr>
                <a:schemeClr val="dk2"/>
              </a:buClr>
              <a:buSzPts val="2000"/>
              <a:buNone/>
              <a:defRPr sz="2667" b="1">
                <a:solidFill>
                  <a:schemeClr val="dk2"/>
                </a:solidFill>
              </a:defRPr>
            </a:lvl5pPr>
            <a:lvl6pPr lvl="5" rtl="0">
              <a:lnSpc>
                <a:spcPct val="100000"/>
              </a:lnSpc>
              <a:spcBef>
                <a:spcPts val="0"/>
              </a:spcBef>
              <a:spcAft>
                <a:spcPts val="0"/>
              </a:spcAft>
              <a:buClr>
                <a:schemeClr val="dk2"/>
              </a:buClr>
              <a:buSzPts val="2000"/>
              <a:buNone/>
              <a:defRPr sz="2667" b="1">
                <a:solidFill>
                  <a:schemeClr val="dk2"/>
                </a:solidFill>
              </a:defRPr>
            </a:lvl6pPr>
            <a:lvl7pPr lvl="6" rtl="0">
              <a:lnSpc>
                <a:spcPct val="100000"/>
              </a:lnSpc>
              <a:spcBef>
                <a:spcPts val="0"/>
              </a:spcBef>
              <a:spcAft>
                <a:spcPts val="0"/>
              </a:spcAft>
              <a:buClr>
                <a:schemeClr val="dk2"/>
              </a:buClr>
              <a:buSzPts val="2000"/>
              <a:buNone/>
              <a:defRPr sz="2667" b="1">
                <a:solidFill>
                  <a:schemeClr val="dk2"/>
                </a:solidFill>
              </a:defRPr>
            </a:lvl7pPr>
            <a:lvl8pPr lvl="7" rtl="0">
              <a:lnSpc>
                <a:spcPct val="100000"/>
              </a:lnSpc>
              <a:spcBef>
                <a:spcPts val="0"/>
              </a:spcBef>
              <a:spcAft>
                <a:spcPts val="0"/>
              </a:spcAft>
              <a:buClr>
                <a:schemeClr val="dk2"/>
              </a:buClr>
              <a:buSzPts val="2000"/>
              <a:buNone/>
              <a:defRPr sz="2667" b="1">
                <a:solidFill>
                  <a:schemeClr val="dk2"/>
                </a:solidFill>
              </a:defRPr>
            </a:lvl8pPr>
            <a:lvl9pPr lvl="8" rtl="0">
              <a:lnSpc>
                <a:spcPct val="100000"/>
              </a:lnSpc>
              <a:spcBef>
                <a:spcPts val="0"/>
              </a:spcBef>
              <a:spcAft>
                <a:spcPts val="0"/>
              </a:spcAft>
              <a:buClr>
                <a:schemeClr val="dk2"/>
              </a:buClr>
              <a:buSzPts val="2000"/>
              <a:buNone/>
              <a:defRPr sz="2667" b="1">
                <a:solidFill>
                  <a:schemeClr val="dk2"/>
                </a:solidFill>
              </a:defRPr>
            </a:lvl9pPr>
          </a:lstStyle>
          <a:p>
            <a:endParaRPr/>
          </a:p>
        </p:txBody>
      </p:sp>
      <p:sp>
        <p:nvSpPr>
          <p:cNvPr id="1173" name="Google Shape;1173;p20"/>
          <p:cNvSpPr txBox="1">
            <a:spLocks noGrp="1"/>
          </p:cNvSpPr>
          <p:nvPr>
            <p:ph type="subTitle" idx="2"/>
          </p:nvPr>
        </p:nvSpPr>
        <p:spPr>
          <a:xfrm>
            <a:off x="2513933" y="2344244"/>
            <a:ext cx="3290800" cy="109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74" name="Google Shape;1174;p20"/>
          <p:cNvSpPr txBox="1">
            <a:spLocks noGrp="1"/>
          </p:cNvSpPr>
          <p:nvPr>
            <p:ph type="subTitle" idx="3"/>
          </p:nvPr>
        </p:nvSpPr>
        <p:spPr>
          <a:xfrm>
            <a:off x="2513933" y="3963781"/>
            <a:ext cx="3290800" cy="60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000"/>
              <a:buNone/>
              <a:defRPr sz="3333">
                <a:solidFill>
                  <a:schemeClr val="dk2"/>
                </a:solidFill>
                <a:latin typeface="Ranchers"/>
                <a:ea typeface="Ranchers"/>
                <a:cs typeface="Ranchers"/>
                <a:sym typeface="Ranchers"/>
              </a:defRPr>
            </a:lvl1pPr>
            <a:lvl2pPr lvl="1" rtl="0">
              <a:lnSpc>
                <a:spcPct val="100000"/>
              </a:lnSpc>
              <a:spcBef>
                <a:spcPts val="0"/>
              </a:spcBef>
              <a:spcAft>
                <a:spcPts val="0"/>
              </a:spcAft>
              <a:buClr>
                <a:schemeClr val="dk2"/>
              </a:buClr>
              <a:buSzPts val="2000"/>
              <a:buNone/>
              <a:defRPr sz="2667" b="1">
                <a:solidFill>
                  <a:schemeClr val="dk2"/>
                </a:solidFill>
              </a:defRPr>
            </a:lvl2pPr>
            <a:lvl3pPr lvl="2" rtl="0">
              <a:lnSpc>
                <a:spcPct val="100000"/>
              </a:lnSpc>
              <a:spcBef>
                <a:spcPts val="0"/>
              </a:spcBef>
              <a:spcAft>
                <a:spcPts val="0"/>
              </a:spcAft>
              <a:buClr>
                <a:schemeClr val="dk2"/>
              </a:buClr>
              <a:buSzPts val="2000"/>
              <a:buNone/>
              <a:defRPr sz="2667" b="1">
                <a:solidFill>
                  <a:schemeClr val="dk2"/>
                </a:solidFill>
              </a:defRPr>
            </a:lvl3pPr>
            <a:lvl4pPr lvl="3" rtl="0">
              <a:lnSpc>
                <a:spcPct val="100000"/>
              </a:lnSpc>
              <a:spcBef>
                <a:spcPts val="0"/>
              </a:spcBef>
              <a:spcAft>
                <a:spcPts val="0"/>
              </a:spcAft>
              <a:buClr>
                <a:schemeClr val="dk2"/>
              </a:buClr>
              <a:buSzPts val="2000"/>
              <a:buNone/>
              <a:defRPr sz="2667" b="1">
                <a:solidFill>
                  <a:schemeClr val="dk2"/>
                </a:solidFill>
              </a:defRPr>
            </a:lvl4pPr>
            <a:lvl5pPr lvl="4" rtl="0">
              <a:lnSpc>
                <a:spcPct val="100000"/>
              </a:lnSpc>
              <a:spcBef>
                <a:spcPts val="0"/>
              </a:spcBef>
              <a:spcAft>
                <a:spcPts val="0"/>
              </a:spcAft>
              <a:buClr>
                <a:schemeClr val="dk2"/>
              </a:buClr>
              <a:buSzPts val="2000"/>
              <a:buNone/>
              <a:defRPr sz="2667" b="1">
                <a:solidFill>
                  <a:schemeClr val="dk2"/>
                </a:solidFill>
              </a:defRPr>
            </a:lvl5pPr>
            <a:lvl6pPr lvl="5" rtl="0">
              <a:lnSpc>
                <a:spcPct val="100000"/>
              </a:lnSpc>
              <a:spcBef>
                <a:spcPts val="0"/>
              </a:spcBef>
              <a:spcAft>
                <a:spcPts val="0"/>
              </a:spcAft>
              <a:buClr>
                <a:schemeClr val="dk2"/>
              </a:buClr>
              <a:buSzPts val="2000"/>
              <a:buNone/>
              <a:defRPr sz="2667" b="1">
                <a:solidFill>
                  <a:schemeClr val="dk2"/>
                </a:solidFill>
              </a:defRPr>
            </a:lvl6pPr>
            <a:lvl7pPr lvl="6" rtl="0">
              <a:lnSpc>
                <a:spcPct val="100000"/>
              </a:lnSpc>
              <a:spcBef>
                <a:spcPts val="0"/>
              </a:spcBef>
              <a:spcAft>
                <a:spcPts val="0"/>
              </a:spcAft>
              <a:buClr>
                <a:schemeClr val="dk2"/>
              </a:buClr>
              <a:buSzPts val="2000"/>
              <a:buNone/>
              <a:defRPr sz="2667" b="1">
                <a:solidFill>
                  <a:schemeClr val="dk2"/>
                </a:solidFill>
              </a:defRPr>
            </a:lvl7pPr>
            <a:lvl8pPr lvl="7" rtl="0">
              <a:lnSpc>
                <a:spcPct val="100000"/>
              </a:lnSpc>
              <a:spcBef>
                <a:spcPts val="0"/>
              </a:spcBef>
              <a:spcAft>
                <a:spcPts val="0"/>
              </a:spcAft>
              <a:buClr>
                <a:schemeClr val="dk2"/>
              </a:buClr>
              <a:buSzPts val="2000"/>
              <a:buNone/>
              <a:defRPr sz="2667" b="1">
                <a:solidFill>
                  <a:schemeClr val="dk2"/>
                </a:solidFill>
              </a:defRPr>
            </a:lvl8pPr>
            <a:lvl9pPr lvl="8" rtl="0">
              <a:lnSpc>
                <a:spcPct val="100000"/>
              </a:lnSpc>
              <a:spcBef>
                <a:spcPts val="0"/>
              </a:spcBef>
              <a:spcAft>
                <a:spcPts val="0"/>
              </a:spcAft>
              <a:buClr>
                <a:schemeClr val="dk2"/>
              </a:buClr>
              <a:buSzPts val="2000"/>
              <a:buNone/>
              <a:defRPr sz="2667" b="1">
                <a:solidFill>
                  <a:schemeClr val="dk2"/>
                </a:solidFill>
              </a:defRPr>
            </a:lvl9pPr>
          </a:lstStyle>
          <a:p>
            <a:endParaRPr/>
          </a:p>
        </p:txBody>
      </p:sp>
      <p:sp>
        <p:nvSpPr>
          <p:cNvPr id="1175" name="Google Shape;1175;p20"/>
          <p:cNvSpPr txBox="1">
            <a:spLocks noGrp="1"/>
          </p:cNvSpPr>
          <p:nvPr>
            <p:ph type="subTitle" idx="4"/>
          </p:nvPr>
        </p:nvSpPr>
        <p:spPr>
          <a:xfrm>
            <a:off x="2513933" y="4375111"/>
            <a:ext cx="3290800" cy="109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76" name="Google Shape;1176;p20"/>
          <p:cNvSpPr txBox="1">
            <a:spLocks noGrp="1"/>
          </p:cNvSpPr>
          <p:nvPr>
            <p:ph type="subTitle" idx="5"/>
          </p:nvPr>
        </p:nvSpPr>
        <p:spPr>
          <a:xfrm>
            <a:off x="6387267" y="1932911"/>
            <a:ext cx="3290800" cy="601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dk2"/>
              </a:buClr>
              <a:buSzPts val="2000"/>
              <a:buNone/>
              <a:defRPr sz="3333">
                <a:solidFill>
                  <a:schemeClr val="dk2"/>
                </a:solidFill>
                <a:latin typeface="Ranchers"/>
                <a:ea typeface="Ranchers"/>
                <a:cs typeface="Ranchers"/>
                <a:sym typeface="Ranchers"/>
              </a:defRPr>
            </a:lvl1pPr>
            <a:lvl2pPr lvl="1" algn="r" rtl="0">
              <a:lnSpc>
                <a:spcPct val="100000"/>
              </a:lnSpc>
              <a:spcBef>
                <a:spcPts val="0"/>
              </a:spcBef>
              <a:spcAft>
                <a:spcPts val="0"/>
              </a:spcAft>
              <a:buClr>
                <a:schemeClr val="dk2"/>
              </a:buClr>
              <a:buSzPts val="2000"/>
              <a:buNone/>
              <a:defRPr sz="2667" b="1">
                <a:solidFill>
                  <a:schemeClr val="dk2"/>
                </a:solidFill>
              </a:defRPr>
            </a:lvl2pPr>
            <a:lvl3pPr lvl="2" algn="r" rtl="0">
              <a:lnSpc>
                <a:spcPct val="100000"/>
              </a:lnSpc>
              <a:spcBef>
                <a:spcPts val="0"/>
              </a:spcBef>
              <a:spcAft>
                <a:spcPts val="0"/>
              </a:spcAft>
              <a:buClr>
                <a:schemeClr val="dk2"/>
              </a:buClr>
              <a:buSzPts val="2000"/>
              <a:buNone/>
              <a:defRPr sz="2667" b="1">
                <a:solidFill>
                  <a:schemeClr val="dk2"/>
                </a:solidFill>
              </a:defRPr>
            </a:lvl3pPr>
            <a:lvl4pPr lvl="3" algn="r" rtl="0">
              <a:lnSpc>
                <a:spcPct val="100000"/>
              </a:lnSpc>
              <a:spcBef>
                <a:spcPts val="0"/>
              </a:spcBef>
              <a:spcAft>
                <a:spcPts val="0"/>
              </a:spcAft>
              <a:buClr>
                <a:schemeClr val="dk2"/>
              </a:buClr>
              <a:buSzPts val="2000"/>
              <a:buNone/>
              <a:defRPr sz="2667" b="1">
                <a:solidFill>
                  <a:schemeClr val="dk2"/>
                </a:solidFill>
              </a:defRPr>
            </a:lvl4pPr>
            <a:lvl5pPr lvl="4" algn="r" rtl="0">
              <a:lnSpc>
                <a:spcPct val="100000"/>
              </a:lnSpc>
              <a:spcBef>
                <a:spcPts val="0"/>
              </a:spcBef>
              <a:spcAft>
                <a:spcPts val="0"/>
              </a:spcAft>
              <a:buClr>
                <a:schemeClr val="dk2"/>
              </a:buClr>
              <a:buSzPts val="2000"/>
              <a:buNone/>
              <a:defRPr sz="2667" b="1">
                <a:solidFill>
                  <a:schemeClr val="dk2"/>
                </a:solidFill>
              </a:defRPr>
            </a:lvl5pPr>
            <a:lvl6pPr lvl="5" algn="r" rtl="0">
              <a:lnSpc>
                <a:spcPct val="100000"/>
              </a:lnSpc>
              <a:spcBef>
                <a:spcPts val="0"/>
              </a:spcBef>
              <a:spcAft>
                <a:spcPts val="0"/>
              </a:spcAft>
              <a:buClr>
                <a:schemeClr val="dk2"/>
              </a:buClr>
              <a:buSzPts val="2000"/>
              <a:buNone/>
              <a:defRPr sz="2667" b="1">
                <a:solidFill>
                  <a:schemeClr val="dk2"/>
                </a:solidFill>
              </a:defRPr>
            </a:lvl6pPr>
            <a:lvl7pPr lvl="6" algn="r" rtl="0">
              <a:lnSpc>
                <a:spcPct val="100000"/>
              </a:lnSpc>
              <a:spcBef>
                <a:spcPts val="0"/>
              </a:spcBef>
              <a:spcAft>
                <a:spcPts val="0"/>
              </a:spcAft>
              <a:buClr>
                <a:schemeClr val="dk2"/>
              </a:buClr>
              <a:buSzPts val="2000"/>
              <a:buNone/>
              <a:defRPr sz="2667" b="1">
                <a:solidFill>
                  <a:schemeClr val="dk2"/>
                </a:solidFill>
              </a:defRPr>
            </a:lvl7pPr>
            <a:lvl8pPr lvl="7" algn="r" rtl="0">
              <a:lnSpc>
                <a:spcPct val="100000"/>
              </a:lnSpc>
              <a:spcBef>
                <a:spcPts val="0"/>
              </a:spcBef>
              <a:spcAft>
                <a:spcPts val="0"/>
              </a:spcAft>
              <a:buClr>
                <a:schemeClr val="dk2"/>
              </a:buClr>
              <a:buSzPts val="2000"/>
              <a:buNone/>
              <a:defRPr sz="2667" b="1">
                <a:solidFill>
                  <a:schemeClr val="dk2"/>
                </a:solidFill>
              </a:defRPr>
            </a:lvl8pPr>
            <a:lvl9pPr lvl="8" algn="r" rtl="0">
              <a:lnSpc>
                <a:spcPct val="100000"/>
              </a:lnSpc>
              <a:spcBef>
                <a:spcPts val="0"/>
              </a:spcBef>
              <a:spcAft>
                <a:spcPts val="0"/>
              </a:spcAft>
              <a:buClr>
                <a:schemeClr val="dk2"/>
              </a:buClr>
              <a:buSzPts val="2000"/>
              <a:buNone/>
              <a:defRPr sz="2667" b="1">
                <a:solidFill>
                  <a:schemeClr val="dk2"/>
                </a:solidFill>
              </a:defRPr>
            </a:lvl9pPr>
          </a:lstStyle>
          <a:p>
            <a:endParaRPr/>
          </a:p>
        </p:txBody>
      </p:sp>
      <p:sp>
        <p:nvSpPr>
          <p:cNvPr id="1177" name="Google Shape;1177;p20"/>
          <p:cNvSpPr txBox="1">
            <a:spLocks noGrp="1"/>
          </p:cNvSpPr>
          <p:nvPr>
            <p:ph type="subTitle" idx="6"/>
          </p:nvPr>
        </p:nvSpPr>
        <p:spPr>
          <a:xfrm>
            <a:off x="6387267" y="2344244"/>
            <a:ext cx="3290800" cy="10936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1178" name="Google Shape;1178;p20"/>
          <p:cNvSpPr txBox="1">
            <a:spLocks noGrp="1"/>
          </p:cNvSpPr>
          <p:nvPr>
            <p:ph type="subTitle" idx="7"/>
          </p:nvPr>
        </p:nvSpPr>
        <p:spPr>
          <a:xfrm>
            <a:off x="6387267" y="3963781"/>
            <a:ext cx="3290800" cy="601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dk2"/>
              </a:buClr>
              <a:buSzPts val="2000"/>
              <a:buNone/>
              <a:defRPr sz="3333">
                <a:solidFill>
                  <a:schemeClr val="dk2"/>
                </a:solidFill>
                <a:latin typeface="Ranchers"/>
                <a:ea typeface="Ranchers"/>
                <a:cs typeface="Ranchers"/>
                <a:sym typeface="Ranchers"/>
              </a:defRPr>
            </a:lvl1pPr>
            <a:lvl2pPr lvl="1" algn="r" rtl="0">
              <a:lnSpc>
                <a:spcPct val="100000"/>
              </a:lnSpc>
              <a:spcBef>
                <a:spcPts val="0"/>
              </a:spcBef>
              <a:spcAft>
                <a:spcPts val="0"/>
              </a:spcAft>
              <a:buClr>
                <a:schemeClr val="dk2"/>
              </a:buClr>
              <a:buSzPts val="2000"/>
              <a:buNone/>
              <a:defRPr sz="2667" b="1">
                <a:solidFill>
                  <a:schemeClr val="dk2"/>
                </a:solidFill>
              </a:defRPr>
            </a:lvl2pPr>
            <a:lvl3pPr lvl="2" algn="r" rtl="0">
              <a:lnSpc>
                <a:spcPct val="100000"/>
              </a:lnSpc>
              <a:spcBef>
                <a:spcPts val="0"/>
              </a:spcBef>
              <a:spcAft>
                <a:spcPts val="0"/>
              </a:spcAft>
              <a:buClr>
                <a:schemeClr val="dk2"/>
              </a:buClr>
              <a:buSzPts val="2000"/>
              <a:buNone/>
              <a:defRPr sz="2667" b="1">
                <a:solidFill>
                  <a:schemeClr val="dk2"/>
                </a:solidFill>
              </a:defRPr>
            </a:lvl3pPr>
            <a:lvl4pPr lvl="3" algn="r" rtl="0">
              <a:lnSpc>
                <a:spcPct val="100000"/>
              </a:lnSpc>
              <a:spcBef>
                <a:spcPts val="0"/>
              </a:spcBef>
              <a:spcAft>
                <a:spcPts val="0"/>
              </a:spcAft>
              <a:buClr>
                <a:schemeClr val="dk2"/>
              </a:buClr>
              <a:buSzPts val="2000"/>
              <a:buNone/>
              <a:defRPr sz="2667" b="1">
                <a:solidFill>
                  <a:schemeClr val="dk2"/>
                </a:solidFill>
              </a:defRPr>
            </a:lvl4pPr>
            <a:lvl5pPr lvl="4" algn="r" rtl="0">
              <a:lnSpc>
                <a:spcPct val="100000"/>
              </a:lnSpc>
              <a:spcBef>
                <a:spcPts val="0"/>
              </a:spcBef>
              <a:spcAft>
                <a:spcPts val="0"/>
              </a:spcAft>
              <a:buClr>
                <a:schemeClr val="dk2"/>
              </a:buClr>
              <a:buSzPts val="2000"/>
              <a:buNone/>
              <a:defRPr sz="2667" b="1">
                <a:solidFill>
                  <a:schemeClr val="dk2"/>
                </a:solidFill>
              </a:defRPr>
            </a:lvl5pPr>
            <a:lvl6pPr lvl="5" algn="r" rtl="0">
              <a:lnSpc>
                <a:spcPct val="100000"/>
              </a:lnSpc>
              <a:spcBef>
                <a:spcPts val="0"/>
              </a:spcBef>
              <a:spcAft>
                <a:spcPts val="0"/>
              </a:spcAft>
              <a:buClr>
                <a:schemeClr val="dk2"/>
              </a:buClr>
              <a:buSzPts val="2000"/>
              <a:buNone/>
              <a:defRPr sz="2667" b="1">
                <a:solidFill>
                  <a:schemeClr val="dk2"/>
                </a:solidFill>
              </a:defRPr>
            </a:lvl6pPr>
            <a:lvl7pPr lvl="6" algn="r" rtl="0">
              <a:lnSpc>
                <a:spcPct val="100000"/>
              </a:lnSpc>
              <a:spcBef>
                <a:spcPts val="0"/>
              </a:spcBef>
              <a:spcAft>
                <a:spcPts val="0"/>
              </a:spcAft>
              <a:buClr>
                <a:schemeClr val="dk2"/>
              </a:buClr>
              <a:buSzPts val="2000"/>
              <a:buNone/>
              <a:defRPr sz="2667" b="1">
                <a:solidFill>
                  <a:schemeClr val="dk2"/>
                </a:solidFill>
              </a:defRPr>
            </a:lvl7pPr>
            <a:lvl8pPr lvl="7" algn="r" rtl="0">
              <a:lnSpc>
                <a:spcPct val="100000"/>
              </a:lnSpc>
              <a:spcBef>
                <a:spcPts val="0"/>
              </a:spcBef>
              <a:spcAft>
                <a:spcPts val="0"/>
              </a:spcAft>
              <a:buClr>
                <a:schemeClr val="dk2"/>
              </a:buClr>
              <a:buSzPts val="2000"/>
              <a:buNone/>
              <a:defRPr sz="2667" b="1">
                <a:solidFill>
                  <a:schemeClr val="dk2"/>
                </a:solidFill>
              </a:defRPr>
            </a:lvl8pPr>
            <a:lvl9pPr lvl="8" algn="r" rtl="0">
              <a:lnSpc>
                <a:spcPct val="100000"/>
              </a:lnSpc>
              <a:spcBef>
                <a:spcPts val="0"/>
              </a:spcBef>
              <a:spcAft>
                <a:spcPts val="0"/>
              </a:spcAft>
              <a:buClr>
                <a:schemeClr val="dk2"/>
              </a:buClr>
              <a:buSzPts val="2000"/>
              <a:buNone/>
              <a:defRPr sz="2667" b="1">
                <a:solidFill>
                  <a:schemeClr val="dk2"/>
                </a:solidFill>
              </a:defRPr>
            </a:lvl9pPr>
          </a:lstStyle>
          <a:p>
            <a:endParaRPr/>
          </a:p>
        </p:txBody>
      </p:sp>
      <p:sp>
        <p:nvSpPr>
          <p:cNvPr id="1179" name="Google Shape;1179;p20"/>
          <p:cNvSpPr txBox="1">
            <a:spLocks noGrp="1"/>
          </p:cNvSpPr>
          <p:nvPr>
            <p:ph type="subTitle" idx="8"/>
          </p:nvPr>
        </p:nvSpPr>
        <p:spPr>
          <a:xfrm>
            <a:off x="6387267" y="4375111"/>
            <a:ext cx="3290800" cy="10936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grpSp>
        <p:nvGrpSpPr>
          <p:cNvPr id="1180" name="Google Shape;1180;p20"/>
          <p:cNvGrpSpPr/>
          <p:nvPr/>
        </p:nvGrpSpPr>
        <p:grpSpPr>
          <a:xfrm>
            <a:off x="-148843" y="5940201"/>
            <a:ext cx="12455373" cy="917847"/>
            <a:chOff x="-111632" y="4455150"/>
            <a:chExt cx="9341530" cy="688385"/>
          </a:xfrm>
        </p:grpSpPr>
        <p:sp>
          <p:nvSpPr>
            <p:cNvPr id="1181" name="Google Shape;1181;p20"/>
            <p:cNvSpPr/>
            <p:nvPr/>
          </p:nvSpPr>
          <p:spPr>
            <a:xfrm>
              <a:off x="-111632"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182" name="Google Shape;1182;p20"/>
            <p:cNvGrpSpPr/>
            <p:nvPr/>
          </p:nvGrpSpPr>
          <p:grpSpPr>
            <a:xfrm>
              <a:off x="-101249" y="4819224"/>
              <a:ext cx="9331147" cy="324311"/>
              <a:chOff x="-101249" y="4819224"/>
              <a:chExt cx="9331147" cy="324311"/>
            </a:xfrm>
          </p:grpSpPr>
          <p:sp>
            <p:nvSpPr>
              <p:cNvPr id="1183" name="Google Shape;1183;p20"/>
              <p:cNvSpPr/>
              <p:nvPr/>
            </p:nvSpPr>
            <p:spPr>
              <a:xfrm>
                <a:off x="1456202"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4" name="Google Shape;1184;p20"/>
              <p:cNvSpPr/>
              <p:nvPr/>
            </p:nvSpPr>
            <p:spPr>
              <a:xfrm>
                <a:off x="6114093"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5" name="Google Shape;1185;p20"/>
              <p:cNvSpPr/>
              <p:nvPr/>
            </p:nvSpPr>
            <p:spPr>
              <a:xfrm>
                <a:off x="7672429"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6" name="Google Shape;1186;p20"/>
              <p:cNvSpPr/>
              <p:nvPr/>
            </p:nvSpPr>
            <p:spPr>
              <a:xfrm>
                <a:off x="9229880"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7" name="Google Shape;1187;p20"/>
              <p:cNvSpPr/>
              <p:nvPr/>
            </p:nvSpPr>
            <p:spPr>
              <a:xfrm>
                <a:off x="-101249"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8" name="Google Shape;1188;p20"/>
              <p:cNvSpPr/>
              <p:nvPr/>
            </p:nvSpPr>
            <p:spPr>
              <a:xfrm>
                <a:off x="3014538"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9" name="Google Shape;1189;p20"/>
              <p:cNvSpPr/>
              <p:nvPr/>
            </p:nvSpPr>
            <p:spPr>
              <a:xfrm>
                <a:off x="-101249"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0" name="Google Shape;1190;p20"/>
              <p:cNvSpPr/>
              <p:nvPr/>
            </p:nvSpPr>
            <p:spPr>
              <a:xfrm>
                <a:off x="4571988"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1" name="Google Shape;1191;p20"/>
              <p:cNvSpPr/>
              <p:nvPr/>
            </p:nvSpPr>
            <p:spPr>
              <a:xfrm>
                <a:off x="4556643"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2" name="Google Shape;1192;p20"/>
              <p:cNvSpPr/>
              <p:nvPr/>
            </p:nvSpPr>
            <p:spPr>
              <a:xfrm>
                <a:off x="4556643"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193" name="Google Shape;1193;p20"/>
              <p:cNvGrpSpPr/>
              <p:nvPr/>
            </p:nvGrpSpPr>
            <p:grpSpPr>
              <a:xfrm>
                <a:off x="76887" y="4932600"/>
                <a:ext cx="8997356" cy="163751"/>
                <a:chOff x="76887" y="4932600"/>
                <a:chExt cx="8997356" cy="163751"/>
              </a:xfrm>
            </p:grpSpPr>
            <p:sp>
              <p:nvSpPr>
                <p:cNvPr id="1194" name="Google Shape;1194;p20"/>
                <p:cNvSpPr/>
                <p:nvPr/>
              </p:nvSpPr>
              <p:spPr>
                <a:xfrm>
                  <a:off x="552519"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5" name="Google Shape;1195;p20"/>
                <p:cNvSpPr/>
                <p:nvPr/>
              </p:nvSpPr>
              <p:spPr>
                <a:xfrm>
                  <a:off x="76887"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6" name="Google Shape;1196;p20"/>
                <p:cNvSpPr/>
                <p:nvPr/>
              </p:nvSpPr>
              <p:spPr>
                <a:xfrm>
                  <a:off x="211794"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7" name="Google Shape;1197;p20"/>
                <p:cNvSpPr/>
                <p:nvPr/>
              </p:nvSpPr>
              <p:spPr>
                <a:xfrm>
                  <a:off x="477274"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8" name="Google Shape;1198;p20"/>
                <p:cNvSpPr/>
                <p:nvPr/>
              </p:nvSpPr>
              <p:spPr>
                <a:xfrm>
                  <a:off x="914859"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9" name="Google Shape;1199;p20"/>
                <p:cNvSpPr/>
                <p:nvPr/>
              </p:nvSpPr>
              <p:spPr>
                <a:xfrm>
                  <a:off x="873345"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0" name="Google Shape;1200;p20"/>
                <p:cNvSpPr/>
                <p:nvPr/>
              </p:nvSpPr>
              <p:spPr>
                <a:xfrm>
                  <a:off x="1089547"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1" name="Google Shape;1201;p20"/>
                <p:cNvSpPr/>
                <p:nvPr/>
              </p:nvSpPr>
              <p:spPr>
                <a:xfrm>
                  <a:off x="1227035"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2" name="Google Shape;1202;p20"/>
                <p:cNvSpPr/>
                <p:nvPr/>
              </p:nvSpPr>
              <p:spPr>
                <a:xfrm>
                  <a:off x="2110837"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3" name="Google Shape;1203;p20"/>
                <p:cNvSpPr/>
                <p:nvPr/>
              </p:nvSpPr>
              <p:spPr>
                <a:xfrm>
                  <a:off x="1635223"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4" name="Google Shape;1204;p20"/>
                <p:cNvSpPr/>
                <p:nvPr/>
              </p:nvSpPr>
              <p:spPr>
                <a:xfrm>
                  <a:off x="1770130"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5" name="Google Shape;1205;p20"/>
                <p:cNvSpPr/>
                <p:nvPr/>
              </p:nvSpPr>
              <p:spPr>
                <a:xfrm>
                  <a:off x="2034743"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6" name="Google Shape;1206;p20"/>
                <p:cNvSpPr/>
                <p:nvPr/>
              </p:nvSpPr>
              <p:spPr>
                <a:xfrm>
                  <a:off x="2473177"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7" name="Google Shape;1207;p20"/>
                <p:cNvSpPr/>
                <p:nvPr/>
              </p:nvSpPr>
              <p:spPr>
                <a:xfrm>
                  <a:off x="2431681"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8" name="Google Shape;1208;p20"/>
                <p:cNvSpPr/>
                <p:nvPr/>
              </p:nvSpPr>
              <p:spPr>
                <a:xfrm>
                  <a:off x="2647864"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9" name="Google Shape;1209;p20"/>
                <p:cNvSpPr/>
                <p:nvPr/>
              </p:nvSpPr>
              <p:spPr>
                <a:xfrm>
                  <a:off x="2784505"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0" name="Google Shape;1210;p20"/>
                <p:cNvSpPr/>
                <p:nvPr/>
              </p:nvSpPr>
              <p:spPr>
                <a:xfrm>
                  <a:off x="3669173"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1" name="Google Shape;1211;p20"/>
                <p:cNvSpPr/>
                <p:nvPr/>
              </p:nvSpPr>
              <p:spPr>
                <a:xfrm>
                  <a:off x="3193541"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2" name="Google Shape;1212;p20"/>
                <p:cNvSpPr/>
                <p:nvPr/>
              </p:nvSpPr>
              <p:spPr>
                <a:xfrm>
                  <a:off x="3327581"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3" name="Google Shape;1213;p20"/>
                <p:cNvSpPr/>
                <p:nvPr/>
              </p:nvSpPr>
              <p:spPr>
                <a:xfrm>
                  <a:off x="3593079"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4" name="Google Shape;1214;p20"/>
                <p:cNvSpPr/>
                <p:nvPr/>
              </p:nvSpPr>
              <p:spPr>
                <a:xfrm>
                  <a:off x="4031513"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5" name="Google Shape;1215;p20"/>
                <p:cNvSpPr/>
                <p:nvPr/>
              </p:nvSpPr>
              <p:spPr>
                <a:xfrm>
                  <a:off x="3989999"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6" name="Google Shape;1216;p20"/>
                <p:cNvSpPr/>
                <p:nvPr/>
              </p:nvSpPr>
              <p:spPr>
                <a:xfrm>
                  <a:off x="4205333"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7" name="Google Shape;1217;p20"/>
                <p:cNvSpPr/>
                <p:nvPr/>
              </p:nvSpPr>
              <p:spPr>
                <a:xfrm>
                  <a:off x="4342822"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8" name="Google Shape;1218;p20"/>
                <p:cNvSpPr/>
                <p:nvPr/>
              </p:nvSpPr>
              <p:spPr>
                <a:xfrm>
                  <a:off x="5210411"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9" name="Google Shape;1219;p20"/>
                <p:cNvSpPr/>
                <p:nvPr/>
              </p:nvSpPr>
              <p:spPr>
                <a:xfrm>
                  <a:off x="4734779"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0" name="Google Shape;1220;p20"/>
                <p:cNvSpPr/>
                <p:nvPr/>
              </p:nvSpPr>
              <p:spPr>
                <a:xfrm>
                  <a:off x="4869686"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1" name="Google Shape;1221;p20"/>
                <p:cNvSpPr/>
                <p:nvPr/>
              </p:nvSpPr>
              <p:spPr>
                <a:xfrm>
                  <a:off x="5135165"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2" name="Google Shape;1222;p20"/>
                <p:cNvSpPr/>
                <p:nvPr/>
              </p:nvSpPr>
              <p:spPr>
                <a:xfrm>
                  <a:off x="5572751"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3" name="Google Shape;1223;p20"/>
                <p:cNvSpPr/>
                <p:nvPr/>
              </p:nvSpPr>
              <p:spPr>
                <a:xfrm>
                  <a:off x="5531237"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4" name="Google Shape;1224;p20"/>
                <p:cNvSpPr/>
                <p:nvPr/>
              </p:nvSpPr>
              <p:spPr>
                <a:xfrm>
                  <a:off x="5747438"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5" name="Google Shape;1225;p20"/>
                <p:cNvSpPr/>
                <p:nvPr/>
              </p:nvSpPr>
              <p:spPr>
                <a:xfrm>
                  <a:off x="5884927"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6" name="Google Shape;1226;p20"/>
                <p:cNvSpPr/>
                <p:nvPr/>
              </p:nvSpPr>
              <p:spPr>
                <a:xfrm>
                  <a:off x="6768728"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7" name="Google Shape;1227;p20"/>
                <p:cNvSpPr/>
                <p:nvPr/>
              </p:nvSpPr>
              <p:spPr>
                <a:xfrm>
                  <a:off x="6293115"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8" name="Google Shape;1228;p20"/>
                <p:cNvSpPr/>
                <p:nvPr/>
              </p:nvSpPr>
              <p:spPr>
                <a:xfrm>
                  <a:off x="6428022"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9" name="Google Shape;1229;p20"/>
                <p:cNvSpPr/>
                <p:nvPr/>
              </p:nvSpPr>
              <p:spPr>
                <a:xfrm>
                  <a:off x="6692635"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0" name="Google Shape;1230;p20"/>
                <p:cNvSpPr/>
                <p:nvPr/>
              </p:nvSpPr>
              <p:spPr>
                <a:xfrm>
                  <a:off x="7131068"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1" name="Google Shape;1231;p20"/>
                <p:cNvSpPr/>
                <p:nvPr/>
              </p:nvSpPr>
              <p:spPr>
                <a:xfrm>
                  <a:off x="7089572"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2" name="Google Shape;1232;p20"/>
                <p:cNvSpPr/>
                <p:nvPr/>
              </p:nvSpPr>
              <p:spPr>
                <a:xfrm>
                  <a:off x="7305755"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3" name="Google Shape;1233;p20"/>
                <p:cNvSpPr/>
                <p:nvPr/>
              </p:nvSpPr>
              <p:spPr>
                <a:xfrm>
                  <a:off x="7442396"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4" name="Google Shape;1234;p20"/>
                <p:cNvSpPr/>
                <p:nvPr/>
              </p:nvSpPr>
              <p:spPr>
                <a:xfrm>
                  <a:off x="8327064"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5" name="Google Shape;1235;p20"/>
                <p:cNvSpPr/>
                <p:nvPr/>
              </p:nvSpPr>
              <p:spPr>
                <a:xfrm>
                  <a:off x="7851432"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6" name="Google Shape;1236;p20"/>
                <p:cNvSpPr/>
                <p:nvPr/>
              </p:nvSpPr>
              <p:spPr>
                <a:xfrm>
                  <a:off x="7985472"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7" name="Google Shape;1237;p20"/>
                <p:cNvSpPr/>
                <p:nvPr/>
              </p:nvSpPr>
              <p:spPr>
                <a:xfrm>
                  <a:off x="8250970"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8" name="Google Shape;1238;p20"/>
                <p:cNvSpPr/>
                <p:nvPr/>
              </p:nvSpPr>
              <p:spPr>
                <a:xfrm>
                  <a:off x="8689404"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9" name="Google Shape;1239;p20"/>
                <p:cNvSpPr/>
                <p:nvPr/>
              </p:nvSpPr>
              <p:spPr>
                <a:xfrm>
                  <a:off x="8647890"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40" name="Google Shape;1240;p20"/>
                <p:cNvSpPr/>
                <p:nvPr/>
              </p:nvSpPr>
              <p:spPr>
                <a:xfrm>
                  <a:off x="8863225"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41" name="Google Shape;1241;p20"/>
                <p:cNvSpPr/>
                <p:nvPr/>
              </p:nvSpPr>
              <p:spPr>
                <a:xfrm>
                  <a:off x="9000713"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1242" name="Google Shape;1242;p20"/>
            <p:cNvSpPr/>
            <p:nvPr/>
          </p:nvSpPr>
          <p:spPr>
            <a:xfrm>
              <a:off x="4546259"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243" name="Google Shape;1243;p20"/>
          <p:cNvSpPr/>
          <p:nvPr/>
        </p:nvSpPr>
        <p:spPr>
          <a:xfrm flipH="1">
            <a:off x="10464297" y="376935"/>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244" name="Google Shape;1244;p20"/>
          <p:cNvGrpSpPr/>
          <p:nvPr/>
        </p:nvGrpSpPr>
        <p:grpSpPr>
          <a:xfrm flipH="1">
            <a:off x="5981444" y="5754598"/>
            <a:ext cx="1127803" cy="711279"/>
            <a:chOff x="3876040" y="4043319"/>
            <a:chExt cx="1278302" cy="806194"/>
          </a:xfrm>
        </p:grpSpPr>
        <p:sp>
          <p:nvSpPr>
            <p:cNvPr id="1245" name="Google Shape;1245;p20"/>
            <p:cNvSpPr/>
            <p:nvPr/>
          </p:nvSpPr>
          <p:spPr>
            <a:xfrm>
              <a:off x="4297277" y="4043835"/>
              <a:ext cx="857065" cy="805678"/>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46" name="Google Shape;1246;p20"/>
            <p:cNvSpPr/>
            <p:nvPr/>
          </p:nvSpPr>
          <p:spPr>
            <a:xfrm>
              <a:off x="3876040" y="4043319"/>
              <a:ext cx="1022333" cy="801481"/>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247" name="Google Shape;1247;p20"/>
          <p:cNvSpPr/>
          <p:nvPr/>
        </p:nvSpPr>
        <p:spPr>
          <a:xfrm>
            <a:off x="304497" y="5187685"/>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BLANK_14">
    <p:spTree>
      <p:nvGrpSpPr>
        <p:cNvPr id="1" name="Shape 1479"/>
        <p:cNvGrpSpPr/>
        <p:nvPr/>
      </p:nvGrpSpPr>
      <p:grpSpPr>
        <a:xfrm>
          <a:off x="0" y="0"/>
          <a:ext cx="0" cy="0"/>
          <a:chOff x="0" y="0"/>
          <a:chExt cx="0" cy="0"/>
        </a:xfrm>
      </p:grpSpPr>
      <p:pic>
        <p:nvPicPr>
          <p:cNvPr id="1480" name="Google Shape;1480;p2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81" name="Google Shape;1481;p24"/>
          <p:cNvSpPr txBox="1">
            <a:spLocks noGrp="1"/>
          </p:cNvSpPr>
          <p:nvPr>
            <p:ph type="title"/>
          </p:nvPr>
        </p:nvSpPr>
        <p:spPr>
          <a:xfrm>
            <a:off x="2676800" y="1405800"/>
            <a:ext cx="6838400" cy="189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482" name="Google Shape;1482;p24"/>
          <p:cNvSpPr txBox="1">
            <a:spLocks noGrp="1"/>
          </p:cNvSpPr>
          <p:nvPr>
            <p:ph type="subTitle" idx="1"/>
          </p:nvPr>
        </p:nvSpPr>
        <p:spPr>
          <a:xfrm>
            <a:off x="2676800" y="3567367"/>
            <a:ext cx="6838400" cy="973200"/>
          </a:xfrm>
          <a:prstGeom prst="rect">
            <a:avLst/>
          </a:prstGeom>
          <a:solidFill>
            <a:schemeClr val="lt2"/>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2400">
                <a:solidFill>
                  <a:schemeClr val="lt1"/>
                </a:solidFill>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1483" name="Google Shape;1483;p24"/>
          <p:cNvGrpSpPr/>
          <p:nvPr/>
        </p:nvGrpSpPr>
        <p:grpSpPr>
          <a:xfrm>
            <a:off x="-148843" y="5940201"/>
            <a:ext cx="12455373" cy="917847"/>
            <a:chOff x="-111632" y="4455150"/>
            <a:chExt cx="9341530" cy="688385"/>
          </a:xfrm>
        </p:grpSpPr>
        <p:sp>
          <p:nvSpPr>
            <p:cNvPr id="1484" name="Google Shape;1484;p24"/>
            <p:cNvSpPr/>
            <p:nvPr/>
          </p:nvSpPr>
          <p:spPr>
            <a:xfrm>
              <a:off x="-111632"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485" name="Google Shape;1485;p24"/>
            <p:cNvGrpSpPr/>
            <p:nvPr/>
          </p:nvGrpSpPr>
          <p:grpSpPr>
            <a:xfrm>
              <a:off x="-101249" y="4819224"/>
              <a:ext cx="9331147" cy="324311"/>
              <a:chOff x="-101249" y="4819224"/>
              <a:chExt cx="9331147" cy="324311"/>
            </a:xfrm>
          </p:grpSpPr>
          <p:sp>
            <p:nvSpPr>
              <p:cNvPr id="1486" name="Google Shape;1486;p24"/>
              <p:cNvSpPr/>
              <p:nvPr/>
            </p:nvSpPr>
            <p:spPr>
              <a:xfrm>
                <a:off x="1456202"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87" name="Google Shape;1487;p24"/>
              <p:cNvSpPr/>
              <p:nvPr/>
            </p:nvSpPr>
            <p:spPr>
              <a:xfrm>
                <a:off x="6114093"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88" name="Google Shape;1488;p24"/>
              <p:cNvSpPr/>
              <p:nvPr/>
            </p:nvSpPr>
            <p:spPr>
              <a:xfrm>
                <a:off x="7672429"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89" name="Google Shape;1489;p24"/>
              <p:cNvSpPr/>
              <p:nvPr/>
            </p:nvSpPr>
            <p:spPr>
              <a:xfrm>
                <a:off x="9229880"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90" name="Google Shape;1490;p24"/>
              <p:cNvSpPr/>
              <p:nvPr/>
            </p:nvSpPr>
            <p:spPr>
              <a:xfrm>
                <a:off x="-101249"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91" name="Google Shape;1491;p24"/>
              <p:cNvSpPr/>
              <p:nvPr/>
            </p:nvSpPr>
            <p:spPr>
              <a:xfrm>
                <a:off x="3014538"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92" name="Google Shape;1492;p24"/>
              <p:cNvSpPr/>
              <p:nvPr/>
            </p:nvSpPr>
            <p:spPr>
              <a:xfrm>
                <a:off x="-101249"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93" name="Google Shape;1493;p24"/>
              <p:cNvSpPr/>
              <p:nvPr/>
            </p:nvSpPr>
            <p:spPr>
              <a:xfrm>
                <a:off x="4571988"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94" name="Google Shape;1494;p24"/>
              <p:cNvSpPr/>
              <p:nvPr/>
            </p:nvSpPr>
            <p:spPr>
              <a:xfrm>
                <a:off x="4556643"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95" name="Google Shape;1495;p24"/>
              <p:cNvSpPr/>
              <p:nvPr/>
            </p:nvSpPr>
            <p:spPr>
              <a:xfrm>
                <a:off x="4556643"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496" name="Google Shape;1496;p24"/>
              <p:cNvGrpSpPr/>
              <p:nvPr/>
            </p:nvGrpSpPr>
            <p:grpSpPr>
              <a:xfrm>
                <a:off x="76887" y="4932600"/>
                <a:ext cx="8997356" cy="163751"/>
                <a:chOff x="76887" y="4932600"/>
                <a:chExt cx="8997356" cy="163751"/>
              </a:xfrm>
            </p:grpSpPr>
            <p:sp>
              <p:nvSpPr>
                <p:cNvPr id="1497" name="Google Shape;1497;p24"/>
                <p:cNvSpPr/>
                <p:nvPr/>
              </p:nvSpPr>
              <p:spPr>
                <a:xfrm>
                  <a:off x="552519"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98" name="Google Shape;1498;p24"/>
                <p:cNvSpPr/>
                <p:nvPr/>
              </p:nvSpPr>
              <p:spPr>
                <a:xfrm>
                  <a:off x="76887"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99" name="Google Shape;1499;p24"/>
                <p:cNvSpPr/>
                <p:nvPr/>
              </p:nvSpPr>
              <p:spPr>
                <a:xfrm>
                  <a:off x="211794"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0" name="Google Shape;1500;p24"/>
                <p:cNvSpPr/>
                <p:nvPr/>
              </p:nvSpPr>
              <p:spPr>
                <a:xfrm>
                  <a:off x="477274"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1" name="Google Shape;1501;p24"/>
                <p:cNvSpPr/>
                <p:nvPr/>
              </p:nvSpPr>
              <p:spPr>
                <a:xfrm>
                  <a:off x="914859"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2" name="Google Shape;1502;p24"/>
                <p:cNvSpPr/>
                <p:nvPr/>
              </p:nvSpPr>
              <p:spPr>
                <a:xfrm>
                  <a:off x="873345"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3" name="Google Shape;1503;p24"/>
                <p:cNvSpPr/>
                <p:nvPr/>
              </p:nvSpPr>
              <p:spPr>
                <a:xfrm>
                  <a:off x="1089547"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4" name="Google Shape;1504;p24"/>
                <p:cNvSpPr/>
                <p:nvPr/>
              </p:nvSpPr>
              <p:spPr>
                <a:xfrm>
                  <a:off x="1227035"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5" name="Google Shape;1505;p24"/>
                <p:cNvSpPr/>
                <p:nvPr/>
              </p:nvSpPr>
              <p:spPr>
                <a:xfrm>
                  <a:off x="2110837"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6" name="Google Shape;1506;p24"/>
                <p:cNvSpPr/>
                <p:nvPr/>
              </p:nvSpPr>
              <p:spPr>
                <a:xfrm>
                  <a:off x="1635223"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7" name="Google Shape;1507;p24"/>
                <p:cNvSpPr/>
                <p:nvPr/>
              </p:nvSpPr>
              <p:spPr>
                <a:xfrm>
                  <a:off x="1770130"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8" name="Google Shape;1508;p24"/>
                <p:cNvSpPr/>
                <p:nvPr/>
              </p:nvSpPr>
              <p:spPr>
                <a:xfrm>
                  <a:off x="2034743"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9" name="Google Shape;1509;p24"/>
                <p:cNvSpPr/>
                <p:nvPr/>
              </p:nvSpPr>
              <p:spPr>
                <a:xfrm>
                  <a:off x="2473177"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0" name="Google Shape;1510;p24"/>
                <p:cNvSpPr/>
                <p:nvPr/>
              </p:nvSpPr>
              <p:spPr>
                <a:xfrm>
                  <a:off x="2431681"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1" name="Google Shape;1511;p24"/>
                <p:cNvSpPr/>
                <p:nvPr/>
              </p:nvSpPr>
              <p:spPr>
                <a:xfrm>
                  <a:off x="2647864"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2" name="Google Shape;1512;p24"/>
                <p:cNvSpPr/>
                <p:nvPr/>
              </p:nvSpPr>
              <p:spPr>
                <a:xfrm>
                  <a:off x="2784505"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3" name="Google Shape;1513;p24"/>
                <p:cNvSpPr/>
                <p:nvPr/>
              </p:nvSpPr>
              <p:spPr>
                <a:xfrm>
                  <a:off x="3669173"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4" name="Google Shape;1514;p24"/>
                <p:cNvSpPr/>
                <p:nvPr/>
              </p:nvSpPr>
              <p:spPr>
                <a:xfrm>
                  <a:off x="3193541"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5" name="Google Shape;1515;p24"/>
                <p:cNvSpPr/>
                <p:nvPr/>
              </p:nvSpPr>
              <p:spPr>
                <a:xfrm>
                  <a:off x="3327581"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6" name="Google Shape;1516;p24"/>
                <p:cNvSpPr/>
                <p:nvPr/>
              </p:nvSpPr>
              <p:spPr>
                <a:xfrm>
                  <a:off x="3593079"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7" name="Google Shape;1517;p24"/>
                <p:cNvSpPr/>
                <p:nvPr/>
              </p:nvSpPr>
              <p:spPr>
                <a:xfrm>
                  <a:off x="4031513"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8" name="Google Shape;1518;p24"/>
                <p:cNvSpPr/>
                <p:nvPr/>
              </p:nvSpPr>
              <p:spPr>
                <a:xfrm>
                  <a:off x="3989999"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9" name="Google Shape;1519;p24"/>
                <p:cNvSpPr/>
                <p:nvPr/>
              </p:nvSpPr>
              <p:spPr>
                <a:xfrm>
                  <a:off x="4205333"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0" name="Google Shape;1520;p24"/>
                <p:cNvSpPr/>
                <p:nvPr/>
              </p:nvSpPr>
              <p:spPr>
                <a:xfrm>
                  <a:off x="4342822"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1" name="Google Shape;1521;p24"/>
                <p:cNvSpPr/>
                <p:nvPr/>
              </p:nvSpPr>
              <p:spPr>
                <a:xfrm>
                  <a:off x="5210411"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2" name="Google Shape;1522;p24"/>
                <p:cNvSpPr/>
                <p:nvPr/>
              </p:nvSpPr>
              <p:spPr>
                <a:xfrm>
                  <a:off x="4734779"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3" name="Google Shape;1523;p24"/>
                <p:cNvSpPr/>
                <p:nvPr/>
              </p:nvSpPr>
              <p:spPr>
                <a:xfrm>
                  <a:off x="4869686"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4" name="Google Shape;1524;p24"/>
                <p:cNvSpPr/>
                <p:nvPr/>
              </p:nvSpPr>
              <p:spPr>
                <a:xfrm>
                  <a:off x="5135165"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5" name="Google Shape;1525;p24"/>
                <p:cNvSpPr/>
                <p:nvPr/>
              </p:nvSpPr>
              <p:spPr>
                <a:xfrm>
                  <a:off x="5572751"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6" name="Google Shape;1526;p24"/>
                <p:cNvSpPr/>
                <p:nvPr/>
              </p:nvSpPr>
              <p:spPr>
                <a:xfrm>
                  <a:off x="5531237"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7" name="Google Shape;1527;p24"/>
                <p:cNvSpPr/>
                <p:nvPr/>
              </p:nvSpPr>
              <p:spPr>
                <a:xfrm>
                  <a:off x="5747438"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8" name="Google Shape;1528;p24"/>
                <p:cNvSpPr/>
                <p:nvPr/>
              </p:nvSpPr>
              <p:spPr>
                <a:xfrm>
                  <a:off x="5884927"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9" name="Google Shape;1529;p24"/>
                <p:cNvSpPr/>
                <p:nvPr/>
              </p:nvSpPr>
              <p:spPr>
                <a:xfrm>
                  <a:off x="6768728"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0" name="Google Shape;1530;p24"/>
                <p:cNvSpPr/>
                <p:nvPr/>
              </p:nvSpPr>
              <p:spPr>
                <a:xfrm>
                  <a:off x="6293115"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1" name="Google Shape;1531;p24"/>
                <p:cNvSpPr/>
                <p:nvPr/>
              </p:nvSpPr>
              <p:spPr>
                <a:xfrm>
                  <a:off x="6428022"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2" name="Google Shape;1532;p24"/>
                <p:cNvSpPr/>
                <p:nvPr/>
              </p:nvSpPr>
              <p:spPr>
                <a:xfrm>
                  <a:off x="6692635"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3" name="Google Shape;1533;p24"/>
                <p:cNvSpPr/>
                <p:nvPr/>
              </p:nvSpPr>
              <p:spPr>
                <a:xfrm>
                  <a:off x="7131068"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4" name="Google Shape;1534;p24"/>
                <p:cNvSpPr/>
                <p:nvPr/>
              </p:nvSpPr>
              <p:spPr>
                <a:xfrm>
                  <a:off x="7089572"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5" name="Google Shape;1535;p24"/>
                <p:cNvSpPr/>
                <p:nvPr/>
              </p:nvSpPr>
              <p:spPr>
                <a:xfrm>
                  <a:off x="7305755"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6" name="Google Shape;1536;p24"/>
                <p:cNvSpPr/>
                <p:nvPr/>
              </p:nvSpPr>
              <p:spPr>
                <a:xfrm>
                  <a:off x="7442396"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7" name="Google Shape;1537;p24"/>
                <p:cNvSpPr/>
                <p:nvPr/>
              </p:nvSpPr>
              <p:spPr>
                <a:xfrm>
                  <a:off x="8327064"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8" name="Google Shape;1538;p24"/>
                <p:cNvSpPr/>
                <p:nvPr/>
              </p:nvSpPr>
              <p:spPr>
                <a:xfrm>
                  <a:off x="7851432"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9" name="Google Shape;1539;p24"/>
                <p:cNvSpPr/>
                <p:nvPr/>
              </p:nvSpPr>
              <p:spPr>
                <a:xfrm>
                  <a:off x="7985472"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0" name="Google Shape;1540;p24"/>
                <p:cNvSpPr/>
                <p:nvPr/>
              </p:nvSpPr>
              <p:spPr>
                <a:xfrm>
                  <a:off x="8250970"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1" name="Google Shape;1541;p24"/>
                <p:cNvSpPr/>
                <p:nvPr/>
              </p:nvSpPr>
              <p:spPr>
                <a:xfrm>
                  <a:off x="8689404"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2" name="Google Shape;1542;p24"/>
                <p:cNvSpPr/>
                <p:nvPr/>
              </p:nvSpPr>
              <p:spPr>
                <a:xfrm>
                  <a:off x="8647890"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3" name="Google Shape;1543;p24"/>
                <p:cNvSpPr/>
                <p:nvPr/>
              </p:nvSpPr>
              <p:spPr>
                <a:xfrm>
                  <a:off x="8863225"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4" name="Google Shape;1544;p24"/>
                <p:cNvSpPr/>
                <p:nvPr/>
              </p:nvSpPr>
              <p:spPr>
                <a:xfrm>
                  <a:off x="9000713"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1545" name="Google Shape;1545;p24"/>
            <p:cNvSpPr/>
            <p:nvPr/>
          </p:nvSpPr>
          <p:spPr>
            <a:xfrm>
              <a:off x="4546259"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546" name="Google Shape;1546;p24"/>
          <p:cNvSpPr/>
          <p:nvPr/>
        </p:nvSpPr>
        <p:spPr>
          <a:xfrm flipH="1">
            <a:off x="5737160" y="379717"/>
            <a:ext cx="1127849"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47" name="Google Shape;1547;p24"/>
          <p:cNvSpPr/>
          <p:nvPr/>
        </p:nvSpPr>
        <p:spPr>
          <a:xfrm flipH="1">
            <a:off x="386877" y="489250"/>
            <a:ext cx="1127849"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BLANK_19">
    <p:spTree>
      <p:nvGrpSpPr>
        <p:cNvPr id="1" name="Shape 1969"/>
        <p:cNvGrpSpPr/>
        <p:nvPr/>
      </p:nvGrpSpPr>
      <p:grpSpPr>
        <a:xfrm>
          <a:off x="0" y="0"/>
          <a:ext cx="0" cy="0"/>
          <a:chOff x="0" y="0"/>
          <a:chExt cx="0" cy="0"/>
        </a:xfrm>
      </p:grpSpPr>
      <p:pic>
        <p:nvPicPr>
          <p:cNvPr id="1970" name="Google Shape;1970;p31"/>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971" name="Google Shape;1971;p31"/>
          <p:cNvGrpSpPr/>
          <p:nvPr/>
        </p:nvGrpSpPr>
        <p:grpSpPr>
          <a:xfrm>
            <a:off x="-148843" y="5940201"/>
            <a:ext cx="12455373" cy="917847"/>
            <a:chOff x="-111632" y="4455150"/>
            <a:chExt cx="9341530" cy="688385"/>
          </a:xfrm>
        </p:grpSpPr>
        <p:sp>
          <p:nvSpPr>
            <p:cNvPr id="1972" name="Google Shape;1972;p31"/>
            <p:cNvSpPr/>
            <p:nvPr/>
          </p:nvSpPr>
          <p:spPr>
            <a:xfrm>
              <a:off x="-111632"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973" name="Google Shape;1973;p31"/>
            <p:cNvGrpSpPr/>
            <p:nvPr/>
          </p:nvGrpSpPr>
          <p:grpSpPr>
            <a:xfrm>
              <a:off x="-101249" y="4819224"/>
              <a:ext cx="9331147" cy="324311"/>
              <a:chOff x="-101249" y="4819224"/>
              <a:chExt cx="9331147" cy="324311"/>
            </a:xfrm>
          </p:grpSpPr>
          <p:sp>
            <p:nvSpPr>
              <p:cNvPr id="1974" name="Google Shape;1974;p31"/>
              <p:cNvSpPr/>
              <p:nvPr/>
            </p:nvSpPr>
            <p:spPr>
              <a:xfrm>
                <a:off x="1456202"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75" name="Google Shape;1975;p31"/>
              <p:cNvSpPr/>
              <p:nvPr/>
            </p:nvSpPr>
            <p:spPr>
              <a:xfrm>
                <a:off x="6114093"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76" name="Google Shape;1976;p31"/>
              <p:cNvSpPr/>
              <p:nvPr/>
            </p:nvSpPr>
            <p:spPr>
              <a:xfrm>
                <a:off x="7672429"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77" name="Google Shape;1977;p31"/>
              <p:cNvSpPr/>
              <p:nvPr/>
            </p:nvSpPr>
            <p:spPr>
              <a:xfrm>
                <a:off x="9229880"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78" name="Google Shape;1978;p31"/>
              <p:cNvSpPr/>
              <p:nvPr/>
            </p:nvSpPr>
            <p:spPr>
              <a:xfrm>
                <a:off x="-101249"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79" name="Google Shape;1979;p31"/>
              <p:cNvSpPr/>
              <p:nvPr/>
            </p:nvSpPr>
            <p:spPr>
              <a:xfrm>
                <a:off x="3014538"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0" name="Google Shape;1980;p31"/>
              <p:cNvSpPr/>
              <p:nvPr/>
            </p:nvSpPr>
            <p:spPr>
              <a:xfrm>
                <a:off x="-101249"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1" name="Google Shape;1981;p31"/>
              <p:cNvSpPr/>
              <p:nvPr/>
            </p:nvSpPr>
            <p:spPr>
              <a:xfrm>
                <a:off x="4571988"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2" name="Google Shape;1982;p31"/>
              <p:cNvSpPr/>
              <p:nvPr/>
            </p:nvSpPr>
            <p:spPr>
              <a:xfrm>
                <a:off x="4556643"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3" name="Google Shape;1983;p31"/>
              <p:cNvSpPr/>
              <p:nvPr/>
            </p:nvSpPr>
            <p:spPr>
              <a:xfrm>
                <a:off x="4556643"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984" name="Google Shape;1984;p31"/>
              <p:cNvGrpSpPr/>
              <p:nvPr/>
            </p:nvGrpSpPr>
            <p:grpSpPr>
              <a:xfrm>
                <a:off x="76887" y="4932600"/>
                <a:ext cx="8997356" cy="163751"/>
                <a:chOff x="76887" y="4932600"/>
                <a:chExt cx="8997356" cy="163751"/>
              </a:xfrm>
            </p:grpSpPr>
            <p:sp>
              <p:nvSpPr>
                <p:cNvPr id="1985" name="Google Shape;1985;p31"/>
                <p:cNvSpPr/>
                <p:nvPr/>
              </p:nvSpPr>
              <p:spPr>
                <a:xfrm>
                  <a:off x="552519"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6" name="Google Shape;1986;p31"/>
                <p:cNvSpPr/>
                <p:nvPr/>
              </p:nvSpPr>
              <p:spPr>
                <a:xfrm>
                  <a:off x="76887"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7" name="Google Shape;1987;p31"/>
                <p:cNvSpPr/>
                <p:nvPr/>
              </p:nvSpPr>
              <p:spPr>
                <a:xfrm>
                  <a:off x="211794"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8" name="Google Shape;1988;p31"/>
                <p:cNvSpPr/>
                <p:nvPr/>
              </p:nvSpPr>
              <p:spPr>
                <a:xfrm>
                  <a:off x="477274"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9" name="Google Shape;1989;p31"/>
                <p:cNvSpPr/>
                <p:nvPr/>
              </p:nvSpPr>
              <p:spPr>
                <a:xfrm>
                  <a:off x="914859"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0" name="Google Shape;1990;p31"/>
                <p:cNvSpPr/>
                <p:nvPr/>
              </p:nvSpPr>
              <p:spPr>
                <a:xfrm>
                  <a:off x="873345"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1" name="Google Shape;1991;p31"/>
                <p:cNvSpPr/>
                <p:nvPr/>
              </p:nvSpPr>
              <p:spPr>
                <a:xfrm>
                  <a:off x="1089547"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2" name="Google Shape;1992;p31"/>
                <p:cNvSpPr/>
                <p:nvPr/>
              </p:nvSpPr>
              <p:spPr>
                <a:xfrm>
                  <a:off x="1227035"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3" name="Google Shape;1993;p31"/>
                <p:cNvSpPr/>
                <p:nvPr/>
              </p:nvSpPr>
              <p:spPr>
                <a:xfrm>
                  <a:off x="2110837"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4" name="Google Shape;1994;p31"/>
                <p:cNvSpPr/>
                <p:nvPr/>
              </p:nvSpPr>
              <p:spPr>
                <a:xfrm>
                  <a:off x="1635223"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5" name="Google Shape;1995;p31"/>
                <p:cNvSpPr/>
                <p:nvPr/>
              </p:nvSpPr>
              <p:spPr>
                <a:xfrm>
                  <a:off x="1770130"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6" name="Google Shape;1996;p31"/>
                <p:cNvSpPr/>
                <p:nvPr/>
              </p:nvSpPr>
              <p:spPr>
                <a:xfrm>
                  <a:off x="2034743"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7" name="Google Shape;1997;p31"/>
                <p:cNvSpPr/>
                <p:nvPr/>
              </p:nvSpPr>
              <p:spPr>
                <a:xfrm>
                  <a:off x="2473177"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8" name="Google Shape;1998;p31"/>
                <p:cNvSpPr/>
                <p:nvPr/>
              </p:nvSpPr>
              <p:spPr>
                <a:xfrm>
                  <a:off x="2431681"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9" name="Google Shape;1999;p31"/>
                <p:cNvSpPr/>
                <p:nvPr/>
              </p:nvSpPr>
              <p:spPr>
                <a:xfrm>
                  <a:off x="2647864"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0" name="Google Shape;2000;p31"/>
                <p:cNvSpPr/>
                <p:nvPr/>
              </p:nvSpPr>
              <p:spPr>
                <a:xfrm>
                  <a:off x="2784505"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1" name="Google Shape;2001;p31"/>
                <p:cNvSpPr/>
                <p:nvPr/>
              </p:nvSpPr>
              <p:spPr>
                <a:xfrm>
                  <a:off x="3669173"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2" name="Google Shape;2002;p31"/>
                <p:cNvSpPr/>
                <p:nvPr/>
              </p:nvSpPr>
              <p:spPr>
                <a:xfrm>
                  <a:off x="3193541"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3" name="Google Shape;2003;p31"/>
                <p:cNvSpPr/>
                <p:nvPr/>
              </p:nvSpPr>
              <p:spPr>
                <a:xfrm>
                  <a:off x="3327581"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4" name="Google Shape;2004;p31"/>
                <p:cNvSpPr/>
                <p:nvPr/>
              </p:nvSpPr>
              <p:spPr>
                <a:xfrm>
                  <a:off x="3593079"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5" name="Google Shape;2005;p31"/>
                <p:cNvSpPr/>
                <p:nvPr/>
              </p:nvSpPr>
              <p:spPr>
                <a:xfrm>
                  <a:off x="4031513"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6" name="Google Shape;2006;p31"/>
                <p:cNvSpPr/>
                <p:nvPr/>
              </p:nvSpPr>
              <p:spPr>
                <a:xfrm>
                  <a:off x="3989999"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7" name="Google Shape;2007;p31"/>
                <p:cNvSpPr/>
                <p:nvPr/>
              </p:nvSpPr>
              <p:spPr>
                <a:xfrm>
                  <a:off x="4205333"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8" name="Google Shape;2008;p31"/>
                <p:cNvSpPr/>
                <p:nvPr/>
              </p:nvSpPr>
              <p:spPr>
                <a:xfrm>
                  <a:off x="4342822"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9" name="Google Shape;2009;p31"/>
                <p:cNvSpPr/>
                <p:nvPr/>
              </p:nvSpPr>
              <p:spPr>
                <a:xfrm>
                  <a:off x="5210411"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0" name="Google Shape;2010;p31"/>
                <p:cNvSpPr/>
                <p:nvPr/>
              </p:nvSpPr>
              <p:spPr>
                <a:xfrm>
                  <a:off x="4734779"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1" name="Google Shape;2011;p31"/>
                <p:cNvSpPr/>
                <p:nvPr/>
              </p:nvSpPr>
              <p:spPr>
                <a:xfrm>
                  <a:off x="4869686"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2" name="Google Shape;2012;p31"/>
                <p:cNvSpPr/>
                <p:nvPr/>
              </p:nvSpPr>
              <p:spPr>
                <a:xfrm>
                  <a:off x="5135165"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3" name="Google Shape;2013;p31"/>
                <p:cNvSpPr/>
                <p:nvPr/>
              </p:nvSpPr>
              <p:spPr>
                <a:xfrm>
                  <a:off x="5572751"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4" name="Google Shape;2014;p31"/>
                <p:cNvSpPr/>
                <p:nvPr/>
              </p:nvSpPr>
              <p:spPr>
                <a:xfrm>
                  <a:off x="5531237"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5" name="Google Shape;2015;p31"/>
                <p:cNvSpPr/>
                <p:nvPr/>
              </p:nvSpPr>
              <p:spPr>
                <a:xfrm>
                  <a:off x="5747438"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6" name="Google Shape;2016;p31"/>
                <p:cNvSpPr/>
                <p:nvPr/>
              </p:nvSpPr>
              <p:spPr>
                <a:xfrm>
                  <a:off x="5884927"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7" name="Google Shape;2017;p31"/>
                <p:cNvSpPr/>
                <p:nvPr/>
              </p:nvSpPr>
              <p:spPr>
                <a:xfrm>
                  <a:off x="6768728"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8" name="Google Shape;2018;p31"/>
                <p:cNvSpPr/>
                <p:nvPr/>
              </p:nvSpPr>
              <p:spPr>
                <a:xfrm>
                  <a:off x="6293115"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9" name="Google Shape;2019;p31"/>
                <p:cNvSpPr/>
                <p:nvPr/>
              </p:nvSpPr>
              <p:spPr>
                <a:xfrm>
                  <a:off x="6428022"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0" name="Google Shape;2020;p31"/>
                <p:cNvSpPr/>
                <p:nvPr/>
              </p:nvSpPr>
              <p:spPr>
                <a:xfrm>
                  <a:off x="6692635"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1" name="Google Shape;2021;p31"/>
                <p:cNvSpPr/>
                <p:nvPr/>
              </p:nvSpPr>
              <p:spPr>
                <a:xfrm>
                  <a:off x="7131068"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2" name="Google Shape;2022;p31"/>
                <p:cNvSpPr/>
                <p:nvPr/>
              </p:nvSpPr>
              <p:spPr>
                <a:xfrm>
                  <a:off x="7089572"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3" name="Google Shape;2023;p31"/>
                <p:cNvSpPr/>
                <p:nvPr/>
              </p:nvSpPr>
              <p:spPr>
                <a:xfrm>
                  <a:off x="7305755"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4" name="Google Shape;2024;p31"/>
                <p:cNvSpPr/>
                <p:nvPr/>
              </p:nvSpPr>
              <p:spPr>
                <a:xfrm>
                  <a:off x="7442396"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5" name="Google Shape;2025;p31"/>
                <p:cNvSpPr/>
                <p:nvPr/>
              </p:nvSpPr>
              <p:spPr>
                <a:xfrm>
                  <a:off x="8327064"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6" name="Google Shape;2026;p31"/>
                <p:cNvSpPr/>
                <p:nvPr/>
              </p:nvSpPr>
              <p:spPr>
                <a:xfrm>
                  <a:off x="7851432"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7" name="Google Shape;2027;p31"/>
                <p:cNvSpPr/>
                <p:nvPr/>
              </p:nvSpPr>
              <p:spPr>
                <a:xfrm>
                  <a:off x="7985472"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8" name="Google Shape;2028;p31"/>
                <p:cNvSpPr/>
                <p:nvPr/>
              </p:nvSpPr>
              <p:spPr>
                <a:xfrm>
                  <a:off x="8250970"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9" name="Google Shape;2029;p31"/>
                <p:cNvSpPr/>
                <p:nvPr/>
              </p:nvSpPr>
              <p:spPr>
                <a:xfrm>
                  <a:off x="8689404"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30" name="Google Shape;2030;p31"/>
                <p:cNvSpPr/>
                <p:nvPr/>
              </p:nvSpPr>
              <p:spPr>
                <a:xfrm>
                  <a:off x="8647890"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31" name="Google Shape;2031;p31"/>
                <p:cNvSpPr/>
                <p:nvPr/>
              </p:nvSpPr>
              <p:spPr>
                <a:xfrm>
                  <a:off x="8863225"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32" name="Google Shape;2032;p31"/>
                <p:cNvSpPr/>
                <p:nvPr/>
              </p:nvSpPr>
              <p:spPr>
                <a:xfrm>
                  <a:off x="9000713"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2033" name="Google Shape;2033;p31"/>
            <p:cNvSpPr/>
            <p:nvPr/>
          </p:nvSpPr>
          <p:spPr>
            <a:xfrm>
              <a:off x="4546259"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034" name="Google Shape;2034;p31"/>
          <p:cNvSpPr txBox="1">
            <a:spLocks noGrp="1"/>
          </p:cNvSpPr>
          <p:nvPr>
            <p:ph type="title"/>
          </p:nvPr>
        </p:nvSpPr>
        <p:spPr>
          <a:xfrm>
            <a:off x="950800" y="617600"/>
            <a:ext cx="10290400" cy="861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4">
    <p:spTree>
      <p:nvGrpSpPr>
        <p:cNvPr id="1" name="Shape 2105"/>
        <p:cNvGrpSpPr/>
        <p:nvPr/>
      </p:nvGrpSpPr>
      <p:grpSpPr>
        <a:xfrm>
          <a:off x="0" y="0"/>
          <a:ext cx="0" cy="0"/>
          <a:chOff x="0" y="0"/>
          <a:chExt cx="0" cy="0"/>
        </a:xfrm>
      </p:grpSpPr>
      <p:pic>
        <p:nvPicPr>
          <p:cNvPr id="2106" name="Google Shape;2106;p33"/>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2107" name="Google Shape;2107;p33"/>
          <p:cNvGrpSpPr/>
          <p:nvPr/>
        </p:nvGrpSpPr>
        <p:grpSpPr>
          <a:xfrm>
            <a:off x="-148843" y="5940201"/>
            <a:ext cx="12455373" cy="917847"/>
            <a:chOff x="-111632" y="4455150"/>
            <a:chExt cx="9341530" cy="688385"/>
          </a:xfrm>
        </p:grpSpPr>
        <p:sp>
          <p:nvSpPr>
            <p:cNvPr id="2108" name="Google Shape;2108;p33"/>
            <p:cNvSpPr/>
            <p:nvPr/>
          </p:nvSpPr>
          <p:spPr>
            <a:xfrm>
              <a:off x="-111632"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2109" name="Google Shape;2109;p33"/>
            <p:cNvGrpSpPr/>
            <p:nvPr/>
          </p:nvGrpSpPr>
          <p:grpSpPr>
            <a:xfrm>
              <a:off x="-101249" y="4819224"/>
              <a:ext cx="9331147" cy="324311"/>
              <a:chOff x="-101249" y="4819224"/>
              <a:chExt cx="9331147" cy="324311"/>
            </a:xfrm>
          </p:grpSpPr>
          <p:sp>
            <p:nvSpPr>
              <p:cNvPr id="2110" name="Google Shape;2110;p33"/>
              <p:cNvSpPr/>
              <p:nvPr/>
            </p:nvSpPr>
            <p:spPr>
              <a:xfrm>
                <a:off x="1456202"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1" name="Google Shape;2111;p33"/>
              <p:cNvSpPr/>
              <p:nvPr/>
            </p:nvSpPr>
            <p:spPr>
              <a:xfrm>
                <a:off x="6114093"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2" name="Google Shape;2112;p33"/>
              <p:cNvSpPr/>
              <p:nvPr/>
            </p:nvSpPr>
            <p:spPr>
              <a:xfrm>
                <a:off x="7672429"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3" name="Google Shape;2113;p33"/>
              <p:cNvSpPr/>
              <p:nvPr/>
            </p:nvSpPr>
            <p:spPr>
              <a:xfrm>
                <a:off x="9229880"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4" name="Google Shape;2114;p33"/>
              <p:cNvSpPr/>
              <p:nvPr/>
            </p:nvSpPr>
            <p:spPr>
              <a:xfrm>
                <a:off x="-101249"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5" name="Google Shape;2115;p33"/>
              <p:cNvSpPr/>
              <p:nvPr/>
            </p:nvSpPr>
            <p:spPr>
              <a:xfrm>
                <a:off x="3014538"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6" name="Google Shape;2116;p33"/>
              <p:cNvSpPr/>
              <p:nvPr/>
            </p:nvSpPr>
            <p:spPr>
              <a:xfrm>
                <a:off x="-101249"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7" name="Google Shape;2117;p33"/>
              <p:cNvSpPr/>
              <p:nvPr/>
            </p:nvSpPr>
            <p:spPr>
              <a:xfrm>
                <a:off x="4571988"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8" name="Google Shape;2118;p33"/>
              <p:cNvSpPr/>
              <p:nvPr/>
            </p:nvSpPr>
            <p:spPr>
              <a:xfrm>
                <a:off x="4556643"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4556643"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2120" name="Google Shape;2120;p33"/>
              <p:cNvGrpSpPr/>
              <p:nvPr/>
            </p:nvGrpSpPr>
            <p:grpSpPr>
              <a:xfrm>
                <a:off x="76887" y="4932600"/>
                <a:ext cx="8997356" cy="163751"/>
                <a:chOff x="76887" y="4932600"/>
                <a:chExt cx="8997356" cy="163751"/>
              </a:xfrm>
            </p:grpSpPr>
            <p:sp>
              <p:nvSpPr>
                <p:cNvPr id="2121" name="Google Shape;2121;p33"/>
                <p:cNvSpPr/>
                <p:nvPr/>
              </p:nvSpPr>
              <p:spPr>
                <a:xfrm>
                  <a:off x="552519"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76887"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211794"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477274"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914859"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873345"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1089547"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1227035"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110837"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1635223"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1770130"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034743"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473177"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431681"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2647864"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2784505"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669173"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193541"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9" name="Google Shape;2139;p33"/>
                <p:cNvSpPr/>
                <p:nvPr/>
              </p:nvSpPr>
              <p:spPr>
                <a:xfrm>
                  <a:off x="3327581"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0" name="Google Shape;2140;p33"/>
                <p:cNvSpPr/>
                <p:nvPr/>
              </p:nvSpPr>
              <p:spPr>
                <a:xfrm>
                  <a:off x="3593079"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4031513"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989999"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4205333"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342822"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5210411"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4734779"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4869686"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5135165"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5572751"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5531237"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5747438"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5884927"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6768728"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6293115"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6428022"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6692635"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7131068"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7089572"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7305755"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7442396"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8327064"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7851432"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7985472"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8250970"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8689404"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8647890"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7" name="Google Shape;2167;p33"/>
                <p:cNvSpPr/>
                <p:nvPr/>
              </p:nvSpPr>
              <p:spPr>
                <a:xfrm>
                  <a:off x="8863225"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8" name="Google Shape;2168;p33"/>
                <p:cNvSpPr/>
                <p:nvPr/>
              </p:nvSpPr>
              <p:spPr>
                <a:xfrm>
                  <a:off x="9000713"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2169" name="Google Shape;2169;p33"/>
            <p:cNvSpPr/>
            <p:nvPr/>
          </p:nvSpPr>
          <p:spPr>
            <a:xfrm>
              <a:off x="4546259"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0" name="Google Shape;2170;p33"/>
          <p:cNvSpPr/>
          <p:nvPr/>
        </p:nvSpPr>
        <p:spPr>
          <a:xfrm flipH="1">
            <a:off x="10737530" y="308352"/>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386868" y="574034"/>
            <a:ext cx="1127849"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2" name="Google Shape;2172;p33"/>
          <p:cNvGrpSpPr/>
          <p:nvPr/>
        </p:nvGrpSpPr>
        <p:grpSpPr>
          <a:xfrm>
            <a:off x="10592477" y="5684434"/>
            <a:ext cx="1239612" cy="781793"/>
            <a:chOff x="3876040" y="4043319"/>
            <a:chExt cx="1278302" cy="806194"/>
          </a:xfrm>
        </p:grpSpPr>
        <p:sp>
          <p:nvSpPr>
            <p:cNvPr id="2173" name="Google Shape;2173;p33"/>
            <p:cNvSpPr/>
            <p:nvPr/>
          </p:nvSpPr>
          <p:spPr>
            <a:xfrm>
              <a:off x="4297277" y="4043835"/>
              <a:ext cx="857065" cy="805678"/>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4" name="Google Shape;2174;p33"/>
            <p:cNvSpPr/>
            <p:nvPr/>
          </p:nvSpPr>
          <p:spPr>
            <a:xfrm>
              <a:off x="3876040" y="4043319"/>
              <a:ext cx="1022333" cy="801481"/>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3">
    <p:spTree>
      <p:nvGrpSpPr>
        <p:cNvPr id="1" name="Shape 2175"/>
        <p:cNvGrpSpPr/>
        <p:nvPr/>
      </p:nvGrpSpPr>
      <p:grpSpPr>
        <a:xfrm>
          <a:off x="0" y="0"/>
          <a:ext cx="0" cy="0"/>
          <a:chOff x="0" y="0"/>
          <a:chExt cx="0" cy="0"/>
        </a:xfrm>
      </p:grpSpPr>
      <p:pic>
        <p:nvPicPr>
          <p:cNvPr id="2176" name="Google Shape;2176;p34"/>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2177" name="Google Shape;2177;p34"/>
          <p:cNvGrpSpPr/>
          <p:nvPr/>
        </p:nvGrpSpPr>
        <p:grpSpPr>
          <a:xfrm>
            <a:off x="-148843" y="5940201"/>
            <a:ext cx="12455373" cy="917847"/>
            <a:chOff x="-111632" y="4455150"/>
            <a:chExt cx="9341530" cy="688385"/>
          </a:xfrm>
        </p:grpSpPr>
        <p:sp>
          <p:nvSpPr>
            <p:cNvPr id="2178" name="Google Shape;2178;p34"/>
            <p:cNvSpPr/>
            <p:nvPr/>
          </p:nvSpPr>
          <p:spPr>
            <a:xfrm>
              <a:off x="-111632"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2179" name="Google Shape;2179;p34"/>
            <p:cNvGrpSpPr/>
            <p:nvPr/>
          </p:nvGrpSpPr>
          <p:grpSpPr>
            <a:xfrm>
              <a:off x="-101249" y="4819224"/>
              <a:ext cx="9331147" cy="324311"/>
              <a:chOff x="-101249" y="4819224"/>
              <a:chExt cx="9331147" cy="324311"/>
            </a:xfrm>
          </p:grpSpPr>
          <p:sp>
            <p:nvSpPr>
              <p:cNvPr id="2180" name="Google Shape;2180;p34"/>
              <p:cNvSpPr/>
              <p:nvPr/>
            </p:nvSpPr>
            <p:spPr>
              <a:xfrm>
                <a:off x="1456202"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1" name="Google Shape;2181;p34"/>
              <p:cNvSpPr/>
              <p:nvPr/>
            </p:nvSpPr>
            <p:spPr>
              <a:xfrm>
                <a:off x="6114093"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2" name="Google Shape;2182;p34"/>
              <p:cNvSpPr/>
              <p:nvPr/>
            </p:nvSpPr>
            <p:spPr>
              <a:xfrm>
                <a:off x="7672429"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4"/>
              <p:cNvSpPr/>
              <p:nvPr/>
            </p:nvSpPr>
            <p:spPr>
              <a:xfrm>
                <a:off x="9229880"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4"/>
              <p:cNvSpPr/>
              <p:nvPr/>
            </p:nvSpPr>
            <p:spPr>
              <a:xfrm>
                <a:off x="-101249"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4"/>
              <p:cNvSpPr/>
              <p:nvPr/>
            </p:nvSpPr>
            <p:spPr>
              <a:xfrm>
                <a:off x="3014538"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4"/>
              <p:cNvSpPr/>
              <p:nvPr/>
            </p:nvSpPr>
            <p:spPr>
              <a:xfrm>
                <a:off x="-101249"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4"/>
              <p:cNvSpPr/>
              <p:nvPr/>
            </p:nvSpPr>
            <p:spPr>
              <a:xfrm>
                <a:off x="4571988"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4"/>
              <p:cNvSpPr/>
              <p:nvPr/>
            </p:nvSpPr>
            <p:spPr>
              <a:xfrm>
                <a:off x="4556643"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4"/>
              <p:cNvSpPr/>
              <p:nvPr/>
            </p:nvSpPr>
            <p:spPr>
              <a:xfrm>
                <a:off x="4556643"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2190" name="Google Shape;2190;p34"/>
              <p:cNvGrpSpPr/>
              <p:nvPr/>
            </p:nvGrpSpPr>
            <p:grpSpPr>
              <a:xfrm>
                <a:off x="76887" y="4932600"/>
                <a:ext cx="8997356" cy="163751"/>
                <a:chOff x="76887" y="4932600"/>
                <a:chExt cx="8997356" cy="163751"/>
              </a:xfrm>
            </p:grpSpPr>
            <p:sp>
              <p:nvSpPr>
                <p:cNvPr id="2191" name="Google Shape;2191;p34"/>
                <p:cNvSpPr/>
                <p:nvPr/>
              </p:nvSpPr>
              <p:spPr>
                <a:xfrm>
                  <a:off x="552519"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4"/>
                <p:cNvSpPr/>
                <p:nvPr/>
              </p:nvSpPr>
              <p:spPr>
                <a:xfrm>
                  <a:off x="76887"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4"/>
                <p:cNvSpPr/>
                <p:nvPr/>
              </p:nvSpPr>
              <p:spPr>
                <a:xfrm>
                  <a:off x="211794"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4"/>
                <p:cNvSpPr/>
                <p:nvPr/>
              </p:nvSpPr>
              <p:spPr>
                <a:xfrm>
                  <a:off x="477274"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4"/>
                <p:cNvSpPr/>
                <p:nvPr/>
              </p:nvSpPr>
              <p:spPr>
                <a:xfrm>
                  <a:off x="914859"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4"/>
                <p:cNvSpPr/>
                <p:nvPr/>
              </p:nvSpPr>
              <p:spPr>
                <a:xfrm>
                  <a:off x="873345"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4"/>
                <p:cNvSpPr/>
                <p:nvPr/>
              </p:nvSpPr>
              <p:spPr>
                <a:xfrm>
                  <a:off x="1089547"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4"/>
                <p:cNvSpPr/>
                <p:nvPr/>
              </p:nvSpPr>
              <p:spPr>
                <a:xfrm>
                  <a:off x="1227035"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4"/>
                <p:cNvSpPr/>
                <p:nvPr/>
              </p:nvSpPr>
              <p:spPr>
                <a:xfrm>
                  <a:off x="2110837"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4"/>
                <p:cNvSpPr/>
                <p:nvPr/>
              </p:nvSpPr>
              <p:spPr>
                <a:xfrm>
                  <a:off x="1635223"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4"/>
                <p:cNvSpPr/>
                <p:nvPr/>
              </p:nvSpPr>
              <p:spPr>
                <a:xfrm>
                  <a:off x="1770130"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4"/>
                <p:cNvSpPr/>
                <p:nvPr/>
              </p:nvSpPr>
              <p:spPr>
                <a:xfrm>
                  <a:off x="2034743"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4"/>
                <p:cNvSpPr/>
                <p:nvPr/>
              </p:nvSpPr>
              <p:spPr>
                <a:xfrm>
                  <a:off x="2473177"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4" name="Google Shape;2204;p34"/>
                <p:cNvSpPr/>
                <p:nvPr/>
              </p:nvSpPr>
              <p:spPr>
                <a:xfrm>
                  <a:off x="2431681"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5" name="Google Shape;2205;p34"/>
                <p:cNvSpPr/>
                <p:nvPr/>
              </p:nvSpPr>
              <p:spPr>
                <a:xfrm>
                  <a:off x="2647864"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4"/>
                <p:cNvSpPr/>
                <p:nvPr/>
              </p:nvSpPr>
              <p:spPr>
                <a:xfrm>
                  <a:off x="2784505"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4"/>
                <p:cNvSpPr/>
                <p:nvPr/>
              </p:nvSpPr>
              <p:spPr>
                <a:xfrm>
                  <a:off x="3669173"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4"/>
                <p:cNvSpPr/>
                <p:nvPr/>
              </p:nvSpPr>
              <p:spPr>
                <a:xfrm>
                  <a:off x="3193541"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4"/>
                <p:cNvSpPr/>
                <p:nvPr/>
              </p:nvSpPr>
              <p:spPr>
                <a:xfrm>
                  <a:off x="3327581"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4"/>
                <p:cNvSpPr/>
                <p:nvPr/>
              </p:nvSpPr>
              <p:spPr>
                <a:xfrm>
                  <a:off x="3593079"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4"/>
                <p:cNvSpPr/>
                <p:nvPr/>
              </p:nvSpPr>
              <p:spPr>
                <a:xfrm>
                  <a:off x="4031513"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4"/>
                <p:cNvSpPr/>
                <p:nvPr/>
              </p:nvSpPr>
              <p:spPr>
                <a:xfrm>
                  <a:off x="3989999"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4"/>
                <p:cNvSpPr/>
                <p:nvPr/>
              </p:nvSpPr>
              <p:spPr>
                <a:xfrm>
                  <a:off x="4205333"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4"/>
                <p:cNvSpPr/>
                <p:nvPr/>
              </p:nvSpPr>
              <p:spPr>
                <a:xfrm>
                  <a:off x="4342822"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4"/>
                <p:cNvSpPr/>
                <p:nvPr/>
              </p:nvSpPr>
              <p:spPr>
                <a:xfrm>
                  <a:off x="5210411"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4"/>
                <p:cNvSpPr/>
                <p:nvPr/>
              </p:nvSpPr>
              <p:spPr>
                <a:xfrm>
                  <a:off x="4734779"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4"/>
                <p:cNvSpPr/>
                <p:nvPr/>
              </p:nvSpPr>
              <p:spPr>
                <a:xfrm>
                  <a:off x="4869686"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4"/>
                <p:cNvSpPr/>
                <p:nvPr/>
              </p:nvSpPr>
              <p:spPr>
                <a:xfrm>
                  <a:off x="5135165"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9" name="Google Shape;2219;p34"/>
                <p:cNvSpPr/>
                <p:nvPr/>
              </p:nvSpPr>
              <p:spPr>
                <a:xfrm>
                  <a:off x="5572751"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0" name="Google Shape;2220;p34"/>
                <p:cNvSpPr/>
                <p:nvPr/>
              </p:nvSpPr>
              <p:spPr>
                <a:xfrm>
                  <a:off x="5531237"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1" name="Google Shape;2221;p34"/>
                <p:cNvSpPr/>
                <p:nvPr/>
              </p:nvSpPr>
              <p:spPr>
                <a:xfrm>
                  <a:off x="5747438"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2" name="Google Shape;2222;p34"/>
                <p:cNvSpPr/>
                <p:nvPr/>
              </p:nvSpPr>
              <p:spPr>
                <a:xfrm>
                  <a:off x="5884927"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3" name="Google Shape;2223;p34"/>
                <p:cNvSpPr/>
                <p:nvPr/>
              </p:nvSpPr>
              <p:spPr>
                <a:xfrm>
                  <a:off x="6768728"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4" name="Google Shape;2224;p34"/>
                <p:cNvSpPr/>
                <p:nvPr/>
              </p:nvSpPr>
              <p:spPr>
                <a:xfrm>
                  <a:off x="6293115"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5" name="Google Shape;2225;p34"/>
                <p:cNvSpPr/>
                <p:nvPr/>
              </p:nvSpPr>
              <p:spPr>
                <a:xfrm>
                  <a:off x="6428022"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6" name="Google Shape;2226;p34"/>
                <p:cNvSpPr/>
                <p:nvPr/>
              </p:nvSpPr>
              <p:spPr>
                <a:xfrm>
                  <a:off x="6692635"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7" name="Google Shape;2227;p34"/>
                <p:cNvSpPr/>
                <p:nvPr/>
              </p:nvSpPr>
              <p:spPr>
                <a:xfrm>
                  <a:off x="7131068"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8" name="Google Shape;2228;p34"/>
                <p:cNvSpPr/>
                <p:nvPr/>
              </p:nvSpPr>
              <p:spPr>
                <a:xfrm>
                  <a:off x="7089572"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9" name="Google Shape;2229;p34"/>
                <p:cNvSpPr/>
                <p:nvPr/>
              </p:nvSpPr>
              <p:spPr>
                <a:xfrm>
                  <a:off x="7305755"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0" name="Google Shape;2230;p34"/>
                <p:cNvSpPr/>
                <p:nvPr/>
              </p:nvSpPr>
              <p:spPr>
                <a:xfrm>
                  <a:off x="7442396"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1" name="Google Shape;2231;p34"/>
                <p:cNvSpPr/>
                <p:nvPr/>
              </p:nvSpPr>
              <p:spPr>
                <a:xfrm>
                  <a:off x="8327064"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2" name="Google Shape;2232;p34"/>
                <p:cNvSpPr/>
                <p:nvPr/>
              </p:nvSpPr>
              <p:spPr>
                <a:xfrm>
                  <a:off x="7851432"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3" name="Google Shape;2233;p34"/>
                <p:cNvSpPr/>
                <p:nvPr/>
              </p:nvSpPr>
              <p:spPr>
                <a:xfrm>
                  <a:off x="7985472"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4" name="Google Shape;2234;p34"/>
                <p:cNvSpPr/>
                <p:nvPr/>
              </p:nvSpPr>
              <p:spPr>
                <a:xfrm>
                  <a:off x="8250970"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5" name="Google Shape;2235;p34"/>
                <p:cNvSpPr/>
                <p:nvPr/>
              </p:nvSpPr>
              <p:spPr>
                <a:xfrm>
                  <a:off x="8689404"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6" name="Google Shape;2236;p34"/>
                <p:cNvSpPr/>
                <p:nvPr/>
              </p:nvSpPr>
              <p:spPr>
                <a:xfrm>
                  <a:off x="8647890"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7" name="Google Shape;2237;p34"/>
                <p:cNvSpPr/>
                <p:nvPr/>
              </p:nvSpPr>
              <p:spPr>
                <a:xfrm>
                  <a:off x="8863225"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8" name="Google Shape;2238;p34"/>
                <p:cNvSpPr/>
                <p:nvPr/>
              </p:nvSpPr>
              <p:spPr>
                <a:xfrm>
                  <a:off x="9000713"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2239" name="Google Shape;2239;p34"/>
            <p:cNvSpPr/>
            <p:nvPr/>
          </p:nvSpPr>
          <p:spPr>
            <a:xfrm>
              <a:off x="4546259"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40" name="Google Shape;2240;p34"/>
          <p:cNvSpPr/>
          <p:nvPr/>
        </p:nvSpPr>
        <p:spPr>
          <a:xfrm flipH="1">
            <a:off x="404873" y="449552"/>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241" name="Google Shape;2241;p34"/>
          <p:cNvGrpSpPr/>
          <p:nvPr/>
        </p:nvGrpSpPr>
        <p:grpSpPr>
          <a:xfrm>
            <a:off x="10635857" y="5631141"/>
            <a:ext cx="1323809" cy="834895"/>
            <a:chOff x="3876040" y="4043319"/>
            <a:chExt cx="1278302" cy="806194"/>
          </a:xfrm>
        </p:grpSpPr>
        <p:sp>
          <p:nvSpPr>
            <p:cNvPr id="2242" name="Google Shape;2242;p34"/>
            <p:cNvSpPr/>
            <p:nvPr/>
          </p:nvSpPr>
          <p:spPr>
            <a:xfrm>
              <a:off x="4297277" y="4043835"/>
              <a:ext cx="857065" cy="805678"/>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3" name="Google Shape;2243;p34"/>
            <p:cNvSpPr/>
            <p:nvPr/>
          </p:nvSpPr>
          <p:spPr>
            <a:xfrm>
              <a:off x="3876040" y="4043319"/>
              <a:ext cx="1022333" cy="801481"/>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44" name="Google Shape;2244;p34"/>
          <p:cNvGrpSpPr/>
          <p:nvPr/>
        </p:nvGrpSpPr>
        <p:grpSpPr>
          <a:xfrm>
            <a:off x="10373477" y="5918822"/>
            <a:ext cx="867712" cy="547244"/>
            <a:chOff x="3876040" y="4043319"/>
            <a:chExt cx="1278302" cy="806194"/>
          </a:xfrm>
        </p:grpSpPr>
        <p:sp>
          <p:nvSpPr>
            <p:cNvPr id="2245" name="Google Shape;2245;p34"/>
            <p:cNvSpPr/>
            <p:nvPr/>
          </p:nvSpPr>
          <p:spPr>
            <a:xfrm>
              <a:off x="4297277" y="4043835"/>
              <a:ext cx="857065" cy="805678"/>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6" name="Google Shape;2246;p34"/>
            <p:cNvSpPr/>
            <p:nvPr/>
          </p:nvSpPr>
          <p:spPr>
            <a:xfrm>
              <a:off x="3876040" y="4043319"/>
              <a:ext cx="1022333" cy="801481"/>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2"/>
            <a:ext cx="6096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7741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548"/>
        <p:cNvGrpSpPr/>
        <p:nvPr/>
      </p:nvGrpSpPr>
      <p:grpSpPr>
        <a:xfrm>
          <a:off x="0" y="0"/>
          <a:ext cx="0" cy="0"/>
          <a:chOff x="0" y="0"/>
          <a:chExt cx="0" cy="0"/>
        </a:xfrm>
      </p:grpSpPr>
      <p:pic>
        <p:nvPicPr>
          <p:cNvPr id="1549" name="Google Shape;1549;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550" name="Google Shape;1550;p25"/>
          <p:cNvSpPr txBox="1">
            <a:spLocks noGrp="1"/>
          </p:cNvSpPr>
          <p:nvPr>
            <p:ph type="title"/>
          </p:nvPr>
        </p:nvSpPr>
        <p:spPr>
          <a:xfrm>
            <a:off x="950800" y="1384533"/>
            <a:ext cx="4627600" cy="2664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551" name="Google Shape;1551;p25"/>
          <p:cNvSpPr txBox="1">
            <a:spLocks noGrp="1"/>
          </p:cNvSpPr>
          <p:nvPr>
            <p:ph type="subTitle" idx="1"/>
          </p:nvPr>
        </p:nvSpPr>
        <p:spPr>
          <a:xfrm>
            <a:off x="950800" y="4048600"/>
            <a:ext cx="4627600" cy="1120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52" name="Google Shape;1552;p25"/>
          <p:cNvSpPr>
            <a:spLocks noGrp="1"/>
          </p:cNvSpPr>
          <p:nvPr>
            <p:ph type="pic" idx="2"/>
          </p:nvPr>
        </p:nvSpPr>
        <p:spPr>
          <a:xfrm>
            <a:off x="6553668" y="1258400"/>
            <a:ext cx="4360000" cy="4341200"/>
          </a:xfrm>
          <a:prstGeom prst="rect">
            <a:avLst/>
          </a:prstGeom>
          <a:noFill/>
          <a:ln>
            <a:noFill/>
          </a:ln>
        </p:spPr>
      </p:sp>
      <p:grpSp>
        <p:nvGrpSpPr>
          <p:cNvPr id="1553" name="Google Shape;1553;p25"/>
          <p:cNvGrpSpPr/>
          <p:nvPr/>
        </p:nvGrpSpPr>
        <p:grpSpPr>
          <a:xfrm>
            <a:off x="-148843" y="5940201"/>
            <a:ext cx="12455373" cy="917847"/>
            <a:chOff x="-111632" y="4455150"/>
            <a:chExt cx="9341530" cy="688385"/>
          </a:xfrm>
        </p:grpSpPr>
        <p:sp>
          <p:nvSpPr>
            <p:cNvPr id="1554" name="Google Shape;1554;p25"/>
            <p:cNvSpPr/>
            <p:nvPr/>
          </p:nvSpPr>
          <p:spPr>
            <a:xfrm>
              <a:off x="-111632"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555" name="Google Shape;1555;p25"/>
            <p:cNvGrpSpPr/>
            <p:nvPr/>
          </p:nvGrpSpPr>
          <p:grpSpPr>
            <a:xfrm>
              <a:off x="-101249" y="4819224"/>
              <a:ext cx="9331147" cy="324311"/>
              <a:chOff x="-101249" y="4819224"/>
              <a:chExt cx="9331147" cy="324311"/>
            </a:xfrm>
          </p:grpSpPr>
          <p:sp>
            <p:nvSpPr>
              <p:cNvPr id="1556" name="Google Shape;1556;p25"/>
              <p:cNvSpPr/>
              <p:nvPr/>
            </p:nvSpPr>
            <p:spPr>
              <a:xfrm>
                <a:off x="1456202"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57" name="Google Shape;1557;p25"/>
              <p:cNvSpPr/>
              <p:nvPr/>
            </p:nvSpPr>
            <p:spPr>
              <a:xfrm>
                <a:off x="6114093"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58" name="Google Shape;1558;p25"/>
              <p:cNvSpPr/>
              <p:nvPr/>
            </p:nvSpPr>
            <p:spPr>
              <a:xfrm>
                <a:off x="7672429"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59" name="Google Shape;1559;p25"/>
              <p:cNvSpPr/>
              <p:nvPr/>
            </p:nvSpPr>
            <p:spPr>
              <a:xfrm>
                <a:off x="9229880"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0" name="Google Shape;1560;p25"/>
              <p:cNvSpPr/>
              <p:nvPr/>
            </p:nvSpPr>
            <p:spPr>
              <a:xfrm>
                <a:off x="-101249"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1" name="Google Shape;1561;p25"/>
              <p:cNvSpPr/>
              <p:nvPr/>
            </p:nvSpPr>
            <p:spPr>
              <a:xfrm>
                <a:off x="3014538"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2" name="Google Shape;1562;p25"/>
              <p:cNvSpPr/>
              <p:nvPr/>
            </p:nvSpPr>
            <p:spPr>
              <a:xfrm>
                <a:off x="-101249"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3" name="Google Shape;1563;p25"/>
              <p:cNvSpPr/>
              <p:nvPr/>
            </p:nvSpPr>
            <p:spPr>
              <a:xfrm>
                <a:off x="4571988"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4" name="Google Shape;1564;p25"/>
              <p:cNvSpPr/>
              <p:nvPr/>
            </p:nvSpPr>
            <p:spPr>
              <a:xfrm>
                <a:off x="4556643"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5" name="Google Shape;1565;p25"/>
              <p:cNvSpPr/>
              <p:nvPr/>
            </p:nvSpPr>
            <p:spPr>
              <a:xfrm>
                <a:off x="4556643"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566" name="Google Shape;1566;p25"/>
              <p:cNvGrpSpPr/>
              <p:nvPr/>
            </p:nvGrpSpPr>
            <p:grpSpPr>
              <a:xfrm>
                <a:off x="76887" y="4932600"/>
                <a:ext cx="8997356" cy="163751"/>
                <a:chOff x="76887" y="4932600"/>
                <a:chExt cx="8997356" cy="163751"/>
              </a:xfrm>
            </p:grpSpPr>
            <p:sp>
              <p:nvSpPr>
                <p:cNvPr id="1567" name="Google Shape;1567;p25"/>
                <p:cNvSpPr/>
                <p:nvPr/>
              </p:nvSpPr>
              <p:spPr>
                <a:xfrm>
                  <a:off x="552519"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8" name="Google Shape;1568;p25"/>
                <p:cNvSpPr/>
                <p:nvPr/>
              </p:nvSpPr>
              <p:spPr>
                <a:xfrm>
                  <a:off x="76887"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9" name="Google Shape;1569;p25"/>
                <p:cNvSpPr/>
                <p:nvPr/>
              </p:nvSpPr>
              <p:spPr>
                <a:xfrm>
                  <a:off x="211794"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0" name="Google Shape;1570;p25"/>
                <p:cNvSpPr/>
                <p:nvPr/>
              </p:nvSpPr>
              <p:spPr>
                <a:xfrm>
                  <a:off x="477274"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1" name="Google Shape;1571;p25"/>
                <p:cNvSpPr/>
                <p:nvPr/>
              </p:nvSpPr>
              <p:spPr>
                <a:xfrm>
                  <a:off x="914859"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2" name="Google Shape;1572;p25"/>
                <p:cNvSpPr/>
                <p:nvPr/>
              </p:nvSpPr>
              <p:spPr>
                <a:xfrm>
                  <a:off x="873345"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3" name="Google Shape;1573;p25"/>
                <p:cNvSpPr/>
                <p:nvPr/>
              </p:nvSpPr>
              <p:spPr>
                <a:xfrm>
                  <a:off x="1089547"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4" name="Google Shape;1574;p25"/>
                <p:cNvSpPr/>
                <p:nvPr/>
              </p:nvSpPr>
              <p:spPr>
                <a:xfrm>
                  <a:off x="1227035"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5" name="Google Shape;1575;p25"/>
                <p:cNvSpPr/>
                <p:nvPr/>
              </p:nvSpPr>
              <p:spPr>
                <a:xfrm>
                  <a:off x="2110837"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6" name="Google Shape;1576;p25"/>
                <p:cNvSpPr/>
                <p:nvPr/>
              </p:nvSpPr>
              <p:spPr>
                <a:xfrm>
                  <a:off x="1635223"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7" name="Google Shape;1577;p25"/>
                <p:cNvSpPr/>
                <p:nvPr/>
              </p:nvSpPr>
              <p:spPr>
                <a:xfrm>
                  <a:off x="1770130"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8" name="Google Shape;1578;p25"/>
                <p:cNvSpPr/>
                <p:nvPr/>
              </p:nvSpPr>
              <p:spPr>
                <a:xfrm>
                  <a:off x="2034743"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9" name="Google Shape;1579;p25"/>
                <p:cNvSpPr/>
                <p:nvPr/>
              </p:nvSpPr>
              <p:spPr>
                <a:xfrm>
                  <a:off x="2473177"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0" name="Google Shape;1580;p25"/>
                <p:cNvSpPr/>
                <p:nvPr/>
              </p:nvSpPr>
              <p:spPr>
                <a:xfrm>
                  <a:off x="2431681"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1" name="Google Shape;1581;p25"/>
                <p:cNvSpPr/>
                <p:nvPr/>
              </p:nvSpPr>
              <p:spPr>
                <a:xfrm>
                  <a:off x="2647864"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2" name="Google Shape;1582;p25"/>
                <p:cNvSpPr/>
                <p:nvPr/>
              </p:nvSpPr>
              <p:spPr>
                <a:xfrm>
                  <a:off x="2784505"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3" name="Google Shape;1583;p25"/>
                <p:cNvSpPr/>
                <p:nvPr/>
              </p:nvSpPr>
              <p:spPr>
                <a:xfrm>
                  <a:off x="3669173"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4" name="Google Shape;1584;p25"/>
                <p:cNvSpPr/>
                <p:nvPr/>
              </p:nvSpPr>
              <p:spPr>
                <a:xfrm>
                  <a:off x="3193541"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5" name="Google Shape;1585;p25"/>
                <p:cNvSpPr/>
                <p:nvPr/>
              </p:nvSpPr>
              <p:spPr>
                <a:xfrm>
                  <a:off x="3327581"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6" name="Google Shape;1586;p25"/>
                <p:cNvSpPr/>
                <p:nvPr/>
              </p:nvSpPr>
              <p:spPr>
                <a:xfrm>
                  <a:off x="3593079"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7" name="Google Shape;1587;p25"/>
                <p:cNvSpPr/>
                <p:nvPr/>
              </p:nvSpPr>
              <p:spPr>
                <a:xfrm>
                  <a:off x="4031513"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8" name="Google Shape;1588;p25"/>
                <p:cNvSpPr/>
                <p:nvPr/>
              </p:nvSpPr>
              <p:spPr>
                <a:xfrm>
                  <a:off x="3989999"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9" name="Google Shape;1589;p25"/>
                <p:cNvSpPr/>
                <p:nvPr/>
              </p:nvSpPr>
              <p:spPr>
                <a:xfrm>
                  <a:off x="4205333"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0" name="Google Shape;1590;p25"/>
                <p:cNvSpPr/>
                <p:nvPr/>
              </p:nvSpPr>
              <p:spPr>
                <a:xfrm>
                  <a:off x="4342822"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1" name="Google Shape;1591;p25"/>
                <p:cNvSpPr/>
                <p:nvPr/>
              </p:nvSpPr>
              <p:spPr>
                <a:xfrm>
                  <a:off x="5210411"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2" name="Google Shape;1592;p25"/>
                <p:cNvSpPr/>
                <p:nvPr/>
              </p:nvSpPr>
              <p:spPr>
                <a:xfrm>
                  <a:off x="4734779"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3" name="Google Shape;1593;p25"/>
                <p:cNvSpPr/>
                <p:nvPr/>
              </p:nvSpPr>
              <p:spPr>
                <a:xfrm>
                  <a:off x="4869686"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4" name="Google Shape;1594;p25"/>
                <p:cNvSpPr/>
                <p:nvPr/>
              </p:nvSpPr>
              <p:spPr>
                <a:xfrm>
                  <a:off x="5135165"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5" name="Google Shape;1595;p25"/>
                <p:cNvSpPr/>
                <p:nvPr/>
              </p:nvSpPr>
              <p:spPr>
                <a:xfrm>
                  <a:off x="5572751"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6" name="Google Shape;1596;p25"/>
                <p:cNvSpPr/>
                <p:nvPr/>
              </p:nvSpPr>
              <p:spPr>
                <a:xfrm>
                  <a:off x="5531237"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7" name="Google Shape;1597;p25"/>
                <p:cNvSpPr/>
                <p:nvPr/>
              </p:nvSpPr>
              <p:spPr>
                <a:xfrm>
                  <a:off x="5747438"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8" name="Google Shape;1598;p25"/>
                <p:cNvSpPr/>
                <p:nvPr/>
              </p:nvSpPr>
              <p:spPr>
                <a:xfrm>
                  <a:off x="5884927"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9" name="Google Shape;1599;p25"/>
                <p:cNvSpPr/>
                <p:nvPr/>
              </p:nvSpPr>
              <p:spPr>
                <a:xfrm>
                  <a:off x="6768728"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0" name="Google Shape;1600;p25"/>
                <p:cNvSpPr/>
                <p:nvPr/>
              </p:nvSpPr>
              <p:spPr>
                <a:xfrm>
                  <a:off x="6293115"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1" name="Google Shape;1601;p25"/>
                <p:cNvSpPr/>
                <p:nvPr/>
              </p:nvSpPr>
              <p:spPr>
                <a:xfrm>
                  <a:off x="6428022"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2" name="Google Shape;1602;p25"/>
                <p:cNvSpPr/>
                <p:nvPr/>
              </p:nvSpPr>
              <p:spPr>
                <a:xfrm>
                  <a:off x="6692635"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3" name="Google Shape;1603;p25"/>
                <p:cNvSpPr/>
                <p:nvPr/>
              </p:nvSpPr>
              <p:spPr>
                <a:xfrm>
                  <a:off x="7131068"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4" name="Google Shape;1604;p25"/>
                <p:cNvSpPr/>
                <p:nvPr/>
              </p:nvSpPr>
              <p:spPr>
                <a:xfrm>
                  <a:off x="7089572"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5" name="Google Shape;1605;p25"/>
                <p:cNvSpPr/>
                <p:nvPr/>
              </p:nvSpPr>
              <p:spPr>
                <a:xfrm>
                  <a:off x="7305755"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6" name="Google Shape;1606;p25"/>
                <p:cNvSpPr/>
                <p:nvPr/>
              </p:nvSpPr>
              <p:spPr>
                <a:xfrm>
                  <a:off x="7442396"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7" name="Google Shape;1607;p25"/>
                <p:cNvSpPr/>
                <p:nvPr/>
              </p:nvSpPr>
              <p:spPr>
                <a:xfrm>
                  <a:off x="8327064"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8" name="Google Shape;1608;p25"/>
                <p:cNvSpPr/>
                <p:nvPr/>
              </p:nvSpPr>
              <p:spPr>
                <a:xfrm>
                  <a:off x="7851432"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9" name="Google Shape;1609;p25"/>
                <p:cNvSpPr/>
                <p:nvPr/>
              </p:nvSpPr>
              <p:spPr>
                <a:xfrm>
                  <a:off x="7985472"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0" name="Google Shape;1610;p25"/>
                <p:cNvSpPr/>
                <p:nvPr/>
              </p:nvSpPr>
              <p:spPr>
                <a:xfrm>
                  <a:off x="8250970"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1" name="Google Shape;1611;p25"/>
                <p:cNvSpPr/>
                <p:nvPr/>
              </p:nvSpPr>
              <p:spPr>
                <a:xfrm>
                  <a:off x="8689404"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2" name="Google Shape;1612;p25"/>
                <p:cNvSpPr/>
                <p:nvPr/>
              </p:nvSpPr>
              <p:spPr>
                <a:xfrm>
                  <a:off x="8647890"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3" name="Google Shape;1613;p25"/>
                <p:cNvSpPr/>
                <p:nvPr/>
              </p:nvSpPr>
              <p:spPr>
                <a:xfrm>
                  <a:off x="8863225"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4" name="Google Shape;1614;p25"/>
                <p:cNvSpPr/>
                <p:nvPr/>
              </p:nvSpPr>
              <p:spPr>
                <a:xfrm>
                  <a:off x="9000713"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1615" name="Google Shape;1615;p25"/>
            <p:cNvSpPr/>
            <p:nvPr/>
          </p:nvSpPr>
          <p:spPr>
            <a:xfrm>
              <a:off x="4546259"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616" name="Google Shape;1616;p25"/>
          <p:cNvSpPr/>
          <p:nvPr/>
        </p:nvSpPr>
        <p:spPr>
          <a:xfrm>
            <a:off x="576597" y="449060"/>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617" name="Google Shape;1617;p25"/>
          <p:cNvSpPr/>
          <p:nvPr/>
        </p:nvSpPr>
        <p:spPr>
          <a:xfrm flipH="1">
            <a:off x="10658930" y="449060"/>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extLst>
      <p:ext uri="{BB962C8B-B14F-4D97-AF65-F5344CB8AC3E}">
        <p14:creationId xmlns:p14="http://schemas.microsoft.com/office/powerpoint/2010/main" val="4236754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F20D03-9EE0-4E87-80D6-46FD2D6F0CFC}" type="datetimeFigureOut">
              <a:rPr lang="vi-VN" smtClean="0"/>
              <a:t>07/11/2023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AA3AD4-1382-439D-8511-AABA174CCA8E}" type="slidenum">
              <a:rPr lang="vi-VN" smtClean="0"/>
              <a:t>‹#›</a:t>
            </a:fld>
            <a:endParaRPr lang="vi-VN"/>
          </a:p>
        </p:txBody>
      </p:sp>
    </p:spTree>
    <p:extLst>
      <p:ext uri="{BB962C8B-B14F-4D97-AF65-F5344CB8AC3E}">
        <p14:creationId xmlns:p14="http://schemas.microsoft.com/office/powerpoint/2010/main" val="2272653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pic>
        <p:nvPicPr>
          <p:cNvPr id="77" name="Google Shape;77;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78" name="Google Shape;78;p3"/>
          <p:cNvSpPr txBox="1">
            <a:spLocks noGrp="1"/>
          </p:cNvSpPr>
          <p:nvPr>
            <p:ph type="title"/>
          </p:nvPr>
        </p:nvSpPr>
        <p:spPr>
          <a:xfrm>
            <a:off x="950800" y="3331805"/>
            <a:ext cx="6323200" cy="110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3286400" y="1684139"/>
            <a:ext cx="1652000" cy="14828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950800" y="4600661"/>
            <a:ext cx="6323200" cy="573200"/>
          </a:xfrm>
          <a:prstGeom prst="rect">
            <a:avLst/>
          </a:prstGeom>
          <a:solidFill>
            <a:schemeClr val="l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400">
                <a:solidFill>
                  <a:schemeClr val="lt1"/>
                </a:solidFill>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grpSp>
        <p:nvGrpSpPr>
          <p:cNvPr id="81" name="Google Shape;81;p3"/>
          <p:cNvGrpSpPr/>
          <p:nvPr/>
        </p:nvGrpSpPr>
        <p:grpSpPr>
          <a:xfrm>
            <a:off x="-148843" y="5940201"/>
            <a:ext cx="12455373" cy="917847"/>
            <a:chOff x="-111632" y="4455150"/>
            <a:chExt cx="9341530" cy="688385"/>
          </a:xfrm>
        </p:grpSpPr>
        <p:sp>
          <p:nvSpPr>
            <p:cNvPr id="82" name="Google Shape;82;p3"/>
            <p:cNvSpPr/>
            <p:nvPr/>
          </p:nvSpPr>
          <p:spPr>
            <a:xfrm>
              <a:off x="-111632"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83" name="Google Shape;83;p3"/>
            <p:cNvGrpSpPr/>
            <p:nvPr/>
          </p:nvGrpSpPr>
          <p:grpSpPr>
            <a:xfrm>
              <a:off x="-101249" y="4819224"/>
              <a:ext cx="9331147" cy="324311"/>
              <a:chOff x="-101249" y="4819224"/>
              <a:chExt cx="9331147" cy="324311"/>
            </a:xfrm>
          </p:grpSpPr>
          <p:sp>
            <p:nvSpPr>
              <p:cNvPr id="84" name="Google Shape;84;p3"/>
              <p:cNvSpPr/>
              <p:nvPr/>
            </p:nvSpPr>
            <p:spPr>
              <a:xfrm>
                <a:off x="1456202"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3"/>
              <p:cNvSpPr/>
              <p:nvPr/>
            </p:nvSpPr>
            <p:spPr>
              <a:xfrm>
                <a:off x="6114093"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3"/>
              <p:cNvSpPr/>
              <p:nvPr/>
            </p:nvSpPr>
            <p:spPr>
              <a:xfrm>
                <a:off x="7672429"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3"/>
              <p:cNvSpPr/>
              <p:nvPr/>
            </p:nvSpPr>
            <p:spPr>
              <a:xfrm>
                <a:off x="9229880"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3"/>
              <p:cNvSpPr/>
              <p:nvPr/>
            </p:nvSpPr>
            <p:spPr>
              <a:xfrm>
                <a:off x="-101249"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3"/>
              <p:cNvSpPr/>
              <p:nvPr/>
            </p:nvSpPr>
            <p:spPr>
              <a:xfrm>
                <a:off x="3014538"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3"/>
              <p:cNvSpPr/>
              <p:nvPr/>
            </p:nvSpPr>
            <p:spPr>
              <a:xfrm>
                <a:off x="-101249"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3"/>
              <p:cNvSpPr/>
              <p:nvPr/>
            </p:nvSpPr>
            <p:spPr>
              <a:xfrm>
                <a:off x="4571988"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2" name="Google Shape;92;p3"/>
              <p:cNvSpPr/>
              <p:nvPr/>
            </p:nvSpPr>
            <p:spPr>
              <a:xfrm>
                <a:off x="4556643"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 name="Google Shape;93;p3"/>
              <p:cNvSpPr/>
              <p:nvPr/>
            </p:nvSpPr>
            <p:spPr>
              <a:xfrm>
                <a:off x="4556643"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94" name="Google Shape;94;p3"/>
              <p:cNvGrpSpPr/>
              <p:nvPr/>
            </p:nvGrpSpPr>
            <p:grpSpPr>
              <a:xfrm>
                <a:off x="76887" y="4932600"/>
                <a:ext cx="8997356" cy="163751"/>
                <a:chOff x="76887" y="4932600"/>
                <a:chExt cx="8997356" cy="163751"/>
              </a:xfrm>
            </p:grpSpPr>
            <p:sp>
              <p:nvSpPr>
                <p:cNvPr id="95" name="Google Shape;95;p3"/>
                <p:cNvSpPr/>
                <p:nvPr/>
              </p:nvSpPr>
              <p:spPr>
                <a:xfrm>
                  <a:off x="552519"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3"/>
                <p:cNvSpPr/>
                <p:nvPr/>
              </p:nvSpPr>
              <p:spPr>
                <a:xfrm>
                  <a:off x="76887"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3"/>
                <p:cNvSpPr/>
                <p:nvPr/>
              </p:nvSpPr>
              <p:spPr>
                <a:xfrm>
                  <a:off x="211794"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3"/>
                <p:cNvSpPr/>
                <p:nvPr/>
              </p:nvSpPr>
              <p:spPr>
                <a:xfrm>
                  <a:off x="477274"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3"/>
                <p:cNvSpPr/>
                <p:nvPr/>
              </p:nvSpPr>
              <p:spPr>
                <a:xfrm>
                  <a:off x="914859"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3"/>
                <p:cNvSpPr/>
                <p:nvPr/>
              </p:nvSpPr>
              <p:spPr>
                <a:xfrm>
                  <a:off x="873345"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3"/>
                <p:cNvSpPr/>
                <p:nvPr/>
              </p:nvSpPr>
              <p:spPr>
                <a:xfrm>
                  <a:off x="1089547"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 name="Google Shape;102;p3"/>
                <p:cNvSpPr/>
                <p:nvPr/>
              </p:nvSpPr>
              <p:spPr>
                <a:xfrm>
                  <a:off x="1227035"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 name="Google Shape;103;p3"/>
                <p:cNvSpPr/>
                <p:nvPr/>
              </p:nvSpPr>
              <p:spPr>
                <a:xfrm>
                  <a:off x="2110837"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3"/>
                <p:cNvSpPr/>
                <p:nvPr/>
              </p:nvSpPr>
              <p:spPr>
                <a:xfrm>
                  <a:off x="1635223"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3"/>
                <p:cNvSpPr/>
                <p:nvPr/>
              </p:nvSpPr>
              <p:spPr>
                <a:xfrm>
                  <a:off x="1770130"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3"/>
                <p:cNvSpPr/>
                <p:nvPr/>
              </p:nvSpPr>
              <p:spPr>
                <a:xfrm>
                  <a:off x="2034743"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3"/>
                <p:cNvSpPr/>
                <p:nvPr/>
              </p:nvSpPr>
              <p:spPr>
                <a:xfrm>
                  <a:off x="2473177"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3"/>
                <p:cNvSpPr/>
                <p:nvPr/>
              </p:nvSpPr>
              <p:spPr>
                <a:xfrm>
                  <a:off x="2431681"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3"/>
                <p:cNvSpPr/>
                <p:nvPr/>
              </p:nvSpPr>
              <p:spPr>
                <a:xfrm>
                  <a:off x="2647864"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3"/>
                <p:cNvSpPr/>
                <p:nvPr/>
              </p:nvSpPr>
              <p:spPr>
                <a:xfrm>
                  <a:off x="2784505"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1" name="Google Shape;111;p3"/>
                <p:cNvSpPr/>
                <p:nvPr/>
              </p:nvSpPr>
              <p:spPr>
                <a:xfrm>
                  <a:off x="3669173"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2" name="Google Shape;112;p3"/>
                <p:cNvSpPr/>
                <p:nvPr/>
              </p:nvSpPr>
              <p:spPr>
                <a:xfrm>
                  <a:off x="3193541"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3"/>
                <p:cNvSpPr/>
                <p:nvPr/>
              </p:nvSpPr>
              <p:spPr>
                <a:xfrm>
                  <a:off x="3327581"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3"/>
                <p:cNvSpPr/>
                <p:nvPr/>
              </p:nvSpPr>
              <p:spPr>
                <a:xfrm>
                  <a:off x="3593079"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3"/>
                <p:cNvSpPr/>
                <p:nvPr/>
              </p:nvSpPr>
              <p:spPr>
                <a:xfrm>
                  <a:off x="4031513"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3"/>
                <p:cNvSpPr/>
                <p:nvPr/>
              </p:nvSpPr>
              <p:spPr>
                <a:xfrm>
                  <a:off x="3989999"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3"/>
                <p:cNvSpPr/>
                <p:nvPr/>
              </p:nvSpPr>
              <p:spPr>
                <a:xfrm>
                  <a:off x="4205333"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 name="Google Shape;118;p3"/>
                <p:cNvSpPr/>
                <p:nvPr/>
              </p:nvSpPr>
              <p:spPr>
                <a:xfrm>
                  <a:off x="4342822"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 name="Google Shape;119;p3"/>
                <p:cNvSpPr/>
                <p:nvPr/>
              </p:nvSpPr>
              <p:spPr>
                <a:xfrm>
                  <a:off x="5210411"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3"/>
                <p:cNvSpPr/>
                <p:nvPr/>
              </p:nvSpPr>
              <p:spPr>
                <a:xfrm>
                  <a:off x="4734779"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3"/>
                <p:cNvSpPr/>
                <p:nvPr/>
              </p:nvSpPr>
              <p:spPr>
                <a:xfrm>
                  <a:off x="4869686"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3"/>
                <p:cNvSpPr/>
                <p:nvPr/>
              </p:nvSpPr>
              <p:spPr>
                <a:xfrm>
                  <a:off x="5135165"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3"/>
                <p:cNvSpPr/>
                <p:nvPr/>
              </p:nvSpPr>
              <p:spPr>
                <a:xfrm>
                  <a:off x="5572751"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4" name="Google Shape;124;p3"/>
                <p:cNvSpPr/>
                <p:nvPr/>
              </p:nvSpPr>
              <p:spPr>
                <a:xfrm>
                  <a:off x="5531237"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5" name="Google Shape;125;p3"/>
                <p:cNvSpPr/>
                <p:nvPr/>
              </p:nvSpPr>
              <p:spPr>
                <a:xfrm>
                  <a:off x="5747438"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3"/>
                <p:cNvSpPr/>
                <p:nvPr/>
              </p:nvSpPr>
              <p:spPr>
                <a:xfrm>
                  <a:off x="5884927"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3"/>
                <p:cNvSpPr/>
                <p:nvPr/>
              </p:nvSpPr>
              <p:spPr>
                <a:xfrm>
                  <a:off x="6768728"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3"/>
                <p:cNvSpPr/>
                <p:nvPr/>
              </p:nvSpPr>
              <p:spPr>
                <a:xfrm>
                  <a:off x="6293115"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3"/>
                <p:cNvSpPr/>
                <p:nvPr/>
              </p:nvSpPr>
              <p:spPr>
                <a:xfrm>
                  <a:off x="6428022"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3"/>
                <p:cNvSpPr/>
                <p:nvPr/>
              </p:nvSpPr>
              <p:spPr>
                <a:xfrm>
                  <a:off x="6692635"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3"/>
                <p:cNvSpPr/>
                <p:nvPr/>
              </p:nvSpPr>
              <p:spPr>
                <a:xfrm>
                  <a:off x="7131068"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3"/>
                <p:cNvSpPr/>
                <p:nvPr/>
              </p:nvSpPr>
              <p:spPr>
                <a:xfrm>
                  <a:off x="7089572"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3"/>
                <p:cNvSpPr/>
                <p:nvPr/>
              </p:nvSpPr>
              <p:spPr>
                <a:xfrm>
                  <a:off x="7305755"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3"/>
                <p:cNvSpPr/>
                <p:nvPr/>
              </p:nvSpPr>
              <p:spPr>
                <a:xfrm>
                  <a:off x="7442396"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3"/>
                <p:cNvSpPr/>
                <p:nvPr/>
              </p:nvSpPr>
              <p:spPr>
                <a:xfrm>
                  <a:off x="8327064"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3"/>
                <p:cNvSpPr/>
                <p:nvPr/>
              </p:nvSpPr>
              <p:spPr>
                <a:xfrm>
                  <a:off x="7851432"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3"/>
                <p:cNvSpPr/>
                <p:nvPr/>
              </p:nvSpPr>
              <p:spPr>
                <a:xfrm>
                  <a:off x="7985472"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3"/>
                <p:cNvSpPr/>
                <p:nvPr/>
              </p:nvSpPr>
              <p:spPr>
                <a:xfrm>
                  <a:off x="8250970"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3"/>
                <p:cNvSpPr/>
                <p:nvPr/>
              </p:nvSpPr>
              <p:spPr>
                <a:xfrm>
                  <a:off x="8689404"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3"/>
                <p:cNvSpPr/>
                <p:nvPr/>
              </p:nvSpPr>
              <p:spPr>
                <a:xfrm>
                  <a:off x="8647890"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3"/>
                <p:cNvSpPr/>
                <p:nvPr/>
              </p:nvSpPr>
              <p:spPr>
                <a:xfrm>
                  <a:off x="8863225"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3"/>
                <p:cNvSpPr/>
                <p:nvPr/>
              </p:nvSpPr>
              <p:spPr>
                <a:xfrm>
                  <a:off x="9000713"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143" name="Google Shape;143;p3"/>
            <p:cNvSpPr/>
            <p:nvPr/>
          </p:nvSpPr>
          <p:spPr>
            <a:xfrm>
              <a:off x="4546259"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44" name="Google Shape;144;p3"/>
          <p:cNvSpPr/>
          <p:nvPr/>
        </p:nvSpPr>
        <p:spPr>
          <a:xfrm>
            <a:off x="5833068" y="489250"/>
            <a:ext cx="1127849"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45" name="Google Shape;145;p3"/>
          <p:cNvSpPr/>
          <p:nvPr/>
        </p:nvSpPr>
        <p:spPr>
          <a:xfrm flipH="1">
            <a:off x="516410" y="1477688"/>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F20D03-9EE0-4E87-80D6-46FD2D6F0CFC}" type="datetimeFigureOut">
              <a:rPr lang="vi-VN" smtClean="0"/>
              <a:t>07/11/2023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AA3AD4-1382-439D-8511-AABA174CCA8E}" type="slidenum">
              <a:rPr lang="vi-VN" smtClean="0"/>
              <a:t>‹#›</a:t>
            </a:fld>
            <a:endParaRPr lang="vi-VN"/>
          </a:p>
        </p:txBody>
      </p:sp>
    </p:spTree>
    <p:extLst>
      <p:ext uri="{BB962C8B-B14F-4D97-AF65-F5344CB8AC3E}">
        <p14:creationId xmlns:p14="http://schemas.microsoft.com/office/powerpoint/2010/main" val="2713250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F20D03-9EE0-4E87-80D6-46FD2D6F0CFC}" type="datetimeFigureOut">
              <a:rPr lang="vi-VN" smtClean="0"/>
              <a:t>07/11/2023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AA3AD4-1382-439D-8511-AABA174CCA8E}" type="slidenum">
              <a:rPr lang="vi-VN" smtClean="0"/>
              <a:t>‹#›</a:t>
            </a:fld>
            <a:endParaRPr lang="vi-VN"/>
          </a:p>
        </p:txBody>
      </p:sp>
    </p:spTree>
    <p:extLst>
      <p:ext uri="{BB962C8B-B14F-4D97-AF65-F5344CB8AC3E}">
        <p14:creationId xmlns:p14="http://schemas.microsoft.com/office/powerpoint/2010/main" val="2687771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F20D03-9EE0-4E87-80D6-46FD2D6F0CFC}" type="datetimeFigureOut">
              <a:rPr lang="vi-VN" smtClean="0"/>
              <a:t>07/11/2023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FAA3AD4-1382-439D-8511-AABA174CCA8E}" type="slidenum">
              <a:rPr lang="vi-VN" smtClean="0"/>
              <a:t>‹#›</a:t>
            </a:fld>
            <a:endParaRPr lang="vi-VN"/>
          </a:p>
        </p:txBody>
      </p:sp>
    </p:spTree>
    <p:extLst>
      <p:ext uri="{BB962C8B-B14F-4D97-AF65-F5344CB8AC3E}">
        <p14:creationId xmlns:p14="http://schemas.microsoft.com/office/powerpoint/2010/main" val="1162566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F20D03-9EE0-4E87-80D6-46FD2D6F0CFC}" type="datetimeFigureOut">
              <a:rPr lang="vi-VN" smtClean="0"/>
              <a:t>07/11/2023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FAA3AD4-1382-439D-8511-AABA174CCA8E}" type="slidenum">
              <a:rPr lang="vi-VN" smtClean="0"/>
              <a:t>‹#›</a:t>
            </a:fld>
            <a:endParaRPr lang="vi-VN"/>
          </a:p>
        </p:txBody>
      </p:sp>
    </p:spTree>
    <p:extLst>
      <p:ext uri="{BB962C8B-B14F-4D97-AF65-F5344CB8AC3E}">
        <p14:creationId xmlns:p14="http://schemas.microsoft.com/office/powerpoint/2010/main" val="2635378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F20D03-9EE0-4E87-80D6-46FD2D6F0CFC}" type="datetimeFigureOut">
              <a:rPr lang="vi-VN" smtClean="0"/>
              <a:t>07/11/2023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FAA3AD4-1382-439D-8511-AABA174CCA8E}" type="slidenum">
              <a:rPr lang="vi-VN" smtClean="0"/>
              <a:t>‹#›</a:t>
            </a:fld>
            <a:endParaRPr lang="vi-VN"/>
          </a:p>
        </p:txBody>
      </p:sp>
    </p:spTree>
    <p:extLst>
      <p:ext uri="{BB962C8B-B14F-4D97-AF65-F5344CB8AC3E}">
        <p14:creationId xmlns:p14="http://schemas.microsoft.com/office/powerpoint/2010/main" val="2198068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F20D03-9EE0-4E87-80D6-46FD2D6F0CFC}" type="datetimeFigureOut">
              <a:rPr lang="vi-VN" smtClean="0"/>
              <a:t>07/11/2023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FAA3AD4-1382-439D-8511-AABA174CCA8E}" type="slidenum">
              <a:rPr lang="vi-VN" smtClean="0"/>
              <a:t>‹#›</a:t>
            </a:fld>
            <a:endParaRPr lang="vi-VN"/>
          </a:p>
        </p:txBody>
      </p:sp>
    </p:spTree>
    <p:extLst>
      <p:ext uri="{BB962C8B-B14F-4D97-AF65-F5344CB8AC3E}">
        <p14:creationId xmlns:p14="http://schemas.microsoft.com/office/powerpoint/2010/main" val="1526937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F20D03-9EE0-4E87-80D6-46FD2D6F0CFC}" type="datetimeFigureOut">
              <a:rPr lang="vi-VN" smtClean="0"/>
              <a:t>07/11/2023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FAA3AD4-1382-439D-8511-AABA174CCA8E}" type="slidenum">
              <a:rPr lang="vi-VN" smtClean="0"/>
              <a:t>‹#›</a:t>
            </a:fld>
            <a:endParaRPr lang="vi-VN"/>
          </a:p>
        </p:txBody>
      </p:sp>
    </p:spTree>
    <p:extLst>
      <p:ext uri="{BB962C8B-B14F-4D97-AF65-F5344CB8AC3E}">
        <p14:creationId xmlns:p14="http://schemas.microsoft.com/office/powerpoint/2010/main" val="784783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F20D03-9EE0-4E87-80D6-46FD2D6F0CFC}" type="datetimeFigureOut">
              <a:rPr lang="vi-VN" smtClean="0"/>
              <a:t>07/11/2023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FAA3AD4-1382-439D-8511-AABA174CCA8E}" type="slidenum">
              <a:rPr lang="vi-VN" smtClean="0"/>
              <a:t>‹#›</a:t>
            </a:fld>
            <a:endParaRPr lang="vi-VN"/>
          </a:p>
        </p:txBody>
      </p:sp>
    </p:spTree>
    <p:extLst>
      <p:ext uri="{BB962C8B-B14F-4D97-AF65-F5344CB8AC3E}">
        <p14:creationId xmlns:p14="http://schemas.microsoft.com/office/powerpoint/2010/main" val="3621046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F20D03-9EE0-4E87-80D6-46FD2D6F0CFC}" type="datetimeFigureOut">
              <a:rPr lang="vi-VN" smtClean="0"/>
              <a:t>07/11/2023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AA3AD4-1382-439D-8511-AABA174CCA8E}" type="slidenum">
              <a:rPr lang="vi-VN" smtClean="0"/>
              <a:t>‹#›</a:t>
            </a:fld>
            <a:endParaRPr lang="vi-VN"/>
          </a:p>
        </p:txBody>
      </p:sp>
    </p:spTree>
    <p:extLst>
      <p:ext uri="{BB962C8B-B14F-4D97-AF65-F5344CB8AC3E}">
        <p14:creationId xmlns:p14="http://schemas.microsoft.com/office/powerpoint/2010/main" val="3131740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F20D03-9EE0-4E87-80D6-46FD2D6F0CFC}" type="datetimeFigureOut">
              <a:rPr lang="vi-VN" smtClean="0"/>
              <a:t>07/11/2023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AA3AD4-1382-439D-8511-AABA174CCA8E}" type="slidenum">
              <a:rPr lang="vi-VN" smtClean="0"/>
              <a:t>‹#›</a:t>
            </a:fld>
            <a:endParaRPr lang="vi-VN"/>
          </a:p>
        </p:txBody>
      </p:sp>
    </p:spTree>
    <p:extLst>
      <p:ext uri="{BB962C8B-B14F-4D97-AF65-F5344CB8AC3E}">
        <p14:creationId xmlns:p14="http://schemas.microsoft.com/office/powerpoint/2010/main" val="3545985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7"/>
        <p:cNvGrpSpPr/>
        <p:nvPr/>
      </p:nvGrpSpPr>
      <p:grpSpPr>
        <a:xfrm>
          <a:off x="0" y="0"/>
          <a:ext cx="0" cy="0"/>
          <a:chOff x="0" y="0"/>
          <a:chExt cx="0" cy="0"/>
        </a:xfrm>
      </p:grpSpPr>
      <p:pic>
        <p:nvPicPr>
          <p:cNvPr id="218" name="Google Shape;218;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19" name="Google Shape;219;p5"/>
          <p:cNvSpPr txBox="1">
            <a:spLocks noGrp="1"/>
          </p:cNvSpPr>
          <p:nvPr>
            <p:ph type="title"/>
          </p:nvPr>
        </p:nvSpPr>
        <p:spPr>
          <a:xfrm>
            <a:off x="950800" y="617600"/>
            <a:ext cx="10290400" cy="861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20" name="Google Shape;220;p5"/>
          <p:cNvSpPr txBox="1">
            <a:spLocks noGrp="1"/>
          </p:cNvSpPr>
          <p:nvPr>
            <p:ph type="subTitle" idx="1"/>
          </p:nvPr>
        </p:nvSpPr>
        <p:spPr>
          <a:xfrm>
            <a:off x="3042267" y="3615835"/>
            <a:ext cx="3683200" cy="64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2000"/>
              <a:buNone/>
              <a:defRPr sz="3333">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2"/>
              </a:buClr>
              <a:buSzPts val="2000"/>
              <a:buNone/>
              <a:defRPr sz="2667" b="1">
                <a:solidFill>
                  <a:schemeClr val="dk2"/>
                </a:solidFill>
              </a:defRPr>
            </a:lvl2pPr>
            <a:lvl3pPr lvl="2" algn="ctr" rtl="0">
              <a:lnSpc>
                <a:spcPct val="100000"/>
              </a:lnSpc>
              <a:spcBef>
                <a:spcPts val="0"/>
              </a:spcBef>
              <a:spcAft>
                <a:spcPts val="0"/>
              </a:spcAft>
              <a:buClr>
                <a:schemeClr val="dk2"/>
              </a:buClr>
              <a:buSzPts val="2000"/>
              <a:buNone/>
              <a:defRPr sz="2667" b="1">
                <a:solidFill>
                  <a:schemeClr val="dk2"/>
                </a:solidFill>
              </a:defRPr>
            </a:lvl3pPr>
            <a:lvl4pPr lvl="3" algn="ctr" rtl="0">
              <a:lnSpc>
                <a:spcPct val="100000"/>
              </a:lnSpc>
              <a:spcBef>
                <a:spcPts val="0"/>
              </a:spcBef>
              <a:spcAft>
                <a:spcPts val="0"/>
              </a:spcAft>
              <a:buClr>
                <a:schemeClr val="dk2"/>
              </a:buClr>
              <a:buSzPts val="2000"/>
              <a:buNone/>
              <a:defRPr sz="2667" b="1">
                <a:solidFill>
                  <a:schemeClr val="dk2"/>
                </a:solidFill>
              </a:defRPr>
            </a:lvl4pPr>
            <a:lvl5pPr lvl="4" algn="ctr" rtl="0">
              <a:lnSpc>
                <a:spcPct val="100000"/>
              </a:lnSpc>
              <a:spcBef>
                <a:spcPts val="0"/>
              </a:spcBef>
              <a:spcAft>
                <a:spcPts val="0"/>
              </a:spcAft>
              <a:buClr>
                <a:schemeClr val="dk2"/>
              </a:buClr>
              <a:buSzPts val="2000"/>
              <a:buNone/>
              <a:defRPr sz="2667" b="1">
                <a:solidFill>
                  <a:schemeClr val="dk2"/>
                </a:solidFill>
              </a:defRPr>
            </a:lvl5pPr>
            <a:lvl6pPr lvl="5" algn="ctr" rtl="0">
              <a:lnSpc>
                <a:spcPct val="100000"/>
              </a:lnSpc>
              <a:spcBef>
                <a:spcPts val="0"/>
              </a:spcBef>
              <a:spcAft>
                <a:spcPts val="0"/>
              </a:spcAft>
              <a:buClr>
                <a:schemeClr val="dk2"/>
              </a:buClr>
              <a:buSzPts val="2000"/>
              <a:buNone/>
              <a:defRPr sz="2667" b="1">
                <a:solidFill>
                  <a:schemeClr val="dk2"/>
                </a:solidFill>
              </a:defRPr>
            </a:lvl6pPr>
            <a:lvl7pPr lvl="6" algn="ctr" rtl="0">
              <a:lnSpc>
                <a:spcPct val="100000"/>
              </a:lnSpc>
              <a:spcBef>
                <a:spcPts val="0"/>
              </a:spcBef>
              <a:spcAft>
                <a:spcPts val="0"/>
              </a:spcAft>
              <a:buClr>
                <a:schemeClr val="dk2"/>
              </a:buClr>
              <a:buSzPts val="2000"/>
              <a:buNone/>
              <a:defRPr sz="2667" b="1">
                <a:solidFill>
                  <a:schemeClr val="dk2"/>
                </a:solidFill>
              </a:defRPr>
            </a:lvl7pPr>
            <a:lvl8pPr lvl="7" algn="ctr" rtl="0">
              <a:lnSpc>
                <a:spcPct val="100000"/>
              </a:lnSpc>
              <a:spcBef>
                <a:spcPts val="0"/>
              </a:spcBef>
              <a:spcAft>
                <a:spcPts val="0"/>
              </a:spcAft>
              <a:buClr>
                <a:schemeClr val="dk2"/>
              </a:buClr>
              <a:buSzPts val="2000"/>
              <a:buNone/>
              <a:defRPr sz="2667" b="1">
                <a:solidFill>
                  <a:schemeClr val="dk2"/>
                </a:solidFill>
              </a:defRPr>
            </a:lvl8pPr>
            <a:lvl9pPr lvl="8" algn="ctr" rtl="0">
              <a:lnSpc>
                <a:spcPct val="100000"/>
              </a:lnSpc>
              <a:spcBef>
                <a:spcPts val="0"/>
              </a:spcBef>
              <a:spcAft>
                <a:spcPts val="0"/>
              </a:spcAft>
              <a:buClr>
                <a:schemeClr val="dk2"/>
              </a:buClr>
              <a:buSzPts val="2000"/>
              <a:buNone/>
              <a:defRPr sz="2667" b="1">
                <a:solidFill>
                  <a:schemeClr val="dk2"/>
                </a:solidFill>
              </a:defRPr>
            </a:lvl9pPr>
          </a:lstStyle>
          <a:p>
            <a:endParaRPr/>
          </a:p>
        </p:txBody>
      </p:sp>
      <p:sp>
        <p:nvSpPr>
          <p:cNvPr id="221" name="Google Shape;221;p5"/>
          <p:cNvSpPr txBox="1">
            <a:spLocks noGrp="1"/>
          </p:cNvSpPr>
          <p:nvPr>
            <p:ph type="subTitle" idx="2"/>
          </p:nvPr>
        </p:nvSpPr>
        <p:spPr>
          <a:xfrm>
            <a:off x="3042267" y="4161435"/>
            <a:ext cx="3683200" cy="1456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22" name="Google Shape;222;p5"/>
          <p:cNvSpPr txBox="1">
            <a:spLocks noGrp="1"/>
          </p:cNvSpPr>
          <p:nvPr>
            <p:ph type="subTitle" idx="3"/>
          </p:nvPr>
        </p:nvSpPr>
        <p:spPr>
          <a:xfrm>
            <a:off x="7246533" y="3615835"/>
            <a:ext cx="3683200" cy="64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2000"/>
              <a:buNone/>
              <a:defRPr sz="3333">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2"/>
              </a:buClr>
              <a:buSzPts val="2000"/>
              <a:buNone/>
              <a:defRPr sz="2667" b="1">
                <a:solidFill>
                  <a:schemeClr val="dk2"/>
                </a:solidFill>
              </a:defRPr>
            </a:lvl2pPr>
            <a:lvl3pPr lvl="2" algn="ctr" rtl="0">
              <a:lnSpc>
                <a:spcPct val="100000"/>
              </a:lnSpc>
              <a:spcBef>
                <a:spcPts val="0"/>
              </a:spcBef>
              <a:spcAft>
                <a:spcPts val="0"/>
              </a:spcAft>
              <a:buClr>
                <a:schemeClr val="dk2"/>
              </a:buClr>
              <a:buSzPts val="2000"/>
              <a:buNone/>
              <a:defRPr sz="2667" b="1">
                <a:solidFill>
                  <a:schemeClr val="dk2"/>
                </a:solidFill>
              </a:defRPr>
            </a:lvl3pPr>
            <a:lvl4pPr lvl="3" algn="ctr" rtl="0">
              <a:lnSpc>
                <a:spcPct val="100000"/>
              </a:lnSpc>
              <a:spcBef>
                <a:spcPts val="0"/>
              </a:spcBef>
              <a:spcAft>
                <a:spcPts val="0"/>
              </a:spcAft>
              <a:buClr>
                <a:schemeClr val="dk2"/>
              </a:buClr>
              <a:buSzPts val="2000"/>
              <a:buNone/>
              <a:defRPr sz="2667" b="1">
                <a:solidFill>
                  <a:schemeClr val="dk2"/>
                </a:solidFill>
              </a:defRPr>
            </a:lvl4pPr>
            <a:lvl5pPr lvl="4" algn="ctr" rtl="0">
              <a:lnSpc>
                <a:spcPct val="100000"/>
              </a:lnSpc>
              <a:spcBef>
                <a:spcPts val="0"/>
              </a:spcBef>
              <a:spcAft>
                <a:spcPts val="0"/>
              </a:spcAft>
              <a:buClr>
                <a:schemeClr val="dk2"/>
              </a:buClr>
              <a:buSzPts val="2000"/>
              <a:buNone/>
              <a:defRPr sz="2667" b="1">
                <a:solidFill>
                  <a:schemeClr val="dk2"/>
                </a:solidFill>
              </a:defRPr>
            </a:lvl5pPr>
            <a:lvl6pPr lvl="5" algn="ctr" rtl="0">
              <a:lnSpc>
                <a:spcPct val="100000"/>
              </a:lnSpc>
              <a:spcBef>
                <a:spcPts val="0"/>
              </a:spcBef>
              <a:spcAft>
                <a:spcPts val="0"/>
              </a:spcAft>
              <a:buClr>
                <a:schemeClr val="dk2"/>
              </a:buClr>
              <a:buSzPts val="2000"/>
              <a:buNone/>
              <a:defRPr sz="2667" b="1">
                <a:solidFill>
                  <a:schemeClr val="dk2"/>
                </a:solidFill>
              </a:defRPr>
            </a:lvl6pPr>
            <a:lvl7pPr lvl="6" algn="ctr" rtl="0">
              <a:lnSpc>
                <a:spcPct val="100000"/>
              </a:lnSpc>
              <a:spcBef>
                <a:spcPts val="0"/>
              </a:spcBef>
              <a:spcAft>
                <a:spcPts val="0"/>
              </a:spcAft>
              <a:buClr>
                <a:schemeClr val="dk2"/>
              </a:buClr>
              <a:buSzPts val="2000"/>
              <a:buNone/>
              <a:defRPr sz="2667" b="1">
                <a:solidFill>
                  <a:schemeClr val="dk2"/>
                </a:solidFill>
              </a:defRPr>
            </a:lvl7pPr>
            <a:lvl8pPr lvl="7" algn="ctr" rtl="0">
              <a:lnSpc>
                <a:spcPct val="100000"/>
              </a:lnSpc>
              <a:spcBef>
                <a:spcPts val="0"/>
              </a:spcBef>
              <a:spcAft>
                <a:spcPts val="0"/>
              </a:spcAft>
              <a:buClr>
                <a:schemeClr val="dk2"/>
              </a:buClr>
              <a:buSzPts val="2000"/>
              <a:buNone/>
              <a:defRPr sz="2667" b="1">
                <a:solidFill>
                  <a:schemeClr val="dk2"/>
                </a:solidFill>
              </a:defRPr>
            </a:lvl8pPr>
            <a:lvl9pPr lvl="8" algn="ctr" rtl="0">
              <a:lnSpc>
                <a:spcPct val="100000"/>
              </a:lnSpc>
              <a:spcBef>
                <a:spcPts val="0"/>
              </a:spcBef>
              <a:spcAft>
                <a:spcPts val="0"/>
              </a:spcAft>
              <a:buClr>
                <a:schemeClr val="dk2"/>
              </a:buClr>
              <a:buSzPts val="2000"/>
              <a:buNone/>
              <a:defRPr sz="2667" b="1">
                <a:solidFill>
                  <a:schemeClr val="dk2"/>
                </a:solidFill>
              </a:defRPr>
            </a:lvl9pPr>
          </a:lstStyle>
          <a:p>
            <a:endParaRPr/>
          </a:p>
        </p:txBody>
      </p:sp>
      <p:sp>
        <p:nvSpPr>
          <p:cNvPr id="223" name="Google Shape;223;p5"/>
          <p:cNvSpPr txBox="1">
            <a:spLocks noGrp="1"/>
          </p:cNvSpPr>
          <p:nvPr>
            <p:ph type="subTitle" idx="4"/>
          </p:nvPr>
        </p:nvSpPr>
        <p:spPr>
          <a:xfrm>
            <a:off x="7246533" y="4161435"/>
            <a:ext cx="3683200" cy="1456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224" name="Google Shape;224;p5"/>
          <p:cNvGrpSpPr/>
          <p:nvPr/>
        </p:nvGrpSpPr>
        <p:grpSpPr>
          <a:xfrm>
            <a:off x="-148843" y="5940201"/>
            <a:ext cx="12455373" cy="917847"/>
            <a:chOff x="-111632" y="4455150"/>
            <a:chExt cx="9341530" cy="688385"/>
          </a:xfrm>
        </p:grpSpPr>
        <p:sp>
          <p:nvSpPr>
            <p:cNvPr id="225" name="Google Shape;225;p5"/>
            <p:cNvSpPr/>
            <p:nvPr/>
          </p:nvSpPr>
          <p:spPr>
            <a:xfrm>
              <a:off x="-111632"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226" name="Google Shape;226;p5"/>
            <p:cNvGrpSpPr/>
            <p:nvPr/>
          </p:nvGrpSpPr>
          <p:grpSpPr>
            <a:xfrm>
              <a:off x="-101249" y="4819224"/>
              <a:ext cx="9331147" cy="324311"/>
              <a:chOff x="-101249" y="4819224"/>
              <a:chExt cx="9331147" cy="324311"/>
            </a:xfrm>
          </p:grpSpPr>
          <p:sp>
            <p:nvSpPr>
              <p:cNvPr id="227" name="Google Shape;227;p5"/>
              <p:cNvSpPr/>
              <p:nvPr/>
            </p:nvSpPr>
            <p:spPr>
              <a:xfrm>
                <a:off x="1456202"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 name="Google Shape;228;p5"/>
              <p:cNvSpPr/>
              <p:nvPr/>
            </p:nvSpPr>
            <p:spPr>
              <a:xfrm>
                <a:off x="6114093"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9" name="Google Shape;229;p5"/>
              <p:cNvSpPr/>
              <p:nvPr/>
            </p:nvSpPr>
            <p:spPr>
              <a:xfrm>
                <a:off x="7672429"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 name="Google Shape;230;p5"/>
              <p:cNvSpPr/>
              <p:nvPr/>
            </p:nvSpPr>
            <p:spPr>
              <a:xfrm>
                <a:off x="9229880"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 name="Google Shape;231;p5"/>
              <p:cNvSpPr/>
              <p:nvPr/>
            </p:nvSpPr>
            <p:spPr>
              <a:xfrm>
                <a:off x="-101249"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 name="Google Shape;232;p5"/>
              <p:cNvSpPr/>
              <p:nvPr/>
            </p:nvSpPr>
            <p:spPr>
              <a:xfrm>
                <a:off x="3014538"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 name="Google Shape;233;p5"/>
              <p:cNvSpPr/>
              <p:nvPr/>
            </p:nvSpPr>
            <p:spPr>
              <a:xfrm>
                <a:off x="-101249"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 name="Google Shape;234;p5"/>
              <p:cNvSpPr/>
              <p:nvPr/>
            </p:nvSpPr>
            <p:spPr>
              <a:xfrm>
                <a:off x="4571988"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 name="Google Shape;235;p5"/>
              <p:cNvSpPr/>
              <p:nvPr/>
            </p:nvSpPr>
            <p:spPr>
              <a:xfrm>
                <a:off x="4556643"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 name="Google Shape;236;p5"/>
              <p:cNvSpPr/>
              <p:nvPr/>
            </p:nvSpPr>
            <p:spPr>
              <a:xfrm>
                <a:off x="4556643"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237" name="Google Shape;237;p5"/>
              <p:cNvGrpSpPr/>
              <p:nvPr/>
            </p:nvGrpSpPr>
            <p:grpSpPr>
              <a:xfrm>
                <a:off x="76887" y="4932600"/>
                <a:ext cx="8997356" cy="163751"/>
                <a:chOff x="76887" y="4932600"/>
                <a:chExt cx="8997356" cy="163751"/>
              </a:xfrm>
            </p:grpSpPr>
            <p:sp>
              <p:nvSpPr>
                <p:cNvPr id="238" name="Google Shape;238;p5"/>
                <p:cNvSpPr/>
                <p:nvPr/>
              </p:nvSpPr>
              <p:spPr>
                <a:xfrm>
                  <a:off x="552519"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9" name="Google Shape;239;p5"/>
                <p:cNvSpPr/>
                <p:nvPr/>
              </p:nvSpPr>
              <p:spPr>
                <a:xfrm>
                  <a:off x="76887"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0" name="Google Shape;240;p5"/>
                <p:cNvSpPr/>
                <p:nvPr/>
              </p:nvSpPr>
              <p:spPr>
                <a:xfrm>
                  <a:off x="211794"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1" name="Google Shape;241;p5"/>
                <p:cNvSpPr/>
                <p:nvPr/>
              </p:nvSpPr>
              <p:spPr>
                <a:xfrm>
                  <a:off x="477274"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2" name="Google Shape;242;p5"/>
                <p:cNvSpPr/>
                <p:nvPr/>
              </p:nvSpPr>
              <p:spPr>
                <a:xfrm>
                  <a:off x="914859"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3" name="Google Shape;243;p5"/>
                <p:cNvSpPr/>
                <p:nvPr/>
              </p:nvSpPr>
              <p:spPr>
                <a:xfrm>
                  <a:off x="873345"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4" name="Google Shape;244;p5"/>
                <p:cNvSpPr/>
                <p:nvPr/>
              </p:nvSpPr>
              <p:spPr>
                <a:xfrm>
                  <a:off x="1089547"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5" name="Google Shape;245;p5"/>
                <p:cNvSpPr/>
                <p:nvPr/>
              </p:nvSpPr>
              <p:spPr>
                <a:xfrm>
                  <a:off x="1227035"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6" name="Google Shape;246;p5"/>
                <p:cNvSpPr/>
                <p:nvPr/>
              </p:nvSpPr>
              <p:spPr>
                <a:xfrm>
                  <a:off x="2110837"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7" name="Google Shape;247;p5"/>
                <p:cNvSpPr/>
                <p:nvPr/>
              </p:nvSpPr>
              <p:spPr>
                <a:xfrm>
                  <a:off x="1635223"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8" name="Google Shape;248;p5"/>
                <p:cNvSpPr/>
                <p:nvPr/>
              </p:nvSpPr>
              <p:spPr>
                <a:xfrm>
                  <a:off x="1770130"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9" name="Google Shape;249;p5"/>
                <p:cNvSpPr/>
                <p:nvPr/>
              </p:nvSpPr>
              <p:spPr>
                <a:xfrm>
                  <a:off x="2034743"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0" name="Google Shape;250;p5"/>
                <p:cNvSpPr/>
                <p:nvPr/>
              </p:nvSpPr>
              <p:spPr>
                <a:xfrm>
                  <a:off x="2473177"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1" name="Google Shape;251;p5"/>
                <p:cNvSpPr/>
                <p:nvPr/>
              </p:nvSpPr>
              <p:spPr>
                <a:xfrm>
                  <a:off x="2431681"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2" name="Google Shape;252;p5"/>
                <p:cNvSpPr/>
                <p:nvPr/>
              </p:nvSpPr>
              <p:spPr>
                <a:xfrm>
                  <a:off x="2647864"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3" name="Google Shape;253;p5"/>
                <p:cNvSpPr/>
                <p:nvPr/>
              </p:nvSpPr>
              <p:spPr>
                <a:xfrm>
                  <a:off x="2784505"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4" name="Google Shape;254;p5"/>
                <p:cNvSpPr/>
                <p:nvPr/>
              </p:nvSpPr>
              <p:spPr>
                <a:xfrm>
                  <a:off x="3669173"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5" name="Google Shape;255;p5"/>
                <p:cNvSpPr/>
                <p:nvPr/>
              </p:nvSpPr>
              <p:spPr>
                <a:xfrm>
                  <a:off x="3193541"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6" name="Google Shape;256;p5"/>
                <p:cNvSpPr/>
                <p:nvPr/>
              </p:nvSpPr>
              <p:spPr>
                <a:xfrm>
                  <a:off x="3327581"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7" name="Google Shape;257;p5"/>
                <p:cNvSpPr/>
                <p:nvPr/>
              </p:nvSpPr>
              <p:spPr>
                <a:xfrm>
                  <a:off x="3593079"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8" name="Google Shape;258;p5"/>
                <p:cNvSpPr/>
                <p:nvPr/>
              </p:nvSpPr>
              <p:spPr>
                <a:xfrm>
                  <a:off x="4031513"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9" name="Google Shape;259;p5"/>
                <p:cNvSpPr/>
                <p:nvPr/>
              </p:nvSpPr>
              <p:spPr>
                <a:xfrm>
                  <a:off x="3989999"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0" name="Google Shape;260;p5"/>
                <p:cNvSpPr/>
                <p:nvPr/>
              </p:nvSpPr>
              <p:spPr>
                <a:xfrm>
                  <a:off x="4205333"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1" name="Google Shape;261;p5"/>
                <p:cNvSpPr/>
                <p:nvPr/>
              </p:nvSpPr>
              <p:spPr>
                <a:xfrm>
                  <a:off x="4342822"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2" name="Google Shape;262;p5"/>
                <p:cNvSpPr/>
                <p:nvPr/>
              </p:nvSpPr>
              <p:spPr>
                <a:xfrm>
                  <a:off x="5210411"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3" name="Google Shape;263;p5"/>
                <p:cNvSpPr/>
                <p:nvPr/>
              </p:nvSpPr>
              <p:spPr>
                <a:xfrm>
                  <a:off x="4734779"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4" name="Google Shape;264;p5"/>
                <p:cNvSpPr/>
                <p:nvPr/>
              </p:nvSpPr>
              <p:spPr>
                <a:xfrm>
                  <a:off x="4869686"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5" name="Google Shape;265;p5"/>
                <p:cNvSpPr/>
                <p:nvPr/>
              </p:nvSpPr>
              <p:spPr>
                <a:xfrm>
                  <a:off x="5135165"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6" name="Google Shape;266;p5"/>
                <p:cNvSpPr/>
                <p:nvPr/>
              </p:nvSpPr>
              <p:spPr>
                <a:xfrm>
                  <a:off x="5572751"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7" name="Google Shape;267;p5"/>
                <p:cNvSpPr/>
                <p:nvPr/>
              </p:nvSpPr>
              <p:spPr>
                <a:xfrm>
                  <a:off x="5531237"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8" name="Google Shape;268;p5"/>
                <p:cNvSpPr/>
                <p:nvPr/>
              </p:nvSpPr>
              <p:spPr>
                <a:xfrm>
                  <a:off x="5747438"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9" name="Google Shape;269;p5"/>
                <p:cNvSpPr/>
                <p:nvPr/>
              </p:nvSpPr>
              <p:spPr>
                <a:xfrm>
                  <a:off x="5884927"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0" name="Google Shape;270;p5"/>
                <p:cNvSpPr/>
                <p:nvPr/>
              </p:nvSpPr>
              <p:spPr>
                <a:xfrm>
                  <a:off x="6768728"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1" name="Google Shape;271;p5"/>
                <p:cNvSpPr/>
                <p:nvPr/>
              </p:nvSpPr>
              <p:spPr>
                <a:xfrm>
                  <a:off x="6293115"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2" name="Google Shape;272;p5"/>
                <p:cNvSpPr/>
                <p:nvPr/>
              </p:nvSpPr>
              <p:spPr>
                <a:xfrm>
                  <a:off x="6428022"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3" name="Google Shape;273;p5"/>
                <p:cNvSpPr/>
                <p:nvPr/>
              </p:nvSpPr>
              <p:spPr>
                <a:xfrm>
                  <a:off x="6692635"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4" name="Google Shape;274;p5"/>
                <p:cNvSpPr/>
                <p:nvPr/>
              </p:nvSpPr>
              <p:spPr>
                <a:xfrm>
                  <a:off x="7131068"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5" name="Google Shape;275;p5"/>
                <p:cNvSpPr/>
                <p:nvPr/>
              </p:nvSpPr>
              <p:spPr>
                <a:xfrm>
                  <a:off x="7089572"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6" name="Google Shape;276;p5"/>
                <p:cNvSpPr/>
                <p:nvPr/>
              </p:nvSpPr>
              <p:spPr>
                <a:xfrm>
                  <a:off x="7305755"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7" name="Google Shape;277;p5"/>
                <p:cNvSpPr/>
                <p:nvPr/>
              </p:nvSpPr>
              <p:spPr>
                <a:xfrm>
                  <a:off x="7442396"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8" name="Google Shape;278;p5"/>
                <p:cNvSpPr/>
                <p:nvPr/>
              </p:nvSpPr>
              <p:spPr>
                <a:xfrm>
                  <a:off x="8327064"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9" name="Google Shape;279;p5"/>
                <p:cNvSpPr/>
                <p:nvPr/>
              </p:nvSpPr>
              <p:spPr>
                <a:xfrm>
                  <a:off x="7851432"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0" name="Google Shape;280;p5"/>
                <p:cNvSpPr/>
                <p:nvPr/>
              </p:nvSpPr>
              <p:spPr>
                <a:xfrm>
                  <a:off x="7985472"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1" name="Google Shape;281;p5"/>
                <p:cNvSpPr/>
                <p:nvPr/>
              </p:nvSpPr>
              <p:spPr>
                <a:xfrm>
                  <a:off x="8250970"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2" name="Google Shape;282;p5"/>
                <p:cNvSpPr/>
                <p:nvPr/>
              </p:nvSpPr>
              <p:spPr>
                <a:xfrm>
                  <a:off x="8689404"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3" name="Google Shape;283;p5"/>
                <p:cNvSpPr/>
                <p:nvPr/>
              </p:nvSpPr>
              <p:spPr>
                <a:xfrm>
                  <a:off x="8647890"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4" name="Google Shape;284;p5"/>
                <p:cNvSpPr/>
                <p:nvPr/>
              </p:nvSpPr>
              <p:spPr>
                <a:xfrm>
                  <a:off x="8863225"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5" name="Google Shape;285;p5"/>
                <p:cNvSpPr/>
                <p:nvPr/>
              </p:nvSpPr>
              <p:spPr>
                <a:xfrm>
                  <a:off x="9000713"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286" name="Google Shape;286;p5"/>
            <p:cNvSpPr/>
            <p:nvPr/>
          </p:nvSpPr>
          <p:spPr>
            <a:xfrm>
              <a:off x="4546259"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87" name="Google Shape;287;p5"/>
          <p:cNvSpPr/>
          <p:nvPr/>
        </p:nvSpPr>
        <p:spPr>
          <a:xfrm>
            <a:off x="10380334" y="304950"/>
            <a:ext cx="1127849"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039885" y="2372885"/>
            <a:ext cx="7152116" cy="1532028"/>
          </a:xfrm>
          <a:prstGeom prst="rect">
            <a:avLst/>
          </a:prstGeom>
        </p:spPr>
        <p:txBody>
          <a:bodyPr anchor="ctr"/>
          <a:lstStyle>
            <a:lvl1pPr marL="0" indent="0" algn="l">
              <a:lnSpc>
                <a:spcPct val="100000"/>
              </a:lnSpc>
              <a:buNone/>
              <a:defRPr sz="4799" b="1" baseline="0">
                <a:solidFill>
                  <a:schemeClr val="accent1"/>
                </a:solidFill>
                <a:latin typeface="+mj-lt"/>
                <a:cs typeface="Arial" pitchFamily="34" charset="0"/>
              </a:defRPr>
            </a:lvl1pPr>
          </a:lstStyle>
          <a:p>
            <a:r>
              <a:rPr lang="en-US" altLang="ko-KR" dirty="0">
                <a:ea typeface="맑은 고딕" pitchFamily="50" charset="-127"/>
              </a:rPr>
              <a:t>FREE </a:t>
            </a:r>
          </a:p>
          <a:p>
            <a:r>
              <a:rPr lang="en-US" altLang="ko-KR" dirty="0">
                <a:ea typeface="맑은 고딕" pitchFamily="50" charset="-127"/>
              </a:rPr>
              <a:t>PPT TEMPLATES</a:t>
            </a:r>
            <a:endParaRPr lang="en-US" altLang="ko-KR" b="1" dirty="0"/>
          </a:p>
        </p:txBody>
      </p:sp>
      <p:sp>
        <p:nvSpPr>
          <p:cNvPr id="11" name="Text Placeholder 9"/>
          <p:cNvSpPr>
            <a:spLocks noGrp="1"/>
          </p:cNvSpPr>
          <p:nvPr>
            <p:ph type="body" sz="quarter" idx="11" hasCustomPrompt="1"/>
          </p:nvPr>
        </p:nvSpPr>
        <p:spPr>
          <a:xfrm>
            <a:off x="5039687" y="4092794"/>
            <a:ext cx="7152116" cy="584345"/>
          </a:xfrm>
          <a:prstGeom prst="rect">
            <a:avLst/>
          </a:prstGeom>
        </p:spPr>
        <p:txBody>
          <a:bodyPr anchor="ctr"/>
          <a:lstStyle>
            <a:lvl1pPr marL="0" indent="0" algn="l">
              <a:spcBef>
                <a:spcPts val="0"/>
              </a:spcBef>
              <a:buNone/>
              <a:defRPr sz="1867" b="0" baseline="0">
                <a:solidFill>
                  <a:schemeClr val="accent1"/>
                </a:solidFill>
                <a:latin typeface="+mn-lt"/>
                <a:cs typeface="Arial" pitchFamily="34" charset="0"/>
              </a:defRPr>
            </a:lvl1pPr>
          </a:lstStyle>
          <a:p>
            <a:pPr>
              <a:spcBef>
                <a:spcPts val="0"/>
              </a:spcBef>
              <a:defRPr/>
            </a:pPr>
            <a:r>
              <a:rPr lang="en-US" altLang="ko-KR" sz="1867" b="1" dirty="0"/>
              <a:t>INSERT THE TITLE </a:t>
            </a:r>
          </a:p>
          <a:p>
            <a:pPr>
              <a:spcBef>
                <a:spcPts val="0"/>
              </a:spcBef>
              <a:defRPr/>
            </a:pPr>
            <a:r>
              <a:rPr lang="en-US" altLang="ko-KR" sz="1867" b="1" dirty="0"/>
              <a:t>OF YOUR PRESENTATION HERE</a:t>
            </a:r>
            <a:endParaRPr lang="en-US" altLang="ko-KR" sz="1867" dirty="0"/>
          </a:p>
        </p:txBody>
      </p:sp>
      <p:pic>
        <p:nvPicPr>
          <p:cNvPr id="19" name="Picture 3" descr="E:\002-KIMS BUSINESS\007-02-Fullslidesppt-Contents\20161219\02-abs\flower-item0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031212" y="5722126"/>
            <a:ext cx="713195" cy="70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96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2"/>
        <p:cNvGrpSpPr/>
        <p:nvPr/>
      </p:nvGrpSpPr>
      <p:grpSpPr>
        <a:xfrm>
          <a:off x="0" y="0"/>
          <a:ext cx="0" cy="0"/>
          <a:chOff x="0" y="0"/>
          <a:chExt cx="0" cy="0"/>
        </a:xfrm>
      </p:grpSpPr>
      <p:pic>
        <p:nvPicPr>
          <p:cNvPr id="363" name="Google Shape;363;p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64" name="Google Shape;364;p7"/>
          <p:cNvSpPr txBox="1">
            <a:spLocks noGrp="1"/>
          </p:cNvSpPr>
          <p:nvPr>
            <p:ph type="title"/>
          </p:nvPr>
        </p:nvSpPr>
        <p:spPr>
          <a:xfrm>
            <a:off x="6096000" y="1223200"/>
            <a:ext cx="5145200" cy="1648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65" name="Google Shape;365;p7"/>
          <p:cNvSpPr txBox="1">
            <a:spLocks noGrp="1"/>
          </p:cNvSpPr>
          <p:nvPr>
            <p:ph type="subTitle" idx="1"/>
          </p:nvPr>
        </p:nvSpPr>
        <p:spPr>
          <a:xfrm>
            <a:off x="6096000" y="2871200"/>
            <a:ext cx="5145200" cy="276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accent1"/>
              </a:buClr>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
        <p:nvSpPr>
          <p:cNvPr id="366" name="Google Shape;366;p7"/>
          <p:cNvSpPr>
            <a:spLocks noGrp="1"/>
          </p:cNvSpPr>
          <p:nvPr>
            <p:ph type="pic" idx="2"/>
          </p:nvPr>
        </p:nvSpPr>
        <p:spPr>
          <a:xfrm>
            <a:off x="1332437" y="1258400"/>
            <a:ext cx="4364800" cy="4341200"/>
          </a:xfrm>
          <a:prstGeom prst="rect">
            <a:avLst/>
          </a:prstGeom>
          <a:noFill/>
          <a:ln>
            <a:noFill/>
          </a:ln>
        </p:spPr>
      </p:sp>
      <p:grpSp>
        <p:nvGrpSpPr>
          <p:cNvPr id="367" name="Google Shape;367;p7"/>
          <p:cNvGrpSpPr/>
          <p:nvPr/>
        </p:nvGrpSpPr>
        <p:grpSpPr>
          <a:xfrm>
            <a:off x="-148843" y="5940201"/>
            <a:ext cx="12455373" cy="917847"/>
            <a:chOff x="-111632" y="4455150"/>
            <a:chExt cx="9341530" cy="688385"/>
          </a:xfrm>
        </p:grpSpPr>
        <p:sp>
          <p:nvSpPr>
            <p:cNvPr id="368" name="Google Shape;368;p7"/>
            <p:cNvSpPr/>
            <p:nvPr/>
          </p:nvSpPr>
          <p:spPr>
            <a:xfrm>
              <a:off x="-111632"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69" name="Google Shape;369;p7"/>
            <p:cNvGrpSpPr/>
            <p:nvPr/>
          </p:nvGrpSpPr>
          <p:grpSpPr>
            <a:xfrm>
              <a:off x="-101249" y="4819224"/>
              <a:ext cx="9331147" cy="324311"/>
              <a:chOff x="-101249" y="4819224"/>
              <a:chExt cx="9331147" cy="324311"/>
            </a:xfrm>
          </p:grpSpPr>
          <p:sp>
            <p:nvSpPr>
              <p:cNvPr id="370" name="Google Shape;370;p7"/>
              <p:cNvSpPr/>
              <p:nvPr/>
            </p:nvSpPr>
            <p:spPr>
              <a:xfrm>
                <a:off x="1456202"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1" name="Google Shape;371;p7"/>
              <p:cNvSpPr/>
              <p:nvPr/>
            </p:nvSpPr>
            <p:spPr>
              <a:xfrm>
                <a:off x="6114093"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2" name="Google Shape;372;p7"/>
              <p:cNvSpPr/>
              <p:nvPr/>
            </p:nvSpPr>
            <p:spPr>
              <a:xfrm>
                <a:off x="7672429"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3" name="Google Shape;373;p7"/>
              <p:cNvSpPr/>
              <p:nvPr/>
            </p:nvSpPr>
            <p:spPr>
              <a:xfrm>
                <a:off x="9229880"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4" name="Google Shape;374;p7"/>
              <p:cNvSpPr/>
              <p:nvPr/>
            </p:nvSpPr>
            <p:spPr>
              <a:xfrm>
                <a:off x="-101249"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5" name="Google Shape;375;p7"/>
              <p:cNvSpPr/>
              <p:nvPr/>
            </p:nvSpPr>
            <p:spPr>
              <a:xfrm>
                <a:off x="3014538"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6" name="Google Shape;376;p7"/>
              <p:cNvSpPr/>
              <p:nvPr/>
            </p:nvSpPr>
            <p:spPr>
              <a:xfrm>
                <a:off x="-101249"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7" name="Google Shape;377;p7"/>
              <p:cNvSpPr/>
              <p:nvPr/>
            </p:nvSpPr>
            <p:spPr>
              <a:xfrm>
                <a:off x="4571988"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8" name="Google Shape;378;p7"/>
              <p:cNvSpPr/>
              <p:nvPr/>
            </p:nvSpPr>
            <p:spPr>
              <a:xfrm>
                <a:off x="4556643"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9" name="Google Shape;379;p7"/>
              <p:cNvSpPr/>
              <p:nvPr/>
            </p:nvSpPr>
            <p:spPr>
              <a:xfrm>
                <a:off x="4556643"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80" name="Google Shape;380;p7"/>
              <p:cNvGrpSpPr/>
              <p:nvPr/>
            </p:nvGrpSpPr>
            <p:grpSpPr>
              <a:xfrm>
                <a:off x="76887" y="4932600"/>
                <a:ext cx="8997356" cy="163751"/>
                <a:chOff x="76887" y="4932600"/>
                <a:chExt cx="8997356" cy="163751"/>
              </a:xfrm>
            </p:grpSpPr>
            <p:sp>
              <p:nvSpPr>
                <p:cNvPr id="381" name="Google Shape;381;p7"/>
                <p:cNvSpPr/>
                <p:nvPr/>
              </p:nvSpPr>
              <p:spPr>
                <a:xfrm>
                  <a:off x="552519"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2" name="Google Shape;382;p7"/>
                <p:cNvSpPr/>
                <p:nvPr/>
              </p:nvSpPr>
              <p:spPr>
                <a:xfrm>
                  <a:off x="76887"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3" name="Google Shape;383;p7"/>
                <p:cNvSpPr/>
                <p:nvPr/>
              </p:nvSpPr>
              <p:spPr>
                <a:xfrm>
                  <a:off x="211794"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4" name="Google Shape;384;p7"/>
                <p:cNvSpPr/>
                <p:nvPr/>
              </p:nvSpPr>
              <p:spPr>
                <a:xfrm>
                  <a:off x="477274"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5" name="Google Shape;385;p7"/>
                <p:cNvSpPr/>
                <p:nvPr/>
              </p:nvSpPr>
              <p:spPr>
                <a:xfrm>
                  <a:off x="914859"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6" name="Google Shape;386;p7"/>
                <p:cNvSpPr/>
                <p:nvPr/>
              </p:nvSpPr>
              <p:spPr>
                <a:xfrm>
                  <a:off x="873345"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7" name="Google Shape;387;p7"/>
                <p:cNvSpPr/>
                <p:nvPr/>
              </p:nvSpPr>
              <p:spPr>
                <a:xfrm>
                  <a:off x="1089547"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8" name="Google Shape;388;p7"/>
                <p:cNvSpPr/>
                <p:nvPr/>
              </p:nvSpPr>
              <p:spPr>
                <a:xfrm>
                  <a:off x="1227035"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9" name="Google Shape;389;p7"/>
                <p:cNvSpPr/>
                <p:nvPr/>
              </p:nvSpPr>
              <p:spPr>
                <a:xfrm>
                  <a:off x="2110837"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0" name="Google Shape;390;p7"/>
                <p:cNvSpPr/>
                <p:nvPr/>
              </p:nvSpPr>
              <p:spPr>
                <a:xfrm>
                  <a:off x="1635223"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1" name="Google Shape;391;p7"/>
                <p:cNvSpPr/>
                <p:nvPr/>
              </p:nvSpPr>
              <p:spPr>
                <a:xfrm>
                  <a:off x="1770130"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2" name="Google Shape;392;p7"/>
                <p:cNvSpPr/>
                <p:nvPr/>
              </p:nvSpPr>
              <p:spPr>
                <a:xfrm>
                  <a:off x="2034743"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3" name="Google Shape;393;p7"/>
                <p:cNvSpPr/>
                <p:nvPr/>
              </p:nvSpPr>
              <p:spPr>
                <a:xfrm>
                  <a:off x="2473177"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4" name="Google Shape;394;p7"/>
                <p:cNvSpPr/>
                <p:nvPr/>
              </p:nvSpPr>
              <p:spPr>
                <a:xfrm>
                  <a:off x="2431681"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5" name="Google Shape;395;p7"/>
                <p:cNvSpPr/>
                <p:nvPr/>
              </p:nvSpPr>
              <p:spPr>
                <a:xfrm>
                  <a:off x="2647864"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6" name="Google Shape;396;p7"/>
                <p:cNvSpPr/>
                <p:nvPr/>
              </p:nvSpPr>
              <p:spPr>
                <a:xfrm>
                  <a:off x="2784505"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7" name="Google Shape;397;p7"/>
                <p:cNvSpPr/>
                <p:nvPr/>
              </p:nvSpPr>
              <p:spPr>
                <a:xfrm>
                  <a:off x="3669173"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8" name="Google Shape;398;p7"/>
                <p:cNvSpPr/>
                <p:nvPr/>
              </p:nvSpPr>
              <p:spPr>
                <a:xfrm>
                  <a:off x="3193541"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9" name="Google Shape;399;p7"/>
                <p:cNvSpPr/>
                <p:nvPr/>
              </p:nvSpPr>
              <p:spPr>
                <a:xfrm>
                  <a:off x="3327581"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0" name="Google Shape;400;p7"/>
                <p:cNvSpPr/>
                <p:nvPr/>
              </p:nvSpPr>
              <p:spPr>
                <a:xfrm>
                  <a:off x="3593079"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1" name="Google Shape;401;p7"/>
                <p:cNvSpPr/>
                <p:nvPr/>
              </p:nvSpPr>
              <p:spPr>
                <a:xfrm>
                  <a:off x="4031513"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2" name="Google Shape;402;p7"/>
                <p:cNvSpPr/>
                <p:nvPr/>
              </p:nvSpPr>
              <p:spPr>
                <a:xfrm>
                  <a:off x="3989999"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3" name="Google Shape;403;p7"/>
                <p:cNvSpPr/>
                <p:nvPr/>
              </p:nvSpPr>
              <p:spPr>
                <a:xfrm>
                  <a:off x="4205333"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4" name="Google Shape;404;p7"/>
                <p:cNvSpPr/>
                <p:nvPr/>
              </p:nvSpPr>
              <p:spPr>
                <a:xfrm>
                  <a:off x="4342822"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5" name="Google Shape;405;p7"/>
                <p:cNvSpPr/>
                <p:nvPr/>
              </p:nvSpPr>
              <p:spPr>
                <a:xfrm>
                  <a:off x="5210411"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6" name="Google Shape;406;p7"/>
                <p:cNvSpPr/>
                <p:nvPr/>
              </p:nvSpPr>
              <p:spPr>
                <a:xfrm>
                  <a:off x="4734779"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7" name="Google Shape;407;p7"/>
                <p:cNvSpPr/>
                <p:nvPr/>
              </p:nvSpPr>
              <p:spPr>
                <a:xfrm>
                  <a:off x="4869686"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8" name="Google Shape;408;p7"/>
                <p:cNvSpPr/>
                <p:nvPr/>
              </p:nvSpPr>
              <p:spPr>
                <a:xfrm>
                  <a:off x="5135165"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9" name="Google Shape;409;p7"/>
                <p:cNvSpPr/>
                <p:nvPr/>
              </p:nvSpPr>
              <p:spPr>
                <a:xfrm>
                  <a:off x="5572751"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0" name="Google Shape;410;p7"/>
                <p:cNvSpPr/>
                <p:nvPr/>
              </p:nvSpPr>
              <p:spPr>
                <a:xfrm>
                  <a:off x="5531237"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1" name="Google Shape;411;p7"/>
                <p:cNvSpPr/>
                <p:nvPr/>
              </p:nvSpPr>
              <p:spPr>
                <a:xfrm>
                  <a:off x="5747438"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2" name="Google Shape;412;p7"/>
                <p:cNvSpPr/>
                <p:nvPr/>
              </p:nvSpPr>
              <p:spPr>
                <a:xfrm>
                  <a:off x="5884927"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3" name="Google Shape;413;p7"/>
                <p:cNvSpPr/>
                <p:nvPr/>
              </p:nvSpPr>
              <p:spPr>
                <a:xfrm>
                  <a:off x="6768728"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4" name="Google Shape;414;p7"/>
                <p:cNvSpPr/>
                <p:nvPr/>
              </p:nvSpPr>
              <p:spPr>
                <a:xfrm>
                  <a:off x="6293115"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5" name="Google Shape;415;p7"/>
                <p:cNvSpPr/>
                <p:nvPr/>
              </p:nvSpPr>
              <p:spPr>
                <a:xfrm>
                  <a:off x="6428022"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6" name="Google Shape;416;p7"/>
                <p:cNvSpPr/>
                <p:nvPr/>
              </p:nvSpPr>
              <p:spPr>
                <a:xfrm>
                  <a:off x="6692635"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7" name="Google Shape;417;p7"/>
                <p:cNvSpPr/>
                <p:nvPr/>
              </p:nvSpPr>
              <p:spPr>
                <a:xfrm>
                  <a:off x="7131068"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8" name="Google Shape;418;p7"/>
                <p:cNvSpPr/>
                <p:nvPr/>
              </p:nvSpPr>
              <p:spPr>
                <a:xfrm>
                  <a:off x="7089572"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9" name="Google Shape;419;p7"/>
                <p:cNvSpPr/>
                <p:nvPr/>
              </p:nvSpPr>
              <p:spPr>
                <a:xfrm>
                  <a:off x="7305755"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0" name="Google Shape;420;p7"/>
                <p:cNvSpPr/>
                <p:nvPr/>
              </p:nvSpPr>
              <p:spPr>
                <a:xfrm>
                  <a:off x="7442396"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1" name="Google Shape;421;p7"/>
                <p:cNvSpPr/>
                <p:nvPr/>
              </p:nvSpPr>
              <p:spPr>
                <a:xfrm>
                  <a:off x="8327064"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2" name="Google Shape;422;p7"/>
                <p:cNvSpPr/>
                <p:nvPr/>
              </p:nvSpPr>
              <p:spPr>
                <a:xfrm>
                  <a:off x="7851432"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3" name="Google Shape;423;p7"/>
                <p:cNvSpPr/>
                <p:nvPr/>
              </p:nvSpPr>
              <p:spPr>
                <a:xfrm>
                  <a:off x="7985472"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4" name="Google Shape;424;p7"/>
                <p:cNvSpPr/>
                <p:nvPr/>
              </p:nvSpPr>
              <p:spPr>
                <a:xfrm>
                  <a:off x="8250970"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5" name="Google Shape;425;p7"/>
                <p:cNvSpPr/>
                <p:nvPr/>
              </p:nvSpPr>
              <p:spPr>
                <a:xfrm>
                  <a:off x="8689404"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6" name="Google Shape;426;p7"/>
                <p:cNvSpPr/>
                <p:nvPr/>
              </p:nvSpPr>
              <p:spPr>
                <a:xfrm>
                  <a:off x="8647890"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7" name="Google Shape;427;p7"/>
                <p:cNvSpPr/>
                <p:nvPr/>
              </p:nvSpPr>
              <p:spPr>
                <a:xfrm>
                  <a:off x="8863225"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8" name="Google Shape;428;p7"/>
                <p:cNvSpPr/>
                <p:nvPr/>
              </p:nvSpPr>
              <p:spPr>
                <a:xfrm>
                  <a:off x="9000713"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429" name="Google Shape;429;p7"/>
            <p:cNvSpPr/>
            <p:nvPr/>
          </p:nvSpPr>
          <p:spPr>
            <a:xfrm>
              <a:off x="4546259"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30" name="Google Shape;430;p7"/>
          <p:cNvSpPr/>
          <p:nvPr/>
        </p:nvSpPr>
        <p:spPr>
          <a:xfrm>
            <a:off x="10519088" y="405554"/>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1"/>
        <p:cNvGrpSpPr/>
        <p:nvPr/>
      </p:nvGrpSpPr>
      <p:grpSpPr>
        <a:xfrm>
          <a:off x="0" y="0"/>
          <a:ext cx="0" cy="0"/>
          <a:chOff x="0" y="0"/>
          <a:chExt cx="0" cy="0"/>
        </a:xfrm>
      </p:grpSpPr>
      <p:pic>
        <p:nvPicPr>
          <p:cNvPr id="432" name="Google Shape;432;p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33" name="Google Shape;433;p8"/>
          <p:cNvSpPr txBox="1">
            <a:spLocks noGrp="1"/>
          </p:cNvSpPr>
          <p:nvPr>
            <p:ph type="title"/>
          </p:nvPr>
        </p:nvSpPr>
        <p:spPr>
          <a:xfrm>
            <a:off x="950800" y="719200"/>
            <a:ext cx="6638000" cy="3666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434" name="Google Shape;434;p8"/>
          <p:cNvGrpSpPr/>
          <p:nvPr/>
        </p:nvGrpSpPr>
        <p:grpSpPr>
          <a:xfrm>
            <a:off x="-148843" y="5940201"/>
            <a:ext cx="12455373" cy="917847"/>
            <a:chOff x="-111632" y="4455150"/>
            <a:chExt cx="9341530" cy="688385"/>
          </a:xfrm>
        </p:grpSpPr>
        <p:sp>
          <p:nvSpPr>
            <p:cNvPr id="435" name="Google Shape;435;p8"/>
            <p:cNvSpPr/>
            <p:nvPr/>
          </p:nvSpPr>
          <p:spPr>
            <a:xfrm>
              <a:off x="-111632"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436" name="Google Shape;436;p8"/>
            <p:cNvGrpSpPr/>
            <p:nvPr/>
          </p:nvGrpSpPr>
          <p:grpSpPr>
            <a:xfrm>
              <a:off x="-101249" y="4819224"/>
              <a:ext cx="9331147" cy="324311"/>
              <a:chOff x="-101249" y="4819224"/>
              <a:chExt cx="9331147" cy="324311"/>
            </a:xfrm>
          </p:grpSpPr>
          <p:sp>
            <p:nvSpPr>
              <p:cNvPr id="437" name="Google Shape;437;p8"/>
              <p:cNvSpPr/>
              <p:nvPr/>
            </p:nvSpPr>
            <p:spPr>
              <a:xfrm>
                <a:off x="1456202"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8" name="Google Shape;438;p8"/>
              <p:cNvSpPr/>
              <p:nvPr/>
            </p:nvSpPr>
            <p:spPr>
              <a:xfrm>
                <a:off x="6114093"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9" name="Google Shape;439;p8"/>
              <p:cNvSpPr/>
              <p:nvPr/>
            </p:nvSpPr>
            <p:spPr>
              <a:xfrm>
                <a:off x="7672429"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0" name="Google Shape;440;p8"/>
              <p:cNvSpPr/>
              <p:nvPr/>
            </p:nvSpPr>
            <p:spPr>
              <a:xfrm>
                <a:off x="9229880"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1" name="Google Shape;441;p8"/>
              <p:cNvSpPr/>
              <p:nvPr/>
            </p:nvSpPr>
            <p:spPr>
              <a:xfrm>
                <a:off x="-101249"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2" name="Google Shape;442;p8"/>
              <p:cNvSpPr/>
              <p:nvPr/>
            </p:nvSpPr>
            <p:spPr>
              <a:xfrm>
                <a:off x="3014538"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3" name="Google Shape;443;p8"/>
              <p:cNvSpPr/>
              <p:nvPr/>
            </p:nvSpPr>
            <p:spPr>
              <a:xfrm>
                <a:off x="-101249"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4" name="Google Shape;444;p8"/>
              <p:cNvSpPr/>
              <p:nvPr/>
            </p:nvSpPr>
            <p:spPr>
              <a:xfrm>
                <a:off x="4571988"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5" name="Google Shape;445;p8"/>
              <p:cNvSpPr/>
              <p:nvPr/>
            </p:nvSpPr>
            <p:spPr>
              <a:xfrm>
                <a:off x="4556643"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6" name="Google Shape;446;p8"/>
              <p:cNvSpPr/>
              <p:nvPr/>
            </p:nvSpPr>
            <p:spPr>
              <a:xfrm>
                <a:off x="4556643"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447" name="Google Shape;447;p8"/>
              <p:cNvGrpSpPr/>
              <p:nvPr/>
            </p:nvGrpSpPr>
            <p:grpSpPr>
              <a:xfrm>
                <a:off x="76887" y="4932600"/>
                <a:ext cx="8997356" cy="163751"/>
                <a:chOff x="76887" y="4932600"/>
                <a:chExt cx="8997356" cy="163751"/>
              </a:xfrm>
            </p:grpSpPr>
            <p:sp>
              <p:nvSpPr>
                <p:cNvPr id="448" name="Google Shape;448;p8"/>
                <p:cNvSpPr/>
                <p:nvPr/>
              </p:nvSpPr>
              <p:spPr>
                <a:xfrm>
                  <a:off x="552519"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9" name="Google Shape;449;p8"/>
                <p:cNvSpPr/>
                <p:nvPr/>
              </p:nvSpPr>
              <p:spPr>
                <a:xfrm>
                  <a:off x="76887"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0" name="Google Shape;450;p8"/>
                <p:cNvSpPr/>
                <p:nvPr/>
              </p:nvSpPr>
              <p:spPr>
                <a:xfrm>
                  <a:off x="211794"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1" name="Google Shape;451;p8"/>
                <p:cNvSpPr/>
                <p:nvPr/>
              </p:nvSpPr>
              <p:spPr>
                <a:xfrm>
                  <a:off x="477274"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2" name="Google Shape;452;p8"/>
                <p:cNvSpPr/>
                <p:nvPr/>
              </p:nvSpPr>
              <p:spPr>
                <a:xfrm>
                  <a:off x="914859"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3" name="Google Shape;453;p8"/>
                <p:cNvSpPr/>
                <p:nvPr/>
              </p:nvSpPr>
              <p:spPr>
                <a:xfrm>
                  <a:off x="873345"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4" name="Google Shape;454;p8"/>
                <p:cNvSpPr/>
                <p:nvPr/>
              </p:nvSpPr>
              <p:spPr>
                <a:xfrm>
                  <a:off x="1089547"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5" name="Google Shape;455;p8"/>
                <p:cNvSpPr/>
                <p:nvPr/>
              </p:nvSpPr>
              <p:spPr>
                <a:xfrm>
                  <a:off x="1227035"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6" name="Google Shape;456;p8"/>
                <p:cNvSpPr/>
                <p:nvPr/>
              </p:nvSpPr>
              <p:spPr>
                <a:xfrm>
                  <a:off x="2110837"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7" name="Google Shape;457;p8"/>
                <p:cNvSpPr/>
                <p:nvPr/>
              </p:nvSpPr>
              <p:spPr>
                <a:xfrm>
                  <a:off x="1635223"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8" name="Google Shape;458;p8"/>
                <p:cNvSpPr/>
                <p:nvPr/>
              </p:nvSpPr>
              <p:spPr>
                <a:xfrm>
                  <a:off x="1770130"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9" name="Google Shape;459;p8"/>
                <p:cNvSpPr/>
                <p:nvPr/>
              </p:nvSpPr>
              <p:spPr>
                <a:xfrm>
                  <a:off x="2034743"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0" name="Google Shape;460;p8"/>
                <p:cNvSpPr/>
                <p:nvPr/>
              </p:nvSpPr>
              <p:spPr>
                <a:xfrm>
                  <a:off x="2473177"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1" name="Google Shape;461;p8"/>
                <p:cNvSpPr/>
                <p:nvPr/>
              </p:nvSpPr>
              <p:spPr>
                <a:xfrm>
                  <a:off x="2431681"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2" name="Google Shape;462;p8"/>
                <p:cNvSpPr/>
                <p:nvPr/>
              </p:nvSpPr>
              <p:spPr>
                <a:xfrm>
                  <a:off x="2647864"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3" name="Google Shape;463;p8"/>
                <p:cNvSpPr/>
                <p:nvPr/>
              </p:nvSpPr>
              <p:spPr>
                <a:xfrm>
                  <a:off x="2784505"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4" name="Google Shape;464;p8"/>
                <p:cNvSpPr/>
                <p:nvPr/>
              </p:nvSpPr>
              <p:spPr>
                <a:xfrm>
                  <a:off x="3669173"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5" name="Google Shape;465;p8"/>
                <p:cNvSpPr/>
                <p:nvPr/>
              </p:nvSpPr>
              <p:spPr>
                <a:xfrm>
                  <a:off x="3193541"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6" name="Google Shape;466;p8"/>
                <p:cNvSpPr/>
                <p:nvPr/>
              </p:nvSpPr>
              <p:spPr>
                <a:xfrm>
                  <a:off x="3327581"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7" name="Google Shape;467;p8"/>
                <p:cNvSpPr/>
                <p:nvPr/>
              </p:nvSpPr>
              <p:spPr>
                <a:xfrm>
                  <a:off x="3593079"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8" name="Google Shape;468;p8"/>
                <p:cNvSpPr/>
                <p:nvPr/>
              </p:nvSpPr>
              <p:spPr>
                <a:xfrm>
                  <a:off x="4031513"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9" name="Google Shape;469;p8"/>
                <p:cNvSpPr/>
                <p:nvPr/>
              </p:nvSpPr>
              <p:spPr>
                <a:xfrm>
                  <a:off x="3989999"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0" name="Google Shape;470;p8"/>
                <p:cNvSpPr/>
                <p:nvPr/>
              </p:nvSpPr>
              <p:spPr>
                <a:xfrm>
                  <a:off x="4205333"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1" name="Google Shape;471;p8"/>
                <p:cNvSpPr/>
                <p:nvPr/>
              </p:nvSpPr>
              <p:spPr>
                <a:xfrm>
                  <a:off x="4342822"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2" name="Google Shape;472;p8"/>
                <p:cNvSpPr/>
                <p:nvPr/>
              </p:nvSpPr>
              <p:spPr>
                <a:xfrm>
                  <a:off x="5210411"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3" name="Google Shape;473;p8"/>
                <p:cNvSpPr/>
                <p:nvPr/>
              </p:nvSpPr>
              <p:spPr>
                <a:xfrm>
                  <a:off x="4734779"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4" name="Google Shape;474;p8"/>
                <p:cNvSpPr/>
                <p:nvPr/>
              </p:nvSpPr>
              <p:spPr>
                <a:xfrm>
                  <a:off x="4869686"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5" name="Google Shape;475;p8"/>
                <p:cNvSpPr/>
                <p:nvPr/>
              </p:nvSpPr>
              <p:spPr>
                <a:xfrm>
                  <a:off x="5135165"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6" name="Google Shape;476;p8"/>
                <p:cNvSpPr/>
                <p:nvPr/>
              </p:nvSpPr>
              <p:spPr>
                <a:xfrm>
                  <a:off x="5572751"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7" name="Google Shape;477;p8"/>
                <p:cNvSpPr/>
                <p:nvPr/>
              </p:nvSpPr>
              <p:spPr>
                <a:xfrm>
                  <a:off x="5531237"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8" name="Google Shape;478;p8"/>
                <p:cNvSpPr/>
                <p:nvPr/>
              </p:nvSpPr>
              <p:spPr>
                <a:xfrm>
                  <a:off x="5747438"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9" name="Google Shape;479;p8"/>
                <p:cNvSpPr/>
                <p:nvPr/>
              </p:nvSpPr>
              <p:spPr>
                <a:xfrm>
                  <a:off x="5884927"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0" name="Google Shape;480;p8"/>
                <p:cNvSpPr/>
                <p:nvPr/>
              </p:nvSpPr>
              <p:spPr>
                <a:xfrm>
                  <a:off x="6768728"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1" name="Google Shape;481;p8"/>
                <p:cNvSpPr/>
                <p:nvPr/>
              </p:nvSpPr>
              <p:spPr>
                <a:xfrm>
                  <a:off x="6293115"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2" name="Google Shape;482;p8"/>
                <p:cNvSpPr/>
                <p:nvPr/>
              </p:nvSpPr>
              <p:spPr>
                <a:xfrm>
                  <a:off x="6428022"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3" name="Google Shape;483;p8"/>
                <p:cNvSpPr/>
                <p:nvPr/>
              </p:nvSpPr>
              <p:spPr>
                <a:xfrm>
                  <a:off x="6692635"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4" name="Google Shape;484;p8"/>
                <p:cNvSpPr/>
                <p:nvPr/>
              </p:nvSpPr>
              <p:spPr>
                <a:xfrm>
                  <a:off x="7131068"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5" name="Google Shape;485;p8"/>
                <p:cNvSpPr/>
                <p:nvPr/>
              </p:nvSpPr>
              <p:spPr>
                <a:xfrm>
                  <a:off x="7089572"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6" name="Google Shape;486;p8"/>
                <p:cNvSpPr/>
                <p:nvPr/>
              </p:nvSpPr>
              <p:spPr>
                <a:xfrm>
                  <a:off x="7305755"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7" name="Google Shape;487;p8"/>
                <p:cNvSpPr/>
                <p:nvPr/>
              </p:nvSpPr>
              <p:spPr>
                <a:xfrm>
                  <a:off x="7442396"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8" name="Google Shape;488;p8"/>
                <p:cNvSpPr/>
                <p:nvPr/>
              </p:nvSpPr>
              <p:spPr>
                <a:xfrm>
                  <a:off x="8327064"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9" name="Google Shape;489;p8"/>
                <p:cNvSpPr/>
                <p:nvPr/>
              </p:nvSpPr>
              <p:spPr>
                <a:xfrm>
                  <a:off x="7851432"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0" name="Google Shape;490;p8"/>
                <p:cNvSpPr/>
                <p:nvPr/>
              </p:nvSpPr>
              <p:spPr>
                <a:xfrm>
                  <a:off x="7985472"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1" name="Google Shape;491;p8"/>
                <p:cNvSpPr/>
                <p:nvPr/>
              </p:nvSpPr>
              <p:spPr>
                <a:xfrm>
                  <a:off x="8250970"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2" name="Google Shape;492;p8"/>
                <p:cNvSpPr/>
                <p:nvPr/>
              </p:nvSpPr>
              <p:spPr>
                <a:xfrm>
                  <a:off x="8689404"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3" name="Google Shape;493;p8"/>
                <p:cNvSpPr/>
                <p:nvPr/>
              </p:nvSpPr>
              <p:spPr>
                <a:xfrm>
                  <a:off x="8647890"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4" name="Google Shape;494;p8"/>
                <p:cNvSpPr/>
                <p:nvPr/>
              </p:nvSpPr>
              <p:spPr>
                <a:xfrm>
                  <a:off x="8863225"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5" name="Google Shape;495;p8"/>
                <p:cNvSpPr/>
                <p:nvPr/>
              </p:nvSpPr>
              <p:spPr>
                <a:xfrm>
                  <a:off x="9000713"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496" name="Google Shape;496;p8"/>
            <p:cNvSpPr/>
            <p:nvPr/>
          </p:nvSpPr>
          <p:spPr>
            <a:xfrm>
              <a:off x="4546259"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97" name="Google Shape;497;p8"/>
          <p:cNvSpPr/>
          <p:nvPr/>
        </p:nvSpPr>
        <p:spPr>
          <a:xfrm flipH="1">
            <a:off x="10397297" y="611435"/>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8"/>
        <p:cNvGrpSpPr/>
        <p:nvPr/>
      </p:nvGrpSpPr>
      <p:grpSpPr>
        <a:xfrm>
          <a:off x="0" y="0"/>
          <a:ext cx="0" cy="0"/>
          <a:chOff x="0" y="0"/>
          <a:chExt cx="0" cy="0"/>
        </a:xfrm>
      </p:grpSpPr>
      <p:pic>
        <p:nvPicPr>
          <p:cNvPr id="499" name="Google Shape;499;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00" name="Google Shape;500;p9"/>
          <p:cNvSpPr txBox="1">
            <a:spLocks noGrp="1"/>
          </p:cNvSpPr>
          <p:nvPr>
            <p:ph type="subTitle" idx="1"/>
          </p:nvPr>
        </p:nvSpPr>
        <p:spPr>
          <a:xfrm>
            <a:off x="2909600" y="2504300"/>
            <a:ext cx="6372800" cy="1702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600"/>
              <a:buNone/>
              <a:defRPr sz="2133"/>
            </a:lvl1pPr>
            <a:lvl2pPr lvl="1" algn="ctr">
              <a:lnSpc>
                <a:spcPct val="115000"/>
              </a:lnSpc>
              <a:spcBef>
                <a:spcPts val="0"/>
              </a:spcBef>
              <a:spcAft>
                <a:spcPts val="0"/>
              </a:spcAft>
              <a:buSzPts val="1600"/>
              <a:buNone/>
              <a:defRPr sz="2133"/>
            </a:lvl2pPr>
            <a:lvl3pPr lvl="2" algn="ctr">
              <a:lnSpc>
                <a:spcPct val="115000"/>
              </a:lnSpc>
              <a:spcBef>
                <a:spcPts val="0"/>
              </a:spcBef>
              <a:spcAft>
                <a:spcPts val="0"/>
              </a:spcAft>
              <a:buSzPts val="1600"/>
              <a:buNone/>
              <a:defRPr sz="2133"/>
            </a:lvl3pPr>
            <a:lvl4pPr lvl="3" algn="ctr">
              <a:lnSpc>
                <a:spcPct val="115000"/>
              </a:lnSpc>
              <a:spcBef>
                <a:spcPts val="0"/>
              </a:spcBef>
              <a:spcAft>
                <a:spcPts val="0"/>
              </a:spcAft>
              <a:buSzPts val="1600"/>
              <a:buNone/>
              <a:defRPr sz="2133"/>
            </a:lvl4pPr>
            <a:lvl5pPr lvl="4" algn="ctr">
              <a:lnSpc>
                <a:spcPct val="115000"/>
              </a:lnSpc>
              <a:spcBef>
                <a:spcPts val="0"/>
              </a:spcBef>
              <a:spcAft>
                <a:spcPts val="0"/>
              </a:spcAft>
              <a:buSzPts val="1600"/>
              <a:buNone/>
              <a:defRPr sz="2133"/>
            </a:lvl5pPr>
            <a:lvl6pPr lvl="5" algn="ctr">
              <a:lnSpc>
                <a:spcPct val="115000"/>
              </a:lnSpc>
              <a:spcBef>
                <a:spcPts val="0"/>
              </a:spcBef>
              <a:spcAft>
                <a:spcPts val="0"/>
              </a:spcAft>
              <a:buSzPts val="1600"/>
              <a:buNone/>
              <a:defRPr sz="2133"/>
            </a:lvl6pPr>
            <a:lvl7pPr lvl="6" algn="ctr">
              <a:lnSpc>
                <a:spcPct val="115000"/>
              </a:lnSpc>
              <a:spcBef>
                <a:spcPts val="0"/>
              </a:spcBef>
              <a:spcAft>
                <a:spcPts val="0"/>
              </a:spcAft>
              <a:buSzPts val="1600"/>
              <a:buNone/>
              <a:defRPr sz="2133"/>
            </a:lvl7pPr>
            <a:lvl8pPr lvl="7" algn="ctr">
              <a:lnSpc>
                <a:spcPct val="115000"/>
              </a:lnSpc>
              <a:spcBef>
                <a:spcPts val="0"/>
              </a:spcBef>
              <a:spcAft>
                <a:spcPts val="0"/>
              </a:spcAft>
              <a:buSzPts val="1600"/>
              <a:buNone/>
              <a:defRPr sz="2133"/>
            </a:lvl8pPr>
            <a:lvl9pPr lvl="8" algn="ctr">
              <a:lnSpc>
                <a:spcPct val="115000"/>
              </a:lnSpc>
              <a:spcBef>
                <a:spcPts val="0"/>
              </a:spcBef>
              <a:spcAft>
                <a:spcPts val="0"/>
              </a:spcAft>
              <a:buSzPts val="1600"/>
              <a:buNone/>
              <a:defRPr sz="2133"/>
            </a:lvl9pPr>
          </a:lstStyle>
          <a:p>
            <a:endParaRPr/>
          </a:p>
        </p:txBody>
      </p:sp>
      <p:sp>
        <p:nvSpPr>
          <p:cNvPr id="501" name="Google Shape;501;p9"/>
          <p:cNvSpPr txBox="1">
            <a:spLocks noGrp="1"/>
          </p:cNvSpPr>
          <p:nvPr>
            <p:ph type="title"/>
          </p:nvPr>
        </p:nvSpPr>
        <p:spPr>
          <a:xfrm>
            <a:off x="2909600" y="1312700"/>
            <a:ext cx="6372800" cy="119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76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502" name="Google Shape;502;p9"/>
          <p:cNvGrpSpPr/>
          <p:nvPr/>
        </p:nvGrpSpPr>
        <p:grpSpPr>
          <a:xfrm>
            <a:off x="-148843" y="5940201"/>
            <a:ext cx="12455373" cy="917847"/>
            <a:chOff x="-111632" y="4455150"/>
            <a:chExt cx="9341530" cy="688385"/>
          </a:xfrm>
        </p:grpSpPr>
        <p:sp>
          <p:nvSpPr>
            <p:cNvPr id="503" name="Google Shape;503;p9"/>
            <p:cNvSpPr/>
            <p:nvPr/>
          </p:nvSpPr>
          <p:spPr>
            <a:xfrm>
              <a:off x="-111632"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504" name="Google Shape;504;p9"/>
            <p:cNvGrpSpPr/>
            <p:nvPr/>
          </p:nvGrpSpPr>
          <p:grpSpPr>
            <a:xfrm>
              <a:off x="-101249" y="4819224"/>
              <a:ext cx="9331147" cy="324311"/>
              <a:chOff x="-101249" y="4819224"/>
              <a:chExt cx="9331147" cy="324311"/>
            </a:xfrm>
          </p:grpSpPr>
          <p:sp>
            <p:nvSpPr>
              <p:cNvPr id="505" name="Google Shape;505;p9"/>
              <p:cNvSpPr/>
              <p:nvPr/>
            </p:nvSpPr>
            <p:spPr>
              <a:xfrm>
                <a:off x="1456202"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6" name="Google Shape;506;p9"/>
              <p:cNvSpPr/>
              <p:nvPr/>
            </p:nvSpPr>
            <p:spPr>
              <a:xfrm>
                <a:off x="6114093"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7" name="Google Shape;507;p9"/>
              <p:cNvSpPr/>
              <p:nvPr/>
            </p:nvSpPr>
            <p:spPr>
              <a:xfrm>
                <a:off x="7672429"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8" name="Google Shape;508;p9"/>
              <p:cNvSpPr/>
              <p:nvPr/>
            </p:nvSpPr>
            <p:spPr>
              <a:xfrm>
                <a:off x="9229880"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9" name="Google Shape;509;p9"/>
              <p:cNvSpPr/>
              <p:nvPr/>
            </p:nvSpPr>
            <p:spPr>
              <a:xfrm>
                <a:off x="-101249"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0" name="Google Shape;510;p9"/>
              <p:cNvSpPr/>
              <p:nvPr/>
            </p:nvSpPr>
            <p:spPr>
              <a:xfrm>
                <a:off x="3014538"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1" name="Google Shape;511;p9"/>
              <p:cNvSpPr/>
              <p:nvPr/>
            </p:nvSpPr>
            <p:spPr>
              <a:xfrm>
                <a:off x="-101249"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2" name="Google Shape;512;p9"/>
              <p:cNvSpPr/>
              <p:nvPr/>
            </p:nvSpPr>
            <p:spPr>
              <a:xfrm>
                <a:off x="4571988"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3" name="Google Shape;513;p9"/>
              <p:cNvSpPr/>
              <p:nvPr/>
            </p:nvSpPr>
            <p:spPr>
              <a:xfrm>
                <a:off x="4556643"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4" name="Google Shape;514;p9"/>
              <p:cNvSpPr/>
              <p:nvPr/>
            </p:nvSpPr>
            <p:spPr>
              <a:xfrm>
                <a:off x="4556643"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515" name="Google Shape;515;p9"/>
              <p:cNvGrpSpPr/>
              <p:nvPr/>
            </p:nvGrpSpPr>
            <p:grpSpPr>
              <a:xfrm>
                <a:off x="76887" y="4932600"/>
                <a:ext cx="8997356" cy="163751"/>
                <a:chOff x="76887" y="4932600"/>
                <a:chExt cx="8997356" cy="163751"/>
              </a:xfrm>
            </p:grpSpPr>
            <p:sp>
              <p:nvSpPr>
                <p:cNvPr id="516" name="Google Shape;516;p9"/>
                <p:cNvSpPr/>
                <p:nvPr/>
              </p:nvSpPr>
              <p:spPr>
                <a:xfrm>
                  <a:off x="552519"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7" name="Google Shape;517;p9"/>
                <p:cNvSpPr/>
                <p:nvPr/>
              </p:nvSpPr>
              <p:spPr>
                <a:xfrm>
                  <a:off x="76887"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8" name="Google Shape;518;p9"/>
                <p:cNvSpPr/>
                <p:nvPr/>
              </p:nvSpPr>
              <p:spPr>
                <a:xfrm>
                  <a:off x="211794"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9" name="Google Shape;519;p9"/>
                <p:cNvSpPr/>
                <p:nvPr/>
              </p:nvSpPr>
              <p:spPr>
                <a:xfrm>
                  <a:off x="477274"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0" name="Google Shape;520;p9"/>
                <p:cNvSpPr/>
                <p:nvPr/>
              </p:nvSpPr>
              <p:spPr>
                <a:xfrm>
                  <a:off x="914859"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1" name="Google Shape;521;p9"/>
                <p:cNvSpPr/>
                <p:nvPr/>
              </p:nvSpPr>
              <p:spPr>
                <a:xfrm>
                  <a:off x="873345"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2" name="Google Shape;522;p9"/>
                <p:cNvSpPr/>
                <p:nvPr/>
              </p:nvSpPr>
              <p:spPr>
                <a:xfrm>
                  <a:off x="1089547"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3" name="Google Shape;523;p9"/>
                <p:cNvSpPr/>
                <p:nvPr/>
              </p:nvSpPr>
              <p:spPr>
                <a:xfrm>
                  <a:off x="1227035"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4" name="Google Shape;524;p9"/>
                <p:cNvSpPr/>
                <p:nvPr/>
              </p:nvSpPr>
              <p:spPr>
                <a:xfrm>
                  <a:off x="2110837"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5" name="Google Shape;525;p9"/>
                <p:cNvSpPr/>
                <p:nvPr/>
              </p:nvSpPr>
              <p:spPr>
                <a:xfrm>
                  <a:off x="1635223"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6" name="Google Shape;526;p9"/>
                <p:cNvSpPr/>
                <p:nvPr/>
              </p:nvSpPr>
              <p:spPr>
                <a:xfrm>
                  <a:off x="1770130"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7" name="Google Shape;527;p9"/>
                <p:cNvSpPr/>
                <p:nvPr/>
              </p:nvSpPr>
              <p:spPr>
                <a:xfrm>
                  <a:off x="2034743"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8" name="Google Shape;528;p9"/>
                <p:cNvSpPr/>
                <p:nvPr/>
              </p:nvSpPr>
              <p:spPr>
                <a:xfrm>
                  <a:off x="2473177"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9" name="Google Shape;529;p9"/>
                <p:cNvSpPr/>
                <p:nvPr/>
              </p:nvSpPr>
              <p:spPr>
                <a:xfrm>
                  <a:off x="2431681"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0" name="Google Shape;530;p9"/>
                <p:cNvSpPr/>
                <p:nvPr/>
              </p:nvSpPr>
              <p:spPr>
                <a:xfrm>
                  <a:off x="2647864"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1" name="Google Shape;531;p9"/>
                <p:cNvSpPr/>
                <p:nvPr/>
              </p:nvSpPr>
              <p:spPr>
                <a:xfrm>
                  <a:off x="2784505"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2" name="Google Shape;532;p9"/>
                <p:cNvSpPr/>
                <p:nvPr/>
              </p:nvSpPr>
              <p:spPr>
                <a:xfrm>
                  <a:off x="3669173"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3" name="Google Shape;533;p9"/>
                <p:cNvSpPr/>
                <p:nvPr/>
              </p:nvSpPr>
              <p:spPr>
                <a:xfrm>
                  <a:off x="3193541"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4" name="Google Shape;534;p9"/>
                <p:cNvSpPr/>
                <p:nvPr/>
              </p:nvSpPr>
              <p:spPr>
                <a:xfrm>
                  <a:off x="3327581"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5" name="Google Shape;535;p9"/>
                <p:cNvSpPr/>
                <p:nvPr/>
              </p:nvSpPr>
              <p:spPr>
                <a:xfrm>
                  <a:off x="3593079"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6" name="Google Shape;536;p9"/>
                <p:cNvSpPr/>
                <p:nvPr/>
              </p:nvSpPr>
              <p:spPr>
                <a:xfrm>
                  <a:off x="4031513"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7" name="Google Shape;537;p9"/>
                <p:cNvSpPr/>
                <p:nvPr/>
              </p:nvSpPr>
              <p:spPr>
                <a:xfrm>
                  <a:off x="3989999"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8" name="Google Shape;538;p9"/>
                <p:cNvSpPr/>
                <p:nvPr/>
              </p:nvSpPr>
              <p:spPr>
                <a:xfrm>
                  <a:off x="4205333"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9" name="Google Shape;539;p9"/>
                <p:cNvSpPr/>
                <p:nvPr/>
              </p:nvSpPr>
              <p:spPr>
                <a:xfrm>
                  <a:off x="4342822"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0" name="Google Shape;540;p9"/>
                <p:cNvSpPr/>
                <p:nvPr/>
              </p:nvSpPr>
              <p:spPr>
                <a:xfrm>
                  <a:off x="5210411"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1" name="Google Shape;541;p9"/>
                <p:cNvSpPr/>
                <p:nvPr/>
              </p:nvSpPr>
              <p:spPr>
                <a:xfrm>
                  <a:off x="4734779"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2" name="Google Shape;542;p9"/>
                <p:cNvSpPr/>
                <p:nvPr/>
              </p:nvSpPr>
              <p:spPr>
                <a:xfrm>
                  <a:off x="4869686"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3" name="Google Shape;543;p9"/>
                <p:cNvSpPr/>
                <p:nvPr/>
              </p:nvSpPr>
              <p:spPr>
                <a:xfrm>
                  <a:off x="5135165"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4" name="Google Shape;544;p9"/>
                <p:cNvSpPr/>
                <p:nvPr/>
              </p:nvSpPr>
              <p:spPr>
                <a:xfrm>
                  <a:off x="5572751"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5" name="Google Shape;545;p9"/>
                <p:cNvSpPr/>
                <p:nvPr/>
              </p:nvSpPr>
              <p:spPr>
                <a:xfrm>
                  <a:off x="5531237"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6" name="Google Shape;546;p9"/>
                <p:cNvSpPr/>
                <p:nvPr/>
              </p:nvSpPr>
              <p:spPr>
                <a:xfrm>
                  <a:off x="5747438"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7" name="Google Shape;547;p9"/>
                <p:cNvSpPr/>
                <p:nvPr/>
              </p:nvSpPr>
              <p:spPr>
                <a:xfrm>
                  <a:off x="5884927"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8" name="Google Shape;548;p9"/>
                <p:cNvSpPr/>
                <p:nvPr/>
              </p:nvSpPr>
              <p:spPr>
                <a:xfrm>
                  <a:off x="6768728"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9" name="Google Shape;549;p9"/>
                <p:cNvSpPr/>
                <p:nvPr/>
              </p:nvSpPr>
              <p:spPr>
                <a:xfrm>
                  <a:off x="6293115"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0" name="Google Shape;550;p9"/>
                <p:cNvSpPr/>
                <p:nvPr/>
              </p:nvSpPr>
              <p:spPr>
                <a:xfrm>
                  <a:off x="6428022"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1" name="Google Shape;551;p9"/>
                <p:cNvSpPr/>
                <p:nvPr/>
              </p:nvSpPr>
              <p:spPr>
                <a:xfrm>
                  <a:off x="6692635"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2" name="Google Shape;552;p9"/>
                <p:cNvSpPr/>
                <p:nvPr/>
              </p:nvSpPr>
              <p:spPr>
                <a:xfrm>
                  <a:off x="7131068"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3" name="Google Shape;553;p9"/>
                <p:cNvSpPr/>
                <p:nvPr/>
              </p:nvSpPr>
              <p:spPr>
                <a:xfrm>
                  <a:off x="7089572"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4" name="Google Shape;554;p9"/>
                <p:cNvSpPr/>
                <p:nvPr/>
              </p:nvSpPr>
              <p:spPr>
                <a:xfrm>
                  <a:off x="7305755"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5" name="Google Shape;555;p9"/>
                <p:cNvSpPr/>
                <p:nvPr/>
              </p:nvSpPr>
              <p:spPr>
                <a:xfrm>
                  <a:off x="7442396"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6" name="Google Shape;556;p9"/>
                <p:cNvSpPr/>
                <p:nvPr/>
              </p:nvSpPr>
              <p:spPr>
                <a:xfrm>
                  <a:off x="8327064"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7" name="Google Shape;557;p9"/>
                <p:cNvSpPr/>
                <p:nvPr/>
              </p:nvSpPr>
              <p:spPr>
                <a:xfrm>
                  <a:off x="7851432"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8" name="Google Shape;558;p9"/>
                <p:cNvSpPr/>
                <p:nvPr/>
              </p:nvSpPr>
              <p:spPr>
                <a:xfrm>
                  <a:off x="7985472"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9" name="Google Shape;559;p9"/>
                <p:cNvSpPr/>
                <p:nvPr/>
              </p:nvSpPr>
              <p:spPr>
                <a:xfrm>
                  <a:off x="8250970"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60" name="Google Shape;560;p9"/>
                <p:cNvSpPr/>
                <p:nvPr/>
              </p:nvSpPr>
              <p:spPr>
                <a:xfrm>
                  <a:off x="8689404"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61" name="Google Shape;561;p9"/>
                <p:cNvSpPr/>
                <p:nvPr/>
              </p:nvSpPr>
              <p:spPr>
                <a:xfrm>
                  <a:off x="8647890"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62" name="Google Shape;562;p9"/>
                <p:cNvSpPr/>
                <p:nvPr/>
              </p:nvSpPr>
              <p:spPr>
                <a:xfrm>
                  <a:off x="8863225"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63" name="Google Shape;563;p9"/>
                <p:cNvSpPr/>
                <p:nvPr/>
              </p:nvSpPr>
              <p:spPr>
                <a:xfrm>
                  <a:off x="9000713"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564" name="Google Shape;564;p9"/>
            <p:cNvSpPr/>
            <p:nvPr/>
          </p:nvSpPr>
          <p:spPr>
            <a:xfrm>
              <a:off x="4546259"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565" name="Google Shape;565;p9"/>
          <p:cNvSpPr/>
          <p:nvPr/>
        </p:nvSpPr>
        <p:spPr>
          <a:xfrm flipH="1">
            <a:off x="3469877" y="415501"/>
            <a:ext cx="1127849"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3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40"/>
        <p:cNvGrpSpPr/>
        <p:nvPr/>
      </p:nvGrpSpPr>
      <p:grpSpPr>
        <a:xfrm>
          <a:off x="0" y="0"/>
          <a:ext cx="0" cy="0"/>
          <a:chOff x="0" y="0"/>
          <a:chExt cx="0" cy="0"/>
        </a:xfrm>
      </p:grpSpPr>
      <p:pic>
        <p:nvPicPr>
          <p:cNvPr id="641" name="Google Shape;641;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42" name="Google Shape;642;p13"/>
          <p:cNvSpPr txBox="1">
            <a:spLocks noGrp="1"/>
          </p:cNvSpPr>
          <p:nvPr>
            <p:ph type="title"/>
          </p:nvPr>
        </p:nvSpPr>
        <p:spPr>
          <a:xfrm>
            <a:off x="950800" y="617600"/>
            <a:ext cx="10290400" cy="861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3" name="Google Shape;643;p13"/>
          <p:cNvSpPr txBox="1">
            <a:spLocks noGrp="1"/>
          </p:cNvSpPr>
          <p:nvPr>
            <p:ph type="subTitle" idx="1"/>
          </p:nvPr>
        </p:nvSpPr>
        <p:spPr>
          <a:xfrm>
            <a:off x="996767" y="2392189"/>
            <a:ext cx="2861200" cy="601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dk2"/>
              </a:buClr>
              <a:buSzPts val="2000"/>
              <a:buNone/>
              <a:defRPr sz="3333">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644" name="Google Shape;644;p13"/>
          <p:cNvSpPr txBox="1">
            <a:spLocks noGrp="1"/>
          </p:cNvSpPr>
          <p:nvPr>
            <p:ph type="subTitle" idx="2"/>
          </p:nvPr>
        </p:nvSpPr>
        <p:spPr>
          <a:xfrm>
            <a:off x="996767" y="2771995"/>
            <a:ext cx="2861200" cy="7636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45" name="Google Shape;645;p13"/>
          <p:cNvSpPr txBox="1">
            <a:spLocks noGrp="1"/>
          </p:cNvSpPr>
          <p:nvPr>
            <p:ph type="title" idx="3" hasCustomPrompt="1"/>
          </p:nvPr>
        </p:nvSpPr>
        <p:spPr>
          <a:xfrm>
            <a:off x="3959333" y="2397779"/>
            <a:ext cx="942400" cy="1065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2800"/>
              <a:buNone/>
              <a:defRPr sz="3733">
                <a:solidFill>
                  <a:schemeClr val="lt1"/>
                </a:solidFill>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
        <p:nvSpPr>
          <p:cNvPr id="646" name="Google Shape;646;p13"/>
          <p:cNvSpPr txBox="1">
            <a:spLocks noGrp="1"/>
          </p:cNvSpPr>
          <p:nvPr>
            <p:ph type="subTitle" idx="4"/>
          </p:nvPr>
        </p:nvSpPr>
        <p:spPr>
          <a:xfrm>
            <a:off x="996767" y="4338259"/>
            <a:ext cx="2861200" cy="601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dk2"/>
              </a:buClr>
              <a:buSzPts val="2000"/>
              <a:buNone/>
              <a:defRPr sz="3333">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647" name="Google Shape;647;p13"/>
          <p:cNvSpPr txBox="1">
            <a:spLocks noGrp="1"/>
          </p:cNvSpPr>
          <p:nvPr>
            <p:ph type="subTitle" idx="5"/>
          </p:nvPr>
        </p:nvSpPr>
        <p:spPr>
          <a:xfrm>
            <a:off x="996767" y="4718064"/>
            <a:ext cx="2861200" cy="7636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48" name="Google Shape;648;p13"/>
          <p:cNvSpPr txBox="1">
            <a:spLocks noGrp="1"/>
          </p:cNvSpPr>
          <p:nvPr>
            <p:ph type="title" idx="6" hasCustomPrompt="1"/>
          </p:nvPr>
        </p:nvSpPr>
        <p:spPr>
          <a:xfrm>
            <a:off x="3959333" y="4343877"/>
            <a:ext cx="942400" cy="10656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800"/>
              <a:buNone/>
              <a:defRPr sz="3733">
                <a:solidFill>
                  <a:schemeClr val="lt1"/>
                </a:solidFill>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
        <p:nvSpPr>
          <p:cNvPr id="649" name="Google Shape;649;p13"/>
          <p:cNvSpPr txBox="1">
            <a:spLocks noGrp="1"/>
          </p:cNvSpPr>
          <p:nvPr>
            <p:ph type="subTitle" idx="7"/>
          </p:nvPr>
        </p:nvSpPr>
        <p:spPr>
          <a:xfrm flipH="1">
            <a:off x="8334033" y="2392189"/>
            <a:ext cx="2861200" cy="60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000"/>
              <a:buNone/>
              <a:defRPr sz="3333">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650" name="Google Shape;650;p13"/>
          <p:cNvSpPr txBox="1">
            <a:spLocks noGrp="1"/>
          </p:cNvSpPr>
          <p:nvPr>
            <p:ph type="subTitle" idx="8"/>
          </p:nvPr>
        </p:nvSpPr>
        <p:spPr>
          <a:xfrm flipH="1">
            <a:off x="8334033" y="2771995"/>
            <a:ext cx="2861200" cy="76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51" name="Google Shape;651;p13"/>
          <p:cNvSpPr txBox="1">
            <a:spLocks noGrp="1"/>
          </p:cNvSpPr>
          <p:nvPr>
            <p:ph type="title" idx="9" hasCustomPrompt="1"/>
          </p:nvPr>
        </p:nvSpPr>
        <p:spPr>
          <a:xfrm flipH="1">
            <a:off x="7290467" y="2397779"/>
            <a:ext cx="942400" cy="10656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2800"/>
              <a:buNone/>
              <a:defRPr sz="3733">
                <a:solidFill>
                  <a:schemeClr val="lt1"/>
                </a:solidFill>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
        <p:nvSpPr>
          <p:cNvPr id="652" name="Google Shape;652;p13"/>
          <p:cNvSpPr txBox="1">
            <a:spLocks noGrp="1"/>
          </p:cNvSpPr>
          <p:nvPr>
            <p:ph type="subTitle" idx="13"/>
          </p:nvPr>
        </p:nvSpPr>
        <p:spPr>
          <a:xfrm flipH="1">
            <a:off x="8334033" y="4338259"/>
            <a:ext cx="2861200" cy="60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2"/>
              </a:buClr>
              <a:buSzPts val="2000"/>
              <a:buNone/>
              <a:defRPr sz="3333">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653" name="Google Shape;653;p13"/>
          <p:cNvSpPr txBox="1">
            <a:spLocks noGrp="1"/>
          </p:cNvSpPr>
          <p:nvPr>
            <p:ph type="subTitle" idx="14"/>
          </p:nvPr>
        </p:nvSpPr>
        <p:spPr>
          <a:xfrm flipH="1">
            <a:off x="8334033" y="4718064"/>
            <a:ext cx="2861200" cy="76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54" name="Google Shape;654;p13"/>
          <p:cNvSpPr txBox="1">
            <a:spLocks noGrp="1"/>
          </p:cNvSpPr>
          <p:nvPr>
            <p:ph type="title" idx="15" hasCustomPrompt="1"/>
          </p:nvPr>
        </p:nvSpPr>
        <p:spPr>
          <a:xfrm flipH="1">
            <a:off x="7290467" y="4343877"/>
            <a:ext cx="942400" cy="10656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2800"/>
              <a:buNone/>
              <a:defRPr sz="3733">
                <a:solidFill>
                  <a:schemeClr val="lt1"/>
                </a:solidFill>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grpSp>
        <p:nvGrpSpPr>
          <p:cNvPr id="655" name="Google Shape;655;p13"/>
          <p:cNvGrpSpPr/>
          <p:nvPr/>
        </p:nvGrpSpPr>
        <p:grpSpPr>
          <a:xfrm>
            <a:off x="-148843" y="5940201"/>
            <a:ext cx="12455373" cy="917847"/>
            <a:chOff x="-111632" y="4455150"/>
            <a:chExt cx="9341530" cy="688385"/>
          </a:xfrm>
        </p:grpSpPr>
        <p:sp>
          <p:nvSpPr>
            <p:cNvPr id="656" name="Google Shape;656;p13"/>
            <p:cNvSpPr/>
            <p:nvPr/>
          </p:nvSpPr>
          <p:spPr>
            <a:xfrm>
              <a:off x="-111632"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657" name="Google Shape;657;p13"/>
            <p:cNvGrpSpPr/>
            <p:nvPr/>
          </p:nvGrpSpPr>
          <p:grpSpPr>
            <a:xfrm>
              <a:off x="-101249" y="4819224"/>
              <a:ext cx="9331147" cy="324311"/>
              <a:chOff x="-101249" y="4819224"/>
              <a:chExt cx="9331147" cy="324311"/>
            </a:xfrm>
          </p:grpSpPr>
          <p:sp>
            <p:nvSpPr>
              <p:cNvPr id="658" name="Google Shape;658;p13"/>
              <p:cNvSpPr/>
              <p:nvPr/>
            </p:nvSpPr>
            <p:spPr>
              <a:xfrm>
                <a:off x="1456202"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13"/>
              <p:cNvSpPr/>
              <p:nvPr/>
            </p:nvSpPr>
            <p:spPr>
              <a:xfrm>
                <a:off x="6114093"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13"/>
              <p:cNvSpPr/>
              <p:nvPr/>
            </p:nvSpPr>
            <p:spPr>
              <a:xfrm>
                <a:off x="7672429"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13"/>
              <p:cNvSpPr/>
              <p:nvPr/>
            </p:nvSpPr>
            <p:spPr>
              <a:xfrm>
                <a:off x="9229880"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13"/>
              <p:cNvSpPr/>
              <p:nvPr/>
            </p:nvSpPr>
            <p:spPr>
              <a:xfrm>
                <a:off x="-101249"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13"/>
              <p:cNvSpPr/>
              <p:nvPr/>
            </p:nvSpPr>
            <p:spPr>
              <a:xfrm>
                <a:off x="3014538"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13"/>
              <p:cNvSpPr/>
              <p:nvPr/>
            </p:nvSpPr>
            <p:spPr>
              <a:xfrm>
                <a:off x="-101249"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13"/>
              <p:cNvSpPr/>
              <p:nvPr/>
            </p:nvSpPr>
            <p:spPr>
              <a:xfrm>
                <a:off x="4571988"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13"/>
              <p:cNvSpPr/>
              <p:nvPr/>
            </p:nvSpPr>
            <p:spPr>
              <a:xfrm>
                <a:off x="4556643"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13"/>
              <p:cNvSpPr/>
              <p:nvPr/>
            </p:nvSpPr>
            <p:spPr>
              <a:xfrm>
                <a:off x="4556643"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668" name="Google Shape;668;p13"/>
              <p:cNvGrpSpPr/>
              <p:nvPr/>
            </p:nvGrpSpPr>
            <p:grpSpPr>
              <a:xfrm>
                <a:off x="76887" y="4932600"/>
                <a:ext cx="8997356" cy="163751"/>
                <a:chOff x="76887" y="4932600"/>
                <a:chExt cx="8997356" cy="163751"/>
              </a:xfrm>
            </p:grpSpPr>
            <p:sp>
              <p:nvSpPr>
                <p:cNvPr id="669" name="Google Shape;669;p13"/>
                <p:cNvSpPr/>
                <p:nvPr/>
              </p:nvSpPr>
              <p:spPr>
                <a:xfrm>
                  <a:off x="552519"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13"/>
                <p:cNvSpPr/>
                <p:nvPr/>
              </p:nvSpPr>
              <p:spPr>
                <a:xfrm>
                  <a:off x="76887"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13"/>
                <p:cNvSpPr/>
                <p:nvPr/>
              </p:nvSpPr>
              <p:spPr>
                <a:xfrm>
                  <a:off x="211794"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13"/>
                <p:cNvSpPr/>
                <p:nvPr/>
              </p:nvSpPr>
              <p:spPr>
                <a:xfrm>
                  <a:off x="477274"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13"/>
                <p:cNvSpPr/>
                <p:nvPr/>
              </p:nvSpPr>
              <p:spPr>
                <a:xfrm>
                  <a:off x="914859"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13"/>
                <p:cNvSpPr/>
                <p:nvPr/>
              </p:nvSpPr>
              <p:spPr>
                <a:xfrm>
                  <a:off x="873345"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13"/>
                <p:cNvSpPr/>
                <p:nvPr/>
              </p:nvSpPr>
              <p:spPr>
                <a:xfrm>
                  <a:off x="1089547"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13"/>
                <p:cNvSpPr/>
                <p:nvPr/>
              </p:nvSpPr>
              <p:spPr>
                <a:xfrm>
                  <a:off x="1227035"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13"/>
                <p:cNvSpPr/>
                <p:nvPr/>
              </p:nvSpPr>
              <p:spPr>
                <a:xfrm>
                  <a:off x="2110837"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8" name="Google Shape;678;p13"/>
                <p:cNvSpPr/>
                <p:nvPr/>
              </p:nvSpPr>
              <p:spPr>
                <a:xfrm>
                  <a:off x="1635223"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9" name="Google Shape;679;p13"/>
                <p:cNvSpPr/>
                <p:nvPr/>
              </p:nvSpPr>
              <p:spPr>
                <a:xfrm>
                  <a:off x="1770130"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13"/>
                <p:cNvSpPr/>
                <p:nvPr/>
              </p:nvSpPr>
              <p:spPr>
                <a:xfrm>
                  <a:off x="2034743"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13"/>
                <p:cNvSpPr/>
                <p:nvPr/>
              </p:nvSpPr>
              <p:spPr>
                <a:xfrm>
                  <a:off x="2473177"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13"/>
                <p:cNvSpPr/>
                <p:nvPr/>
              </p:nvSpPr>
              <p:spPr>
                <a:xfrm>
                  <a:off x="2431681"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13"/>
                <p:cNvSpPr/>
                <p:nvPr/>
              </p:nvSpPr>
              <p:spPr>
                <a:xfrm>
                  <a:off x="2647864"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4" name="Google Shape;684;p13"/>
                <p:cNvSpPr/>
                <p:nvPr/>
              </p:nvSpPr>
              <p:spPr>
                <a:xfrm>
                  <a:off x="2784505"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5" name="Google Shape;685;p13"/>
                <p:cNvSpPr/>
                <p:nvPr/>
              </p:nvSpPr>
              <p:spPr>
                <a:xfrm>
                  <a:off x="3669173"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13"/>
                <p:cNvSpPr/>
                <p:nvPr/>
              </p:nvSpPr>
              <p:spPr>
                <a:xfrm>
                  <a:off x="3193541"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13"/>
                <p:cNvSpPr/>
                <p:nvPr/>
              </p:nvSpPr>
              <p:spPr>
                <a:xfrm>
                  <a:off x="3327581"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13"/>
                <p:cNvSpPr/>
                <p:nvPr/>
              </p:nvSpPr>
              <p:spPr>
                <a:xfrm>
                  <a:off x="3593079"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13"/>
                <p:cNvSpPr/>
                <p:nvPr/>
              </p:nvSpPr>
              <p:spPr>
                <a:xfrm>
                  <a:off x="4031513"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13"/>
                <p:cNvSpPr/>
                <p:nvPr/>
              </p:nvSpPr>
              <p:spPr>
                <a:xfrm>
                  <a:off x="3989999"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13"/>
                <p:cNvSpPr/>
                <p:nvPr/>
              </p:nvSpPr>
              <p:spPr>
                <a:xfrm>
                  <a:off x="4205333"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13"/>
                <p:cNvSpPr/>
                <p:nvPr/>
              </p:nvSpPr>
              <p:spPr>
                <a:xfrm>
                  <a:off x="4342822"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13"/>
                <p:cNvSpPr/>
                <p:nvPr/>
              </p:nvSpPr>
              <p:spPr>
                <a:xfrm>
                  <a:off x="5210411"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4" name="Google Shape;694;p13"/>
                <p:cNvSpPr/>
                <p:nvPr/>
              </p:nvSpPr>
              <p:spPr>
                <a:xfrm>
                  <a:off x="4734779"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5" name="Google Shape;695;p13"/>
                <p:cNvSpPr/>
                <p:nvPr/>
              </p:nvSpPr>
              <p:spPr>
                <a:xfrm>
                  <a:off x="4869686"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13"/>
                <p:cNvSpPr/>
                <p:nvPr/>
              </p:nvSpPr>
              <p:spPr>
                <a:xfrm>
                  <a:off x="5135165"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7" name="Google Shape;697;p13"/>
                <p:cNvSpPr/>
                <p:nvPr/>
              </p:nvSpPr>
              <p:spPr>
                <a:xfrm>
                  <a:off x="5572751"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8" name="Google Shape;698;p13"/>
                <p:cNvSpPr/>
                <p:nvPr/>
              </p:nvSpPr>
              <p:spPr>
                <a:xfrm>
                  <a:off x="5531237"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13"/>
                <p:cNvSpPr/>
                <p:nvPr/>
              </p:nvSpPr>
              <p:spPr>
                <a:xfrm>
                  <a:off x="5747438"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13"/>
                <p:cNvSpPr/>
                <p:nvPr/>
              </p:nvSpPr>
              <p:spPr>
                <a:xfrm>
                  <a:off x="5884927"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13"/>
                <p:cNvSpPr/>
                <p:nvPr/>
              </p:nvSpPr>
              <p:spPr>
                <a:xfrm>
                  <a:off x="6768728"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2" name="Google Shape;702;p13"/>
                <p:cNvSpPr/>
                <p:nvPr/>
              </p:nvSpPr>
              <p:spPr>
                <a:xfrm>
                  <a:off x="6293115"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3" name="Google Shape;703;p13"/>
                <p:cNvSpPr/>
                <p:nvPr/>
              </p:nvSpPr>
              <p:spPr>
                <a:xfrm>
                  <a:off x="6428022"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13"/>
                <p:cNvSpPr/>
                <p:nvPr/>
              </p:nvSpPr>
              <p:spPr>
                <a:xfrm>
                  <a:off x="6692635"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13"/>
                <p:cNvSpPr/>
                <p:nvPr/>
              </p:nvSpPr>
              <p:spPr>
                <a:xfrm>
                  <a:off x="7131068"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6" name="Google Shape;706;p13"/>
                <p:cNvSpPr/>
                <p:nvPr/>
              </p:nvSpPr>
              <p:spPr>
                <a:xfrm>
                  <a:off x="7089572"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7" name="Google Shape;707;p13"/>
                <p:cNvSpPr/>
                <p:nvPr/>
              </p:nvSpPr>
              <p:spPr>
                <a:xfrm>
                  <a:off x="7305755"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13"/>
                <p:cNvSpPr/>
                <p:nvPr/>
              </p:nvSpPr>
              <p:spPr>
                <a:xfrm>
                  <a:off x="7442396"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13"/>
                <p:cNvSpPr/>
                <p:nvPr/>
              </p:nvSpPr>
              <p:spPr>
                <a:xfrm>
                  <a:off x="8327064"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13"/>
                <p:cNvSpPr/>
                <p:nvPr/>
              </p:nvSpPr>
              <p:spPr>
                <a:xfrm>
                  <a:off x="7851432"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13"/>
                <p:cNvSpPr/>
                <p:nvPr/>
              </p:nvSpPr>
              <p:spPr>
                <a:xfrm>
                  <a:off x="7985472"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2" name="Google Shape;712;p13"/>
                <p:cNvSpPr/>
                <p:nvPr/>
              </p:nvSpPr>
              <p:spPr>
                <a:xfrm>
                  <a:off x="8250970"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3" name="Google Shape;713;p13"/>
                <p:cNvSpPr/>
                <p:nvPr/>
              </p:nvSpPr>
              <p:spPr>
                <a:xfrm>
                  <a:off x="8689404"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4" name="Google Shape;714;p13"/>
                <p:cNvSpPr/>
                <p:nvPr/>
              </p:nvSpPr>
              <p:spPr>
                <a:xfrm>
                  <a:off x="8647890"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5" name="Google Shape;715;p13"/>
                <p:cNvSpPr/>
                <p:nvPr/>
              </p:nvSpPr>
              <p:spPr>
                <a:xfrm>
                  <a:off x="8863225"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6" name="Google Shape;716;p13"/>
                <p:cNvSpPr/>
                <p:nvPr/>
              </p:nvSpPr>
              <p:spPr>
                <a:xfrm>
                  <a:off x="9000713"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717" name="Google Shape;717;p13"/>
            <p:cNvSpPr/>
            <p:nvPr/>
          </p:nvSpPr>
          <p:spPr>
            <a:xfrm>
              <a:off x="4546259"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9" name="Google Shape;719;p13"/>
          <p:cNvSpPr/>
          <p:nvPr/>
        </p:nvSpPr>
        <p:spPr>
          <a:xfrm flipH="1">
            <a:off x="10543176" y="374888"/>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6">
    <p:spTree>
      <p:nvGrpSpPr>
        <p:cNvPr id="1" name="Shape 720"/>
        <p:cNvGrpSpPr/>
        <p:nvPr/>
      </p:nvGrpSpPr>
      <p:grpSpPr>
        <a:xfrm>
          <a:off x="0" y="0"/>
          <a:ext cx="0" cy="0"/>
          <a:chOff x="0" y="0"/>
          <a:chExt cx="0" cy="0"/>
        </a:xfrm>
      </p:grpSpPr>
      <p:pic>
        <p:nvPicPr>
          <p:cNvPr id="721" name="Google Shape;721;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722" name="Google Shape;722;p14"/>
          <p:cNvSpPr txBox="1">
            <a:spLocks noGrp="1"/>
          </p:cNvSpPr>
          <p:nvPr>
            <p:ph type="title"/>
          </p:nvPr>
        </p:nvSpPr>
        <p:spPr>
          <a:xfrm>
            <a:off x="2608400" y="4171633"/>
            <a:ext cx="6975200" cy="67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000"/>
              <a:buNone/>
              <a:defRPr sz="3467">
                <a:solidFill>
                  <a:schemeClr val="dk2"/>
                </a:solidFill>
              </a:defRPr>
            </a:lvl1pPr>
            <a:lvl2pPr lvl="1" algn="ctr" rtl="0">
              <a:spcBef>
                <a:spcPts val="0"/>
              </a:spcBef>
              <a:spcAft>
                <a:spcPts val="0"/>
              </a:spcAft>
              <a:buClr>
                <a:schemeClr val="dk2"/>
              </a:buClr>
              <a:buSzPts val="2000"/>
              <a:buNone/>
              <a:defRPr sz="2667">
                <a:solidFill>
                  <a:schemeClr val="dk2"/>
                </a:solidFill>
              </a:defRPr>
            </a:lvl2pPr>
            <a:lvl3pPr lvl="2" algn="ctr" rtl="0">
              <a:spcBef>
                <a:spcPts val="0"/>
              </a:spcBef>
              <a:spcAft>
                <a:spcPts val="0"/>
              </a:spcAft>
              <a:buClr>
                <a:schemeClr val="dk2"/>
              </a:buClr>
              <a:buSzPts val="2000"/>
              <a:buNone/>
              <a:defRPr sz="2667">
                <a:solidFill>
                  <a:schemeClr val="dk2"/>
                </a:solidFill>
              </a:defRPr>
            </a:lvl3pPr>
            <a:lvl4pPr lvl="3" algn="ctr" rtl="0">
              <a:spcBef>
                <a:spcPts val="0"/>
              </a:spcBef>
              <a:spcAft>
                <a:spcPts val="0"/>
              </a:spcAft>
              <a:buClr>
                <a:schemeClr val="dk2"/>
              </a:buClr>
              <a:buSzPts val="2000"/>
              <a:buNone/>
              <a:defRPr sz="2667">
                <a:solidFill>
                  <a:schemeClr val="dk2"/>
                </a:solidFill>
              </a:defRPr>
            </a:lvl4pPr>
            <a:lvl5pPr lvl="4" algn="ctr" rtl="0">
              <a:spcBef>
                <a:spcPts val="0"/>
              </a:spcBef>
              <a:spcAft>
                <a:spcPts val="0"/>
              </a:spcAft>
              <a:buClr>
                <a:schemeClr val="dk2"/>
              </a:buClr>
              <a:buSzPts val="2000"/>
              <a:buNone/>
              <a:defRPr sz="2667">
                <a:solidFill>
                  <a:schemeClr val="dk2"/>
                </a:solidFill>
              </a:defRPr>
            </a:lvl5pPr>
            <a:lvl6pPr lvl="5" algn="ctr" rtl="0">
              <a:spcBef>
                <a:spcPts val="0"/>
              </a:spcBef>
              <a:spcAft>
                <a:spcPts val="0"/>
              </a:spcAft>
              <a:buClr>
                <a:schemeClr val="dk2"/>
              </a:buClr>
              <a:buSzPts val="2000"/>
              <a:buNone/>
              <a:defRPr sz="2667">
                <a:solidFill>
                  <a:schemeClr val="dk2"/>
                </a:solidFill>
              </a:defRPr>
            </a:lvl6pPr>
            <a:lvl7pPr lvl="6" algn="ctr" rtl="0">
              <a:spcBef>
                <a:spcPts val="0"/>
              </a:spcBef>
              <a:spcAft>
                <a:spcPts val="0"/>
              </a:spcAft>
              <a:buClr>
                <a:schemeClr val="dk2"/>
              </a:buClr>
              <a:buSzPts val="2000"/>
              <a:buNone/>
              <a:defRPr sz="2667">
                <a:solidFill>
                  <a:schemeClr val="dk2"/>
                </a:solidFill>
              </a:defRPr>
            </a:lvl7pPr>
            <a:lvl8pPr lvl="7" algn="ctr" rtl="0">
              <a:spcBef>
                <a:spcPts val="0"/>
              </a:spcBef>
              <a:spcAft>
                <a:spcPts val="0"/>
              </a:spcAft>
              <a:buClr>
                <a:schemeClr val="dk2"/>
              </a:buClr>
              <a:buSzPts val="2000"/>
              <a:buNone/>
              <a:defRPr sz="2667">
                <a:solidFill>
                  <a:schemeClr val="dk2"/>
                </a:solidFill>
              </a:defRPr>
            </a:lvl8pPr>
            <a:lvl9pPr lvl="8" algn="ctr" rtl="0">
              <a:spcBef>
                <a:spcPts val="0"/>
              </a:spcBef>
              <a:spcAft>
                <a:spcPts val="0"/>
              </a:spcAft>
              <a:buClr>
                <a:schemeClr val="dk2"/>
              </a:buClr>
              <a:buSzPts val="2000"/>
              <a:buNone/>
              <a:defRPr sz="2667">
                <a:solidFill>
                  <a:schemeClr val="dk2"/>
                </a:solidFill>
              </a:defRPr>
            </a:lvl9pPr>
          </a:lstStyle>
          <a:p>
            <a:endParaRPr/>
          </a:p>
        </p:txBody>
      </p:sp>
      <p:sp>
        <p:nvSpPr>
          <p:cNvPr id="723" name="Google Shape;723;p14"/>
          <p:cNvSpPr txBox="1">
            <a:spLocks noGrp="1"/>
          </p:cNvSpPr>
          <p:nvPr>
            <p:ph type="subTitle" idx="1"/>
          </p:nvPr>
        </p:nvSpPr>
        <p:spPr>
          <a:xfrm>
            <a:off x="2608400" y="1189167"/>
            <a:ext cx="6975200" cy="286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400"/>
              <a:buNone/>
              <a:defRPr sz="3733"/>
            </a:lvl1pPr>
            <a:lvl2pPr lvl="1" algn="ctr" rtl="0">
              <a:lnSpc>
                <a:spcPct val="115000"/>
              </a:lnSpc>
              <a:spcBef>
                <a:spcPts val="0"/>
              </a:spcBef>
              <a:spcAft>
                <a:spcPts val="0"/>
              </a:spcAft>
              <a:buSzPts val="2400"/>
              <a:buNone/>
              <a:defRPr sz="3200"/>
            </a:lvl2pPr>
            <a:lvl3pPr lvl="2" algn="ctr" rtl="0">
              <a:lnSpc>
                <a:spcPct val="115000"/>
              </a:lnSpc>
              <a:spcBef>
                <a:spcPts val="0"/>
              </a:spcBef>
              <a:spcAft>
                <a:spcPts val="0"/>
              </a:spcAft>
              <a:buSzPts val="2400"/>
              <a:buNone/>
              <a:defRPr sz="3200"/>
            </a:lvl3pPr>
            <a:lvl4pPr lvl="3" algn="ctr" rtl="0">
              <a:lnSpc>
                <a:spcPct val="115000"/>
              </a:lnSpc>
              <a:spcBef>
                <a:spcPts val="0"/>
              </a:spcBef>
              <a:spcAft>
                <a:spcPts val="0"/>
              </a:spcAft>
              <a:buSzPts val="2400"/>
              <a:buNone/>
              <a:defRPr sz="3200"/>
            </a:lvl4pPr>
            <a:lvl5pPr lvl="4" algn="ctr" rtl="0">
              <a:lnSpc>
                <a:spcPct val="115000"/>
              </a:lnSpc>
              <a:spcBef>
                <a:spcPts val="0"/>
              </a:spcBef>
              <a:spcAft>
                <a:spcPts val="0"/>
              </a:spcAft>
              <a:buSzPts val="2400"/>
              <a:buNone/>
              <a:defRPr sz="3200"/>
            </a:lvl5pPr>
            <a:lvl6pPr lvl="5" algn="ctr" rtl="0">
              <a:lnSpc>
                <a:spcPct val="115000"/>
              </a:lnSpc>
              <a:spcBef>
                <a:spcPts val="0"/>
              </a:spcBef>
              <a:spcAft>
                <a:spcPts val="0"/>
              </a:spcAft>
              <a:buSzPts val="2400"/>
              <a:buNone/>
              <a:defRPr sz="3200"/>
            </a:lvl6pPr>
            <a:lvl7pPr lvl="6" algn="ctr" rtl="0">
              <a:lnSpc>
                <a:spcPct val="115000"/>
              </a:lnSpc>
              <a:spcBef>
                <a:spcPts val="0"/>
              </a:spcBef>
              <a:spcAft>
                <a:spcPts val="0"/>
              </a:spcAft>
              <a:buSzPts val="2400"/>
              <a:buNone/>
              <a:defRPr sz="3200"/>
            </a:lvl7pPr>
            <a:lvl8pPr lvl="7" algn="ctr" rtl="0">
              <a:lnSpc>
                <a:spcPct val="115000"/>
              </a:lnSpc>
              <a:spcBef>
                <a:spcPts val="0"/>
              </a:spcBef>
              <a:spcAft>
                <a:spcPts val="0"/>
              </a:spcAft>
              <a:buSzPts val="2400"/>
              <a:buNone/>
              <a:defRPr sz="3200"/>
            </a:lvl8pPr>
            <a:lvl9pPr lvl="8" algn="ctr" rtl="0">
              <a:lnSpc>
                <a:spcPct val="115000"/>
              </a:lnSpc>
              <a:spcBef>
                <a:spcPts val="0"/>
              </a:spcBef>
              <a:spcAft>
                <a:spcPts val="0"/>
              </a:spcAft>
              <a:buSzPts val="2400"/>
              <a:buNone/>
              <a:defRPr sz="3200"/>
            </a:lvl9pPr>
          </a:lstStyle>
          <a:p>
            <a:endParaRPr/>
          </a:p>
        </p:txBody>
      </p:sp>
      <p:grpSp>
        <p:nvGrpSpPr>
          <p:cNvPr id="724" name="Google Shape;724;p14"/>
          <p:cNvGrpSpPr/>
          <p:nvPr/>
        </p:nvGrpSpPr>
        <p:grpSpPr>
          <a:xfrm>
            <a:off x="-148843" y="5940201"/>
            <a:ext cx="12455373" cy="917847"/>
            <a:chOff x="-111632" y="4455150"/>
            <a:chExt cx="9341530" cy="688385"/>
          </a:xfrm>
        </p:grpSpPr>
        <p:sp>
          <p:nvSpPr>
            <p:cNvPr id="725" name="Google Shape;725;p14"/>
            <p:cNvSpPr/>
            <p:nvPr/>
          </p:nvSpPr>
          <p:spPr>
            <a:xfrm>
              <a:off x="-111632"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726" name="Google Shape;726;p14"/>
            <p:cNvGrpSpPr/>
            <p:nvPr/>
          </p:nvGrpSpPr>
          <p:grpSpPr>
            <a:xfrm>
              <a:off x="-101249" y="4819224"/>
              <a:ext cx="9331147" cy="324311"/>
              <a:chOff x="-101249" y="4819224"/>
              <a:chExt cx="9331147" cy="324311"/>
            </a:xfrm>
          </p:grpSpPr>
          <p:sp>
            <p:nvSpPr>
              <p:cNvPr id="727" name="Google Shape;727;p14"/>
              <p:cNvSpPr/>
              <p:nvPr/>
            </p:nvSpPr>
            <p:spPr>
              <a:xfrm>
                <a:off x="1456202"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8" name="Google Shape;728;p14"/>
              <p:cNvSpPr/>
              <p:nvPr/>
            </p:nvSpPr>
            <p:spPr>
              <a:xfrm>
                <a:off x="6114093"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4"/>
              <p:cNvSpPr/>
              <p:nvPr/>
            </p:nvSpPr>
            <p:spPr>
              <a:xfrm>
                <a:off x="7672429"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0" name="Google Shape;730;p14"/>
              <p:cNvSpPr/>
              <p:nvPr/>
            </p:nvSpPr>
            <p:spPr>
              <a:xfrm>
                <a:off x="9229880"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1" name="Google Shape;731;p14"/>
              <p:cNvSpPr/>
              <p:nvPr/>
            </p:nvSpPr>
            <p:spPr>
              <a:xfrm>
                <a:off x="-101249"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4"/>
              <p:cNvSpPr/>
              <p:nvPr/>
            </p:nvSpPr>
            <p:spPr>
              <a:xfrm>
                <a:off x="3014538" y="4866787"/>
                <a:ext cx="18" cy="1752"/>
              </a:xfrm>
              <a:custGeom>
                <a:avLst/>
                <a:gdLst/>
                <a:ahLst/>
                <a:cxnLst/>
                <a:rect l="l" t="t" r="r" b="b"/>
                <a:pathLst>
                  <a:path w="1" h="95" extrusionOk="0">
                    <a:moveTo>
                      <a:pt x="0" y="94"/>
                    </a:moveTo>
                    <a:lnTo>
                      <a:pt x="0" y="94"/>
                    </a:lnTo>
                    <a:lnTo>
                      <a:pt x="0"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4"/>
              <p:cNvSpPr/>
              <p:nvPr/>
            </p:nvSpPr>
            <p:spPr>
              <a:xfrm>
                <a:off x="-101249"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4"/>
              <p:cNvSpPr/>
              <p:nvPr/>
            </p:nvSpPr>
            <p:spPr>
              <a:xfrm>
                <a:off x="4571988" y="4866787"/>
                <a:ext cx="18" cy="1752"/>
              </a:xfrm>
              <a:custGeom>
                <a:avLst/>
                <a:gdLst/>
                <a:ahLst/>
                <a:cxnLst/>
                <a:rect l="l" t="t" r="r" b="b"/>
                <a:pathLst>
                  <a:path w="1" h="95" extrusionOk="0">
                    <a:moveTo>
                      <a:pt x="1" y="94"/>
                    </a:moveTo>
                    <a:lnTo>
                      <a:pt x="1" y="94"/>
                    </a:lnTo>
                    <a:lnTo>
                      <a:pt x="1" y="0"/>
                    </a:lnTo>
                    <a:close/>
                  </a:path>
                </a:pathLst>
              </a:custGeom>
              <a:solidFill>
                <a:srgbClr val="8DC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4"/>
              <p:cNvSpPr/>
              <p:nvPr/>
            </p:nvSpPr>
            <p:spPr>
              <a:xfrm>
                <a:off x="4556643" y="4819224"/>
                <a:ext cx="4673256" cy="324311"/>
              </a:xfrm>
              <a:custGeom>
                <a:avLst/>
                <a:gdLst/>
                <a:ahLst/>
                <a:cxnLst/>
                <a:rect l="l" t="t" r="r" b="b"/>
                <a:pathLst>
                  <a:path w="253396" h="17585" extrusionOk="0">
                    <a:moveTo>
                      <a:pt x="0" y="0"/>
                    </a:moveTo>
                    <a:lnTo>
                      <a:pt x="0" y="17584"/>
                    </a:lnTo>
                    <a:lnTo>
                      <a:pt x="253396" y="17584"/>
                    </a:lnTo>
                    <a:lnTo>
                      <a:pt x="253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4"/>
              <p:cNvSpPr/>
              <p:nvPr/>
            </p:nvSpPr>
            <p:spPr>
              <a:xfrm>
                <a:off x="4556643" y="4819224"/>
                <a:ext cx="4673256" cy="70063"/>
              </a:xfrm>
              <a:custGeom>
                <a:avLst/>
                <a:gdLst/>
                <a:ahLst/>
                <a:cxnLst/>
                <a:rect l="l" t="t" r="r" b="b"/>
                <a:pathLst>
                  <a:path w="253396" h="3799" extrusionOk="0">
                    <a:moveTo>
                      <a:pt x="0" y="0"/>
                    </a:moveTo>
                    <a:lnTo>
                      <a:pt x="0" y="3799"/>
                    </a:lnTo>
                    <a:lnTo>
                      <a:pt x="253396" y="3799"/>
                    </a:lnTo>
                    <a:lnTo>
                      <a:pt x="253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737" name="Google Shape;737;p14"/>
              <p:cNvGrpSpPr/>
              <p:nvPr/>
            </p:nvGrpSpPr>
            <p:grpSpPr>
              <a:xfrm>
                <a:off x="76887" y="4932600"/>
                <a:ext cx="8997356" cy="163751"/>
                <a:chOff x="76887" y="4932600"/>
                <a:chExt cx="8997356" cy="163751"/>
              </a:xfrm>
            </p:grpSpPr>
            <p:sp>
              <p:nvSpPr>
                <p:cNvPr id="738" name="Google Shape;738;p14"/>
                <p:cNvSpPr/>
                <p:nvPr/>
              </p:nvSpPr>
              <p:spPr>
                <a:xfrm>
                  <a:off x="552519"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4"/>
                <p:cNvSpPr/>
                <p:nvPr/>
              </p:nvSpPr>
              <p:spPr>
                <a:xfrm>
                  <a:off x="76887"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4"/>
                <p:cNvSpPr/>
                <p:nvPr/>
              </p:nvSpPr>
              <p:spPr>
                <a:xfrm>
                  <a:off x="211794"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4"/>
                <p:cNvSpPr/>
                <p:nvPr/>
              </p:nvSpPr>
              <p:spPr>
                <a:xfrm>
                  <a:off x="477274"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4"/>
                <p:cNvSpPr/>
                <p:nvPr/>
              </p:nvSpPr>
              <p:spPr>
                <a:xfrm>
                  <a:off x="914859"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4"/>
                <p:cNvSpPr/>
                <p:nvPr/>
              </p:nvSpPr>
              <p:spPr>
                <a:xfrm>
                  <a:off x="873345"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4"/>
                <p:cNvSpPr/>
                <p:nvPr/>
              </p:nvSpPr>
              <p:spPr>
                <a:xfrm>
                  <a:off x="1089547"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4"/>
                <p:cNvSpPr/>
                <p:nvPr/>
              </p:nvSpPr>
              <p:spPr>
                <a:xfrm>
                  <a:off x="1227035"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4"/>
                <p:cNvSpPr/>
                <p:nvPr/>
              </p:nvSpPr>
              <p:spPr>
                <a:xfrm>
                  <a:off x="2110837"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4"/>
                <p:cNvSpPr/>
                <p:nvPr/>
              </p:nvSpPr>
              <p:spPr>
                <a:xfrm>
                  <a:off x="1635223"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4"/>
                <p:cNvSpPr/>
                <p:nvPr/>
              </p:nvSpPr>
              <p:spPr>
                <a:xfrm>
                  <a:off x="1770130"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4"/>
                <p:cNvSpPr/>
                <p:nvPr/>
              </p:nvSpPr>
              <p:spPr>
                <a:xfrm>
                  <a:off x="2034743"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4"/>
                <p:cNvSpPr/>
                <p:nvPr/>
              </p:nvSpPr>
              <p:spPr>
                <a:xfrm>
                  <a:off x="2473177"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4"/>
                <p:cNvSpPr/>
                <p:nvPr/>
              </p:nvSpPr>
              <p:spPr>
                <a:xfrm>
                  <a:off x="2431681"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2" name="Google Shape;752;p14"/>
                <p:cNvSpPr/>
                <p:nvPr/>
              </p:nvSpPr>
              <p:spPr>
                <a:xfrm>
                  <a:off x="2647864"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3" name="Google Shape;753;p14"/>
                <p:cNvSpPr/>
                <p:nvPr/>
              </p:nvSpPr>
              <p:spPr>
                <a:xfrm>
                  <a:off x="2784505"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4"/>
                <p:cNvSpPr/>
                <p:nvPr/>
              </p:nvSpPr>
              <p:spPr>
                <a:xfrm>
                  <a:off x="3669173"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4"/>
                <p:cNvSpPr/>
                <p:nvPr/>
              </p:nvSpPr>
              <p:spPr>
                <a:xfrm>
                  <a:off x="3193541"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6" name="Google Shape;756;p14"/>
                <p:cNvSpPr/>
                <p:nvPr/>
              </p:nvSpPr>
              <p:spPr>
                <a:xfrm>
                  <a:off x="3327581"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7" name="Google Shape;757;p14"/>
                <p:cNvSpPr/>
                <p:nvPr/>
              </p:nvSpPr>
              <p:spPr>
                <a:xfrm>
                  <a:off x="3593079"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4"/>
                <p:cNvSpPr/>
                <p:nvPr/>
              </p:nvSpPr>
              <p:spPr>
                <a:xfrm>
                  <a:off x="4031513"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4"/>
                <p:cNvSpPr/>
                <p:nvPr/>
              </p:nvSpPr>
              <p:spPr>
                <a:xfrm>
                  <a:off x="3989999"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4"/>
                <p:cNvSpPr/>
                <p:nvPr/>
              </p:nvSpPr>
              <p:spPr>
                <a:xfrm>
                  <a:off x="4205333"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4"/>
                <p:cNvSpPr/>
                <p:nvPr/>
              </p:nvSpPr>
              <p:spPr>
                <a:xfrm>
                  <a:off x="4342822"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4"/>
                <p:cNvSpPr/>
                <p:nvPr/>
              </p:nvSpPr>
              <p:spPr>
                <a:xfrm>
                  <a:off x="5210411" y="4932600"/>
                  <a:ext cx="131458" cy="132712"/>
                </a:xfrm>
                <a:custGeom>
                  <a:avLst/>
                  <a:gdLst/>
                  <a:ahLst/>
                  <a:cxnLst/>
                  <a:rect l="l" t="t" r="r" b="b"/>
                  <a:pathLst>
                    <a:path w="7128" h="7196" extrusionOk="0">
                      <a:moveTo>
                        <a:pt x="4498" y="0"/>
                      </a:moveTo>
                      <a:cubicBezTo>
                        <a:pt x="3384" y="0"/>
                        <a:pt x="2114" y="721"/>
                        <a:pt x="1220" y="1980"/>
                      </a:cubicBezTo>
                      <a:cubicBezTo>
                        <a:pt x="0" y="3762"/>
                        <a:pt x="47" y="5919"/>
                        <a:pt x="1313" y="6810"/>
                      </a:cubicBezTo>
                      <a:cubicBezTo>
                        <a:pt x="1698" y="7071"/>
                        <a:pt x="2144" y="7195"/>
                        <a:pt x="2612" y="7195"/>
                      </a:cubicBezTo>
                      <a:cubicBezTo>
                        <a:pt x="3741" y="7195"/>
                        <a:pt x="5000" y="6475"/>
                        <a:pt x="5862" y="5215"/>
                      </a:cubicBezTo>
                      <a:cubicBezTo>
                        <a:pt x="7128" y="3434"/>
                        <a:pt x="7081" y="1277"/>
                        <a:pt x="5768" y="386"/>
                      </a:cubicBezTo>
                      <a:cubicBezTo>
                        <a:pt x="5397" y="124"/>
                        <a:pt x="4961" y="0"/>
                        <a:pt x="4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4"/>
                <p:cNvSpPr/>
                <p:nvPr/>
              </p:nvSpPr>
              <p:spPr>
                <a:xfrm>
                  <a:off x="4734779" y="4971218"/>
                  <a:ext cx="115044" cy="107999"/>
                </a:xfrm>
                <a:custGeom>
                  <a:avLst/>
                  <a:gdLst/>
                  <a:ahLst/>
                  <a:cxnLst/>
                  <a:rect l="l" t="t" r="r" b="b"/>
                  <a:pathLst>
                    <a:path w="6238" h="5856" extrusionOk="0">
                      <a:moveTo>
                        <a:pt x="2413" y="0"/>
                      </a:moveTo>
                      <a:cubicBezTo>
                        <a:pt x="1915" y="0"/>
                        <a:pt x="1449" y="146"/>
                        <a:pt x="1079" y="449"/>
                      </a:cubicBezTo>
                      <a:cubicBezTo>
                        <a:pt x="1" y="1340"/>
                        <a:pt x="94" y="3168"/>
                        <a:pt x="1220" y="4528"/>
                      </a:cubicBezTo>
                      <a:cubicBezTo>
                        <a:pt x="1932" y="5389"/>
                        <a:pt x="2908" y="5855"/>
                        <a:pt x="3802" y="5855"/>
                      </a:cubicBezTo>
                      <a:cubicBezTo>
                        <a:pt x="4320" y="5855"/>
                        <a:pt x="4810" y="5699"/>
                        <a:pt x="5206" y="5372"/>
                      </a:cubicBezTo>
                      <a:cubicBezTo>
                        <a:pt x="6237" y="4481"/>
                        <a:pt x="6190" y="2653"/>
                        <a:pt x="5018" y="1340"/>
                      </a:cubicBezTo>
                      <a:cubicBezTo>
                        <a:pt x="4296" y="467"/>
                        <a:pt x="3304"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4"/>
                <p:cNvSpPr/>
                <p:nvPr/>
              </p:nvSpPr>
              <p:spPr>
                <a:xfrm>
                  <a:off x="4869686" y="5024923"/>
                  <a:ext cx="61414" cy="57928"/>
                </a:xfrm>
                <a:custGeom>
                  <a:avLst/>
                  <a:gdLst/>
                  <a:ahLst/>
                  <a:cxnLst/>
                  <a:rect l="l" t="t" r="r" b="b"/>
                  <a:pathLst>
                    <a:path w="3330" h="3141" extrusionOk="0">
                      <a:moveTo>
                        <a:pt x="1301" y="1"/>
                      </a:moveTo>
                      <a:cubicBezTo>
                        <a:pt x="1026" y="1"/>
                        <a:pt x="770" y="84"/>
                        <a:pt x="563" y="256"/>
                      </a:cubicBezTo>
                      <a:cubicBezTo>
                        <a:pt x="1" y="725"/>
                        <a:pt x="47" y="1710"/>
                        <a:pt x="657" y="2460"/>
                      </a:cubicBezTo>
                      <a:cubicBezTo>
                        <a:pt x="1040" y="2902"/>
                        <a:pt x="1552" y="3140"/>
                        <a:pt x="2020" y="3140"/>
                      </a:cubicBezTo>
                      <a:cubicBezTo>
                        <a:pt x="2297" y="3140"/>
                        <a:pt x="2558" y="3057"/>
                        <a:pt x="2767" y="2882"/>
                      </a:cubicBezTo>
                      <a:cubicBezTo>
                        <a:pt x="3330" y="2413"/>
                        <a:pt x="3330" y="1429"/>
                        <a:pt x="2720" y="725"/>
                      </a:cubicBezTo>
                      <a:cubicBezTo>
                        <a:pt x="2305" y="250"/>
                        <a:pt x="1776" y="1"/>
                        <a:pt x="1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4"/>
                <p:cNvSpPr/>
                <p:nvPr/>
              </p:nvSpPr>
              <p:spPr>
                <a:xfrm>
                  <a:off x="5135165" y="5006204"/>
                  <a:ext cx="59698" cy="60362"/>
                </a:xfrm>
                <a:custGeom>
                  <a:avLst/>
                  <a:gdLst/>
                  <a:ahLst/>
                  <a:cxnLst/>
                  <a:rect l="l" t="t" r="r" b="b"/>
                  <a:pathLst>
                    <a:path w="3237" h="3273" extrusionOk="0">
                      <a:moveTo>
                        <a:pt x="1932" y="1"/>
                      </a:moveTo>
                      <a:cubicBezTo>
                        <a:pt x="1390" y="1"/>
                        <a:pt x="815" y="368"/>
                        <a:pt x="470" y="990"/>
                      </a:cubicBezTo>
                      <a:cubicBezTo>
                        <a:pt x="1" y="1787"/>
                        <a:pt x="95" y="2772"/>
                        <a:pt x="751" y="3147"/>
                      </a:cubicBezTo>
                      <a:cubicBezTo>
                        <a:pt x="920" y="3231"/>
                        <a:pt x="1104" y="3272"/>
                        <a:pt x="1293" y="3272"/>
                      </a:cubicBezTo>
                      <a:cubicBezTo>
                        <a:pt x="1838" y="3272"/>
                        <a:pt x="2419" y="2930"/>
                        <a:pt x="2767" y="2303"/>
                      </a:cubicBezTo>
                      <a:cubicBezTo>
                        <a:pt x="3236" y="1459"/>
                        <a:pt x="3096" y="521"/>
                        <a:pt x="2486" y="146"/>
                      </a:cubicBezTo>
                      <a:cubicBezTo>
                        <a:pt x="2314" y="47"/>
                        <a:pt x="2125" y="1"/>
                        <a:pt x="1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4"/>
                <p:cNvSpPr/>
                <p:nvPr/>
              </p:nvSpPr>
              <p:spPr>
                <a:xfrm>
                  <a:off x="5572751" y="5036450"/>
                  <a:ext cx="60547" cy="59901"/>
                </a:xfrm>
                <a:custGeom>
                  <a:avLst/>
                  <a:gdLst/>
                  <a:ahLst/>
                  <a:cxnLst/>
                  <a:rect l="l" t="t" r="r" b="b"/>
                  <a:pathLst>
                    <a:path w="3283" h="3248" extrusionOk="0">
                      <a:moveTo>
                        <a:pt x="1926" y="1"/>
                      </a:moveTo>
                      <a:cubicBezTo>
                        <a:pt x="1386" y="1"/>
                        <a:pt x="814" y="359"/>
                        <a:pt x="469" y="944"/>
                      </a:cubicBezTo>
                      <a:cubicBezTo>
                        <a:pt x="0" y="1788"/>
                        <a:pt x="141" y="2773"/>
                        <a:pt x="798" y="3101"/>
                      </a:cubicBezTo>
                      <a:cubicBezTo>
                        <a:pt x="959" y="3201"/>
                        <a:pt x="1144" y="3247"/>
                        <a:pt x="1337" y="3247"/>
                      </a:cubicBezTo>
                      <a:cubicBezTo>
                        <a:pt x="1872" y="3247"/>
                        <a:pt x="2469" y="2890"/>
                        <a:pt x="2814" y="2304"/>
                      </a:cubicBezTo>
                      <a:cubicBezTo>
                        <a:pt x="3283" y="1460"/>
                        <a:pt x="3142"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4"/>
                <p:cNvSpPr/>
                <p:nvPr/>
              </p:nvSpPr>
              <p:spPr>
                <a:xfrm>
                  <a:off x="5531237" y="4933135"/>
                  <a:ext cx="89963" cy="86956"/>
                </a:xfrm>
                <a:custGeom>
                  <a:avLst/>
                  <a:gdLst/>
                  <a:ahLst/>
                  <a:cxnLst/>
                  <a:rect l="l" t="t" r="r" b="b"/>
                  <a:pathLst>
                    <a:path w="4878" h="4715" extrusionOk="0">
                      <a:moveTo>
                        <a:pt x="2961" y="0"/>
                      </a:moveTo>
                      <a:cubicBezTo>
                        <a:pt x="2241" y="0"/>
                        <a:pt x="1445" y="416"/>
                        <a:pt x="892" y="1154"/>
                      </a:cubicBezTo>
                      <a:cubicBezTo>
                        <a:pt x="1" y="2279"/>
                        <a:pt x="1" y="3686"/>
                        <a:pt x="892" y="4389"/>
                      </a:cubicBezTo>
                      <a:cubicBezTo>
                        <a:pt x="1175" y="4610"/>
                        <a:pt x="1523" y="4714"/>
                        <a:pt x="1893" y="4714"/>
                      </a:cubicBezTo>
                      <a:cubicBezTo>
                        <a:pt x="2623" y="4714"/>
                        <a:pt x="3442" y="4308"/>
                        <a:pt x="4033" y="3592"/>
                      </a:cubicBezTo>
                      <a:cubicBezTo>
                        <a:pt x="4877" y="2467"/>
                        <a:pt x="4877" y="1013"/>
                        <a:pt x="3986" y="357"/>
                      </a:cubicBezTo>
                      <a:cubicBezTo>
                        <a:pt x="3696" y="115"/>
                        <a:pt x="3339" y="0"/>
                        <a:pt x="2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4"/>
                <p:cNvSpPr/>
                <p:nvPr/>
              </p:nvSpPr>
              <p:spPr>
                <a:xfrm>
                  <a:off x="5747438" y="4975995"/>
                  <a:ext cx="115893" cy="98262"/>
                </a:xfrm>
                <a:custGeom>
                  <a:avLst/>
                  <a:gdLst/>
                  <a:ahLst/>
                  <a:cxnLst/>
                  <a:rect l="l" t="t" r="r" b="b"/>
                  <a:pathLst>
                    <a:path w="6284" h="5328" extrusionOk="0">
                      <a:moveTo>
                        <a:pt x="2514" y="1"/>
                      </a:moveTo>
                      <a:cubicBezTo>
                        <a:pt x="1853" y="1"/>
                        <a:pt x="1247" y="236"/>
                        <a:pt x="844" y="705"/>
                      </a:cubicBezTo>
                      <a:cubicBezTo>
                        <a:pt x="0" y="1690"/>
                        <a:pt x="329" y="3378"/>
                        <a:pt x="1642" y="4457"/>
                      </a:cubicBezTo>
                      <a:cubicBezTo>
                        <a:pt x="2318" y="5033"/>
                        <a:pt x="3114" y="5328"/>
                        <a:pt x="3838" y="5328"/>
                      </a:cubicBezTo>
                      <a:cubicBezTo>
                        <a:pt x="4470" y="5328"/>
                        <a:pt x="5046" y="5103"/>
                        <a:pt x="5440" y="4644"/>
                      </a:cubicBezTo>
                      <a:cubicBezTo>
                        <a:pt x="6284"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4"/>
                <p:cNvSpPr/>
                <p:nvPr/>
              </p:nvSpPr>
              <p:spPr>
                <a:xfrm>
                  <a:off x="5884927" y="5025181"/>
                  <a:ext cx="73530" cy="62336"/>
                </a:xfrm>
                <a:custGeom>
                  <a:avLst/>
                  <a:gdLst/>
                  <a:ahLst/>
                  <a:cxnLst/>
                  <a:rect l="l" t="t" r="r" b="b"/>
                  <a:pathLst>
                    <a:path w="3987" h="3380" extrusionOk="0">
                      <a:moveTo>
                        <a:pt x="1557" y="1"/>
                      </a:moveTo>
                      <a:cubicBezTo>
                        <a:pt x="1140" y="1"/>
                        <a:pt x="760" y="142"/>
                        <a:pt x="517" y="430"/>
                      </a:cubicBezTo>
                      <a:cubicBezTo>
                        <a:pt x="1" y="1086"/>
                        <a:pt x="188" y="2118"/>
                        <a:pt x="986" y="2821"/>
                      </a:cubicBezTo>
                      <a:cubicBezTo>
                        <a:pt x="1429" y="3191"/>
                        <a:pt x="1938" y="3379"/>
                        <a:pt x="2396" y="3379"/>
                      </a:cubicBezTo>
                      <a:cubicBezTo>
                        <a:pt x="2808" y="3379"/>
                        <a:pt x="3179" y="3226"/>
                        <a:pt x="3424" y="2915"/>
                      </a:cubicBezTo>
                      <a:cubicBezTo>
                        <a:pt x="3987" y="2305"/>
                        <a:pt x="3752" y="1227"/>
                        <a:pt x="2955" y="524"/>
                      </a:cubicBezTo>
                      <a:cubicBezTo>
                        <a:pt x="2534" y="177"/>
                        <a:pt x="20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0" name="Google Shape;770;p14"/>
                <p:cNvSpPr/>
                <p:nvPr/>
              </p:nvSpPr>
              <p:spPr>
                <a:xfrm>
                  <a:off x="6768728" y="4932600"/>
                  <a:ext cx="130610" cy="132712"/>
                </a:xfrm>
                <a:custGeom>
                  <a:avLst/>
                  <a:gdLst/>
                  <a:ahLst/>
                  <a:cxnLst/>
                  <a:rect l="l" t="t" r="r" b="b"/>
                  <a:pathLst>
                    <a:path w="7082" h="7196" extrusionOk="0">
                      <a:moveTo>
                        <a:pt x="4490" y="0"/>
                      </a:moveTo>
                      <a:cubicBezTo>
                        <a:pt x="3365" y="0"/>
                        <a:pt x="2082" y="721"/>
                        <a:pt x="1220" y="1980"/>
                      </a:cubicBezTo>
                      <a:cubicBezTo>
                        <a:pt x="1" y="3762"/>
                        <a:pt x="48" y="5919"/>
                        <a:pt x="1314" y="6810"/>
                      </a:cubicBezTo>
                      <a:cubicBezTo>
                        <a:pt x="1699" y="7071"/>
                        <a:pt x="2145" y="7195"/>
                        <a:pt x="2613" y="7195"/>
                      </a:cubicBezTo>
                      <a:cubicBezTo>
                        <a:pt x="3741" y="7195"/>
                        <a:pt x="5001" y="6475"/>
                        <a:pt x="5862" y="5215"/>
                      </a:cubicBezTo>
                      <a:cubicBezTo>
                        <a:pt x="7081" y="3434"/>
                        <a:pt x="7034" y="1277"/>
                        <a:pt x="5768" y="386"/>
                      </a:cubicBezTo>
                      <a:cubicBezTo>
                        <a:pt x="5397" y="124"/>
                        <a:pt x="4957"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1" name="Google Shape;771;p14"/>
                <p:cNvSpPr/>
                <p:nvPr/>
              </p:nvSpPr>
              <p:spPr>
                <a:xfrm>
                  <a:off x="6293115" y="4971218"/>
                  <a:ext cx="115026" cy="107999"/>
                </a:xfrm>
                <a:custGeom>
                  <a:avLst/>
                  <a:gdLst/>
                  <a:ahLst/>
                  <a:cxnLst/>
                  <a:rect l="l" t="t" r="r" b="b"/>
                  <a:pathLst>
                    <a:path w="6237" h="5856" extrusionOk="0">
                      <a:moveTo>
                        <a:pt x="2413" y="0"/>
                      </a:moveTo>
                      <a:cubicBezTo>
                        <a:pt x="1915" y="0"/>
                        <a:pt x="1448" y="146"/>
                        <a:pt x="1079" y="449"/>
                      </a:cubicBezTo>
                      <a:cubicBezTo>
                        <a:pt x="0" y="1340"/>
                        <a:pt x="94" y="3168"/>
                        <a:pt x="1219" y="4528"/>
                      </a:cubicBezTo>
                      <a:cubicBezTo>
                        <a:pt x="1932" y="5389"/>
                        <a:pt x="2908" y="5855"/>
                        <a:pt x="3790" y="5855"/>
                      </a:cubicBezTo>
                      <a:cubicBezTo>
                        <a:pt x="4300" y="5855"/>
                        <a:pt x="4780" y="5699"/>
                        <a:pt x="5158" y="5372"/>
                      </a:cubicBezTo>
                      <a:cubicBezTo>
                        <a:pt x="6237" y="4481"/>
                        <a:pt x="6143" y="2653"/>
                        <a:pt x="5017" y="1340"/>
                      </a:cubicBezTo>
                      <a:cubicBezTo>
                        <a:pt x="4296" y="467"/>
                        <a:pt x="3303" y="0"/>
                        <a:pt x="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4"/>
                <p:cNvSpPr/>
                <p:nvPr/>
              </p:nvSpPr>
              <p:spPr>
                <a:xfrm>
                  <a:off x="6428022" y="5024923"/>
                  <a:ext cx="61414" cy="57928"/>
                </a:xfrm>
                <a:custGeom>
                  <a:avLst/>
                  <a:gdLst/>
                  <a:ahLst/>
                  <a:cxnLst/>
                  <a:rect l="l" t="t" r="r" b="b"/>
                  <a:pathLst>
                    <a:path w="3330" h="3141" extrusionOk="0">
                      <a:moveTo>
                        <a:pt x="1299" y="1"/>
                      </a:moveTo>
                      <a:cubicBezTo>
                        <a:pt x="1026" y="1"/>
                        <a:pt x="769" y="84"/>
                        <a:pt x="563" y="256"/>
                      </a:cubicBezTo>
                      <a:cubicBezTo>
                        <a:pt x="0" y="725"/>
                        <a:pt x="0" y="1710"/>
                        <a:pt x="657" y="2460"/>
                      </a:cubicBezTo>
                      <a:cubicBezTo>
                        <a:pt x="1039" y="2902"/>
                        <a:pt x="1552" y="3140"/>
                        <a:pt x="2019" y="3140"/>
                      </a:cubicBezTo>
                      <a:cubicBezTo>
                        <a:pt x="2296" y="3140"/>
                        <a:pt x="2557" y="3057"/>
                        <a:pt x="2767" y="2882"/>
                      </a:cubicBezTo>
                      <a:cubicBezTo>
                        <a:pt x="3329" y="2413"/>
                        <a:pt x="3282" y="1429"/>
                        <a:pt x="2673" y="725"/>
                      </a:cubicBezTo>
                      <a:cubicBezTo>
                        <a:pt x="2287" y="250"/>
                        <a:pt x="1769" y="1"/>
                        <a:pt x="1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4"/>
                <p:cNvSpPr/>
                <p:nvPr/>
              </p:nvSpPr>
              <p:spPr>
                <a:xfrm>
                  <a:off x="6692635" y="5006204"/>
                  <a:ext cx="60547" cy="60362"/>
                </a:xfrm>
                <a:custGeom>
                  <a:avLst/>
                  <a:gdLst/>
                  <a:ahLst/>
                  <a:cxnLst/>
                  <a:rect l="l" t="t" r="r" b="b"/>
                  <a:pathLst>
                    <a:path w="3283" h="3273" extrusionOk="0">
                      <a:moveTo>
                        <a:pt x="1951" y="1"/>
                      </a:moveTo>
                      <a:cubicBezTo>
                        <a:pt x="1415" y="1"/>
                        <a:pt x="815" y="368"/>
                        <a:pt x="469" y="990"/>
                      </a:cubicBezTo>
                      <a:cubicBezTo>
                        <a:pt x="1" y="1787"/>
                        <a:pt x="141" y="2772"/>
                        <a:pt x="798" y="3147"/>
                      </a:cubicBezTo>
                      <a:cubicBezTo>
                        <a:pt x="966" y="3231"/>
                        <a:pt x="1151" y="3272"/>
                        <a:pt x="1339" y="3272"/>
                      </a:cubicBezTo>
                      <a:cubicBezTo>
                        <a:pt x="1884" y="3272"/>
                        <a:pt x="2466" y="2930"/>
                        <a:pt x="2814" y="2303"/>
                      </a:cubicBezTo>
                      <a:cubicBezTo>
                        <a:pt x="3283" y="1459"/>
                        <a:pt x="3142" y="521"/>
                        <a:pt x="2486" y="146"/>
                      </a:cubicBezTo>
                      <a:cubicBezTo>
                        <a:pt x="2325" y="47"/>
                        <a:pt x="2142" y="1"/>
                        <a:pt x="1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4"/>
                <p:cNvSpPr/>
                <p:nvPr/>
              </p:nvSpPr>
              <p:spPr>
                <a:xfrm>
                  <a:off x="7131068" y="5036450"/>
                  <a:ext cx="60565" cy="59901"/>
                </a:xfrm>
                <a:custGeom>
                  <a:avLst/>
                  <a:gdLst/>
                  <a:ahLst/>
                  <a:cxnLst/>
                  <a:rect l="l" t="t" r="r" b="b"/>
                  <a:pathLst>
                    <a:path w="3284" h="3248" extrusionOk="0">
                      <a:moveTo>
                        <a:pt x="1926" y="1"/>
                      </a:moveTo>
                      <a:cubicBezTo>
                        <a:pt x="1386" y="1"/>
                        <a:pt x="814" y="359"/>
                        <a:pt x="470" y="944"/>
                      </a:cubicBezTo>
                      <a:cubicBezTo>
                        <a:pt x="1" y="1788"/>
                        <a:pt x="142" y="2773"/>
                        <a:pt x="751" y="3101"/>
                      </a:cubicBezTo>
                      <a:cubicBezTo>
                        <a:pt x="925" y="3201"/>
                        <a:pt x="1116" y="3247"/>
                        <a:pt x="1311" y="3247"/>
                      </a:cubicBezTo>
                      <a:cubicBezTo>
                        <a:pt x="1851" y="3247"/>
                        <a:pt x="2423" y="2890"/>
                        <a:pt x="2767" y="2304"/>
                      </a:cubicBezTo>
                      <a:cubicBezTo>
                        <a:pt x="3283" y="1460"/>
                        <a:pt x="3143" y="522"/>
                        <a:pt x="2486" y="147"/>
                      </a:cubicBezTo>
                      <a:cubicBezTo>
                        <a:pt x="2312"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4"/>
                <p:cNvSpPr/>
                <p:nvPr/>
              </p:nvSpPr>
              <p:spPr>
                <a:xfrm>
                  <a:off x="7089572" y="4933135"/>
                  <a:ext cx="89944" cy="86956"/>
                </a:xfrm>
                <a:custGeom>
                  <a:avLst/>
                  <a:gdLst/>
                  <a:ahLst/>
                  <a:cxnLst/>
                  <a:rect l="l" t="t" r="r" b="b"/>
                  <a:pathLst>
                    <a:path w="4877" h="4715" extrusionOk="0">
                      <a:moveTo>
                        <a:pt x="2959" y="0"/>
                      </a:moveTo>
                      <a:cubicBezTo>
                        <a:pt x="2235" y="0"/>
                        <a:pt x="1429" y="416"/>
                        <a:pt x="844" y="1154"/>
                      </a:cubicBezTo>
                      <a:cubicBezTo>
                        <a:pt x="0" y="2279"/>
                        <a:pt x="0" y="3686"/>
                        <a:pt x="891" y="4389"/>
                      </a:cubicBezTo>
                      <a:cubicBezTo>
                        <a:pt x="1175" y="4610"/>
                        <a:pt x="1522" y="4714"/>
                        <a:pt x="1890" y="4714"/>
                      </a:cubicBezTo>
                      <a:cubicBezTo>
                        <a:pt x="2617" y="4714"/>
                        <a:pt x="3426" y="4308"/>
                        <a:pt x="3986" y="3592"/>
                      </a:cubicBezTo>
                      <a:cubicBezTo>
                        <a:pt x="4877" y="2467"/>
                        <a:pt x="4877" y="1013"/>
                        <a:pt x="3986" y="357"/>
                      </a:cubicBezTo>
                      <a:cubicBezTo>
                        <a:pt x="3695" y="115"/>
                        <a:pt x="3338"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4"/>
                <p:cNvSpPr/>
                <p:nvPr/>
              </p:nvSpPr>
              <p:spPr>
                <a:xfrm>
                  <a:off x="7305755" y="4975995"/>
                  <a:ext cx="115911" cy="98262"/>
                </a:xfrm>
                <a:custGeom>
                  <a:avLst/>
                  <a:gdLst/>
                  <a:ahLst/>
                  <a:cxnLst/>
                  <a:rect l="l" t="t" r="r" b="b"/>
                  <a:pathLst>
                    <a:path w="6285" h="5328" extrusionOk="0">
                      <a:moveTo>
                        <a:pt x="2498" y="1"/>
                      </a:moveTo>
                      <a:cubicBezTo>
                        <a:pt x="1843" y="1"/>
                        <a:pt x="1248" y="236"/>
                        <a:pt x="845" y="705"/>
                      </a:cubicBezTo>
                      <a:cubicBezTo>
                        <a:pt x="1" y="1690"/>
                        <a:pt x="329" y="3378"/>
                        <a:pt x="1595" y="4457"/>
                      </a:cubicBezTo>
                      <a:cubicBezTo>
                        <a:pt x="2271" y="5033"/>
                        <a:pt x="3081" y="5328"/>
                        <a:pt x="3818" y="5328"/>
                      </a:cubicBezTo>
                      <a:cubicBezTo>
                        <a:pt x="4460" y="5328"/>
                        <a:pt x="5047" y="5103"/>
                        <a:pt x="5440" y="4644"/>
                      </a:cubicBezTo>
                      <a:cubicBezTo>
                        <a:pt x="6284" y="3613"/>
                        <a:pt x="5956" y="1972"/>
                        <a:pt x="4690" y="846"/>
                      </a:cubicBezTo>
                      <a:cubicBezTo>
                        <a:pt x="4004" y="282"/>
                        <a:pt x="3215"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4"/>
                <p:cNvSpPr/>
                <p:nvPr/>
              </p:nvSpPr>
              <p:spPr>
                <a:xfrm>
                  <a:off x="7442396" y="5025181"/>
                  <a:ext cx="74397" cy="62336"/>
                </a:xfrm>
                <a:custGeom>
                  <a:avLst/>
                  <a:gdLst/>
                  <a:ahLst/>
                  <a:cxnLst/>
                  <a:rect l="l" t="t" r="r" b="b"/>
                  <a:pathLst>
                    <a:path w="4034" h="3380" extrusionOk="0">
                      <a:moveTo>
                        <a:pt x="1586" y="1"/>
                      </a:moveTo>
                      <a:cubicBezTo>
                        <a:pt x="1176" y="1"/>
                        <a:pt x="807" y="142"/>
                        <a:pt x="563" y="430"/>
                      </a:cubicBezTo>
                      <a:cubicBezTo>
                        <a:pt x="0" y="1086"/>
                        <a:pt x="235" y="2118"/>
                        <a:pt x="1032" y="2821"/>
                      </a:cubicBezTo>
                      <a:cubicBezTo>
                        <a:pt x="1451" y="3191"/>
                        <a:pt x="1961" y="3379"/>
                        <a:pt x="2426" y="3379"/>
                      </a:cubicBezTo>
                      <a:cubicBezTo>
                        <a:pt x="2844" y="3379"/>
                        <a:pt x="3226" y="3226"/>
                        <a:pt x="3470" y="2915"/>
                      </a:cubicBezTo>
                      <a:cubicBezTo>
                        <a:pt x="4033" y="2305"/>
                        <a:pt x="3799" y="1227"/>
                        <a:pt x="3001" y="524"/>
                      </a:cubicBezTo>
                      <a:cubicBezTo>
                        <a:pt x="2556" y="177"/>
                        <a:pt x="2045" y="1"/>
                        <a:pt x="1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4"/>
                <p:cNvSpPr/>
                <p:nvPr/>
              </p:nvSpPr>
              <p:spPr>
                <a:xfrm>
                  <a:off x="8327064" y="4932600"/>
                  <a:ext cx="130591" cy="132712"/>
                </a:xfrm>
                <a:custGeom>
                  <a:avLst/>
                  <a:gdLst/>
                  <a:ahLst/>
                  <a:cxnLst/>
                  <a:rect l="l" t="t" r="r" b="b"/>
                  <a:pathLst>
                    <a:path w="7081" h="7196" extrusionOk="0">
                      <a:moveTo>
                        <a:pt x="4469" y="0"/>
                      </a:moveTo>
                      <a:cubicBezTo>
                        <a:pt x="3341" y="0"/>
                        <a:pt x="2081" y="721"/>
                        <a:pt x="1220" y="1980"/>
                      </a:cubicBezTo>
                      <a:cubicBezTo>
                        <a:pt x="0" y="3762"/>
                        <a:pt x="47" y="5919"/>
                        <a:pt x="1313" y="6810"/>
                      </a:cubicBezTo>
                      <a:cubicBezTo>
                        <a:pt x="1685" y="7071"/>
                        <a:pt x="2125" y="7195"/>
                        <a:pt x="2592" y="7195"/>
                      </a:cubicBezTo>
                      <a:cubicBezTo>
                        <a:pt x="3717" y="7195"/>
                        <a:pt x="5000" y="6475"/>
                        <a:pt x="5862" y="5215"/>
                      </a:cubicBezTo>
                      <a:cubicBezTo>
                        <a:pt x="7081" y="3434"/>
                        <a:pt x="7034" y="1277"/>
                        <a:pt x="5768" y="386"/>
                      </a:cubicBezTo>
                      <a:cubicBezTo>
                        <a:pt x="5383" y="124"/>
                        <a:pt x="4937" y="0"/>
                        <a:pt x="4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4"/>
                <p:cNvSpPr/>
                <p:nvPr/>
              </p:nvSpPr>
              <p:spPr>
                <a:xfrm>
                  <a:off x="7851432" y="4971218"/>
                  <a:ext cx="115044" cy="107999"/>
                </a:xfrm>
                <a:custGeom>
                  <a:avLst/>
                  <a:gdLst/>
                  <a:ahLst/>
                  <a:cxnLst/>
                  <a:rect l="l" t="t" r="r" b="b"/>
                  <a:pathLst>
                    <a:path w="6238" h="5856" extrusionOk="0">
                      <a:moveTo>
                        <a:pt x="2401" y="0"/>
                      </a:moveTo>
                      <a:cubicBezTo>
                        <a:pt x="1896" y="0"/>
                        <a:pt x="1419" y="146"/>
                        <a:pt x="1032" y="449"/>
                      </a:cubicBezTo>
                      <a:cubicBezTo>
                        <a:pt x="1" y="1340"/>
                        <a:pt x="48" y="3168"/>
                        <a:pt x="1220" y="4528"/>
                      </a:cubicBezTo>
                      <a:cubicBezTo>
                        <a:pt x="1932" y="5389"/>
                        <a:pt x="2908" y="5855"/>
                        <a:pt x="3790" y="5855"/>
                      </a:cubicBezTo>
                      <a:cubicBezTo>
                        <a:pt x="4301" y="5855"/>
                        <a:pt x="4780" y="5699"/>
                        <a:pt x="5159" y="5372"/>
                      </a:cubicBezTo>
                      <a:cubicBezTo>
                        <a:pt x="6237" y="4481"/>
                        <a:pt x="6143" y="2653"/>
                        <a:pt x="5018" y="1340"/>
                      </a:cubicBezTo>
                      <a:cubicBezTo>
                        <a:pt x="4296" y="467"/>
                        <a:pt x="3304" y="0"/>
                        <a:pt x="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0" name="Google Shape;780;p14"/>
                <p:cNvSpPr/>
                <p:nvPr/>
              </p:nvSpPr>
              <p:spPr>
                <a:xfrm>
                  <a:off x="7985472" y="5024923"/>
                  <a:ext cx="62280" cy="57928"/>
                </a:xfrm>
                <a:custGeom>
                  <a:avLst/>
                  <a:gdLst/>
                  <a:ahLst/>
                  <a:cxnLst/>
                  <a:rect l="l" t="t" r="r" b="b"/>
                  <a:pathLst>
                    <a:path w="3377" h="3141" extrusionOk="0">
                      <a:moveTo>
                        <a:pt x="1334" y="1"/>
                      </a:moveTo>
                      <a:cubicBezTo>
                        <a:pt x="1055" y="1"/>
                        <a:pt x="787" y="84"/>
                        <a:pt x="563" y="256"/>
                      </a:cubicBezTo>
                      <a:cubicBezTo>
                        <a:pt x="1" y="725"/>
                        <a:pt x="48" y="1710"/>
                        <a:pt x="657" y="2460"/>
                      </a:cubicBezTo>
                      <a:cubicBezTo>
                        <a:pt x="1040" y="2902"/>
                        <a:pt x="1571" y="3140"/>
                        <a:pt x="2052" y="3140"/>
                      </a:cubicBezTo>
                      <a:cubicBezTo>
                        <a:pt x="2337" y="3140"/>
                        <a:pt x="2605" y="3057"/>
                        <a:pt x="2814" y="2882"/>
                      </a:cubicBezTo>
                      <a:cubicBezTo>
                        <a:pt x="3377" y="2413"/>
                        <a:pt x="3330" y="1429"/>
                        <a:pt x="2720" y="725"/>
                      </a:cubicBezTo>
                      <a:cubicBezTo>
                        <a:pt x="2334" y="250"/>
                        <a:pt x="1817" y="1"/>
                        <a:pt x="13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1" name="Google Shape;781;p14"/>
                <p:cNvSpPr/>
                <p:nvPr/>
              </p:nvSpPr>
              <p:spPr>
                <a:xfrm>
                  <a:off x="8250970" y="5006204"/>
                  <a:ext cx="60547" cy="60362"/>
                </a:xfrm>
                <a:custGeom>
                  <a:avLst/>
                  <a:gdLst/>
                  <a:ahLst/>
                  <a:cxnLst/>
                  <a:rect l="l" t="t" r="r" b="b"/>
                  <a:pathLst>
                    <a:path w="3283" h="3273" extrusionOk="0">
                      <a:moveTo>
                        <a:pt x="1931" y="1"/>
                      </a:moveTo>
                      <a:cubicBezTo>
                        <a:pt x="1389" y="1"/>
                        <a:pt x="815" y="368"/>
                        <a:pt x="469" y="990"/>
                      </a:cubicBezTo>
                      <a:cubicBezTo>
                        <a:pt x="0" y="1787"/>
                        <a:pt x="141" y="2772"/>
                        <a:pt x="797" y="3147"/>
                      </a:cubicBezTo>
                      <a:cubicBezTo>
                        <a:pt x="954" y="3231"/>
                        <a:pt x="1129" y="3272"/>
                        <a:pt x="1312" y="3272"/>
                      </a:cubicBezTo>
                      <a:cubicBezTo>
                        <a:pt x="1840" y="3272"/>
                        <a:pt x="2430" y="2930"/>
                        <a:pt x="2813" y="2303"/>
                      </a:cubicBezTo>
                      <a:cubicBezTo>
                        <a:pt x="3282" y="1459"/>
                        <a:pt x="3142" y="521"/>
                        <a:pt x="2485" y="146"/>
                      </a:cubicBezTo>
                      <a:cubicBezTo>
                        <a:pt x="2313" y="47"/>
                        <a:pt x="2124" y="1"/>
                        <a:pt x="1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4"/>
                <p:cNvSpPr/>
                <p:nvPr/>
              </p:nvSpPr>
              <p:spPr>
                <a:xfrm>
                  <a:off x="8689404" y="5036450"/>
                  <a:ext cx="59680" cy="59901"/>
                </a:xfrm>
                <a:custGeom>
                  <a:avLst/>
                  <a:gdLst/>
                  <a:ahLst/>
                  <a:cxnLst/>
                  <a:rect l="l" t="t" r="r" b="b"/>
                  <a:pathLst>
                    <a:path w="3236" h="3248" extrusionOk="0">
                      <a:moveTo>
                        <a:pt x="1926" y="1"/>
                      </a:moveTo>
                      <a:cubicBezTo>
                        <a:pt x="1386" y="1"/>
                        <a:pt x="814" y="359"/>
                        <a:pt x="469" y="944"/>
                      </a:cubicBezTo>
                      <a:cubicBezTo>
                        <a:pt x="0" y="1788"/>
                        <a:pt x="94" y="2773"/>
                        <a:pt x="751" y="3101"/>
                      </a:cubicBezTo>
                      <a:cubicBezTo>
                        <a:pt x="925" y="3201"/>
                        <a:pt x="1116" y="3247"/>
                        <a:pt x="1311" y="3247"/>
                      </a:cubicBezTo>
                      <a:cubicBezTo>
                        <a:pt x="1850" y="3247"/>
                        <a:pt x="2423" y="2890"/>
                        <a:pt x="2767" y="2304"/>
                      </a:cubicBezTo>
                      <a:cubicBezTo>
                        <a:pt x="3236" y="1460"/>
                        <a:pt x="3095" y="522"/>
                        <a:pt x="2486" y="147"/>
                      </a:cubicBezTo>
                      <a:cubicBezTo>
                        <a:pt x="2311" y="48"/>
                        <a:pt x="2121" y="1"/>
                        <a:pt x="1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4"/>
                <p:cNvSpPr/>
                <p:nvPr/>
              </p:nvSpPr>
              <p:spPr>
                <a:xfrm>
                  <a:off x="8647890" y="4933135"/>
                  <a:ext cx="89096" cy="86956"/>
                </a:xfrm>
                <a:custGeom>
                  <a:avLst/>
                  <a:gdLst/>
                  <a:ahLst/>
                  <a:cxnLst/>
                  <a:rect l="l" t="t" r="r" b="b"/>
                  <a:pathLst>
                    <a:path w="4831" h="4715" extrusionOk="0">
                      <a:moveTo>
                        <a:pt x="2938" y="0"/>
                      </a:moveTo>
                      <a:cubicBezTo>
                        <a:pt x="2215" y="0"/>
                        <a:pt x="1429" y="416"/>
                        <a:pt x="845" y="1154"/>
                      </a:cubicBezTo>
                      <a:cubicBezTo>
                        <a:pt x="1" y="2279"/>
                        <a:pt x="1" y="3686"/>
                        <a:pt x="845" y="4389"/>
                      </a:cubicBezTo>
                      <a:cubicBezTo>
                        <a:pt x="1144" y="4610"/>
                        <a:pt x="1502" y="4714"/>
                        <a:pt x="1877" y="4714"/>
                      </a:cubicBezTo>
                      <a:cubicBezTo>
                        <a:pt x="2618" y="4714"/>
                        <a:pt x="3426" y="4308"/>
                        <a:pt x="3986" y="3592"/>
                      </a:cubicBezTo>
                      <a:cubicBezTo>
                        <a:pt x="4830" y="2467"/>
                        <a:pt x="4830" y="1013"/>
                        <a:pt x="3986" y="357"/>
                      </a:cubicBezTo>
                      <a:cubicBezTo>
                        <a:pt x="3680" y="115"/>
                        <a:pt x="3318" y="0"/>
                        <a:pt x="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4"/>
                <p:cNvSpPr/>
                <p:nvPr/>
              </p:nvSpPr>
              <p:spPr>
                <a:xfrm>
                  <a:off x="8863225" y="4975995"/>
                  <a:ext cx="116759" cy="98262"/>
                </a:xfrm>
                <a:custGeom>
                  <a:avLst/>
                  <a:gdLst/>
                  <a:ahLst/>
                  <a:cxnLst/>
                  <a:rect l="l" t="t" r="r" b="b"/>
                  <a:pathLst>
                    <a:path w="6331" h="5328" extrusionOk="0">
                      <a:moveTo>
                        <a:pt x="2514" y="1"/>
                      </a:moveTo>
                      <a:cubicBezTo>
                        <a:pt x="1853" y="1"/>
                        <a:pt x="1247" y="236"/>
                        <a:pt x="844" y="705"/>
                      </a:cubicBezTo>
                      <a:cubicBezTo>
                        <a:pt x="0" y="1690"/>
                        <a:pt x="376" y="3378"/>
                        <a:pt x="1642" y="4457"/>
                      </a:cubicBezTo>
                      <a:cubicBezTo>
                        <a:pt x="2318" y="5033"/>
                        <a:pt x="3128" y="5328"/>
                        <a:pt x="3864" y="5328"/>
                      </a:cubicBezTo>
                      <a:cubicBezTo>
                        <a:pt x="4507" y="5328"/>
                        <a:pt x="5093" y="5103"/>
                        <a:pt x="5487" y="4644"/>
                      </a:cubicBezTo>
                      <a:cubicBezTo>
                        <a:pt x="6331" y="3613"/>
                        <a:pt x="5955" y="1972"/>
                        <a:pt x="4689" y="846"/>
                      </a:cubicBezTo>
                      <a:cubicBezTo>
                        <a:pt x="4028" y="282"/>
                        <a:pt x="3238" y="1"/>
                        <a:pt x="2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4"/>
                <p:cNvSpPr/>
                <p:nvPr/>
              </p:nvSpPr>
              <p:spPr>
                <a:xfrm>
                  <a:off x="9000713" y="5025181"/>
                  <a:ext cx="73530" cy="62336"/>
                </a:xfrm>
                <a:custGeom>
                  <a:avLst/>
                  <a:gdLst/>
                  <a:ahLst/>
                  <a:cxnLst/>
                  <a:rect l="l" t="t" r="r" b="b"/>
                  <a:pathLst>
                    <a:path w="3987" h="3380" extrusionOk="0">
                      <a:moveTo>
                        <a:pt x="1575" y="1"/>
                      </a:moveTo>
                      <a:cubicBezTo>
                        <a:pt x="1163" y="1"/>
                        <a:pt x="783" y="142"/>
                        <a:pt x="517" y="430"/>
                      </a:cubicBezTo>
                      <a:cubicBezTo>
                        <a:pt x="1" y="1086"/>
                        <a:pt x="235" y="2118"/>
                        <a:pt x="1033" y="2821"/>
                      </a:cubicBezTo>
                      <a:cubicBezTo>
                        <a:pt x="1452" y="3191"/>
                        <a:pt x="1949" y="3379"/>
                        <a:pt x="2408" y="3379"/>
                      </a:cubicBezTo>
                      <a:cubicBezTo>
                        <a:pt x="2821" y="3379"/>
                        <a:pt x="3204" y="3226"/>
                        <a:pt x="3471" y="2915"/>
                      </a:cubicBezTo>
                      <a:cubicBezTo>
                        <a:pt x="3987" y="2305"/>
                        <a:pt x="3799" y="1227"/>
                        <a:pt x="2955" y="524"/>
                      </a:cubicBezTo>
                      <a:cubicBezTo>
                        <a:pt x="2534" y="177"/>
                        <a:pt x="2035"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786" name="Google Shape;786;p14"/>
            <p:cNvSpPr/>
            <p:nvPr/>
          </p:nvSpPr>
          <p:spPr>
            <a:xfrm>
              <a:off x="4546259" y="4455150"/>
              <a:ext cx="4683639" cy="364092"/>
            </a:xfrm>
            <a:custGeom>
              <a:avLst/>
              <a:gdLst/>
              <a:ahLst/>
              <a:cxnLst/>
              <a:rect l="l" t="t" r="r" b="b"/>
              <a:pathLst>
                <a:path w="253959" h="19742" extrusionOk="0">
                  <a:moveTo>
                    <a:pt x="2673" y="1"/>
                  </a:moveTo>
                  <a:cubicBezTo>
                    <a:pt x="1" y="6003"/>
                    <a:pt x="563" y="19741"/>
                    <a:pt x="563" y="19741"/>
                  </a:cubicBezTo>
                  <a:lnTo>
                    <a:pt x="253959" y="19741"/>
                  </a:lnTo>
                  <a:lnTo>
                    <a:pt x="253959" y="11864"/>
                  </a:lnTo>
                  <a:lnTo>
                    <a:pt x="251896" y="15896"/>
                  </a:lnTo>
                  <a:cubicBezTo>
                    <a:pt x="252318" y="11020"/>
                    <a:pt x="248989" y="3894"/>
                    <a:pt x="248989" y="3893"/>
                  </a:cubicBezTo>
                  <a:lnTo>
                    <a:pt x="248989" y="3893"/>
                  </a:lnTo>
                  <a:cubicBezTo>
                    <a:pt x="250348" y="9519"/>
                    <a:pt x="248989" y="16037"/>
                    <a:pt x="248989" y="16037"/>
                  </a:cubicBezTo>
                  <a:cubicBezTo>
                    <a:pt x="247863" y="13599"/>
                    <a:pt x="247160" y="8910"/>
                    <a:pt x="247160" y="8910"/>
                  </a:cubicBezTo>
                  <a:cubicBezTo>
                    <a:pt x="245612" y="12005"/>
                    <a:pt x="245284" y="17022"/>
                    <a:pt x="245284" y="17022"/>
                  </a:cubicBezTo>
                  <a:lnTo>
                    <a:pt x="243549" y="12473"/>
                  </a:lnTo>
                  <a:lnTo>
                    <a:pt x="242799" y="16787"/>
                  </a:lnTo>
                  <a:cubicBezTo>
                    <a:pt x="241017" y="13786"/>
                    <a:pt x="241767" y="3190"/>
                    <a:pt x="241767" y="3189"/>
                  </a:cubicBezTo>
                  <a:lnTo>
                    <a:pt x="241767" y="3189"/>
                  </a:lnTo>
                  <a:cubicBezTo>
                    <a:pt x="239329" y="7222"/>
                    <a:pt x="238344" y="15427"/>
                    <a:pt x="238344" y="15427"/>
                  </a:cubicBezTo>
                  <a:cubicBezTo>
                    <a:pt x="237782" y="11114"/>
                    <a:pt x="234500" y="7082"/>
                    <a:pt x="234499" y="7081"/>
                  </a:cubicBezTo>
                  <a:lnTo>
                    <a:pt x="234499" y="7081"/>
                  </a:lnTo>
                  <a:cubicBezTo>
                    <a:pt x="236094" y="12708"/>
                    <a:pt x="235390" y="16647"/>
                    <a:pt x="235390" y="16647"/>
                  </a:cubicBezTo>
                  <a:lnTo>
                    <a:pt x="233608" y="12473"/>
                  </a:lnTo>
                  <a:lnTo>
                    <a:pt x="232061" y="16740"/>
                  </a:lnTo>
                  <a:lnTo>
                    <a:pt x="230514" y="12473"/>
                  </a:lnTo>
                  <a:lnTo>
                    <a:pt x="228404" y="17631"/>
                  </a:lnTo>
                  <a:cubicBezTo>
                    <a:pt x="228685" y="7691"/>
                    <a:pt x="224840" y="2815"/>
                    <a:pt x="224840" y="2814"/>
                  </a:cubicBezTo>
                  <a:lnTo>
                    <a:pt x="224840" y="2814"/>
                  </a:lnTo>
                  <a:cubicBezTo>
                    <a:pt x="227091" y="8910"/>
                    <a:pt x="224230" y="16037"/>
                    <a:pt x="224230" y="16037"/>
                  </a:cubicBezTo>
                  <a:cubicBezTo>
                    <a:pt x="224512" y="13083"/>
                    <a:pt x="222589" y="9848"/>
                    <a:pt x="222589" y="9848"/>
                  </a:cubicBezTo>
                  <a:cubicBezTo>
                    <a:pt x="222542" y="12989"/>
                    <a:pt x="220432" y="15521"/>
                    <a:pt x="220432" y="15521"/>
                  </a:cubicBezTo>
                  <a:cubicBezTo>
                    <a:pt x="218885" y="10504"/>
                    <a:pt x="220432" y="5112"/>
                    <a:pt x="220432" y="5112"/>
                  </a:cubicBezTo>
                  <a:lnTo>
                    <a:pt x="220432" y="5112"/>
                  </a:lnTo>
                  <a:cubicBezTo>
                    <a:pt x="216681" y="8300"/>
                    <a:pt x="215978" y="15521"/>
                    <a:pt x="215978" y="15521"/>
                  </a:cubicBezTo>
                  <a:cubicBezTo>
                    <a:pt x="215274" y="10410"/>
                    <a:pt x="217244" y="2533"/>
                    <a:pt x="217244" y="2533"/>
                  </a:cubicBezTo>
                  <a:lnTo>
                    <a:pt x="217244" y="2533"/>
                  </a:lnTo>
                  <a:cubicBezTo>
                    <a:pt x="213868" y="5487"/>
                    <a:pt x="211758" y="17256"/>
                    <a:pt x="211758" y="17256"/>
                  </a:cubicBezTo>
                  <a:lnTo>
                    <a:pt x="210351" y="12098"/>
                  </a:lnTo>
                  <a:lnTo>
                    <a:pt x="208522" y="15803"/>
                  </a:lnTo>
                  <a:cubicBezTo>
                    <a:pt x="208803" y="8535"/>
                    <a:pt x="205334" y="4737"/>
                    <a:pt x="205334" y="4737"/>
                  </a:cubicBezTo>
                  <a:lnTo>
                    <a:pt x="205334" y="4737"/>
                  </a:lnTo>
                  <a:cubicBezTo>
                    <a:pt x="207537" y="11254"/>
                    <a:pt x="203974" y="16506"/>
                    <a:pt x="203974" y="16506"/>
                  </a:cubicBezTo>
                  <a:cubicBezTo>
                    <a:pt x="201723" y="14302"/>
                    <a:pt x="201864" y="8910"/>
                    <a:pt x="201864" y="8910"/>
                  </a:cubicBezTo>
                  <a:lnTo>
                    <a:pt x="201864" y="8910"/>
                  </a:lnTo>
                  <a:cubicBezTo>
                    <a:pt x="198910" y="11489"/>
                    <a:pt x="199472" y="16740"/>
                    <a:pt x="199472" y="16740"/>
                  </a:cubicBezTo>
                  <a:lnTo>
                    <a:pt x="197362" y="11723"/>
                  </a:lnTo>
                  <a:lnTo>
                    <a:pt x="195252" y="16647"/>
                  </a:lnTo>
                  <a:cubicBezTo>
                    <a:pt x="194971" y="11723"/>
                    <a:pt x="197362" y="4034"/>
                    <a:pt x="197362" y="4033"/>
                  </a:cubicBezTo>
                  <a:lnTo>
                    <a:pt x="197362" y="4033"/>
                  </a:lnTo>
                  <a:cubicBezTo>
                    <a:pt x="194033" y="6612"/>
                    <a:pt x="191501" y="17022"/>
                    <a:pt x="191501" y="17022"/>
                  </a:cubicBezTo>
                  <a:cubicBezTo>
                    <a:pt x="191501" y="10411"/>
                    <a:pt x="188172" y="5394"/>
                    <a:pt x="188172" y="5393"/>
                  </a:cubicBezTo>
                  <a:lnTo>
                    <a:pt x="188172" y="5393"/>
                  </a:lnTo>
                  <a:cubicBezTo>
                    <a:pt x="189672" y="12333"/>
                    <a:pt x="188172" y="16037"/>
                    <a:pt x="188172" y="16037"/>
                  </a:cubicBezTo>
                  <a:lnTo>
                    <a:pt x="187562" y="12849"/>
                  </a:lnTo>
                  <a:lnTo>
                    <a:pt x="185780" y="15427"/>
                  </a:lnTo>
                  <a:lnTo>
                    <a:pt x="185124" y="11114"/>
                  </a:lnTo>
                  <a:cubicBezTo>
                    <a:pt x="183952" y="12708"/>
                    <a:pt x="182310" y="15662"/>
                    <a:pt x="182310" y="15662"/>
                  </a:cubicBezTo>
                  <a:cubicBezTo>
                    <a:pt x="180998" y="11020"/>
                    <a:pt x="183951" y="3049"/>
                    <a:pt x="183952" y="3048"/>
                  </a:cubicBezTo>
                  <a:lnTo>
                    <a:pt x="183952" y="3048"/>
                  </a:lnTo>
                  <a:cubicBezTo>
                    <a:pt x="179028" y="6471"/>
                    <a:pt x="178934" y="16881"/>
                    <a:pt x="178934" y="16881"/>
                  </a:cubicBezTo>
                  <a:cubicBezTo>
                    <a:pt x="178934" y="14537"/>
                    <a:pt x="177668" y="9848"/>
                    <a:pt x="177668" y="9848"/>
                  </a:cubicBezTo>
                  <a:cubicBezTo>
                    <a:pt x="177668" y="12520"/>
                    <a:pt x="176121" y="15052"/>
                    <a:pt x="176121" y="15052"/>
                  </a:cubicBezTo>
                  <a:cubicBezTo>
                    <a:pt x="174855" y="12098"/>
                    <a:pt x="174855" y="6940"/>
                    <a:pt x="174855" y="6940"/>
                  </a:cubicBezTo>
                  <a:cubicBezTo>
                    <a:pt x="172885" y="10129"/>
                    <a:pt x="173167" y="16037"/>
                    <a:pt x="173167" y="16037"/>
                  </a:cubicBezTo>
                  <a:cubicBezTo>
                    <a:pt x="171619" y="10645"/>
                    <a:pt x="171619" y="1"/>
                    <a:pt x="171619" y="1"/>
                  </a:cubicBezTo>
                  <a:cubicBezTo>
                    <a:pt x="170353" y="2861"/>
                    <a:pt x="169838" y="7456"/>
                    <a:pt x="169603" y="11536"/>
                  </a:cubicBezTo>
                  <a:lnTo>
                    <a:pt x="167399" y="15896"/>
                  </a:lnTo>
                  <a:cubicBezTo>
                    <a:pt x="167821" y="11020"/>
                    <a:pt x="164492" y="3893"/>
                    <a:pt x="164492" y="3893"/>
                  </a:cubicBezTo>
                  <a:lnTo>
                    <a:pt x="164492" y="3893"/>
                  </a:lnTo>
                  <a:cubicBezTo>
                    <a:pt x="165899" y="9519"/>
                    <a:pt x="164492" y="16037"/>
                    <a:pt x="164492" y="16037"/>
                  </a:cubicBezTo>
                  <a:cubicBezTo>
                    <a:pt x="163367" y="13599"/>
                    <a:pt x="162663" y="8910"/>
                    <a:pt x="162663" y="8910"/>
                  </a:cubicBezTo>
                  <a:cubicBezTo>
                    <a:pt x="161116" y="12005"/>
                    <a:pt x="160788" y="17022"/>
                    <a:pt x="160788" y="17022"/>
                  </a:cubicBezTo>
                  <a:lnTo>
                    <a:pt x="159053" y="12473"/>
                  </a:lnTo>
                  <a:lnTo>
                    <a:pt x="158349" y="16787"/>
                  </a:lnTo>
                  <a:cubicBezTo>
                    <a:pt x="156521" y="13786"/>
                    <a:pt x="157271" y="3190"/>
                    <a:pt x="157271" y="3189"/>
                  </a:cubicBezTo>
                  <a:lnTo>
                    <a:pt x="157271" y="3189"/>
                  </a:lnTo>
                  <a:cubicBezTo>
                    <a:pt x="154833" y="7222"/>
                    <a:pt x="153848" y="15427"/>
                    <a:pt x="153848" y="15427"/>
                  </a:cubicBezTo>
                  <a:cubicBezTo>
                    <a:pt x="153285" y="11114"/>
                    <a:pt x="150003" y="7081"/>
                    <a:pt x="150003" y="7081"/>
                  </a:cubicBezTo>
                  <a:lnTo>
                    <a:pt x="150003" y="7081"/>
                  </a:lnTo>
                  <a:cubicBezTo>
                    <a:pt x="151597" y="12708"/>
                    <a:pt x="150941" y="16647"/>
                    <a:pt x="150941" y="16647"/>
                  </a:cubicBezTo>
                  <a:lnTo>
                    <a:pt x="149112" y="12473"/>
                  </a:lnTo>
                  <a:lnTo>
                    <a:pt x="147565" y="16740"/>
                  </a:lnTo>
                  <a:lnTo>
                    <a:pt x="146017" y="12473"/>
                  </a:lnTo>
                  <a:lnTo>
                    <a:pt x="143907" y="17631"/>
                  </a:lnTo>
                  <a:cubicBezTo>
                    <a:pt x="144189" y="7691"/>
                    <a:pt x="140344" y="2815"/>
                    <a:pt x="140344" y="2814"/>
                  </a:cubicBezTo>
                  <a:lnTo>
                    <a:pt x="140344" y="2814"/>
                  </a:lnTo>
                  <a:cubicBezTo>
                    <a:pt x="142641" y="8910"/>
                    <a:pt x="139734" y="16037"/>
                    <a:pt x="139734" y="16037"/>
                  </a:cubicBezTo>
                  <a:cubicBezTo>
                    <a:pt x="140015" y="13083"/>
                    <a:pt x="138140" y="9848"/>
                    <a:pt x="138140" y="9848"/>
                  </a:cubicBezTo>
                  <a:cubicBezTo>
                    <a:pt x="138046" y="12989"/>
                    <a:pt x="135936" y="15521"/>
                    <a:pt x="135936" y="15521"/>
                  </a:cubicBezTo>
                  <a:cubicBezTo>
                    <a:pt x="134435" y="10504"/>
                    <a:pt x="135936" y="5112"/>
                    <a:pt x="135936" y="5112"/>
                  </a:cubicBezTo>
                  <a:lnTo>
                    <a:pt x="135936" y="5112"/>
                  </a:lnTo>
                  <a:cubicBezTo>
                    <a:pt x="132185" y="8300"/>
                    <a:pt x="131481" y="15521"/>
                    <a:pt x="131481" y="15521"/>
                  </a:cubicBezTo>
                  <a:cubicBezTo>
                    <a:pt x="130778" y="10410"/>
                    <a:pt x="132747" y="2533"/>
                    <a:pt x="132747" y="2533"/>
                  </a:cubicBezTo>
                  <a:lnTo>
                    <a:pt x="132747" y="2533"/>
                  </a:lnTo>
                  <a:cubicBezTo>
                    <a:pt x="129371" y="5487"/>
                    <a:pt x="127261" y="17256"/>
                    <a:pt x="127261" y="17256"/>
                  </a:cubicBezTo>
                  <a:lnTo>
                    <a:pt x="125901" y="12098"/>
                  </a:lnTo>
                  <a:lnTo>
                    <a:pt x="124073" y="15803"/>
                  </a:lnTo>
                  <a:cubicBezTo>
                    <a:pt x="124307" y="8535"/>
                    <a:pt x="120837" y="4737"/>
                    <a:pt x="120837" y="4737"/>
                  </a:cubicBezTo>
                  <a:lnTo>
                    <a:pt x="120837" y="4737"/>
                  </a:lnTo>
                  <a:cubicBezTo>
                    <a:pt x="123041" y="11254"/>
                    <a:pt x="119477" y="16506"/>
                    <a:pt x="119477" y="16506"/>
                  </a:cubicBezTo>
                  <a:cubicBezTo>
                    <a:pt x="117227" y="14302"/>
                    <a:pt x="117367" y="8910"/>
                    <a:pt x="117367" y="8910"/>
                  </a:cubicBezTo>
                  <a:lnTo>
                    <a:pt x="117367" y="8910"/>
                  </a:lnTo>
                  <a:cubicBezTo>
                    <a:pt x="114413" y="11489"/>
                    <a:pt x="114976" y="16740"/>
                    <a:pt x="114976" y="16740"/>
                  </a:cubicBezTo>
                  <a:lnTo>
                    <a:pt x="112866" y="11723"/>
                  </a:lnTo>
                  <a:lnTo>
                    <a:pt x="110803" y="16647"/>
                  </a:lnTo>
                  <a:cubicBezTo>
                    <a:pt x="110521" y="11723"/>
                    <a:pt x="112866" y="4034"/>
                    <a:pt x="112866" y="4033"/>
                  </a:cubicBezTo>
                  <a:lnTo>
                    <a:pt x="112866" y="4033"/>
                  </a:lnTo>
                  <a:cubicBezTo>
                    <a:pt x="109537" y="6612"/>
                    <a:pt x="107004" y="17022"/>
                    <a:pt x="107004" y="17022"/>
                  </a:cubicBezTo>
                  <a:cubicBezTo>
                    <a:pt x="107004" y="10411"/>
                    <a:pt x="103676" y="5393"/>
                    <a:pt x="103675" y="5393"/>
                  </a:cubicBezTo>
                  <a:lnTo>
                    <a:pt x="103675" y="5393"/>
                  </a:lnTo>
                  <a:cubicBezTo>
                    <a:pt x="105223" y="12333"/>
                    <a:pt x="103675" y="16037"/>
                    <a:pt x="103675" y="16037"/>
                  </a:cubicBezTo>
                  <a:lnTo>
                    <a:pt x="103113" y="12849"/>
                  </a:lnTo>
                  <a:lnTo>
                    <a:pt x="101284" y="15427"/>
                  </a:lnTo>
                  <a:lnTo>
                    <a:pt x="100627" y="11114"/>
                  </a:lnTo>
                  <a:cubicBezTo>
                    <a:pt x="99455" y="12708"/>
                    <a:pt x="97814" y="15662"/>
                    <a:pt x="97814" y="15662"/>
                  </a:cubicBezTo>
                  <a:cubicBezTo>
                    <a:pt x="96501" y="11020"/>
                    <a:pt x="99455" y="3049"/>
                    <a:pt x="99455" y="3048"/>
                  </a:cubicBezTo>
                  <a:lnTo>
                    <a:pt x="99455" y="3048"/>
                  </a:lnTo>
                  <a:cubicBezTo>
                    <a:pt x="94579" y="6471"/>
                    <a:pt x="94438" y="16881"/>
                    <a:pt x="94438" y="16881"/>
                  </a:cubicBezTo>
                  <a:cubicBezTo>
                    <a:pt x="94438" y="14537"/>
                    <a:pt x="93172" y="9848"/>
                    <a:pt x="93172" y="9848"/>
                  </a:cubicBezTo>
                  <a:cubicBezTo>
                    <a:pt x="93172" y="12520"/>
                    <a:pt x="91624" y="15052"/>
                    <a:pt x="91624" y="15052"/>
                  </a:cubicBezTo>
                  <a:cubicBezTo>
                    <a:pt x="90358" y="12098"/>
                    <a:pt x="90358" y="6940"/>
                    <a:pt x="90358" y="6940"/>
                  </a:cubicBezTo>
                  <a:cubicBezTo>
                    <a:pt x="88436" y="10129"/>
                    <a:pt x="88717" y="16037"/>
                    <a:pt x="88717" y="16037"/>
                  </a:cubicBezTo>
                  <a:cubicBezTo>
                    <a:pt x="87170" y="10645"/>
                    <a:pt x="87170" y="1"/>
                    <a:pt x="87170" y="1"/>
                  </a:cubicBezTo>
                  <a:cubicBezTo>
                    <a:pt x="85857" y="2955"/>
                    <a:pt x="85294" y="7878"/>
                    <a:pt x="85107" y="12051"/>
                  </a:cubicBezTo>
                  <a:lnTo>
                    <a:pt x="85107" y="12005"/>
                  </a:lnTo>
                  <a:lnTo>
                    <a:pt x="82950" y="15896"/>
                  </a:lnTo>
                  <a:cubicBezTo>
                    <a:pt x="83372" y="11020"/>
                    <a:pt x="79996" y="3893"/>
                    <a:pt x="79996" y="3893"/>
                  </a:cubicBezTo>
                  <a:lnTo>
                    <a:pt x="79996" y="3893"/>
                  </a:lnTo>
                  <a:cubicBezTo>
                    <a:pt x="81402" y="9519"/>
                    <a:pt x="79996" y="16037"/>
                    <a:pt x="79996" y="16037"/>
                  </a:cubicBezTo>
                  <a:cubicBezTo>
                    <a:pt x="78870" y="13599"/>
                    <a:pt x="78167" y="8910"/>
                    <a:pt x="78167" y="8910"/>
                  </a:cubicBezTo>
                  <a:cubicBezTo>
                    <a:pt x="76666" y="12005"/>
                    <a:pt x="76338" y="17022"/>
                    <a:pt x="76338" y="17022"/>
                  </a:cubicBezTo>
                  <a:lnTo>
                    <a:pt x="74556" y="12473"/>
                  </a:lnTo>
                  <a:lnTo>
                    <a:pt x="73853" y="16740"/>
                  </a:lnTo>
                  <a:cubicBezTo>
                    <a:pt x="72024" y="13786"/>
                    <a:pt x="72821" y="3143"/>
                    <a:pt x="72821" y="3142"/>
                  </a:cubicBezTo>
                  <a:lnTo>
                    <a:pt x="72821" y="3142"/>
                  </a:lnTo>
                  <a:cubicBezTo>
                    <a:pt x="70383" y="7222"/>
                    <a:pt x="69351" y="15427"/>
                    <a:pt x="69351" y="15427"/>
                  </a:cubicBezTo>
                  <a:cubicBezTo>
                    <a:pt x="68836" y="11067"/>
                    <a:pt x="65507" y="7081"/>
                    <a:pt x="65506" y="7081"/>
                  </a:cubicBezTo>
                  <a:lnTo>
                    <a:pt x="65506" y="7081"/>
                  </a:lnTo>
                  <a:cubicBezTo>
                    <a:pt x="67101" y="12708"/>
                    <a:pt x="66444" y="16647"/>
                    <a:pt x="66444" y="16647"/>
                  </a:cubicBezTo>
                  <a:lnTo>
                    <a:pt x="64616" y="12473"/>
                  </a:lnTo>
                  <a:lnTo>
                    <a:pt x="63068" y="16740"/>
                  </a:lnTo>
                  <a:lnTo>
                    <a:pt x="61521" y="12473"/>
                  </a:lnTo>
                  <a:lnTo>
                    <a:pt x="59458" y="17631"/>
                  </a:lnTo>
                  <a:cubicBezTo>
                    <a:pt x="59739" y="7691"/>
                    <a:pt x="55847" y="2814"/>
                    <a:pt x="55847" y="2814"/>
                  </a:cubicBezTo>
                  <a:lnTo>
                    <a:pt x="55847" y="2814"/>
                  </a:lnTo>
                  <a:cubicBezTo>
                    <a:pt x="58145" y="8910"/>
                    <a:pt x="55237" y="16037"/>
                    <a:pt x="55237" y="16037"/>
                  </a:cubicBezTo>
                  <a:cubicBezTo>
                    <a:pt x="55519" y="13083"/>
                    <a:pt x="53643" y="9848"/>
                    <a:pt x="53643" y="9848"/>
                  </a:cubicBezTo>
                  <a:cubicBezTo>
                    <a:pt x="53549" y="12989"/>
                    <a:pt x="51486" y="15521"/>
                    <a:pt x="51486" y="15521"/>
                  </a:cubicBezTo>
                  <a:cubicBezTo>
                    <a:pt x="49939" y="10504"/>
                    <a:pt x="51486" y="5112"/>
                    <a:pt x="51486" y="5112"/>
                  </a:cubicBezTo>
                  <a:lnTo>
                    <a:pt x="51486" y="5112"/>
                  </a:lnTo>
                  <a:cubicBezTo>
                    <a:pt x="47688" y="8300"/>
                    <a:pt x="46985" y="15521"/>
                    <a:pt x="46985" y="15521"/>
                  </a:cubicBezTo>
                  <a:cubicBezTo>
                    <a:pt x="46281" y="10410"/>
                    <a:pt x="48251" y="2533"/>
                    <a:pt x="48251" y="2533"/>
                  </a:cubicBezTo>
                  <a:lnTo>
                    <a:pt x="48251" y="2533"/>
                  </a:lnTo>
                  <a:cubicBezTo>
                    <a:pt x="44922" y="5487"/>
                    <a:pt x="42812" y="17256"/>
                    <a:pt x="42812" y="17256"/>
                  </a:cubicBezTo>
                  <a:lnTo>
                    <a:pt x="41405" y="12098"/>
                  </a:lnTo>
                  <a:lnTo>
                    <a:pt x="39576" y="15803"/>
                  </a:lnTo>
                  <a:cubicBezTo>
                    <a:pt x="39857" y="8535"/>
                    <a:pt x="36341" y="4737"/>
                    <a:pt x="36341" y="4737"/>
                  </a:cubicBezTo>
                  <a:lnTo>
                    <a:pt x="36341" y="4737"/>
                  </a:lnTo>
                  <a:cubicBezTo>
                    <a:pt x="38591" y="11254"/>
                    <a:pt x="34981" y="16506"/>
                    <a:pt x="34981" y="16506"/>
                  </a:cubicBezTo>
                  <a:cubicBezTo>
                    <a:pt x="32777" y="14302"/>
                    <a:pt x="32871" y="8910"/>
                    <a:pt x="32871" y="8910"/>
                  </a:cubicBezTo>
                  <a:lnTo>
                    <a:pt x="32871" y="8910"/>
                  </a:lnTo>
                  <a:cubicBezTo>
                    <a:pt x="29964" y="11489"/>
                    <a:pt x="30479" y="16740"/>
                    <a:pt x="30479" y="16740"/>
                  </a:cubicBezTo>
                  <a:lnTo>
                    <a:pt x="28416" y="11723"/>
                  </a:lnTo>
                  <a:lnTo>
                    <a:pt x="26306" y="16647"/>
                  </a:lnTo>
                  <a:cubicBezTo>
                    <a:pt x="26025" y="11723"/>
                    <a:pt x="28416" y="4033"/>
                    <a:pt x="28416" y="4033"/>
                  </a:cubicBezTo>
                  <a:lnTo>
                    <a:pt x="28416" y="4033"/>
                  </a:lnTo>
                  <a:cubicBezTo>
                    <a:pt x="25040" y="6612"/>
                    <a:pt x="22508" y="17022"/>
                    <a:pt x="22508" y="17022"/>
                  </a:cubicBezTo>
                  <a:cubicBezTo>
                    <a:pt x="22508" y="10410"/>
                    <a:pt x="19226" y="5346"/>
                    <a:pt x="19226" y="5346"/>
                  </a:cubicBezTo>
                  <a:lnTo>
                    <a:pt x="19226" y="5346"/>
                  </a:lnTo>
                  <a:cubicBezTo>
                    <a:pt x="20726" y="12333"/>
                    <a:pt x="19226" y="16037"/>
                    <a:pt x="19226" y="16037"/>
                  </a:cubicBezTo>
                  <a:lnTo>
                    <a:pt x="18616" y="12849"/>
                  </a:lnTo>
                  <a:lnTo>
                    <a:pt x="16787" y="15427"/>
                  </a:lnTo>
                  <a:lnTo>
                    <a:pt x="16178" y="11114"/>
                  </a:lnTo>
                  <a:cubicBezTo>
                    <a:pt x="14959" y="12708"/>
                    <a:pt x="13364" y="15662"/>
                    <a:pt x="13364" y="15662"/>
                  </a:cubicBezTo>
                  <a:cubicBezTo>
                    <a:pt x="12005" y="11020"/>
                    <a:pt x="14959" y="3049"/>
                    <a:pt x="14959" y="3048"/>
                  </a:cubicBezTo>
                  <a:lnTo>
                    <a:pt x="14959" y="3048"/>
                  </a:lnTo>
                  <a:cubicBezTo>
                    <a:pt x="10082" y="6471"/>
                    <a:pt x="9941" y="16881"/>
                    <a:pt x="9941" y="16881"/>
                  </a:cubicBezTo>
                  <a:cubicBezTo>
                    <a:pt x="9941" y="14537"/>
                    <a:pt x="8675" y="9848"/>
                    <a:pt x="8675" y="9848"/>
                  </a:cubicBezTo>
                  <a:cubicBezTo>
                    <a:pt x="8675" y="12520"/>
                    <a:pt x="7128" y="15052"/>
                    <a:pt x="7128" y="15052"/>
                  </a:cubicBezTo>
                  <a:cubicBezTo>
                    <a:pt x="5909" y="12098"/>
                    <a:pt x="5909" y="6940"/>
                    <a:pt x="5909" y="6940"/>
                  </a:cubicBezTo>
                  <a:cubicBezTo>
                    <a:pt x="3939" y="10129"/>
                    <a:pt x="4221" y="16037"/>
                    <a:pt x="4221" y="16037"/>
                  </a:cubicBezTo>
                  <a:cubicBezTo>
                    <a:pt x="2673" y="10645"/>
                    <a:pt x="2673" y="1"/>
                    <a:pt x="26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87" name="Google Shape;787;p14"/>
          <p:cNvSpPr/>
          <p:nvPr/>
        </p:nvSpPr>
        <p:spPr>
          <a:xfrm>
            <a:off x="5514763" y="513768"/>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617600"/>
            <a:ext cx="10290400" cy="86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3600"/>
              <a:buFont typeface="Ranchers"/>
              <a:buNone/>
              <a:defRPr sz="3600">
                <a:solidFill>
                  <a:schemeClr val="lt2"/>
                </a:solidFill>
                <a:latin typeface="Ranchers"/>
                <a:ea typeface="Ranchers"/>
                <a:cs typeface="Ranchers"/>
                <a:sym typeface="Ranchers"/>
              </a:defRPr>
            </a:lvl1pPr>
            <a:lvl2pPr lvl="1">
              <a:spcBef>
                <a:spcPts val="0"/>
              </a:spcBef>
              <a:spcAft>
                <a:spcPts val="0"/>
              </a:spcAft>
              <a:buClr>
                <a:schemeClr val="lt2"/>
              </a:buClr>
              <a:buSzPts val="3600"/>
              <a:buFont typeface="Ranchers"/>
              <a:buNone/>
              <a:defRPr sz="3600">
                <a:solidFill>
                  <a:schemeClr val="lt2"/>
                </a:solidFill>
                <a:latin typeface="Ranchers"/>
                <a:ea typeface="Ranchers"/>
                <a:cs typeface="Ranchers"/>
                <a:sym typeface="Ranchers"/>
              </a:defRPr>
            </a:lvl2pPr>
            <a:lvl3pPr lvl="2">
              <a:spcBef>
                <a:spcPts val="0"/>
              </a:spcBef>
              <a:spcAft>
                <a:spcPts val="0"/>
              </a:spcAft>
              <a:buClr>
                <a:schemeClr val="lt2"/>
              </a:buClr>
              <a:buSzPts val="3600"/>
              <a:buFont typeface="Ranchers"/>
              <a:buNone/>
              <a:defRPr sz="3600">
                <a:solidFill>
                  <a:schemeClr val="lt2"/>
                </a:solidFill>
                <a:latin typeface="Ranchers"/>
                <a:ea typeface="Ranchers"/>
                <a:cs typeface="Ranchers"/>
                <a:sym typeface="Ranchers"/>
              </a:defRPr>
            </a:lvl3pPr>
            <a:lvl4pPr lvl="3">
              <a:spcBef>
                <a:spcPts val="0"/>
              </a:spcBef>
              <a:spcAft>
                <a:spcPts val="0"/>
              </a:spcAft>
              <a:buClr>
                <a:schemeClr val="lt2"/>
              </a:buClr>
              <a:buSzPts val="3600"/>
              <a:buFont typeface="Ranchers"/>
              <a:buNone/>
              <a:defRPr sz="3600">
                <a:solidFill>
                  <a:schemeClr val="lt2"/>
                </a:solidFill>
                <a:latin typeface="Ranchers"/>
                <a:ea typeface="Ranchers"/>
                <a:cs typeface="Ranchers"/>
                <a:sym typeface="Ranchers"/>
              </a:defRPr>
            </a:lvl4pPr>
            <a:lvl5pPr lvl="4">
              <a:spcBef>
                <a:spcPts val="0"/>
              </a:spcBef>
              <a:spcAft>
                <a:spcPts val="0"/>
              </a:spcAft>
              <a:buClr>
                <a:schemeClr val="lt2"/>
              </a:buClr>
              <a:buSzPts val="3600"/>
              <a:buFont typeface="Ranchers"/>
              <a:buNone/>
              <a:defRPr sz="3600">
                <a:solidFill>
                  <a:schemeClr val="lt2"/>
                </a:solidFill>
                <a:latin typeface="Ranchers"/>
                <a:ea typeface="Ranchers"/>
                <a:cs typeface="Ranchers"/>
                <a:sym typeface="Ranchers"/>
              </a:defRPr>
            </a:lvl5pPr>
            <a:lvl6pPr lvl="5">
              <a:spcBef>
                <a:spcPts val="0"/>
              </a:spcBef>
              <a:spcAft>
                <a:spcPts val="0"/>
              </a:spcAft>
              <a:buClr>
                <a:schemeClr val="lt2"/>
              </a:buClr>
              <a:buSzPts val="3600"/>
              <a:buFont typeface="Ranchers"/>
              <a:buNone/>
              <a:defRPr sz="3600">
                <a:solidFill>
                  <a:schemeClr val="lt2"/>
                </a:solidFill>
                <a:latin typeface="Ranchers"/>
                <a:ea typeface="Ranchers"/>
                <a:cs typeface="Ranchers"/>
                <a:sym typeface="Ranchers"/>
              </a:defRPr>
            </a:lvl6pPr>
            <a:lvl7pPr lvl="6">
              <a:spcBef>
                <a:spcPts val="0"/>
              </a:spcBef>
              <a:spcAft>
                <a:spcPts val="0"/>
              </a:spcAft>
              <a:buClr>
                <a:schemeClr val="lt2"/>
              </a:buClr>
              <a:buSzPts val="3600"/>
              <a:buFont typeface="Ranchers"/>
              <a:buNone/>
              <a:defRPr sz="3600">
                <a:solidFill>
                  <a:schemeClr val="lt2"/>
                </a:solidFill>
                <a:latin typeface="Ranchers"/>
                <a:ea typeface="Ranchers"/>
                <a:cs typeface="Ranchers"/>
                <a:sym typeface="Ranchers"/>
              </a:defRPr>
            </a:lvl7pPr>
            <a:lvl8pPr lvl="7">
              <a:spcBef>
                <a:spcPts val="0"/>
              </a:spcBef>
              <a:spcAft>
                <a:spcPts val="0"/>
              </a:spcAft>
              <a:buClr>
                <a:schemeClr val="lt2"/>
              </a:buClr>
              <a:buSzPts val="3600"/>
              <a:buFont typeface="Ranchers"/>
              <a:buNone/>
              <a:defRPr sz="3600">
                <a:solidFill>
                  <a:schemeClr val="lt2"/>
                </a:solidFill>
                <a:latin typeface="Ranchers"/>
                <a:ea typeface="Ranchers"/>
                <a:cs typeface="Ranchers"/>
                <a:sym typeface="Ranchers"/>
              </a:defRPr>
            </a:lvl8pPr>
            <a:lvl9pPr lvl="8">
              <a:spcBef>
                <a:spcPts val="0"/>
              </a:spcBef>
              <a:spcAft>
                <a:spcPts val="0"/>
              </a:spcAft>
              <a:buClr>
                <a:schemeClr val="lt2"/>
              </a:buClr>
              <a:buSzPts val="3600"/>
              <a:buFont typeface="Ranchers"/>
              <a:buNone/>
              <a:defRPr sz="3600">
                <a:solidFill>
                  <a:schemeClr val="lt2"/>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50800" y="1589873"/>
            <a:ext cx="102904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1pPr>
            <a:lvl2pPr marL="914400" lvl="1"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2pPr>
            <a:lvl3pPr marL="1371600" lvl="2"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3pPr>
            <a:lvl4pPr marL="1828800" lvl="3"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4pPr>
            <a:lvl5pPr marL="2286000" lvl="4"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5pPr>
            <a:lvl6pPr marL="2743200" lvl="5"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6pPr>
            <a:lvl7pPr marL="3200400" lvl="6"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7pPr>
            <a:lvl8pPr marL="3657600" lvl="7"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8pPr>
            <a:lvl9pPr marL="4114800" lvl="8"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8" r:id="rId7"/>
    <p:sldLayoutId id="2147483659" r:id="rId8"/>
    <p:sldLayoutId id="2147483660" r:id="rId9"/>
    <p:sldLayoutId id="2147483661" r:id="rId10"/>
    <p:sldLayoutId id="2147483662" r:id="rId11"/>
    <p:sldLayoutId id="2147483666" r:id="rId12"/>
    <p:sldLayoutId id="2147483670" r:id="rId13"/>
    <p:sldLayoutId id="2147483677" r:id="rId14"/>
    <p:sldLayoutId id="2147483679" r:id="rId15"/>
    <p:sldLayoutId id="2147483680" r:id="rId16"/>
    <p:sldLayoutId id="2147483687" r:id="rId17"/>
    <p:sldLayoutId id="214748368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07-11-2023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21948366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18.png"/><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23.xml"/><Relationship Id="rId1" Type="http://schemas.openxmlformats.org/officeDocument/2006/relationships/slideLayout" Target="../slideLayouts/slideLayout1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35.xml"/><Relationship Id="rId18" Type="http://schemas.openxmlformats.org/officeDocument/2006/relationships/slide" Target="slide28.xml"/><Relationship Id="rId26" Type="http://schemas.microsoft.com/office/2007/relationships/hdphoto" Target="../media/hdphoto4.wdp"/><Relationship Id="rId3" Type="http://schemas.openxmlformats.org/officeDocument/2006/relationships/image" Target="../media/image22.png"/><Relationship Id="rId21" Type="http://schemas.microsoft.com/office/2007/relationships/hdphoto" Target="../media/hdphoto2.wdp"/><Relationship Id="rId7" Type="http://schemas.microsoft.com/office/2007/relationships/hdphoto" Target="../media/hdphoto1.wdp"/><Relationship Id="rId12" Type="http://schemas.openxmlformats.org/officeDocument/2006/relationships/slide" Target="slide34.xml"/><Relationship Id="rId17" Type="http://schemas.openxmlformats.org/officeDocument/2006/relationships/slide" Target="slide27.xml"/><Relationship Id="rId25" Type="http://schemas.openxmlformats.org/officeDocument/2006/relationships/image" Target="../media/image27.png"/><Relationship Id="rId2" Type="http://schemas.openxmlformats.org/officeDocument/2006/relationships/notesSlide" Target="../notesSlides/notesSlide20.xml"/><Relationship Id="rId16" Type="http://schemas.openxmlformats.org/officeDocument/2006/relationships/slide" Target="slide32.xml"/><Relationship Id="rId20" Type="http://schemas.openxmlformats.org/officeDocument/2006/relationships/image" Target="../media/image24.png"/><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slide" Target="slide33.xml"/><Relationship Id="rId24" Type="http://schemas.microsoft.com/office/2007/relationships/hdphoto" Target="../media/hdphoto3.wdp"/><Relationship Id="rId5" Type="http://schemas.openxmlformats.org/officeDocument/2006/relationships/image" Target="../media/image23.jpeg"/><Relationship Id="rId15" Type="http://schemas.openxmlformats.org/officeDocument/2006/relationships/slide" Target="slide31.xml"/><Relationship Id="rId23" Type="http://schemas.openxmlformats.org/officeDocument/2006/relationships/image" Target="../media/image26.png"/><Relationship Id="rId10" Type="http://schemas.openxmlformats.org/officeDocument/2006/relationships/slide" Target="slide38.xml"/><Relationship Id="rId19" Type="http://schemas.openxmlformats.org/officeDocument/2006/relationships/slide" Target="slide29.xml"/><Relationship Id="rId4" Type="http://schemas.openxmlformats.org/officeDocument/2006/relationships/slide" Target="slide39.xml"/><Relationship Id="rId9" Type="http://schemas.openxmlformats.org/officeDocument/2006/relationships/slide" Target="slide37.xml"/><Relationship Id="rId14" Type="http://schemas.openxmlformats.org/officeDocument/2006/relationships/slide" Target="slide30.xml"/><Relationship Id="rId22"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slide" Target="slide26.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slide" Target="slide26.xml"/></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slide" Target="slide26.xml"/></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slide" Target="slide18.xml"/></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slide" Target="slide26.xml"/></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slide" Target="slide26.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slide" Target="slide26.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slide" Target="slide26.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7.xml"/><Relationship Id="rId5" Type="http://schemas.openxmlformats.org/officeDocument/2006/relationships/image" Target="../media/image32.gif"/><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01CBCB12-7513-40F9-87B3-DB4B30A3407E}"/>
              </a:ext>
            </a:extLst>
          </p:cNvPr>
          <p:cNvPicPr>
            <a:picLocks noChangeAspect="1"/>
          </p:cNvPicPr>
          <p:nvPr/>
        </p:nvPicPr>
        <p:blipFill>
          <a:blip r:embed="rId2"/>
          <a:stretch>
            <a:fillRect/>
          </a:stretch>
        </p:blipFill>
        <p:spPr>
          <a:xfrm>
            <a:off x="823" y="464"/>
            <a:ext cx="12190355" cy="6857075"/>
          </a:xfrm>
          <a:prstGeom prst="rect">
            <a:avLst/>
          </a:prstGeom>
        </p:spPr>
      </p:pic>
      <p:sp>
        <p:nvSpPr>
          <p:cNvPr id="10" name="Rectangle 9">
            <a:extLst>
              <a:ext uri="{FF2B5EF4-FFF2-40B4-BE49-F238E27FC236}">
                <a16:creationId xmlns:a16="http://schemas.microsoft.com/office/drawing/2014/main" id="{64DDF79A-B8F4-4758-8955-E10FEED15E06}"/>
              </a:ext>
            </a:extLst>
          </p:cNvPr>
          <p:cNvSpPr/>
          <p:nvPr/>
        </p:nvSpPr>
        <p:spPr>
          <a:xfrm>
            <a:off x="1960310" y="1257604"/>
            <a:ext cx="7429425" cy="4319625"/>
          </a:xfrm>
          <a:prstGeom prst="rect">
            <a:avLst/>
          </a:prstGeom>
          <a:ln>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224">
              <a:buClrTx/>
            </a:pPr>
            <a:endParaRPr lang="vi-VN" sz="9598" kern="1200">
              <a:solidFill>
                <a:srgbClr val="ED7D31">
                  <a:lumMod val="75000"/>
                </a:srgbClr>
              </a:solidFill>
              <a:latin typeface="#9Slide04 Faustina Medium" panose="00000600000000000000" pitchFamily="2" charset="0"/>
            </a:endParaRPr>
          </a:p>
        </p:txBody>
      </p:sp>
      <p:pic>
        <p:nvPicPr>
          <p:cNvPr id="12" name="Picture 11">
            <a:extLst>
              <a:ext uri="{FF2B5EF4-FFF2-40B4-BE49-F238E27FC236}">
                <a16:creationId xmlns:a16="http://schemas.microsoft.com/office/drawing/2014/main" id="{69BA9993-B1AA-47E6-AD51-E12D371987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9438" y="1533926"/>
            <a:ext cx="1913889" cy="707041"/>
          </a:xfrm>
          <a:prstGeom prst="rect">
            <a:avLst/>
          </a:prstGeom>
        </p:spPr>
      </p:pic>
      <p:pic>
        <p:nvPicPr>
          <p:cNvPr id="18" name="Picture 17">
            <a:extLst>
              <a:ext uri="{FF2B5EF4-FFF2-40B4-BE49-F238E27FC236}">
                <a16:creationId xmlns:a16="http://schemas.microsoft.com/office/drawing/2014/main" id="{CA10F680-F398-453F-A284-8CA3B00B5835}"/>
              </a:ext>
            </a:extLst>
          </p:cNvPr>
          <p:cNvPicPr>
            <a:picLocks noChangeAspect="1"/>
          </p:cNvPicPr>
          <p:nvPr/>
        </p:nvPicPr>
        <p:blipFill>
          <a:blip r:embed="rId4"/>
          <a:stretch>
            <a:fillRect/>
          </a:stretch>
        </p:blipFill>
        <p:spPr>
          <a:xfrm>
            <a:off x="2481079" y="1933205"/>
            <a:ext cx="6827191" cy="2560196"/>
          </a:xfrm>
          <a:prstGeom prst="rect">
            <a:avLst/>
          </a:prstGeom>
        </p:spPr>
      </p:pic>
      <p:pic>
        <p:nvPicPr>
          <p:cNvPr id="28" name="Picture 2" descr="E:\002-KIMS BUSINESS\007-02-Fullslidesppt-Contents\20161219\02-abs\flower-item01.png">
            <a:extLst>
              <a:ext uri="{FF2B5EF4-FFF2-40B4-BE49-F238E27FC236}">
                <a16:creationId xmlns:a16="http://schemas.microsoft.com/office/drawing/2014/main" id="{5229B2FD-FA3F-4574-B392-BEF4E80259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0190" y="3088897"/>
            <a:ext cx="852983" cy="8230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002-KIMS BUSINESS\007-02-Fullslidesppt-Contents\20161219\02-abs\flower-item01.png">
            <a:extLst>
              <a:ext uri="{FF2B5EF4-FFF2-40B4-BE49-F238E27FC236}">
                <a16:creationId xmlns:a16="http://schemas.microsoft.com/office/drawing/2014/main" id="{6677585C-593B-4297-BBD2-98C71375A4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917" y="2109516"/>
            <a:ext cx="1355393" cy="13078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E:\002-KIMS BUSINESS\007-02-Fullslidesppt-Contents\20161219\02-abs\flower-item01.png">
            <a:extLst>
              <a:ext uri="{FF2B5EF4-FFF2-40B4-BE49-F238E27FC236}">
                <a16:creationId xmlns:a16="http://schemas.microsoft.com/office/drawing/2014/main" id="{E888E868-BE5F-4F78-8905-ABBC40374B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0709" y="1164100"/>
            <a:ext cx="2231947" cy="2153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88186E-368A-4158-AF89-E39231995419}"/>
              </a:ext>
            </a:extLst>
          </p:cNvPr>
          <p:cNvSpPr txBox="1"/>
          <p:nvPr/>
        </p:nvSpPr>
        <p:spPr>
          <a:xfrm>
            <a:off x="2316680" y="3967449"/>
            <a:ext cx="7161931" cy="584647"/>
          </a:xfrm>
          <a:prstGeom prst="rect">
            <a:avLst/>
          </a:prstGeom>
          <a:noFill/>
        </p:spPr>
        <p:txBody>
          <a:bodyPr wrap="square" rtlCol="0">
            <a:spAutoFit/>
          </a:bodyPr>
          <a:lstStyle/>
          <a:p>
            <a:pPr algn="just" defTabSz="914224">
              <a:buClrTx/>
            </a:pPr>
            <a:r>
              <a:rPr lang="en-US" sz="3199" kern="1200">
                <a:solidFill>
                  <a:srgbClr val="ED7D31">
                    <a:lumMod val="75000"/>
                  </a:srgbClr>
                </a:solidFill>
                <a:latin typeface="#9Slide04 Noto Serif Bold" panose="02020800060500020200" pitchFamily="18" charset="0"/>
                <a:ea typeface="#9Slide04 Noto Serif Bold" panose="02020800060500020200" pitchFamily="18" charset="0"/>
                <a:cs typeface="#9Slide04 Noto Serif Bold" panose="02020800060500020200" pitchFamily="18" charset="0"/>
              </a:rPr>
              <a:t>(Bộ Kết nối tri thức và cuộc sống) </a:t>
            </a:r>
            <a:endParaRPr lang="vi-VN" sz="3199" kern="1200">
              <a:solidFill>
                <a:srgbClr val="ED7D31">
                  <a:lumMod val="75000"/>
                </a:srgbClr>
              </a:solidFill>
              <a:latin typeface="#9Slide04 Noto Serif Bold" panose="02020800060500020200" pitchFamily="18" charset="0"/>
              <a:ea typeface="#9Slide04 Noto Serif Bold" panose="02020800060500020200" pitchFamily="18" charset="0"/>
              <a:cs typeface="#9Slide04 Noto Serif Bold" panose="02020800060500020200" pitchFamily="18" charset="0"/>
            </a:endParaRPr>
          </a:p>
        </p:txBody>
      </p:sp>
    </p:spTree>
    <p:extLst>
      <p:ext uri="{BB962C8B-B14F-4D97-AF65-F5344CB8AC3E}">
        <p14:creationId xmlns:p14="http://schemas.microsoft.com/office/powerpoint/2010/main" val="318406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par>
                          <p:cTn id="13" fill="hold">
                            <p:stCondLst>
                              <p:cond delay="0"/>
                            </p:stCondLst>
                            <p:childTnLst>
                              <p:par>
                                <p:cTn id="14" presetID="16" presetClass="entr" presetSubtype="2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sp>
        <p:nvSpPr>
          <p:cNvPr id="2396" name="Google Shape;2396;p40"/>
          <p:cNvSpPr txBox="1">
            <a:spLocks noGrp="1"/>
          </p:cNvSpPr>
          <p:nvPr>
            <p:ph type="title"/>
          </p:nvPr>
        </p:nvSpPr>
        <p:spPr>
          <a:xfrm>
            <a:off x="883875" y="281651"/>
            <a:ext cx="10290400" cy="861200"/>
          </a:xfrm>
          <a:prstGeom prst="rect">
            <a:avLst/>
          </a:prstGeom>
        </p:spPr>
        <p:txBody>
          <a:bodyPr spcFirstLastPara="1" wrap="square" lIns="121900" tIns="121900" rIns="121900" bIns="121900" anchor="t" anchorCtr="0">
            <a:noAutofit/>
          </a:bodyPr>
          <a:lstStyle/>
          <a:p>
            <a:pPr algn="ctr"/>
            <a:r>
              <a:rPr lang="vi-VN" b="1" dirty="0">
                <a:latin typeface="Palatino Linotype" panose="02040502050505030304" pitchFamily="18" charset="0"/>
              </a:rPr>
              <a:t>Công xã thị tộc</a:t>
            </a:r>
            <a:endParaRPr b="1" dirty="0">
              <a:latin typeface="Palatino Linotype" panose="02040502050505030304" pitchFamily="18" charset="0"/>
            </a:endParaRPr>
          </a:p>
        </p:txBody>
      </p:sp>
      <p:sp>
        <p:nvSpPr>
          <p:cNvPr id="2397" name="Google Shape;2397;p40"/>
          <p:cNvSpPr txBox="1">
            <a:spLocks noGrp="1"/>
          </p:cNvSpPr>
          <p:nvPr>
            <p:ph type="subTitle" idx="1"/>
          </p:nvPr>
        </p:nvSpPr>
        <p:spPr>
          <a:xfrm>
            <a:off x="1017359" y="2123572"/>
            <a:ext cx="2861200" cy="394157"/>
          </a:xfrm>
          <a:prstGeom prst="rect">
            <a:avLst/>
          </a:prstGeom>
        </p:spPr>
        <p:txBody>
          <a:bodyPr spcFirstLastPara="1" wrap="square" lIns="121900" tIns="121900" rIns="121900" bIns="121900" anchor="b" anchorCtr="0">
            <a:noAutofit/>
          </a:bodyPr>
          <a:lstStyle/>
          <a:p>
            <a:pPr algn="ctr">
              <a:lnSpc>
                <a:spcPct val="107000"/>
              </a:lnSpc>
              <a:spcAft>
                <a:spcPts val="1067"/>
              </a:spcAft>
            </a:pPr>
            <a:r>
              <a:rPr lang="vi-VN" sz="2800" b="1" dirty="0">
                <a:latin typeface="Helvetica Neue" panose="02000403000000020004" pitchFamily="2" charset="0"/>
                <a:ea typeface="等线" panose="02010600030101010101" pitchFamily="2" charset="-122"/>
              </a:rPr>
              <a:t>Dạng người</a:t>
            </a:r>
          </a:p>
        </p:txBody>
      </p:sp>
      <p:sp>
        <p:nvSpPr>
          <p:cNvPr id="2398" name="Google Shape;2398;p40"/>
          <p:cNvSpPr txBox="1">
            <a:spLocks noGrp="1"/>
          </p:cNvSpPr>
          <p:nvPr>
            <p:ph type="subTitle" idx="2"/>
          </p:nvPr>
        </p:nvSpPr>
        <p:spPr>
          <a:xfrm>
            <a:off x="545170" y="2173809"/>
            <a:ext cx="3312796" cy="763600"/>
          </a:xfrm>
          <a:prstGeom prst="rect">
            <a:avLst/>
          </a:prstGeom>
        </p:spPr>
        <p:txBody>
          <a:bodyPr spcFirstLastPara="1" wrap="square" lIns="121900" tIns="121900" rIns="121900" bIns="121900" anchor="t" anchorCtr="0">
            <a:noAutofit/>
          </a:bodyPr>
          <a:lstStyle/>
          <a:p>
            <a:pPr marL="0" indent="0" algn="ctr"/>
            <a:r>
              <a:rPr lang="vi-VN" sz="2667" dirty="0">
                <a:latin typeface="Helvetica Neue" panose="02000403000000020004" pitchFamily="2" charset="0"/>
              </a:rPr>
              <a:t>Người tinh khôn; hình thành 3 chủng tộc lớn</a:t>
            </a:r>
            <a:endParaRPr sz="2667" dirty="0">
              <a:latin typeface="Helvetica Neue" panose="02000403000000020004" pitchFamily="2" charset="0"/>
            </a:endParaRPr>
          </a:p>
        </p:txBody>
      </p:sp>
      <p:sp>
        <p:nvSpPr>
          <p:cNvPr id="2399" name="Google Shape;2399;p40"/>
          <p:cNvSpPr txBox="1">
            <a:spLocks noGrp="1"/>
          </p:cNvSpPr>
          <p:nvPr>
            <p:ph type="title" idx="3"/>
          </p:nvPr>
        </p:nvSpPr>
        <p:spPr>
          <a:xfrm>
            <a:off x="3895095" y="1841840"/>
            <a:ext cx="942400" cy="1065600"/>
          </a:xfrm>
          <a:prstGeom prst="rect">
            <a:avLst/>
          </a:prstGeom>
        </p:spPr>
        <p:txBody>
          <a:bodyPr spcFirstLastPara="1" wrap="square" lIns="121900" tIns="121900" rIns="121900" bIns="121900" anchor="ctr" anchorCtr="0">
            <a:noAutofit/>
          </a:bodyPr>
          <a:lstStyle/>
          <a:p>
            <a:r>
              <a:rPr lang="en" b="1">
                <a:latin typeface="Palatino Linotype" panose="02040502050505030304" pitchFamily="18" charset="0"/>
              </a:rPr>
              <a:t>01</a:t>
            </a:r>
            <a:endParaRPr b="1">
              <a:latin typeface="Palatino Linotype" panose="02040502050505030304" pitchFamily="18" charset="0"/>
            </a:endParaRPr>
          </a:p>
        </p:txBody>
      </p:sp>
      <p:sp>
        <p:nvSpPr>
          <p:cNvPr id="2400" name="Google Shape;2400;p40"/>
          <p:cNvSpPr txBox="1">
            <a:spLocks noGrp="1"/>
          </p:cNvSpPr>
          <p:nvPr>
            <p:ph type="subTitle" idx="4"/>
          </p:nvPr>
        </p:nvSpPr>
        <p:spPr>
          <a:xfrm>
            <a:off x="226109" y="3868371"/>
            <a:ext cx="3518121" cy="601600"/>
          </a:xfrm>
          <a:prstGeom prst="rect">
            <a:avLst/>
          </a:prstGeom>
        </p:spPr>
        <p:txBody>
          <a:bodyPr spcFirstLastPara="1" wrap="square" lIns="121900" tIns="121900" rIns="121900" bIns="121900" anchor="b" anchorCtr="0">
            <a:noAutofit/>
          </a:bodyPr>
          <a:lstStyle/>
          <a:p>
            <a:pPr marL="0" indent="0"/>
            <a:r>
              <a:rPr lang="en-US" sz="2800" b="1" dirty="0" err="1">
                <a:latin typeface="Helvetica Neue" panose="02000403000000020004" pitchFamily="2" charset="0"/>
              </a:rPr>
              <a:t>Tổ</a:t>
            </a:r>
            <a:r>
              <a:rPr lang="en-US" sz="2800" b="1" dirty="0">
                <a:latin typeface="Helvetica Neue" panose="02000403000000020004" pitchFamily="2" charset="0"/>
              </a:rPr>
              <a:t> </a:t>
            </a:r>
            <a:r>
              <a:rPr lang="en-US" sz="2800" b="1" dirty="0" err="1">
                <a:latin typeface="Helvetica Neue" panose="02000403000000020004" pitchFamily="2" charset="0"/>
              </a:rPr>
              <a:t>chức</a:t>
            </a:r>
            <a:r>
              <a:rPr lang="en-US" sz="2800" b="1" dirty="0">
                <a:latin typeface="Helvetica Neue" panose="02000403000000020004" pitchFamily="2" charset="0"/>
              </a:rPr>
              <a:t> </a:t>
            </a:r>
            <a:r>
              <a:rPr lang="en-US" sz="2800" b="1" dirty="0" err="1">
                <a:latin typeface="Helvetica Neue" panose="02000403000000020004" pitchFamily="2" charset="0"/>
              </a:rPr>
              <a:t>xã</a:t>
            </a:r>
            <a:r>
              <a:rPr lang="en-US" sz="2800" b="1" dirty="0">
                <a:latin typeface="Helvetica Neue" panose="02000403000000020004" pitchFamily="2" charset="0"/>
              </a:rPr>
              <a:t> </a:t>
            </a:r>
            <a:r>
              <a:rPr lang="en-US" sz="2800" b="1" dirty="0" err="1">
                <a:latin typeface="Helvetica Neue" panose="02000403000000020004" pitchFamily="2" charset="0"/>
              </a:rPr>
              <a:t>hội</a:t>
            </a:r>
            <a:endParaRPr sz="2800" b="1" dirty="0">
              <a:latin typeface="Helvetica Neue" panose="02000403000000020004" pitchFamily="2" charset="0"/>
            </a:endParaRPr>
          </a:p>
        </p:txBody>
      </p:sp>
      <p:sp>
        <p:nvSpPr>
          <p:cNvPr id="2401" name="Google Shape;2401;p40"/>
          <p:cNvSpPr txBox="1">
            <a:spLocks noGrp="1"/>
          </p:cNvSpPr>
          <p:nvPr>
            <p:ph type="subTitle" idx="5"/>
          </p:nvPr>
        </p:nvSpPr>
        <p:spPr>
          <a:xfrm>
            <a:off x="155308" y="4377547"/>
            <a:ext cx="3659723" cy="763600"/>
          </a:xfrm>
          <a:prstGeom prst="rect">
            <a:avLst/>
          </a:prstGeom>
        </p:spPr>
        <p:txBody>
          <a:bodyPr spcFirstLastPara="1" wrap="square" lIns="121900" tIns="121900" rIns="121900" bIns="121900" anchor="t" anchorCtr="0">
            <a:noAutofit/>
          </a:bodyPr>
          <a:lstStyle/>
          <a:p>
            <a:pPr marL="0" indent="0">
              <a:buSzPts val="1100"/>
            </a:pPr>
            <a:r>
              <a:rPr lang="vi-VN" sz="2667" dirty="0">
                <a:latin typeface="Helvetica Neue" panose="02000403000000020004" pitchFamily="2" charset="0"/>
              </a:rPr>
              <a:t>Gồm 2,3 thế hệ, có cùng dòng máu, làm chung hưởng chung</a:t>
            </a:r>
            <a:endParaRPr sz="2667" dirty="0">
              <a:latin typeface="Helvetica Neue" panose="02000403000000020004" pitchFamily="2" charset="0"/>
            </a:endParaRPr>
          </a:p>
        </p:txBody>
      </p:sp>
      <p:sp>
        <p:nvSpPr>
          <p:cNvPr id="2402" name="Google Shape;2402;p40"/>
          <p:cNvSpPr txBox="1">
            <a:spLocks noGrp="1"/>
          </p:cNvSpPr>
          <p:nvPr>
            <p:ph type="title" idx="6"/>
          </p:nvPr>
        </p:nvSpPr>
        <p:spPr>
          <a:xfrm>
            <a:off x="3870805" y="3868371"/>
            <a:ext cx="942400" cy="1065600"/>
          </a:xfrm>
          <a:prstGeom prst="rect">
            <a:avLst/>
          </a:prstGeom>
          <a:solidFill>
            <a:schemeClr val="dk2"/>
          </a:solidFill>
        </p:spPr>
        <p:txBody>
          <a:bodyPr spcFirstLastPara="1" wrap="square" lIns="121900" tIns="121900" rIns="121900" bIns="121900" anchor="ctr" anchorCtr="0">
            <a:noAutofit/>
          </a:bodyPr>
          <a:lstStyle/>
          <a:p>
            <a:r>
              <a:rPr lang="en" b="1" dirty="0">
                <a:latin typeface="Palatino Linotype" panose="02040502050505030304" pitchFamily="18" charset="0"/>
              </a:rPr>
              <a:t>03</a:t>
            </a:r>
            <a:endParaRPr b="1" dirty="0">
              <a:latin typeface="Palatino Linotype" panose="02040502050505030304" pitchFamily="18" charset="0"/>
            </a:endParaRPr>
          </a:p>
        </p:txBody>
      </p:sp>
      <p:sp>
        <p:nvSpPr>
          <p:cNvPr id="2403" name="Google Shape;2403;p40"/>
          <p:cNvSpPr txBox="1">
            <a:spLocks noGrp="1"/>
          </p:cNvSpPr>
          <p:nvPr>
            <p:ph type="subTitle" idx="7"/>
          </p:nvPr>
        </p:nvSpPr>
        <p:spPr>
          <a:xfrm flipH="1">
            <a:off x="8334033" y="1628783"/>
            <a:ext cx="3689460" cy="601600"/>
          </a:xfrm>
          <a:prstGeom prst="rect">
            <a:avLst/>
          </a:prstGeom>
        </p:spPr>
        <p:txBody>
          <a:bodyPr spcFirstLastPara="1" wrap="square" lIns="121900" tIns="121900" rIns="121900" bIns="121900" anchor="b" anchorCtr="0">
            <a:noAutofit/>
          </a:bodyPr>
          <a:lstStyle/>
          <a:p>
            <a:pPr marL="0" indent="0"/>
            <a:r>
              <a:rPr lang="en-US" sz="2800" b="1" dirty="0" err="1">
                <a:latin typeface="Helvetica Neue" panose="02000403000000020004" pitchFamily="2" charset="0"/>
              </a:rPr>
              <a:t>Đời</a:t>
            </a:r>
            <a:r>
              <a:rPr lang="en-US" sz="2800" b="1" dirty="0">
                <a:latin typeface="Helvetica Neue" panose="02000403000000020004" pitchFamily="2" charset="0"/>
              </a:rPr>
              <a:t> </a:t>
            </a:r>
            <a:r>
              <a:rPr lang="en-US" sz="2800" b="1" dirty="0" err="1">
                <a:latin typeface="Helvetica Neue" panose="02000403000000020004" pitchFamily="2" charset="0"/>
              </a:rPr>
              <a:t>sống</a:t>
            </a:r>
            <a:r>
              <a:rPr lang="en-US" sz="2800" b="1" dirty="0">
                <a:latin typeface="Helvetica Neue" panose="02000403000000020004" pitchFamily="2" charset="0"/>
              </a:rPr>
              <a:t> </a:t>
            </a:r>
            <a:r>
              <a:rPr lang="en-US" sz="2800" b="1" dirty="0" err="1">
                <a:latin typeface="Helvetica Neue" panose="02000403000000020004" pitchFamily="2" charset="0"/>
              </a:rPr>
              <a:t>vật</a:t>
            </a:r>
            <a:r>
              <a:rPr lang="en-US" sz="2800" b="1" dirty="0">
                <a:latin typeface="Helvetica Neue" panose="02000403000000020004" pitchFamily="2" charset="0"/>
              </a:rPr>
              <a:t> </a:t>
            </a:r>
            <a:r>
              <a:rPr lang="en-US" sz="2800" b="1" dirty="0" err="1">
                <a:latin typeface="Helvetica Neue" panose="02000403000000020004" pitchFamily="2" charset="0"/>
              </a:rPr>
              <a:t>chất</a:t>
            </a:r>
            <a:endParaRPr sz="2800" b="1" dirty="0">
              <a:latin typeface="Helvetica Neue" panose="02000403000000020004" pitchFamily="2" charset="0"/>
            </a:endParaRPr>
          </a:p>
        </p:txBody>
      </p:sp>
      <p:sp>
        <p:nvSpPr>
          <p:cNvPr id="2404" name="Google Shape;2404;p40"/>
          <p:cNvSpPr txBox="1">
            <a:spLocks noGrp="1"/>
          </p:cNvSpPr>
          <p:nvPr>
            <p:ph type="subTitle" idx="8"/>
          </p:nvPr>
        </p:nvSpPr>
        <p:spPr>
          <a:xfrm flipH="1">
            <a:off x="8633587" y="2108051"/>
            <a:ext cx="2861200" cy="763600"/>
          </a:xfrm>
          <a:prstGeom prst="rect">
            <a:avLst/>
          </a:prstGeom>
        </p:spPr>
        <p:txBody>
          <a:bodyPr spcFirstLastPara="1" wrap="square" lIns="121900" tIns="121900" rIns="121900" bIns="121900" anchor="t" anchorCtr="0">
            <a:noAutofit/>
          </a:bodyPr>
          <a:lstStyle/>
          <a:p>
            <a:pPr marL="0" indent="0" algn="just">
              <a:buSzPts val="1100"/>
            </a:pPr>
            <a:r>
              <a:rPr lang="en-US" sz="2667" dirty="0" err="1">
                <a:latin typeface="Helvetica Neue" panose="02000403000000020004" pitchFamily="2" charset="0"/>
              </a:rPr>
              <a:t>biết</a:t>
            </a:r>
            <a:r>
              <a:rPr lang="en-US" sz="2667" dirty="0">
                <a:latin typeface="Helvetica Neue" panose="02000403000000020004" pitchFamily="2" charset="0"/>
              </a:rPr>
              <a:t> </a:t>
            </a:r>
            <a:r>
              <a:rPr lang="en-US" sz="2667" dirty="0" err="1">
                <a:latin typeface="Helvetica Neue" panose="02000403000000020004" pitchFamily="2" charset="0"/>
              </a:rPr>
              <a:t>trồng</a:t>
            </a:r>
            <a:r>
              <a:rPr lang="en-US" sz="2667" dirty="0">
                <a:latin typeface="Helvetica Neue" panose="02000403000000020004" pitchFamily="2" charset="0"/>
              </a:rPr>
              <a:t> </a:t>
            </a:r>
            <a:r>
              <a:rPr lang="en-US" sz="2667" dirty="0" err="1">
                <a:latin typeface="Helvetica Neue" panose="02000403000000020004" pitchFamily="2" charset="0"/>
              </a:rPr>
              <a:t>trọt</a:t>
            </a:r>
            <a:r>
              <a:rPr lang="en-US" sz="2667" dirty="0">
                <a:latin typeface="Helvetica Neue" panose="02000403000000020004" pitchFamily="2" charset="0"/>
              </a:rPr>
              <a:t>, </a:t>
            </a:r>
            <a:r>
              <a:rPr lang="en-US" sz="2667" dirty="0" err="1">
                <a:latin typeface="Helvetica Neue" panose="02000403000000020004" pitchFamily="2" charset="0"/>
              </a:rPr>
              <a:t>chăn</a:t>
            </a:r>
            <a:r>
              <a:rPr lang="en-US" sz="2667" dirty="0">
                <a:latin typeface="Helvetica Neue" panose="02000403000000020004" pitchFamily="2" charset="0"/>
              </a:rPr>
              <a:t> </a:t>
            </a:r>
            <a:r>
              <a:rPr lang="en-US" sz="2667" dirty="0" err="1">
                <a:latin typeface="Helvetica Neue" panose="02000403000000020004" pitchFamily="2" charset="0"/>
              </a:rPr>
              <a:t>nuôi</a:t>
            </a:r>
            <a:r>
              <a:rPr lang="en-US" sz="2667" dirty="0">
                <a:latin typeface="Helvetica Neue" panose="02000403000000020004" pitchFamily="2" charset="0"/>
              </a:rPr>
              <a:t>, </a:t>
            </a:r>
            <a:r>
              <a:rPr lang="en-US" sz="2667" dirty="0" err="1">
                <a:latin typeface="Helvetica Neue" panose="02000403000000020004" pitchFamily="2" charset="0"/>
              </a:rPr>
              <a:t>dệt</a:t>
            </a:r>
            <a:r>
              <a:rPr lang="en-US" sz="2667" dirty="0">
                <a:latin typeface="Helvetica Neue" panose="02000403000000020004" pitchFamily="2" charset="0"/>
              </a:rPr>
              <a:t> </a:t>
            </a:r>
            <a:r>
              <a:rPr lang="en-US" sz="2667" dirty="0" err="1">
                <a:latin typeface="Helvetica Neue" panose="02000403000000020004" pitchFamily="2" charset="0"/>
              </a:rPr>
              <a:t>vải</a:t>
            </a:r>
            <a:r>
              <a:rPr lang="en-US" sz="2667" dirty="0">
                <a:latin typeface="Helvetica Neue" panose="02000403000000020004" pitchFamily="2" charset="0"/>
              </a:rPr>
              <a:t> </a:t>
            </a:r>
            <a:r>
              <a:rPr lang="en-US" sz="2667" dirty="0" err="1">
                <a:latin typeface="Helvetica Neue" panose="02000403000000020004" pitchFamily="2" charset="0"/>
              </a:rPr>
              <a:t>và</a:t>
            </a:r>
            <a:r>
              <a:rPr lang="en-US" sz="2667" dirty="0">
                <a:latin typeface="Helvetica Neue" panose="02000403000000020004" pitchFamily="2" charset="0"/>
              </a:rPr>
              <a:t> </a:t>
            </a:r>
            <a:r>
              <a:rPr lang="en-US" sz="2667" dirty="0" err="1">
                <a:latin typeface="Helvetica Neue" panose="02000403000000020004" pitchFamily="2" charset="0"/>
              </a:rPr>
              <a:t>làm</a:t>
            </a:r>
            <a:r>
              <a:rPr lang="en-US" sz="2667" dirty="0">
                <a:latin typeface="Helvetica Neue" panose="02000403000000020004" pitchFamily="2" charset="0"/>
              </a:rPr>
              <a:t> </a:t>
            </a:r>
            <a:r>
              <a:rPr lang="en-US" sz="2667" dirty="0" err="1">
                <a:latin typeface="Helvetica Neue" panose="02000403000000020004" pitchFamily="2" charset="0"/>
              </a:rPr>
              <a:t>gốm</a:t>
            </a:r>
            <a:endParaRPr sz="2667" dirty="0">
              <a:latin typeface="Helvetica Neue" panose="02000403000000020004" pitchFamily="2" charset="0"/>
            </a:endParaRPr>
          </a:p>
        </p:txBody>
      </p:sp>
      <p:sp>
        <p:nvSpPr>
          <p:cNvPr id="2405" name="Google Shape;2405;p40"/>
          <p:cNvSpPr txBox="1">
            <a:spLocks noGrp="1"/>
          </p:cNvSpPr>
          <p:nvPr>
            <p:ph type="title" idx="9"/>
          </p:nvPr>
        </p:nvSpPr>
        <p:spPr>
          <a:xfrm flipH="1">
            <a:off x="7031211" y="1641009"/>
            <a:ext cx="942400" cy="1065600"/>
          </a:xfrm>
          <a:prstGeom prst="rect">
            <a:avLst/>
          </a:prstGeom>
          <a:solidFill>
            <a:schemeClr val="accent5"/>
          </a:solidFill>
        </p:spPr>
        <p:txBody>
          <a:bodyPr spcFirstLastPara="1" wrap="square" lIns="121900" tIns="121900" rIns="121900" bIns="121900" anchor="ctr" anchorCtr="0">
            <a:noAutofit/>
          </a:bodyPr>
          <a:lstStyle/>
          <a:p>
            <a:r>
              <a:rPr lang="en" b="1" dirty="0">
                <a:latin typeface="Palatino Linotype" panose="02040502050505030304" pitchFamily="18" charset="0"/>
              </a:rPr>
              <a:t>02</a:t>
            </a:r>
            <a:endParaRPr b="1" dirty="0">
              <a:latin typeface="Palatino Linotype" panose="02040502050505030304" pitchFamily="18" charset="0"/>
            </a:endParaRPr>
          </a:p>
        </p:txBody>
      </p:sp>
      <p:sp>
        <p:nvSpPr>
          <p:cNvPr id="2406" name="Google Shape;2406;p40"/>
          <p:cNvSpPr txBox="1">
            <a:spLocks noGrp="1"/>
          </p:cNvSpPr>
          <p:nvPr>
            <p:ph type="subTitle" idx="13"/>
          </p:nvPr>
        </p:nvSpPr>
        <p:spPr>
          <a:xfrm flipH="1">
            <a:off x="8265206" y="3810829"/>
            <a:ext cx="4006649" cy="601600"/>
          </a:xfrm>
          <a:prstGeom prst="rect">
            <a:avLst/>
          </a:prstGeom>
        </p:spPr>
        <p:txBody>
          <a:bodyPr spcFirstLastPara="1" wrap="square" lIns="121900" tIns="121900" rIns="121900" bIns="121900" anchor="b" anchorCtr="0">
            <a:noAutofit/>
          </a:bodyPr>
          <a:lstStyle/>
          <a:p>
            <a:pPr marL="0" indent="0"/>
            <a:r>
              <a:rPr lang="en-US" sz="2800" b="1" dirty="0" err="1">
                <a:latin typeface="Helvetica Neue" panose="02000403000000020004" pitchFamily="2" charset="0"/>
              </a:rPr>
              <a:t>Đời</a:t>
            </a:r>
            <a:r>
              <a:rPr lang="en-US" sz="2800" b="1" dirty="0">
                <a:latin typeface="Helvetica Neue" panose="02000403000000020004" pitchFamily="2" charset="0"/>
              </a:rPr>
              <a:t> </a:t>
            </a:r>
            <a:r>
              <a:rPr lang="en-US" sz="2800" b="1" dirty="0" err="1">
                <a:latin typeface="Helvetica Neue" panose="02000403000000020004" pitchFamily="2" charset="0"/>
              </a:rPr>
              <a:t>sống</a:t>
            </a:r>
            <a:r>
              <a:rPr lang="en-US" sz="2800" b="1" dirty="0">
                <a:latin typeface="Helvetica Neue" panose="02000403000000020004" pitchFamily="2" charset="0"/>
              </a:rPr>
              <a:t> </a:t>
            </a:r>
            <a:r>
              <a:rPr lang="en-US" sz="2800" b="1" dirty="0" err="1">
                <a:latin typeface="Helvetica Neue" panose="02000403000000020004" pitchFamily="2" charset="0"/>
              </a:rPr>
              <a:t>tinh</a:t>
            </a:r>
            <a:r>
              <a:rPr lang="en-US" sz="2800" b="1" dirty="0">
                <a:latin typeface="Helvetica Neue" panose="02000403000000020004" pitchFamily="2" charset="0"/>
              </a:rPr>
              <a:t> </a:t>
            </a:r>
            <a:r>
              <a:rPr lang="en-US" sz="2800" b="1" dirty="0" err="1">
                <a:latin typeface="Helvetica Neue" panose="02000403000000020004" pitchFamily="2" charset="0"/>
              </a:rPr>
              <a:t>thần</a:t>
            </a:r>
            <a:endParaRPr sz="2800" b="1" dirty="0">
              <a:latin typeface="Helvetica Neue" panose="02000403000000020004" pitchFamily="2" charset="0"/>
            </a:endParaRPr>
          </a:p>
        </p:txBody>
      </p:sp>
      <p:sp>
        <p:nvSpPr>
          <p:cNvPr id="2407" name="Google Shape;2407;p40"/>
          <p:cNvSpPr txBox="1">
            <a:spLocks noGrp="1"/>
          </p:cNvSpPr>
          <p:nvPr>
            <p:ph type="subTitle" idx="14"/>
          </p:nvPr>
        </p:nvSpPr>
        <p:spPr>
          <a:xfrm flipH="1">
            <a:off x="7759394" y="4377547"/>
            <a:ext cx="4432607" cy="763600"/>
          </a:xfrm>
          <a:prstGeom prst="rect">
            <a:avLst/>
          </a:prstGeom>
        </p:spPr>
        <p:txBody>
          <a:bodyPr spcFirstLastPara="1" wrap="square" lIns="121900" tIns="121900" rIns="121900" bIns="121900" anchor="t" anchorCtr="0">
            <a:noAutofit/>
          </a:bodyPr>
          <a:lstStyle/>
          <a:p>
            <a:pPr marL="0" indent="0" algn="just">
              <a:buSzPts val="1100"/>
            </a:pPr>
            <a:r>
              <a:rPr lang="vi-VN" sz="2667" dirty="0">
                <a:latin typeface="Helvetica Neue" panose="02000403000000020004" pitchFamily="2" charset="0"/>
              </a:rPr>
              <a:t>- Làm đồ trang sức, tượng</a:t>
            </a:r>
          </a:p>
          <a:p>
            <a:pPr marL="0" indent="0" algn="just">
              <a:buSzPts val="1100"/>
            </a:pPr>
            <a:r>
              <a:rPr lang="vi-VN" sz="2667" dirty="0">
                <a:latin typeface="Helvetica Neue" panose="02000403000000020004" pitchFamily="2" charset="0"/>
              </a:rPr>
              <a:t>- Đã có tục chôn người chết và đời sống tâm linh </a:t>
            </a:r>
            <a:endParaRPr lang="en-US" sz="2667" dirty="0">
              <a:latin typeface="Helvetica Neue" panose="02000403000000020004" pitchFamily="2" charset="0"/>
            </a:endParaRPr>
          </a:p>
        </p:txBody>
      </p:sp>
      <p:sp>
        <p:nvSpPr>
          <p:cNvPr id="2408" name="Google Shape;2408;p40"/>
          <p:cNvSpPr txBox="1">
            <a:spLocks noGrp="1"/>
          </p:cNvSpPr>
          <p:nvPr>
            <p:ph type="title" idx="15"/>
          </p:nvPr>
        </p:nvSpPr>
        <p:spPr>
          <a:xfrm flipH="1">
            <a:off x="7037007" y="3311947"/>
            <a:ext cx="942400" cy="1065600"/>
          </a:xfrm>
          <a:prstGeom prst="rect">
            <a:avLst/>
          </a:prstGeom>
        </p:spPr>
        <p:txBody>
          <a:bodyPr spcFirstLastPara="1" wrap="square" lIns="121900" tIns="121900" rIns="121900" bIns="121900" anchor="ctr" anchorCtr="0">
            <a:noAutofit/>
          </a:bodyPr>
          <a:lstStyle/>
          <a:p>
            <a:r>
              <a:rPr lang="en" b="1" dirty="0">
                <a:latin typeface="Palatino Linotype" panose="02040502050505030304" pitchFamily="18" charset="0"/>
              </a:rPr>
              <a:t>04</a:t>
            </a:r>
            <a:endParaRPr b="1" dirty="0">
              <a:latin typeface="Palatino Linotype" panose="02040502050505030304" pitchFamily="18" charset="0"/>
            </a:endParaRPr>
          </a:p>
        </p:txBody>
      </p:sp>
      <p:sp>
        <p:nvSpPr>
          <p:cNvPr id="2427" name="Google Shape;2427;p40"/>
          <p:cNvSpPr/>
          <p:nvPr/>
        </p:nvSpPr>
        <p:spPr>
          <a:xfrm flipH="1">
            <a:off x="1194229" y="823604"/>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nvGrpSpPr>
          <p:cNvPr id="2" name="Google Shape;4320;p74">
            <a:extLst>
              <a:ext uri="{FF2B5EF4-FFF2-40B4-BE49-F238E27FC236}">
                <a16:creationId xmlns:a16="http://schemas.microsoft.com/office/drawing/2014/main" id="{F57B2239-DD13-2FB3-BB0F-F9A1EF1E748F}"/>
              </a:ext>
            </a:extLst>
          </p:cNvPr>
          <p:cNvGrpSpPr/>
          <p:nvPr/>
        </p:nvGrpSpPr>
        <p:grpSpPr>
          <a:xfrm>
            <a:off x="5096928" y="2173809"/>
            <a:ext cx="1821907" cy="4228707"/>
            <a:chOff x="1665200" y="2756200"/>
            <a:chExt cx="1602500" cy="2096806"/>
          </a:xfrm>
        </p:grpSpPr>
        <p:sp>
          <p:nvSpPr>
            <p:cNvPr id="3" name="Google Shape;4321;p74">
              <a:extLst>
                <a:ext uri="{FF2B5EF4-FFF2-40B4-BE49-F238E27FC236}">
                  <a16:creationId xmlns:a16="http://schemas.microsoft.com/office/drawing/2014/main" id="{92E20051-AD17-BF0A-12A0-5DEBD39AC4DB}"/>
                </a:ext>
              </a:extLst>
            </p:cNvPr>
            <p:cNvSpPr/>
            <p:nvPr/>
          </p:nvSpPr>
          <p:spPr>
            <a:xfrm>
              <a:off x="2114936" y="2777194"/>
              <a:ext cx="881624" cy="1559771"/>
            </a:xfrm>
            <a:custGeom>
              <a:avLst/>
              <a:gdLst/>
              <a:ahLst/>
              <a:cxnLst/>
              <a:rect l="l" t="t" r="r" b="b"/>
              <a:pathLst>
                <a:path w="18813" h="33284" extrusionOk="0">
                  <a:moveTo>
                    <a:pt x="2027" y="1"/>
                  </a:moveTo>
                  <a:cubicBezTo>
                    <a:pt x="1193" y="1"/>
                    <a:pt x="442" y="760"/>
                    <a:pt x="655" y="1768"/>
                  </a:cubicBezTo>
                  <a:cubicBezTo>
                    <a:pt x="762" y="2280"/>
                    <a:pt x="917" y="2232"/>
                    <a:pt x="762" y="2863"/>
                  </a:cubicBezTo>
                  <a:cubicBezTo>
                    <a:pt x="631" y="3351"/>
                    <a:pt x="500" y="3840"/>
                    <a:pt x="393" y="4328"/>
                  </a:cubicBezTo>
                  <a:cubicBezTo>
                    <a:pt x="0" y="6173"/>
                    <a:pt x="72" y="7995"/>
                    <a:pt x="572" y="9817"/>
                  </a:cubicBezTo>
                  <a:cubicBezTo>
                    <a:pt x="1072" y="11686"/>
                    <a:pt x="1536" y="13543"/>
                    <a:pt x="2334" y="15317"/>
                  </a:cubicBezTo>
                  <a:cubicBezTo>
                    <a:pt x="2441" y="15579"/>
                    <a:pt x="2548" y="15865"/>
                    <a:pt x="2644" y="16127"/>
                  </a:cubicBezTo>
                  <a:cubicBezTo>
                    <a:pt x="2167" y="17496"/>
                    <a:pt x="2132" y="19020"/>
                    <a:pt x="2132" y="20461"/>
                  </a:cubicBezTo>
                  <a:cubicBezTo>
                    <a:pt x="2132" y="21568"/>
                    <a:pt x="1453" y="24068"/>
                    <a:pt x="2179" y="24985"/>
                  </a:cubicBezTo>
                  <a:cubicBezTo>
                    <a:pt x="2691" y="25640"/>
                    <a:pt x="3989" y="25616"/>
                    <a:pt x="4727" y="25688"/>
                  </a:cubicBezTo>
                  <a:cubicBezTo>
                    <a:pt x="5493" y="25769"/>
                    <a:pt x="6510" y="26090"/>
                    <a:pt x="7416" y="26090"/>
                  </a:cubicBezTo>
                  <a:cubicBezTo>
                    <a:pt x="7833" y="26090"/>
                    <a:pt x="8227" y="26022"/>
                    <a:pt x="8561" y="25830"/>
                  </a:cubicBezTo>
                  <a:cubicBezTo>
                    <a:pt x="9311" y="25402"/>
                    <a:pt x="9073" y="24771"/>
                    <a:pt x="9192" y="24068"/>
                  </a:cubicBezTo>
                  <a:cubicBezTo>
                    <a:pt x="9347" y="23151"/>
                    <a:pt x="10037" y="22282"/>
                    <a:pt x="10514" y="21520"/>
                  </a:cubicBezTo>
                  <a:cubicBezTo>
                    <a:pt x="10704" y="21211"/>
                    <a:pt x="10895" y="20901"/>
                    <a:pt x="11073" y="20592"/>
                  </a:cubicBezTo>
                  <a:cubicBezTo>
                    <a:pt x="11276" y="20937"/>
                    <a:pt x="11490" y="21246"/>
                    <a:pt x="11680" y="21532"/>
                  </a:cubicBezTo>
                  <a:cubicBezTo>
                    <a:pt x="12395" y="22580"/>
                    <a:pt x="13145" y="23711"/>
                    <a:pt x="13621" y="24997"/>
                  </a:cubicBezTo>
                  <a:cubicBezTo>
                    <a:pt x="14193" y="26521"/>
                    <a:pt x="14978" y="27211"/>
                    <a:pt x="16014" y="28224"/>
                  </a:cubicBezTo>
                  <a:cubicBezTo>
                    <a:pt x="17336" y="29521"/>
                    <a:pt x="16026" y="30164"/>
                    <a:pt x="16455" y="31676"/>
                  </a:cubicBezTo>
                  <a:cubicBezTo>
                    <a:pt x="16574" y="32093"/>
                    <a:pt x="17014" y="32426"/>
                    <a:pt x="16872" y="32926"/>
                  </a:cubicBezTo>
                  <a:cubicBezTo>
                    <a:pt x="16944" y="32981"/>
                    <a:pt x="17003" y="33005"/>
                    <a:pt x="17051" y="33005"/>
                  </a:cubicBezTo>
                  <a:cubicBezTo>
                    <a:pt x="17376" y="33005"/>
                    <a:pt x="17166" y="31877"/>
                    <a:pt x="17229" y="31700"/>
                  </a:cubicBezTo>
                  <a:cubicBezTo>
                    <a:pt x="17279" y="31558"/>
                    <a:pt x="17328" y="31504"/>
                    <a:pt x="17375" y="31504"/>
                  </a:cubicBezTo>
                  <a:cubicBezTo>
                    <a:pt x="17473" y="31504"/>
                    <a:pt x="17557" y="31745"/>
                    <a:pt x="17598" y="31914"/>
                  </a:cubicBezTo>
                  <a:cubicBezTo>
                    <a:pt x="17657" y="32236"/>
                    <a:pt x="17622" y="32486"/>
                    <a:pt x="17526" y="32748"/>
                  </a:cubicBezTo>
                  <a:cubicBezTo>
                    <a:pt x="17443" y="32998"/>
                    <a:pt x="17229" y="33117"/>
                    <a:pt x="17562" y="33260"/>
                  </a:cubicBezTo>
                  <a:cubicBezTo>
                    <a:pt x="17596" y="33276"/>
                    <a:pt x="17632" y="33283"/>
                    <a:pt x="17670" y="33283"/>
                  </a:cubicBezTo>
                  <a:cubicBezTo>
                    <a:pt x="17884" y="33283"/>
                    <a:pt x="18145" y="33051"/>
                    <a:pt x="18277" y="32879"/>
                  </a:cubicBezTo>
                  <a:cubicBezTo>
                    <a:pt x="18812" y="32188"/>
                    <a:pt x="18610" y="30724"/>
                    <a:pt x="18384" y="29902"/>
                  </a:cubicBezTo>
                  <a:cubicBezTo>
                    <a:pt x="18074" y="28771"/>
                    <a:pt x="17705" y="27723"/>
                    <a:pt x="17217" y="26711"/>
                  </a:cubicBezTo>
                  <a:cubicBezTo>
                    <a:pt x="16633" y="25485"/>
                    <a:pt x="16014" y="24283"/>
                    <a:pt x="15359" y="23128"/>
                  </a:cubicBezTo>
                  <a:cubicBezTo>
                    <a:pt x="14740" y="22032"/>
                    <a:pt x="14169" y="20842"/>
                    <a:pt x="13705" y="19532"/>
                  </a:cubicBezTo>
                  <a:cubicBezTo>
                    <a:pt x="13204" y="18187"/>
                    <a:pt x="12776" y="15543"/>
                    <a:pt x="11502" y="15127"/>
                  </a:cubicBezTo>
                  <a:cubicBezTo>
                    <a:pt x="11502" y="15115"/>
                    <a:pt x="11490" y="15115"/>
                    <a:pt x="11478" y="15115"/>
                  </a:cubicBezTo>
                  <a:cubicBezTo>
                    <a:pt x="10478" y="13805"/>
                    <a:pt x="8371" y="13650"/>
                    <a:pt x="6858" y="13519"/>
                  </a:cubicBezTo>
                  <a:cubicBezTo>
                    <a:pt x="6661" y="13505"/>
                    <a:pt x="6466" y="13496"/>
                    <a:pt x="6274" y="13496"/>
                  </a:cubicBezTo>
                  <a:cubicBezTo>
                    <a:pt x="6002" y="13496"/>
                    <a:pt x="5735" y="13513"/>
                    <a:pt x="5477" y="13555"/>
                  </a:cubicBezTo>
                  <a:cubicBezTo>
                    <a:pt x="4703" y="11912"/>
                    <a:pt x="3537" y="10376"/>
                    <a:pt x="2846" y="8697"/>
                  </a:cubicBezTo>
                  <a:cubicBezTo>
                    <a:pt x="2120" y="6935"/>
                    <a:pt x="2203" y="4554"/>
                    <a:pt x="2775" y="2768"/>
                  </a:cubicBezTo>
                  <a:cubicBezTo>
                    <a:pt x="3013" y="2030"/>
                    <a:pt x="3894" y="1351"/>
                    <a:pt x="3132" y="518"/>
                  </a:cubicBezTo>
                  <a:cubicBezTo>
                    <a:pt x="2801" y="157"/>
                    <a:pt x="2405" y="1"/>
                    <a:pt x="2027"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4" name="Google Shape;4322;p74">
              <a:extLst>
                <a:ext uri="{FF2B5EF4-FFF2-40B4-BE49-F238E27FC236}">
                  <a16:creationId xmlns:a16="http://schemas.microsoft.com/office/drawing/2014/main" id="{385F760C-B1A0-75CA-17F1-F6CB7CE937D0}"/>
                </a:ext>
              </a:extLst>
            </p:cNvPr>
            <p:cNvSpPr/>
            <p:nvPr/>
          </p:nvSpPr>
          <p:spPr>
            <a:xfrm>
              <a:off x="2396156" y="3103120"/>
              <a:ext cx="313604" cy="184873"/>
            </a:xfrm>
            <a:custGeom>
              <a:avLst/>
              <a:gdLst/>
              <a:ahLst/>
              <a:cxnLst/>
              <a:rect l="l" t="t" r="r" b="b"/>
              <a:pathLst>
                <a:path w="6692" h="3945" extrusionOk="0">
                  <a:moveTo>
                    <a:pt x="742" y="2439"/>
                  </a:moveTo>
                  <a:cubicBezTo>
                    <a:pt x="715" y="2531"/>
                    <a:pt x="688" y="2624"/>
                    <a:pt x="665" y="2719"/>
                  </a:cubicBezTo>
                  <a:lnTo>
                    <a:pt x="595" y="2719"/>
                  </a:lnTo>
                  <a:cubicBezTo>
                    <a:pt x="651" y="2647"/>
                    <a:pt x="707" y="2532"/>
                    <a:pt x="742" y="2439"/>
                  </a:cubicBezTo>
                  <a:close/>
                  <a:moveTo>
                    <a:pt x="3483" y="1"/>
                  </a:moveTo>
                  <a:cubicBezTo>
                    <a:pt x="3139" y="1"/>
                    <a:pt x="2857" y="429"/>
                    <a:pt x="2620" y="599"/>
                  </a:cubicBezTo>
                  <a:cubicBezTo>
                    <a:pt x="2620" y="445"/>
                    <a:pt x="2691" y="290"/>
                    <a:pt x="2703" y="147"/>
                  </a:cubicBezTo>
                  <a:lnTo>
                    <a:pt x="2703" y="147"/>
                  </a:lnTo>
                  <a:cubicBezTo>
                    <a:pt x="2429" y="254"/>
                    <a:pt x="2036" y="564"/>
                    <a:pt x="2036" y="885"/>
                  </a:cubicBezTo>
                  <a:cubicBezTo>
                    <a:pt x="1960" y="765"/>
                    <a:pt x="1943" y="424"/>
                    <a:pt x="1785" y="424"/>
                  </a:cubicBezTo>
                  <a:cubicBezTo>
                    <a:pt x="1770" y="424"/>
                    <a:pt x="1755" y="427"/>
                    <a:pt x="1738" y="433"/>
                  </a:cubicBezTo>
                  <a:cubicBezTo>
                    <a:pt x="1548" y="492"/>
                    <a:pt x="1548" y="957"/>
                    <a:pt x="1548" y="1111"/>
                  </a:cubicBezTo>
                  <a:cubicBezTo>
                    <a:pt x="1417" y="1099"/>
                    <a:pt x="1298" y="992"/>
                    <a:pt x="1191" y="945"/>
                  </a:cubicBezTo>
                  <a:lnTo>
                    <a:pt x="1191" y="945"/>
                  </a:lnTo>
                  <a:cubicBezTo>
                    <a:pt x="1262" y="1076"/>
                    <a:pt x="1405" y="1159"/>
                    <a:pt x="1524" y="1230"/>
                  </a:cubicBezTo>
                  <a:cubicBezTo>
                    <a:pt x="1262" y="1230"/>
                    <a:pt x="762" y="1314"/>
                    <a:pt x="607" y="1504"/>
                  </a:cubicBezTo>
                  <a:cubicBezTo>
                    <a:pt x="691" y="1528"/>
                    <a:pt x="786" y="1540"/>
                    <a:pt x="881" y="1552"/>
                  </a:cubicBezTo>
                  <a:cubicBezTo>
                    <a:pt x="655" y="1623"/>
                    <a:pt x="405" y="1849"/>
                    <a:pt x="274" y="2040"/>
                  </a:cubicBezTo>
                  <a:cubicBezTo>
                    <a:pt x="406" y="1996"/>
                    <a:pt x="559" y="1932"/>
                    <a:pt x="703" y="1932"/>
                  </a:cubicBezTo>
                  <a:cubicBezTo>
                    <a:pt x="715" y="1932"/>
                    <a:pt x="727" y="1932"/>
                    <a:pt x="738" y="1933"/>
                  </a:cubicBezTo>
                  <a:cubicBezTo>
                    <a:pt x="429" y="2207"/>
                    <a:pt x="60" y="2528"/>
                    <a:pt x="0" y="2957"/>
                  </a:cubicBezTo>
                  <a:cubicBezTo>
                    <a:pt x="201" y="2893"/>
                    <a:pt x="431" y="2754"/>
                    <a:pt x="664" y="2724"/>
                  </a:cubicBezTo>
                  <a:lnTo>
                    <a:pt x="664" y="2724"/>
                  </a:lnTo>
                  <a:cubicBezTo>
                    <a:pt x="622" y="2897"/>
                    <a:pt x="594" y="3074"/>
                    <a:pt x="607" y="3254"/>
                  </a:cubicBezTo>
                  <a:cubicBezTo>
                    <a:pt x="750" y="3219"/>
                    <a:pt x="893" y="3112"/>
                    <a:pt x="1060" y="3112"/>
                  </a:cubicBezTo>
                  <a:cubicBezTo>
                    <a:pt x="1032" y="3301"/>
                    <a:pt x="1061" y="3371"/>
                    <a:pt x="1120" y="3371"/>
                  </a:cubicBezTo>
                  <a:cubicBezTo>
                    <a:pt x="1289" y="3371"/>
                    <a:pt x="1706" y="2790"/>
                    <a:pt x="1738" y="2790"/>
                  </a:cubicBezTo>
                  <a:cubicBezTo>
                    <a:pt x="1738" y="2790"/>
                    <a:pt x="1738" y="2790"/>
                    <a:pt x="1738" y="2790"/>
                  </a:cubicBezTo>
                  <a:cubicBezTo>
                    <a:pt x="1881" y="2802"/>
                    <a:pt x="1858" y="3088"/>
                    <a:pt x="2060" y="3112"/>
                  </a:cubicBezTo>
                  <a:cubicBezTo>
                    <a:pt x="2071" y="3113"/>
                    <a:pt x="2082" y="3114"/>
                    <a:pt x="2092" y="3114"/>
                  </a:cubicBezTo>
                  <a:cubicBezTo>
                    <a:pt x="2360" y="3114"/>
                    <a:pt x="2547" y="2695"/>
                    <a:pt x="2810" y="2695"/>
                  </a:cubicBezTo>
                  <a:cubicBezTo>
                    <a:pt x="3072" y="2695"/>
                    <a:pt x="3215" y="3088"/>
                    <a:pt x="3513" y="3135"/>
                  </a:cubicBezTo>
                  <a:cubicBezTo>
                    <a:pt x="3555" y="3141"/>
                    <a:pt x="3597" y="3144"/>
                    <a:pt x="3638" y="3144"/>
                  </a:cubicBezTo>
                  <a:cubicBezTo>
                    <a:pt x="3937" y="3144"/>
                    <a:pt x="4220" y="3009"/>
                    <a:pt x="4513" y="2957"/>
                  </a:cubicBezTo>
                  <a:cubicBezTo>
                    <a:pt x="4562" y="2948"/>
                    <a:pt x="4610" y="2943"/>
                    <a:pt x="4655" y="2943"/>
                  </a:cubicBezTo>
                  <a:cubicBezTo>
                    <a:pt x="5019" y="2943"/>
                    <a:pt x="5241" y="3222"/>
                    <a:pt x="5548" y="3445"/>
                  </a:cubicBezTo>
                  <a:cubicBezTo>
                    <a:pt x="5621" y="3493"/>
                    <a:pt x="5747" y="3590"/>
                    <a:pt x="5832" y="3590"/>
                  </a:cubicBezTo>
                  <a:cubicBezTo>
                    <a:pt x="5874" y="3590"/>
                    <a:pt x="5906" y="3567"/>
                    <a:pt x="5918" y="3504"/>
                  </a:cubicBezTo>
                  <a:cubicBezTo>
                    <a:pt x="5965" y="3671"/>
                    <a:pt x="6060" y="3909"/>
                    <a:pt x="6227" y="3945"/>
                  </a:cubicBezTo>
                  <a:cubicBezTo>
                    <a:pt x="6287" y="3802"/>
                    <a:pt x="6239" y="3588"/>
                    <a:pt x="6203" y="3433"/>
                  </a:cubicBezTo>
                  <a:lnTo>
                    <a:pt x="6203" y="3433"/>
                  </a:lnTo>
                  <a:cubicBezTo>
                    <a:pt x="6263" y="3528"/>
                    <a:pt x="6346" y="3612"/>
                    <a:pt x="6441" y="3659"/>
                  </a:cubicBezTo>
                  <a:cubicBezTo>
                    <a:pt x="6477" y="3421"/>
                    <a:pt x="6358" y="3219"/>
                    <a:pt x="6299" y="2992"/>
                  </a:cubicBezTo>
                  <a:lnTo>
                    <a:pt x="6299" y="2992"/>
                  </a:lnTo>
                  <a:cubicBezTo>
                    <a:pt x="6358" y="3100"/>
                    <a:pt x="6453" y="3183"/>
                    <a:pt x="6561" y="3195"/>
                  </a:cubicBezTo>
                  <a:cubicBezTo>
                    <a:pt x="6561" y="2945"/>
                    <a:pt x="6513" y="2671"/>
                    <a:pt x="6430" y="2433"/>
                  </a:cubicBezTo>
                  <a:lnTo>
                    <a:pt x="6430" y="2433"/>
                  </a:lnTo>
                  <a:cubicBezTo>
                    <a:pt x="6474" y="2511"/>
                    <a:pt x="6550" y="2589"/>
                    <a:pt x="6647" y="2589"/>
                  </a:cubicBezTo>
                  <a:cubicBezTo>
                    <a:pt x="6654" y="2589"/>
                    <a:pt x="6661" y="2588"/>
                    <a:pt x="6668" y="2588"/>
                  </a:cubicBezTo>
                  <a:cubicBezTo>
                    <a:pt x="6691" y="2278"/>
                    <a:pt x="6465" y="1838"/>
                    <a:pt x="6263" y="1599"/>
                  </a:cubicBezTo>
                  <a:lnTo>
                    <a:pt x="6263" y="1599"/>
                  </a:lnTo>
                  <a:cubicBezTo>
                    <a:pt x="6287" y="1611"/>
                    <a:pt x="6346" y="1611"/>
                    <a:pt x="6370" y="1623"/>
                  </a:cubicBezTo>
                  <a:cubicBezTo>
                    <a:pt x="6227" y="1314"/>
                    <a:pt x="5846" y="1147"/>
                    <a:pt x="5548" y="1016"/>
                  </a:cubicBezTo>
                  <a:lnTo>
                    <a:pt x="5548" y="1016"/>
                  </a:lnTo>
                  <a:cubicBezTo>
                    <a:pt x="5584" y="1087"/>
                    <a:pt x="5632" y="1159"/>
                    <a:pt x="5691" y="1230"/>
                  </a:cubicBezTo>
                  <a:cubicBezTo>
                    <a:pt x="5441" y="980"/>
                    <a:pt x="4993" y="492"/>
                    <a:pt x="4600" y="436"/>
                  </a:cubicBezTo>
                  <a:lnTo>
                    <a:pt x="4600" y="436"/>
                  </a:lnTo>
                  <a:cubicBezTo>
                    <a:pt x="4627" y="435"/>
                    <a:pt x="4654" y="433"/>
                    <a:pt x="4679" y="433"/>
                  </a:cubicBezTo>
                  <a:cubicBezTo>
                    <a:pt x="4499" y="238"/>
                    <a:pt x="4196" y="196"/>
                    <a:pt x="3895" y="196"/>
                  </a:cubicBezTo>
                  <a:cubicBezTo>
                    <a:pt x="3700" y="196"/>
                    <a:pt x="3505" y="214"/>
                    <a:pt x="3346" y="218"/>
                  </a:cubicBezTo>
                  <a:cubicBezTo>
                    <a:pt x="3405" y="147"/>
                    <a:pt x="3489" y="87"/>
                    <a:pt x="3536" y="4"/>
                  </a:cubicBezTo>
                  <a:cubicBezTo>
                    <a:pt x="3518" y="2"/>
                    <a:pt x="3501" y="1"/>
                    <a:pt x="3483"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5" name="Google Shape;4323;p74">
              <a:extLst>
                <a:ext uri="{FF2B5EF4-FFF2-40B4-BE49-F238E27FC236}">
                  <a16:creationId xmlns:a16="http://schemas.microsoft.com/office/drawing/2014/main" id="{73A0D6F1-A04E-8789-921E-CD3BD551A07A}"/>
                </a:ext>
              </a:extLst>
            </p:cNvPr>
            <p:cNvSpPr/>
            <p:nvPr/>
          </p:nvSpPr>
          <p:spPr>
            <a:xfrm>
              <a:off x="1665200" y="3995563"/>
              <a:ext cx="729790" cy="677819"/>
            </a:xfrm>
            <a:custGeom>
              <a:avLst/>
              <a:gdLst/>
              <a:ahLst/>
              <a:cxnLst/>
              <a:rect l="l" t="t" r="r" b="b"/>
              <a:pathLst>
                <a:path w="15573" h="14464" extrusionOk="0">
                  <a:moveTo>
                    <a:pt x="13917" y="0"/>
                  </a:moveTo>
                  <a:cubicBezTo>
                    <a:pt x="12852" y="0"/>
                    <a:pt x="11422" y="481"/>
                    <a:pt x="10871" y="629"/>
                  </a:cubicBezTo>
                  <a:cubicBezTo>
                    <a:pt x="10526" y="712"/>
                    <a:pt x="9859" y="2713"/>
                    <a:pt x="9705" y="3022"/>
                  </a:cubicBezTo>
                  <a:cubicBezTo>
                    <a:pt x="9324" y="3796"/>
                    <a:pt x="9181" y="4737"/>
                    <a:pt x="8609" y="5403"/>
                  </a:cubicBezTo>
                  <a:cubicBezTo>
                    <a:pt x="8109" y="5987"/>
                    <a:pt x="7311" y="6582"/>
                    <a:pt x="6609" y="6927"/>
                  </a:cubicBezTo>
                  <a:cubicBezTo>
                    <a:pt x="5799" y="7320"/>
                    <a:pt x="5192" y="7820"/>
                    <a:pt x="4644" y="8535"/>
                  </a:cubicBezTo>
                  <a:cubicBezTo>
                    <a:pt x="3894" y="9511"/>
                    <a:pt x="2811" y="10237"/>
                    <a:pt x="1513" y="10237"/>
                  </a:cubicBezTo>
                  <a:cubicBezTo>
                    <a:pt x="1498" y="10237"/>
                    <a:pt x="1483" y="10237"/>
                    <a:pt x="1468" y="10237"/>
                  </a:cubicBezTo>
                  <a:cubicBezTo>
                    <a:pt x="670" y="10237"/>
                    <a:pt x="430" y="10549"/>
                    <a:pt x="453" y="11285"/>
                  </a:cubicBezTo>
                  <a:cubicBezTo>
                    <a:pt x="489" y="12083"/>
                    <a:pt x="1" y="12904"/>
                    <a:pt x="311" y="13690"/>
                  </a:cubicBezTo>
                  <a:cubicBezTo>
                    <a:pt x="445" y="14013"/>
                    <a:pt x="876" y="14464"/>
                    <a:pt x="1254" y="14464"/>
                  </a:cubicBezTo>
                  <a:cubicBezTo>
                    <a:pt x="1378" y="14464"/>
                    <a:pt x="1496" y="14415"/>
                    <a:pt x="1596" y="14297"/>
                  </a:cubicBezTo>
                  <a:cubicBezTo>
                    <a:pt x="1882" y="13964"/>
                    <a:pt x="1537" y="13321"/>
                    <a:pt x="1608" y="12916"/>
                  </a:cubicBezTo>
                  <a:cubicBezTo>
                    <a:pt x="1692" y="12452"/>
                    <a:pt x="2061" y="12071"/>
                    <a:pt x="2454" y="11773"/>
                  </a:cubicBezTo>
                  <a:cubicBezTo>
                    <a:pt x="3632" y="10857"/>
                    <a:pt x="5454" y="10166"/>
                    <a:pt x="6919" y="9702"/>
                  </a:cubicBezTo>
                  <a:cubicBezTo>
                    <a:pt x="7728" y="9452"/>
                    <a:pt x="9276" y="9083"/>
                    <a:pt x="9824" y="8273"/>
                  </a:cubicBezTo>
                  <a:cubicBezTo>
                    <a:pt x="10967" y="7225"/>
                    <a:pt x="13693" y="4558"/>
                    <a:pt x="14800" y="2213"/>
                  </a:cubicBezTo>
                  <a:cubicBezTo>
                    <a:pt x="14848" y="2094"/>
                    <a:pt x="14908" y="1986"/>
                    <a:pt x="14955" y="1867"/>
                  </a:cubicBezTo>
                  <a:cubicBezTo>
                    <a:pt x="15573" y="410"/>
                    <a:pt x="14900" y="0"/>
                    <a:pt x="13917" y="0"/>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6" name="Google Shape;4324;p74">
              <a:extLst>
                <a:ext uri="{FF2B5EF4-FFF2-40B4-BE49-F238E27FC236}">
                  <a16:creationId xmlns:a16="http://schemas.microsoft.com/office/drawing/2014/main" id="{C0D78C39-7107-40DC-2E03-CB5F0C32B4CA}"/>
                </a:ext>
              </a:extLst>
            </p:cNvPr>
            <p:cNvSpPr/>
            <p:nvPr/>
          </p:nvSpPr>
          <p:spPr>
            <a:xfrm>
              <a:off x="1690318" y="2756200"/>
              <a:ext cx="1393269" cy="261774"/>
            </a:xfrm>
            <a:custGeom>
              <a:avLst/>
              <a:gdLst/>
              <a:ahLst/>
              <a:cxnLst/>
              <a:rect l="l" t="t" r="r" b="b"/>
              <a:pathLst>
                <a:path w="29731" h="5586" extrusionOk="0">
                  <a:moveTo>
                    <a:pt x="218" y="0"/>
                  </a:moveTo>
                  <a:cubicBezTo>
                    <a:pt x="128" y="0"/>
                    <a:pt x="35" y="69"/>
                    <a:pt x="13" y="168"/>
                  </a:cubicBezTo>
                  <a:cubicBezTo>
                    <a:pt x="1" y="275"/>
                    <a:pt x="72" y="370"/>
                    <a:pt x="179" y="394"/>
                  </a:cubicBezTo>
                  <a:lnTo>
                    <a:pt x="29481" y="5585"/>
                  </a:lnTo>
                  <a:lnTo>
                    <a:pt x="29516" y="5585"/>
                  </a:lnTo>
                  <a:cubicBezTo>
                    <a:pt x="29612" y="5585"/>
                    <a:pt x="29695" y="5526"/>
                    <a:pt x="29719" y="5419"/>
                  </a:cubicBezTo>
                  <a:cubicBezTo>
                    <a:pt x="29731" y="5312"/>
                    <a:pt x="29659" y="5216"/>
                    <a:pt x="29552" y="5192"/>
                  </a:cubicBezTo>
                  <a:lnTo>
                    <a:pt x="239" y="1"/>
                  </a:lnTo>
                  <a:cubicBezTo>
                    <a:pt x="232" y="0"/>
                    <a:pt x="225" y="0"/>
                    <a:pt x="218"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7" name="Google Shape;4325;p74">
              <a:extLst>
                <a:ext uri="{FF2B5EF4-FFF2-40B4-BE49-F238E27FC236}">
                  <a16:creationId xmlns:a16="http://schemas.microsoft.com/office/drawing/2014/main" id="{7FC1B404-3D9A-063D-8A5D-FE11D525CF18}"/>
                </a:ext>
              </a:extLst>
            </p:cNvPr>
            <p:cNvSpPr/>
            <p:nvPr/>
          </p:nvSpPr>
          <p:spPr>
            <a:xfrm>
              <a:off x="2388330" y="4037692"/>
              <a:ext cx="618819" cy="815314"/>
            </a:xfrm>
            <a:custGeom>
              <a:avLst/>
              <a:gdLst/>
              <a:ahLst/>
              <a:cxnLst/>
              <a:rect l="l" t="t" r="r" b="b"/>
              <a:pathLst>
                <a:path w="13205" h="17398" extrusionOk="0">
                  <a:moveTo>
                    <a:pt x="2280" y="0"/>
                  </a:moveTo>
                  <a:cubicBezTo>
                    <a:pt x="1751" y="0"/>
                    <a:pt x="1219" y="301"/>
                    <a:pt x="703" y="909"/>
                  </a:cubicBezTo>
                  <a:cubicBezTo>
                    <a:pt x="0" y="1742"/>
                    <a:pt x="12" y="2814"/>
                    <a:pt x="584" y="3719"/>
                  </a:cubicBezTo>
                  <a:cubicBezTo>
                    <a:pt x="1358" y="4921"/>
                    <a:pt x="2239" y="6028"/>
                    <a:pt x="3275" y="7064"/>
                  </a:cubicBezTo>
                  <a:cubicBezTo>
                    <a:pt x="4120" y="7922"/>
                    <a:pt x="4465" y="8541"/>
                    <a:pt x="4644" y="9719"/>
                  </a:cubicBezTo>
                  <a:cubicBezTo>
                    <a:pt x="4870" y="11136"/>
                    <a:pt x="5418" y="12494"/>
                    <a:pt x="6597" y="13339"/>
                  </a:cubicBezTo>
                  <a:cubicBezTo>
                    <a:pt x="7620" y="14065"/>
                    <a:pt x="8871" y="14863"/>
                    <a:pt x="8871" y="16280"/>
                  </a:cubicBezTo>
                  <a:cubicBezTo>
                    <a:pt x="8871" y="17039"/>
                    <a:pt x="9033" y="17398"/>
                    <a:pt x="9417" y="17398"/>
                  </a:cubicBezTo>
                  <a:cubicBezTo>
                    <a:pt x="9647" y="17398"/>
                    <a:pt x="9957" y="17268"/>
                    <a:pt x="10359" y="17018"/>
                  </a:cubicBezTo>
                  <a:cubicBezTo>
                    <a:pt x="10895" y="16696"/>
                    <a:pt x="11311" y="16744"/>
                    <a:pt x="11895" y="16601"/>
                  </a:cubicBezTo>
                  <a:cubicBezTo>
                    <a:pt x="12169" y="16518"/>
                    <a:pt x="13205" y="15994"/>
                    <a:pt x="12931" y="15577"/>
                  </a:cubicBezTo>
                  <a:cubicBezTo>
                    <a:pt x="12764" y="15336"/>
                    <a:pt x="12316" y="15320"/>
                    <a:pt x="11852" y="15320"/>
                  </a:cubicBezTo>
                  <a:cubicBezTo>
                    <a:pt x="11780" y="15320"/>
                    <a:pt x="11708" y="15320"/>
                    <a:pt x="11637" y="15320"/>
                  </a:cubicBezTo>
                  <a:cubicBezTo>
                    <a:pt x="11280" y="15320"/>
                    <a:pt x="10938" y="15311"/>
                    <a:pt x="10728" y="15196"/>
                  </a:cubicBezTo>
                  <a:cubicBezTo>
                    <a:pt x="10121" y="14863"/>
                    <a:pt x="9502" y="14101"/>
                    <a:pt x="9168" y="13482"/>
                  </a:cubicBezTo>
                  <a:cubicBezTo>
                    <a:pt x="8335" y="11934"/>
                    <a:pt x="7835" y="10243"/>
                    <a:pt x="7251" y="8600"/>
                  </a:cubicBezTo>
                  <a:cubicBezTo>
                    <a:pt x="6978" y="7850"/>
                    <a:pt x="6668" y="7148"/>
                    <a:pt x="6347" y="6445"/>
                  </a:cubicBezTo>
                  <a:lnTo>
                    <a:pt x="6347" y="6445"/>
                  </a:lnTo>
                  <a:lnTo>
                    <a:pt x="6513" y="6707"/>
                  </a:lnTo>
                  <a:cubicBezTo>
                    <a:pt x="6466" y="6588"/>
                    <a:pt x="6418" y="6481"/>
                    <a:pt x="6370" y="6374"/>
                  </a:cubicBezTo>
                  <a:cubicBezTo>
                    <a:pt x="5537" y="4528"/>
                    <a:pt x="5132" y="2338"/>
                    <a:pt x="3751" y="790"/>
                  </a:cubicBezTo>
                  <a:cubicBezTo>
                    <a:pt x="3272" y="265"/>
                    <a:pt x="2777" y="0"/>
                    <a:pt x="2280" y="0"/>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8" name="Google Shape;4326;p74">
              <a:extLst>
                <a:ext uri="{FF2B5EF4-FFF2-40B4-BE49-F238E27FC236}">
                  <a16:creationId xmlns:a16="http://schemas.microsoft.com/office/drawing/2014/main" id="{F3E9DFFE-B249-EA92-84C3-14C0D0CC41D6}"/>
                </a:ext>
              </a:extLst>
            </p:cNvPr>
            <p:cNvSpPr/>
            <p:nvPr/>
          </p:nvSpPr>
          <p:spPr>
            <a:xfrm>
              <a:off x="3024952" y="2957098"/>
              <a:ext cx="242748" cy="116641"/>
            </a:xfrm>
            <a:custGeom>
              <a:avLst/>
              <a:gdLst/>
              <a:ahLst/>
              <a:cxnLst/>
              <a:rect l="l" t="t" r="r" b="b"/>
              <a:pathLst>
                <a:path w="5180" h="2489" extrusionOk="0">
                  <a:moveTo>
                    <a:pt x="2584" y="1"/>
                  </a:moveTo>
                  <a:lnTo>
                    <a:pt x="227" y="286"/>
                  </a:lnTo>
                  <a:lnTo>
                    <a:pt x="1" y="1513"/>
                  </a:lnTo>
                  <a:lnTo>
                    <a:pt x="2084" y="2489"/>
                  </a:lnTo>
                  <a:lnTo>
                    <a:pt x="5180" y="1798"/>
                  </a:lnTo>
                  <a:lnTo>
                    <a:pt x="2584"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9" name="Google Shape;4327;p74">
              <a:extLst>
                <a:ext uri="{FF2B5EF4-FFF2-40B4-BE49-F238E27FC236}">
                  <a16:creationId xmlns:a16="http://schemas.microsoft.com/office/drawing/2014/main" id="{E165B2EF-8339-112A-361E-0096819CFE82}"/>
                </a:ext>
              </a:extLst>
            </p:cNvPr>
            <p:cNvSpPr/>
            <p:nvPr/>
          </p:nvSpPr>
          <p:spPr>
            <a:xfrm>
              <a:off x="2000358" y="3382794"/>
              <a:ext cx="675945" cy="934766"/>
            </a:xfrm>
            <a:custGeom>
              <a:avLst/>
              <a:gdLst/>
              <a:ahLst/>
              <a:cxnLst/>
              <a:rect l="l" t="t" r="r" b="b"/>
              <a:pathLst>
                <a:path w="14424" h="19947" extrusionOk="0">
                  <a:moveTo>
                    <a:pt x="7827" y="0"/>
                  </a:moveTo>
                  <a:cubicBezTo>
                    <a:pt x="7812" y="0"/>
                    <a:pt x="7796" y="1"/>
                    <a:pt x="7779" y="1"/>
                  </a:cubicBezTo>
                  <a:cubicBezTo>
                    <a:pt x="7648" y="465"/>
                    <a:pt x="8208" y="811"/>
                    <a:pt x="8363" y="1215"/>
                  </a:cubicBezTo>
                  <a:cubicBezTo>
                    <a:pt x="8541" y="1668"/>
                    <a:pt x="8577" y="2037"/>
                    <a:pt x="8446" y="2501"/>
                  </a:cubicBezTo>
                  <a:cubicBezTo>
                    <a:pt x="8184" y="3490"/>
                    <a:pt x="7494" y="4430"/>
                    <a:pt x="6672" y="5037"/>
                  </a:cubicBezTo>
                  <a:cubicBezTo>
                    <a:pt x="6148" y="5430"/>
                    <a:pt x="5255" y="5311"/>
                    <a:pt x="4839" y="5668"/>
                  </a:cubicBezTo>
                  <a:cubicBezTo>
                    <a:pt x="4410" y="6014"/>
                    <a:pt x="4529" y="6966"/>
                    <a:pt x="4410" y="7490"/>
                  </a:cubicBezTo>
                  <a:cubicBezTo>
                    <a:pt x="4196" y="8395"/>
                    <a:pt x="3886" y="9336"/>
                    <a:pt x="3886" y="10276"/>
                  </a:cubicBezTo>
                  <a:cubicBezTo>
                    <a:pt x="3886" y="10443"/>
                    <a:pt x="3898" y="10598"/>
                    <a:pt x="3910" y="10752"/>
                  </a:cubicBezTo>
                  <a:cubicBezTo>
                    <a:pt x="3874" y="10943"/>
                    <a:pt x="3910" y="11193"/>
                    <a:pt x="3934" y="11419"/>
                  </a:cubicBezTo>
                  <a:cubicBezTo>
                    <a:pt x="3934" y="11443"/>
                    <a:pt x="3934" y="11467"/>
                    <a:pt x="3934" y="11502"/>
                  </a:cubicBezTo>
                  <a:cubicBezTo>
                    <a:pt x="3910" y="11729"/>
                    <a:pt x="3898" y="11931"/>
                    <a:pt x="3898" y="12122"/>
                  </a:cubicBezTo>
                  <a:cubicBezTo>
                    <a:pt x="3743" y="12598"/>
                    <a:pt x="3303" y="12991"/>
                    <a:pt x="2934" y="13300"/>
                  </a:cubicBezTo>
                  <a:cubicBezTo>
                    <a:pt x="2100" y="13991"/>
                    <a:pt x="1231" y="14800"/>
                    <a:pt x="707" y="15777"/>
                  </a:cubicBezTo>
                  <a:cubicBezTo>
                    <a:pt x="380" y="16419"/>
                    <a:pt x="0" y="17382"/>
                    <a:pt x="920" y="17382"/>
                  </a:cubicBezTo>
                  <a:cubicBezTo>
                    <a:pt x="972" y="17382"/>
                    <a:pt x="1028" y="17379"/>
                    <a:pt x="1088" y="17372"/>
                  </a:cubicBezTo>
                  <a:cubicBezTo>
                    <a:pt x="2099" y="17281"/>
                    <a:pt x="2850" y="15922"/>
                    <a:pt x="3869" y="15922"/>
                  </a:cubicBezTo>
                  <a:cubicBezTo>
                    <a:pt x="3918" y="15922"/>
                    <a:pt x="3967" y="15925"/>
                    <a:pt x="4017" y="15932"/>
                  </a:cubicBezTo>
                  <a:cubicBezTo>
                    <a:pt x="4743" y="16015"/>
                    <a:pt x="4791" y="16682"/>
                    <a:pt x="5208" y="17110"/>
                  </a:cubicBezTo>
                  <a:cubicBezTo>
                    <a:pt x="5418" y="17329"/>
                    <a:pt x="5660" y="17387"/>
                    <a:pt x="5902" y="17387"/>
                  </a:cubicBezTo>
                  <a:cubicBezTo>
                    <a:pt x="6182" y="17387"/>
                    <a:pt x="6463" y="17309"/>
                    <a:pt x="6698" y="17309"/>
                  </a:cubicBezTo>
                  <a:cubicBezTo>
                    <a:pt x="6847" y="17309"/>
                    <a:pt x="6977" y="17341"/>
                    <a:pt x="7077" y="17444"/>
                  </a:cubicBezTo>
                  <a:cubicBezTo>
                    <a:pt x="7303" y="17670"/>
                    <a:pt x="7089" y="18027"/>
                    <a:pt x="7041" y="18277"/>
                  </a:cubicBezTo>
                  <a:cubicBezTo>
                    <a:pt x="6898" y="19003"/>
                    <a:pt x="6660" y="19873"/>
                    <a:pt x="7696" y="19944"/>
                  </a:cubicBezTo>
                  <a:cubicBezTo>
                    <a:pt x="7724" y="19946"/>
                    <a:pt x="7751" y="19946"/>
                    <a:pt x="7778" y="19946"/>
                  </a:cubicBezTo>
                  <a:cubicBezTo>
                    <a:pt x="8725" y="19946"/>
                    <a:pt x="9438" y="18961"/>
                    <a:pt x="9982" y="18313"/>
                  </a:cubicBezTo>
                  <a:cubicBezTo>
                    <a:pt x="10420" y="17777"/>
                    <a:pt x="10998" y="16678"/>
                    <a:pt x="11827" y="16678"/>
                  </a:cubicBezTo>
                  <a:cubicBezTo>
                    <a:pt x="11901" y="16678"/>
                    <a:pt x="11976" y="16687"/>
                    <a:pt x="12054" y="16705"/>
                  </a:cubicBezTo>
                  <a:cubicBezTo>
                    <a:pt x="12410" y="16788"/>
                    <a:pt x="13131" y="17767"/>
                    <a:pt x="13640" y="17767"/>
                  </a:cubicBezTo>
                  <a:cubicBezTo>
                    <a:pt x="13795" y="17767"/>
                    <a:pt x="13930" y="17677"/>
                    <a:pt x="14030" y="17444"/>
                  </a:cubicBezTo>
                  <a:cubicBezTo>
                    <a:pt x="14423" y="16503"/>
                    <a:pt x="13244" y="15217"/>
                    <a:pt x="12744" y="14515"/>
                  </a:cubicBezTo>
                  <a:cubicBezTo>
                    <a:pt x="12482" y="14146"/>
                    <a:pt x="12089" y="13515"/>
                    <a:pt x="11994" y="13074"/>
                  </a:cubicBezTo>
                  <a:cubicBezTo>
                    <a:pt x="11982" y="13050"/>
                    <a:pt x="11899" y="12003"/>
                    <a:pt x="11839" y="11705"/>
                  </a:cubicBezTo>
                  <a:cubicBezTo>
                    <a:pt x="11839" y="11324"/>
                    <a:pt x="11863" y="10955"/>
                    <a:pt x="12006" y="10574"/>
                  </a:cubicBezTo>
                  <a:cubicBezTo>
                    <a:pt x="12280" y="9812"/>
                    <a:pt x="12899" y="9252"/>
                    <a:pt x="13292" y="8550"/>
                  </a:cubicBezTo>
                  <a:cubicBezTo>
                    <a:pt x="13840" y="7538"/>
                    <a:pt x="13173" y="7716"/>
                    <a:pt x="12435" y="7359"/>
                  </a:cubicBezTo>
                  <a:cubicBezTo>
                    <a:pt x="11066" y="6704"/>
                    <a:pt x="10625" y="4764"/>
                    <a:pt x="10149" y="3490"/>
                  </a:cubicBezTo>
                  <a:cubicBezTo>
                    <a:pt x="9736" y="2393"/>
                    <a:pt x="9452" y="0"/>
                    <a:pt x="7827"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0" name="Google Shape;4328;p74">
              <a:extLst>
                <a:ext uri="{FF2B5EF4-FFF2-40B4-BE49-F238E27FC236}">
                  <a16:creationId xmlns:a16="http://schemas.microsoft.com/office/drawing/2014/main" id="{604E7B47-B605-EC48-7AAE-D952A2F7DDD3}"/>
                </a:ext>
              </a:extLst>
            </p:cNvPr>
            <p:cNvSpPr/>
            <p:nvPr/>
          </p:nvSpPr>
          <p:spPr>
            <a:xfrm>
              <a:off x="2396156" y="3130910"/>
              <a:ext cx="303013" cy="246684"/>
            </a:xfrm>
            <a:custGeom>
              <a:avLst/>
              <a:gdLst/>
              <a:ahLst/>
              <a:cxnLst/>
              <a:rect l="l" t="t" r="r" b="b"/>
              <a:pathLst>
                <a:path w="6466" h="5264" extrusionOk="0">
                  <a:moveTo>
                    <a:pt x="3632" y="0"/>
                  </a:moveTo>
                  <a:cubicBezTo>
                    <a:pt x="3569" y="0"/>
                    <a:pt x="3505" y="2"/>
                    <a:pt x="3441" y="6"/>
                  </a:cubicBezTo>
                  <a:cubicBezTo>
                    <a:pt x="2893" y="54"/>
                    <a:pt x="2334" y="173"/>
                    <a:pt x="1846" y="411"/>
                  </a:cubicBezTo>
                  <a:cubicBezTo>
                    <a:pt x="1655" y="506"/>
                    <a:pt x="1477" y="637"/>
                    <a:pt x="1322" y="756"/>
                  </a:cubicBezTo>
                  <a:cubicBezTo>
                    <a:pt x="1119" y="911"/>
                    <a:pt x="929" y="1078"/>
                    <a:pt x="798" y="1292"/>
                  </a:cubicBezTo>
                  <a:cubicBezTo>
                    <a:pt x="381" y="1923"/>
                    <a:pt x="0" y="3042"/>
                    <a:pt x="405" y="3769"/>
                  </a:cubicBezTo>
                  <a:cubicBezTo>
                    <a:pt x="584" y="4102"/>
                    <a:pt x="846" y="4376"/>
                    <a:pt x="1167" y="4590"/>
                  </a:cubicBezTo>
                  <a:cubicBezTo>
                    <a:pt x="1524" y="4828"/>
                    <a:pt x="2167" y="4864"/>
                    <a:pt x="2596" y="4959"/>
                  </a:cubicBezTo>
                  <a:cubicBezTo>
                    <a:pt x="3096" y="5066"/>
                    <a:pt x="3596" y="4947"/>
                    <a:pt x="4084" y="5090"/>
                  </a:cubicBezTo>
                  <a:cubicBezTo>
                    <a:pt x="4289" y="5149"/>
                    <a:pt x="4542" y="5263"/>
                    <a:pt x="4777" y="5263"/>
                  </a:cubicBezTo>
                  <a:cubicBezTo>
                    <a:pt x="4829" y="5263"/>
                    <a:pt x="4880" y="5258"/>
                    <a:pt x="4929" y="5245"/>
                  </a:cubicBezTo>
                  <a:cubicBezTo>
                    <a:pt x="5060" y="5209"/>
                    <a:pt x="5239" y="5090"/>
                    <a:pt x="5382" y="5043"/>
                  </a:cubicBezTo>
                  <a:cubicBezTo>
                    <a:pt x="5668" y="4947"/>
                    <a:pt x="5787" y="4805"/>
                    <a:pt x="5941" y="4554"/>
                  </a:cubicBezTo>
                  <a:cubicBezTo>
                    <a:pt x="5953" y="4566"/>
                    <a:pt x="5965" y="4602"/>
                    <a:pt x="5977" y="4614"/>
                  </a:cubicBezTo>
                  <a:cubicBezTo>
                    <a:pt x="6072" y="4435"/>
                    <a:pt x="6168" y="4257"/>
                    <a:pt x="6251" y="4078"/>
                  </a:cubicBezTo>
                  <a:cubicBezTo>
                    <a:pt x="6251" y="4150"/>
                    <a:pt x="6263" y="4209"/>
                    <a:pt x="6251" y="4281"/>
                  </a:cubicBezTo>
                  <a:cubicBezTo>
                    <a:pt x="6346" y="3947"/>
                    <a:pt x="6465" y="3590"/>
                    <a:pt x="6453" y="3281"/>
                  </a:cubicBezTo>
                  <a:cubicBezTo>
                    <a:pt x="6441" y="3054"/>
                    <a:pt x="6322" y="2864"/>
                    <a:pt x="6310" y="2650"/>
                  </a:cubicBezTo>
                  <a:cubicBezTo>
                    <a:pt x="6310" y="2519"/>
                    <a:pt x="6370" y="2364"/>
                    <a:pt x="6370" y="2233"/>
                  </a:cubicBezTo>
                  <a:cubicBezTo>
                    <a:pt x="6358" y="1983"/>
                    <a:pt x="6263" y="1709"/>
                    <a:pt x="6156" y="1483"/>
                  </a:cubicBezTo>
                  <a:cubicBezTo>
                    <a:pt x="5696" y="541"/>
                    <a:pt x="4666" y="0"/>
                    <a:pt x="3632"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1" name="Google Shape;4329;p74">
              <a:extLst>
                <a:ext uri="{FF2B5EF4-FFF2-40B4-BE49-F238E27FC236}">
                  <a16:creationId xmlns:a16="http://schemas.microsoft.com/office/drawing/2014/main" id="{EF94B306-8F31-9888-0366-15B3D74E1AFA}"/>
                </a:ext>
              </a:extLst>
            </p:cNvPr>
            <p:cNvSpPr/>
            <p:nvPr/>
          </p:nvSpPr>
          <p:spPr>
            <a:xfrm>
              <a:off x="2442456" y="3136721"/>
              <a:ext cx="242185" cy="299733"/>
            </a:xfrm>
            <a:custGeom>
              <a:avLst/>
              <a:gdLst/>
              <a:ahLst/>
              <a:cxnLst/>
              <a:rect l="l" t="t" r="r" b="b"/>
              <a:pathLst>
                <a:path w="5168" h="6396" extrusionOk="0">
                  <a:moveTo>
                    <a:pt x="2694" y="1"/>
                  </a:moveTo>
                  <a:cubicBezTo>
                    <a:pt x="2677" y="1"/>
                    <a:pt x="2660" y="1"/>
                    <a:pt x="2644" y="1"/>
                  </a:cubicBezTo>
                  <a:cubicBezTo>
                    <a:pt x="2167" y="1"/>
                    <a:pt x="1679" y="97"/>
                    <a:pt x="1251" y="299"/>
                  </a:cubicBezTo>
                  <a:cubicBezTo>
                    <a:pt x="286" y="751"/>
                    <a:pt x="24" y="1644"/>
                    <a:pt x="12" y="2633"/>
                  </a:cubicBezTo>
                  <a:cubicBezTo>
                    <a:pt x="0" y="3168"/>
                    <a:pt x="48" y="3597"/>
                    <a:pt x="215" y="4097"/>
                  </a:cubicBezTo>
                  <a:cubicBezTo>
                    <a:pt x="393" y="4621"/>
                    <a:pt x="524" y="5181"/>
                    <a:pt x="881" y="5609"/>
                  </a:cubicBezTo>
                  <a:cubicBezTo>
                    <a:pt x="1298" y="6097"/>
                    <a:pt x="2096" y="6371"/>
                    <a:pt x="2727" y="6395"/>
                  </a:cubicBezTo>
                  <a:cubicBezTo>
                    <a:pt x="2735" y="6395"/>
                    <a:pt x="2743" y="6395"/>
                    <a:pt x="2752" y="6395"/>
                  </a:cubicBezTo>
                  <a:cubicBezTo>
                    <a:pt x="3382" y="6395"/>
                    <a:pt x="3838" y="5948"/>
                    <a:pt x="4096" y="5419"/>
                  </a:cubicBezTo>
                  <a:cubicBezTo>
                    <a:pt x="4215" y="5192"/>
                    <a:pt x="4287" y="4954"/>
                    <a:pt x="4406" y="4740"/>
                  </a:cubicBezTo>
                  <a:cubicBezTo>
                    <a:pt x="4525" y="4514"/>
                    <a:pt x="4680" y="4311"/>
                    <a:pt x="4799" y="4097"/>
                  </a:cubicBezTo>
                  <a:cubicBezTo>
                    <a:pt x="5025" y="3680"/>
                    <a:pt x="4870" y="3288"/>
                    <a:pt x="4870" y="2871"/>
                  </a:cubicBezTo>
                  <a:cubicBezTo>
                    <a:pt x="4858" y="2645"/>
                    <a:pt x="4977" y="2418"/>
                    <a:pt x="5025" y="2204"/>
                  </a:cubicBezTo>
                  <a:cubicBezTo>
                    <a:pt x="5168" y="1549"/>
                    <a:pt x="4489" y="763"/>
                    <a:pt x="3977" y="442"/>
                  </a:cubicBezTo>
                  <a:cubicBezTo>
                    <a:pt x="3550" y="177"/>
                    <a:pt x="3202" y="1"/>
                    <a:pt x="2694"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12" name="Google Shape;4330;p74">
              <a:extLst>
                <a:ext uri="{FF2B5EF4-FFF2-40B4-BE49-F238E27FC236}">
                  <a16:creationId xmlns:a16="http://schemas.microsoft.com/office/drawing/2014/main" id="{89F7096C-D6A8-FDF9-4458-EDD3BF4FB88B}"/>
                </a:ext>
              </a:extLst>
            </p:cNvPr>
            <p:cNvSpPr/>
            <p:nvPr/>
          </p:nvSpPr>
          <p:spPr>
            <a:xfrm>
              <a:off x="2485428" y="3345679"/>
              <a:ext cx="149023" cy="65654"/>
            </a:xfrm>
            <a:custGeom>
              <a:avLst/>
              <a:gdLst/>
              <a:ahLst/>
              <a:cxnLst/>
              <a:rect l="l" t="t" r="r" b="b"/>
              <a:pathLst>
                <a:path w="3180" h="1401" extrusionOk="0">
                  <a:moveTo>
                    <a:pt x="1667" y="614"/>
                  </a:moveTo>
                  <a:cubicBezTo>
                    <a:pt x="1673" y="666"/>
                    <a:pt x="1686" y="707"/>
                    <a:pt x="1706" y="740"/>
                  </a:cubicBezTo>
                  <a:lnTo>
                    <a:pt x="1706" y="740"/>
                  </a:lnTo>
                  <a:cubicBezTo>
                    <a:pt x="1686" y="755"/>
                    <a:pt x="1667" y="773"/>
                    <a:pt x="1643" y="781"/>
                  </a:cubicBezTo>
                  <a:lnTo>
                    <a:pt x="1667" y="614"/>
                  </a:lnTo>
                  <a:close/>
                  <a:moveTo>
                    <a:pt x="859" y="1"/>
                  </a:moveTo>
                  <a:cubicBezTo>
                    <a:pt x="779" y="1"/>
                    <a:pt x="699" y="13"/>
                    <a:pt x="619" y="43"/>
                  </a:cubicBezTo>
                  <a:cubicBezTo>
                    <a:pt x="274" y="174"/>
                    <a:pt x="0" y="626"/>
                    <a:pt x="0" y="984"/>
                  </a:cubicBezTo>
                  <a:cubicBezTo>
                    <a:pt x="36" y="936"/>
                    <a:pt x="131" y="876"/>
                    <a:pt x="155" y="841"/>
                  </a:cubicBezTo>
                  <a:cubicBezTo>
                    <a:pt x="167" y="864"/>
                    <a:pt x="155" y="888"/>
                    <a:pt x="155" y="924"/>
                  </a:cubicBezTo>
                  <a:cubicBezTo>
                    <a:pt x="250" y="900"/>
                    <a:pt x="345" y="829"/>
                    <a:pt x="429" y="781"/>
                  </a:cubicBezTo>
                  <a:cubicBezTo>
                    <a:pt x="457" y="931"/>
                    <a:pt x="615" y="974"/>
                    <a:pt x="777" y="974"/>
                  </a:cubicBezTo>
                  <a:cubicBezTo>
                    <a:pt x="885" y="974"/>
                    <a:pt x="996" y="955"/>
                    <a:pt x="1072" y="936"/>
                  </a:cubicBezTo>
                  <a:cubicBezTo>
                    <a:pt x="1203" y="912"/>
                    <a:pt x="1310" y="841"/>
                    <a:pt x="1441" y="817"/>
                  </a:cubicBezTo>
                  <a:cubicBezTo>
                    <a:pt x="1477" y="807"/>
                    <a:pt x="1512" y="805"/>
                    <a:pt x="1545" y="805"/>
                  </a:cubicBezTo>
                  <a:cubicBezTo>
                    <a:pt x="1560" y="805"/>
                    <a:pt x="1575" y="806"/>
                    <a:pt x="1589" y="806"/>
                  </a:cubicBezTo>
                  <a:cubicBezTo>
                    <a:pt x="1641" y="806"/>
                    <a:pt x="1684" y="801"/>
                    <a:pt x="1718" y="757"/>
                  </a:cubicBezTo>
                  <a:lnTo>
                    <a:pt x="1718" y="757"/>
                  </a:lnTo>
                  <a:cubicBezTo>
                    <a:pt x="1830" y="910"/>
                    <a:pt x="2095" y="866"/>
                    <a:pt x="2298" y="924"/>
                  </a:cubicBezTo>
                  <a:cubicBezTo>
                    <a:pt x="2548" y="984"/>
                    <a:pt x="2798" y="1150"/>
                    <a:pt x="2893" y="1400"/>
                  </a:cubicBezTo>
                  <a:cubicBezTo>
                    <a:pt x="2893" y="1329"/>
                    <a:pt x="2929" y="1245"/>
                    <a:pt x="2941" y="1174"/>
                  </a:cubicBezTo>
                  <a:cubicBezTo>
                    <a:pt x="2977" y="1198"/>
                    <a:pt x="3048" y="1198"/>
                    <a:pt x="3096" y="1245"/>
                  </a:cubicBezTo>
                  <a:cubicBezTo>
                    <a:pt x="3179" y="912"/>
                    <a:pt x="2977" y="424"/>
                    <a:pt x="2703" y="222"/>
                  </a:cubicBezTo>
                  <a:cubicBezTo>
                    <a:pt x="2576" y="129"/>
                    <a:pt x="2439" y="102"/>
                    <a:pt x="2297" y="102"/>
                  </a:cubicBezTo>
                  <a:cubicBezTo>
                    <a:pt x="2105" y="102"/>
                    <a:pt x="1903" y="151"/>
                    <a:pt x="1705" y="151"/>
                  </a:cubicBezTo>
                  <a:cubicBezTo>
                    <a:pt x="1692" y="151"/>
                    <a:pt x="1680" y="151"/>
                    <a:pt x="1667" y="150"/>
                  </a:cubicBezTo>
                  <a:cubicBezTo>
                    <a:pt x="1392" y="132"/>
                    <a:pt x="1125" y="1"/>
                    <a:pt x="859"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3" name="Google Shape;4331;p74">
              <a:extLst>
                <a:ext uri="{FF2B5EF4-FFF2-40B4-BE49-F238E27FC236}">
                  <a16:creationId xmlns:a16="http://schemas.microsoft.com/office/drawing/2014/main" id="{DF037262-1B66-CEC9-0CCA-49C0EAD19F4F}"/>
                </a:ext>
              </a:extLst>
            </p:cNvPr>
            <p:cNvSpPr/>
            <p:nvPr/>
          </p:nvSpPr>
          <p:spPr>
            <a:xfrm>
              <a:off x="2573576" y="3246566"/>
              <a:ext cx="104925" cy="38099"/>
            </a:xfrm>
            <a:custGeom>
              <a:avLst/>
              <a:gdLst/>
              <a:ahLst/>
              <a:cxnLst/>
              <a:rect l="l" t="t" r="r" b="b"/>
              <a:pathLst>
                <a:path w="2239" h="813" extrusionOk="0">
                  <a:moveTo>
                    <a:pt x="1927" y="0"/>
                  </a:moveTo>
                  <a:cubicBezTo>
                    <a:pt x="1694" y="0"/>
                    <a:pt x="1392" y="156"/>
                    <a:pt x="1227" y="193"/>
                  </a:cubicBezTo>
                  <a:cubicBezTo>
                    <a:pt x="1079" y="228"/>
                    <a:pt x="912" y="248"/>
                    <a:pt x="745" y="248"/>
                  </a:cubicBezTo>
                  <a:cubicBezTo>
                    <a:pt x="507" y="248"/>
                    <a:pt x="267" y="208"/>
                    <a:pt x="72" y="110"/>
                  </a:cubicBezTo>
                  <a:lnTo>
                    <a:pt x="72" y="110"/>
                  </a:lnTo>
                  <a:cubicBezTo>
                    <a:pt x="0" y="229"/>
                    <a:pt x="119" y="360"/>
                    <a:pt x="203" y="432"/>
                  </a:cubicBezTo>
                  <a:cubicBezTo>
                    <a:pt x="179" y="432"/>
                    <a:pt x="167" y="420"/>
                    <a:pt x="143" y="420"/>
                  </a:cubicBezTo>
                  <a:cubicBezTo>
                    <a:pt x="167" y="503"/>
                    <a:pt x="179" y="598"/>
                    <a:pt x="215" y="693"/>
                  </a:cubicBezTo>
                  <a:cubicBezTo>
                    <a:pt x="378" y="762"/>
                    <a:pt x="585" y="813"/>
                    <a:pt x="782" y="813"/>
                  </a:cubicBezTo>
                  <a:cubicBezTo>
                    <a:pt x="857" y="813"/>
                    <a:pt x="931" y="805"/>
                    <a:pt x="1000" y="789"/>
                  </a:cubicBezTo>
                  <a:cubicBezTo>
                    <a:pt x="1274" y="717"/>
                    <a:pt x="1381" y="491"/>
                    <a:pt x="1608" y="348"/>
                  </a:cubicBezTo>
                  <a:cubicBezTo>
                    <a:pt x="1777" y="235"/>
                    <a:pt x="2010" y="187"/>
                    <a:pt x="2206" y="162"/>
                  </a:cubicBezTo>
                  <a:lnTo>
                    <a:pt x="2206" y="162"/>
                  </a:lnTo>
                  <a:cubicBezTo>
                    <a:pt x="2214" y="179"/>
                    <a:pt x="2221" y="197"/>
                    <a:pt x="2227" y="217"/>
                  </a:cubicBezTo>
                  <a:lnTo>
                    <a:pt x="2239" y="158"/>
                  </a:lnTo>
                  <a:lnTo>
                    <a:pt x="2239" y="158"/>
                  </a:lnTo>
                  <a:cubicBezTo>
                    <a:pt x="2228" y="159"/>
                    <a:pt x="2217" y="160"/>
                    <a:pt x="2206" y="162"/>
                  </a:cubicBezTo>
                  <a:lnTo>
                    <a:pt x="2206" y="162"/>
                  </a:lnTo>
                  <a:cubicBezTo>
                    <a:pt x="2150" y="42"/>
                    <a:pt x="2048" y="0"/>
                    <a:pt x="1927"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4" name="Google Shape;4332;p74">
              <a:extLst>
                <a:ext uri="{FF2B5EF4-FFF2-40B4-BE49-F238E27FC236}">
                  <a16:creationId xmlns:a16="http://schemas.microsoft.com/office/drawing/2014/main" id="{50087D55-D186-DD79-7E1D-906F845CDDBB}"/>
                </a:ext>
              </a:extLst>
            </p:cNvPr>
            <p:cNvSpPr/>
            <p:nvPr/>
          </p:nvSpPr>
          <p:spPr>
            <a:xfrm>
              <a:off x="2614861" y="3267841"/>
              <a:ext cx="18464" cy="39177"/>
            </a:xfrm>
            <a:custGeom>
              <a:avLst/>
              <a:gdLst/>
              <a:ahLst/>
              <a:cxnLst/>
              <a:rect l="l" t="t" r="r" b="b"/>
              <a:pathLst>
                <a:path w="394" h="836" extrusionOk="0">
                  <a:moveTo>
                    <a:pt x="241" y="1"/>
                  </a:moveTo>
                  <a:cubicBezTo>
                    <a:pt x="149" y="1"/>
                    <a:pt x="59" y="175"/>
                    <a:pt x="24" y="394"/>
                  </a:cubicBezTo>
                  <a:cubicBezTo>
                    <a:pt x="0" y="620"/>
                    <a:pt x="60" y="823"/>
                    <a:pt x="155" y="835"/>
                  </a:cubicBezTo>
                  <a:cubicBezTo>
                    <a:pt x="158" y="835"/>
                    <a:pt x="160" y="835"/>
                    <a:pt x="163" y="835"/>
                  </a:cubicBezTo>
                  <a:cubicBezTo>
                    <a:pt x="245" y="835"/>
                    <a:pt x="346" y="661"/>
                    <a:pt x="370" y="442"/>
                  </a:cubicBezTo>
                  <a:cubicBezTo>
                    <a:pt x="393" y="204"/>
                    <a:pt x="346" y="13"/>
                    <a:pt x="250" y="1"/>
                  </a:cubicBezTo>
                  <a:cubicBezTo>
                    <a:pt x="247" y="1"/>
                    <a:pt x="244" y="1"/>
                    <a:pt x="241"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5" name="Google Shape;4333;p74">
              <a:extLst>
                <a:ext uri="{FF2B5EF4-FFF2-40B4-BE49-F238E27FC236}">
                  <a16:creationId xmlns:a16="http://schemas.microsoft.com/office/drawing/2014/main" id="{AB594CE2-15EF-6BDC-C08C-6BBBE56AE165}"/>
                </a:ext>
              </a:extLst>
            </p:cNvPr>
            <p:cNvSpPr/>
            <p:nvPr/>
          </p:nvSpPr>
          <p:spPr>
            <a:xfrm>
              <a:off x="2502158" y="3255563"/>
              <a:ext cx="19026" cy="39177"/>
            </a:xfrm>
            <a:custGeom>
              <a:avLst/>
              <a:gdLst/>
              <a:ahLst/>
              <a:cxnLst/>
              <a:rect l="l" t="t" r="r" b="b"/>
              <a:pathLst>
                <a:path w="406" h="836" extrusionOk="0">
                  <a:moveTo>
                    <a:pt x="241" y="1"/>
                  </a:moveTo>
                  <a:cubicBezTo>
                    <a:pt x="149" y="1"/>
                    <a:pt x="59" y="175"/>
                    <a:pt x="36" y="394"/>
                  </a:cubicBezTo>
                  <a:cubicBezTo>
                    <a:pt x="0" y="632"/>
                    <a:pt x="60" y="823"/>
                    <a:pt x="155" y="835"/>
                  </a:cubicBezTo>
                  <a:cubicBezTo>
                    <a:pt x="158" y="835"/>
                    <a:pt x="161" y="835"/>
                    <a:pt x="164" y="835"/>
                  </a:cubicBezTo>
                  <a:cubicBezTo>
                    <a:pt x="256" y="835"/>
                    <a:pt x="346" y="661"/>
                    <a:pt x="369" y="442"/>
                  </a:cubicBezTo>
                  <a:cubicBezTo>
                    <a:pt x="405" y="216"/>
                    <a:pt x="346" y="13"/>
                    <a:pt x="250" y="1"/>
                  </a:cubicBezTo>
                  <a:cubicBezTo>
                    <a:pt x="247" y="1"/>
                    <a:pt x="244" y="1"/>
                    <a:pt x="241"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6" name="Google Shape;4334;p74">
              <a:extLst>
                <a:ext uri="{FF2B5EF4-FFF2-40B4-BE49-F238E27FC236}">
                  <a16:creationId xmlns:a16="http://schemas.microsoft.com/office/drawing/2014/main" id="{0594F4D3-1CBA-A228-0E9D-2EA8B6597266}"/>
                </a:ext>
              </a:extLst>
            </p:cNvPr>
            <p:cNvSpPr/>
            <p:nvPr/>
          </p:nvSpPr>
          <p:spPr>
            <a:xfrm>
              <a:off x="2529479" y="3288320"/>
              <a:ext cx="65326" cy="63311"/>
            </a:xfrm>
            <a:custGeom>
              <a:avLst/>
              <a:gdLst/>
              <a:ahLst/>
              <a:cxnLst/>
              <a:rect l="l" t="t" r="r" b="b"/>
              <a:pathLst>
                <a:path w="1394" h="1351" extrusionOk="0">
                  <a:moveTo>
                    <a:pt x="1143" y="0"/>
                  </a:moveTo>
                  <a:cubicBezTo>
                    <a:pt x="1121" y="0"/>
                    <a:pt x="1105" y="14"/>
                    <a:pt x="1096" y="41"/>
                  </a:cubicBezTo>
                  <a:cubicBezTo>
                    <a:pt x="1013" y="231"/>
                    <a:pt x="1001" y="493"/>
                    <a:pt x="1060" y="672"/>
                  </a:cubicBezTo>
                  <a:cubicBezTo>
                    <a:pt x="1084" y="731"/>
                    <a:pt x="1108" y="779"/>
                    <a:pt x="1132" y="826"/>
                  </a:cubicBezTo>
                  <a:cubicBezTo>
                    <a:pt x="1203" y="969"/>
                    <a:pt x="1239" y="1041"/>
                    <a:pt x="1108" y="1124"/>
                  </a:cubicBezTo>
                  <a:cubicBezTo>
                    <a:pt x="1010" y="1196"/>
                    <a:pt x="854" y="1232"/>
                    <a:pt x="696" y="1232"/>
                  </a:cubicBezTo>
                  <a:cubicBezTo>
                    <a:pt x="567" y="1232"/>
                    <a:pt x="436" y="1208"/>
                    <a:pt x="334" y="1160"/>
                  </a:cubicBezTo>
                  <a:cubicBezTo>
                    <a:pt x="203" y="1100"/>
                    <a:pt x="132" y="1005"/>
                    <a:pt x="120" y="886"/>
                  </a:cubicBezTo>
                  <a:cubicBezTo>
                    <a:pt x="108" y="862"/>
                    <a:pt x="84" y="838"/>
                    <a:pt x="48" y="838"/>
                  </a:cubicBezTo>
                  <a:cubicBezTo>
                    <a:pt x="25" y="838"/>
                    <a:pt x="1" y="874"/>
                    <a:pt x="1" y="898"/>
                  </a:cubicBezTo>
                  <a:cubicBezTo>
                    <a:pt x="13" y="1065"/>
                    <a:pt x="120" y="1184"/>
                    <a:pt x="287" y="1267"/>
                  </a:cubicBezTo>
                  <a:cubicBezTo>
                    <a:pt x="406" y="1326"/>
                    <a:pt x="548" y="1350"/>
                    <a:pt x="703" y="1350"/>
                  </a:cubicBezTo>
                  <a:cubicBezTo>
                    <a:pt x="882" y="1350"/>
                    <a:pt x="1060" y="1303"/>
                    <a:pt x="1179" y="1219"/>
                  </a:cubicBezTo>
                  <a:cubicBezTo>
                    <a:pt x="1394" y="1076"/>
                    <a:pt x="1299" y="910"/>
                    <a:pt x="1227" y="767"/>
                  </a:cubicBezTo>
                  <a:cubicBezTo>
                    <a:pt x="1203" y="731"/>
                    <a:pt x="1179" y="684"/>
                    <a:pt x="1168" y="636"/>
                  </a:cubicBezTo>
                  <a:cubicBezTo>
                    <a:pt x="1120" y="481"/>
                    <a:pt x="1132" y="255"/>
                    <a:pt x="1191" y="88"/>
                  </a:cubicBezTo>
                  <a:cubicBezTo>
                    <a:pt x="1203" y="53"/>
                    <a:pt x="1191" y="17"/>
                    <a:pt x="1168" y="5"/>
                  </a:cubicBezTo>
                  <a:cubicBezTo>
                    <a:pt x="1159" y="2"/>
                    <a:pt x="1150" y="0"/>
                    <a:pt x="1143"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7" name="Google Shape;4335;p74">
              <a:extLst>
                <a:ext uri="{FF2B5EF4-FFF2-40B4-BE49-F238E27FC236}">
                  <a16:creationId xmlns:a16="http://schemas.microsoft.com/office/drawing/2014/main" id="{CBE6B803-3602-7B1A-7E3F-F9D8F1309F06}"/>
                </a:ext>
              </a:extLst>
            </p:cNvPr>
            <p:cNvSpPr/>
            <p:nvPr/>
          </p:nvSpPr>
          <p:spPr>
            <a:xfrm>
              <a:off x="2395593" y="3223791"/>
              <a:ext cx="292984" cy="279629"/>
            </a:xfrm>
            <a:custGeom>
              <a:avLst/>
              <a:gdLst/>
              <a:ahLst/>
              <a:cxnLst/>
              <a:rect l="l" t="t" r="r" b="b"/>
              <a:pathLst>
                <a:path w="6252" h="5967" extrusionOk="0">
                  <a:moveTo>
                    <a:pt x="429" y="1"/>
                  </a:moveTo>
                  <a:cubicBezTo>
                    <a:pt x="119" y="358"/>
                    <a:pt x="12" y="787"/>
                    <a:pt x="48" y="1263"/>
                  </a:cubicBezTo>
                  <a:cubicBezTo>
                    <a:pt x="119" y="1156"/>
                    <a:pt x="191" y="1013"/>
                    <a:pt x="262" y="882"/>
                  </a:cubicBezTo>
                  <a:lnTo>
                    <a:pt x="262" y="882"/>
                  </a:lnTo>
                  <a:cubicBezTo>
                    <a:pt x="250" y="1358"/>
                    <a:pt x="0" y="1739"/>
                    <a:pt x="179" y="2227"/>
                  </a:cubicBezTo>
                  <a:cubicBezTo>
                    <a:pt x="215" y="2108"/>
                    <a:pt x="250" y="1989"/>
                    <a:pt x="322" y="1894"/>
                  </a:cubicBezTo>
                  <a:lnTo>
                    <a:pt x="322" y="1894"/>
                  </a:lnTo>
                  <a:cubicBezTo>
                    <a:pt x="334" y="2144"/>
                    <a:pt x="238" y="2394"/>
                    <a:pt x="274" y="2644"/>
                  </a:cubicBezTo>
                  <a:cubicBezTo>
                    <a:pt x="310" y="2584"/>
                    <a:pt x="357" y="2537"/>
                    <a:pt x="393" y="2477"/>
                  </a:cubicBezTo>
                  <a:lnTo>
                    <a:pt x="393" y="2477"/>
                  </a:lnTo>
                  <a:cubicBezTo>
                    <a:pt x="381" y="2727"/>
                    <a:pt x="262" y="2977"/>
                    <a:pt x="298" y="3227"/>
                  </a:cubicBezTo>
                  <a:cubicBezTo>
                    <a:pt x="334" y="3204"/>
                    <a:pt x="346" y="3180"/>
                    <a:pt x="369" y="3156"/>
                  </a:cubicBezTo>
                  <a:cubicBezTo>
                    <a:pt x="381" y="3168"/>
                    <a:pt x="381" y="3192"/>
                    <a:pt x="381" y="3215"/>
                  </a:cubicBezTo>
                  <a:cubicBezTo>
                    <a:pt x="381" y="3275"/>
                    <a:pt x="393" y="3334"/>
                    <a:pt x="393" y="3394"/>
                  </a:cubicBezTo>
                  <a:cubicBezTo>
                    <a:pt x="405" y="3668"/>
                    <a:pt x="357" y="3977"/>
                    <a:pt x="488" y="4216"/>
                  </a:cubicBezTo>
                  <a:cubicBezTo>
                    <a:pt x="553" y="4333"/>
                    <a:pt x="594" y="4375"/>
                    <a:pt x="632" y="4375"/>
                  </a:cubicBezTo>
                  <a:cubicBezTo>
                    <a:pt x="672" y="4375"/>
                    <a:pt x="708" y="4330"/>
                    <a:pt x="762" y="4275"/>
                  </a:cubicBezTo>
                  <a:cubicBezTo>
                    <a:pt x="905" y="4501"/>
                    <a:pt x="1072" y="4716"/>
                    <a:pt x="1239" y="4918"/>
                  </a:cubicBezTo>
                  <a:cubicBezTo>
                    <a:pt x="1577" y="5362"/>
                    <a:pt x="2294" y="5966"/>
                    <a:pt x="2895" y="5966"/>
                  </a:cubicBezTo>
                  <a:cubicBezTo>
                    <a:pt x="2906" y="5966"/>
                    <a:pt x="2918" y="5966"/>
                    <a:pt x="2929" y="5966"/>
                  </a:cubicBezTo>
                  <a:cubicBezTo>
                    <a:pt x="3191" y="5966"/>
                    <a:pt x="3477" y="5847"/>
                    <a:pt x="3739" y="5775"/>
                  </a:cubicBezTo>
                  <a:cubicBezTo>
                    <a:pt x="4084" y="5692"/>
                    <a:pt x="4417" y="5597"/>
                    <a:pt x="4703" y="5347"/>
                  </a:cubicBezTo>
                  <a:cubicBezTo>
                    <a:pt x="4715" y="5370"/>
                    <a:pt x="4727" y="5394"/>
                    <a:pt x="4739" y="5430"/>
                  </a:cubicBezTo>
                  <a:cubicBezTo>
                    <a:pt x="4822" y="5382"/>
                    <a:pt x="4882" y="5311"/>
                    <a:pt x="4953" y="5251"/>
                  </a:cubicBezTo>
                  <a:cubicBezTo>
                    <a:pt x="5108" y="5156"/>
                    <a:pt x="5239" y="5049"/>
                    <a:pt x="5370" y="4918"/>
                  </a:cubicBezTo>
                  <a:cubicBezTo>
                    <a:pt x="5382" y="4906"/>
                    <a:pt x="5394" y="4894"/>
                    <a:pt x="5406" y="4894"/>
                  </a:cubicBezTo>
                  <a:cubicBezTo>
                    <a:pt x="5441" y="4989"/>
                    <a:pt x="5465" y="5097"/>
                    <a:pt x="5477" y="5204"/>
                  </a:cubicBezTo>
                  <a:cubicBezTo>
                    <a:pt x="5525" y="5001"/>
                    <a:pt x="5572" y="4751"/>
                    <a:pt x="5644" y="4513"/>
                  </a:cubicBezTo>
                  <a:cubicBezTo>
                    <a:pt x="5691" y="4418"/>
                    <a:pt x="5727" y="4335"/>
                    <a:pt x="5751" y="4239"/>
                  </a:cubicBezTo>
                  <a:cubicBezTo>
                    <a:pt x="5751" y="4227"/>
                    <a:pt x="5751" y="4227"/>
                    <a:pt x="5751" y="4227"/>
                  </a:cubicBezTo>
                  <a:cubicBezTo>
                    <a:pt x="5751" y="4216"/>
                    <a:pt x="5763" y="4204"/>
                    <a:pt x="5763" y="4180"/>
                  </a:cubicBezTo>
                  <a:cubicBezTo>
                    <a:pt x="5775" y="4251"/>
                    <a:pt x="5811" y="4358"/>
                    <a:pt x="5822" y="4406"/>
                  </a:cubicBezTo>
                  <a:cubicBezTo>
                    <a:pt x="5965" y="3858"/>
                    <a:pt x="5834" y="3311"/>
                    <a:pt x="5775" y="2763"/>
                  </a:cubicBezTo>
                  <a:cubicBezTo>
                    <a:pt x="5941" y="2406"/>
                    <a:pt x="6251" y="2049"/>
                    <a:pt x="5965" y="1644"/>
                  </a:cubicBezTo>
                  <a:lnTo>
                    <a:pt x="5965" y="1644"/>
                  </a:lnTo>
                  <a:cubicBezTo>
                    <a:pt x="5811" y="1906"/>
                    <a:pt x="5870" y="2132"/>
                    <a:pt x="5644" y="2322"/>
                  </a:cubicBezTo>
                  <a:cubicBezTo>
                    <a:pt x="5406" y="2549"/>
                    <a:pt x="5263" y="2811"/>
                    <a:pt x="5084" y="3096"/>
                  </a:cubicBezTo>
                  <a:cubicBezTo>
                    <a:pt x="4906" y="3394"/>
                    <a:pt x="4810" y="3727"/>
                    <a:pt x="4441" y="3835"/>
                  </a:cubicBezTo>
                  <a:cubicBezTo>
                    <a:pt x="4266" y="3881"/>
                    <a:pt x="4092" y="3899"/>
                    <a:pt x="3918" y="3899"/>
                  </a:cubicBezTo>
                  <a:cubicBezTo>
                    <a:pt x="3598" y="3899"/>
                    <a:pt x="3282" y="3837"/>
                    <a:pt x="2965" y="3775"/>
                  </a:cubicBezTo>
                  <a:cubicBezTo>
                    <a:pt x="2370" y="3668"/>
                    <a:pt x="1667" y="3227"/>
                    <a:pt x="1512" y="2596"/>
                  </a:cubicBezTo>
                  <a:cubicBezTo>
                    <a:pt x="1369" y="2061"/>
                    <a:pt x="1155" y="1549"/>
                    <a:pt x="846" y="1084"/>
                  </a:cubicBezTo>
                  <a:cubicBezTo>
                    <a:pt x="846" y="1078"/>
                    <a:pt x="843" y="1075"/>
                    <a:pt x="840" y="1075"/>
                  </a:cubicBezTo>
                  <a:cubicBezTo>
                    <a:pt x="837" y="1075"/>
                    <a:pt x="834" y="1078"/>
                    <a:pt x="834" y="1084"/>
                  </a:cubicBezTo>
                  <a:cubicBezTo>
                    <a:pt x="786" y="715"/>
                    <a:pt x="691" y="346"/>
                    <a:pt x="500" y="72"/>
                  </a:cubicBezTo>
                  <a:cubicBezTo>
                    <a:pt x="488" y="108"/>
                    <a:pt x="488" y="132"/>
                    <a:pt x="488" y="167"/>
                  </a:cubicBezTo>
                  <a:lnTo>
                    <a:pt x="429"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8" name="Google Shape;4336;p74">
              <a:extLst>
                <a:ext uri="{FF2B5EF4-FFF2-40B4-BE49-F238E27FC236}">
                  <a16:creationId xmlns:a16="http://schemas.microsoft.com/office/drawing/2014/main" id="{DDB07FB2-ABD0-CFE8-6ADD-FEAD503563B5}"/>
                </a:ext>
              </a:extLst>
            </p:cNvPr>
            <p:cNvSpPr/>
            <p:nvPr/>
          </p:nvSpPr>
          <p:spPr>
            <a:xfrm>
              <a:off x="2545131" y="3245019"/>
              <a:ext cx="5061" cy="3936"/>
            </a:xfrm>
            <a:custGeom>
              <a:avLst/>
              <a:gdLst/>
              <a:ahLst/>
              <a:cxnLst/>
              <a:rect l="l" t="t" r="r" b="b"/>
              <a:pathLst>
                <a:path w="108" h="84" extrusionOk="0">
                  <a:moveTo>
                    <a:pt x="0" y="0"/>
                  </a:moveTo>
                  <a:lnTo>
                    <a:pt x="0" y="0"/>
                  </a:lnTo>
                  <a:cubicBezTo>
                    <a:pt x="36" y="36"/>
                    <a:pt x="60" y="60"/>
                    <a:pt x="107" y="84"/>
                  </a:cubicBezTo>
                  <a:lnTo>
                    <a:pt x="0" y="0"/>
                  </a:lnTo>
                  <a:close/>
                </a:path>
              </a:pathLst>
            </a:custGeom>
            <a:solidFill>
              <a:srgbClr val="BF7783"/>
            </a:solidFill>
            <a:ln>
              <a:noFill/>
            </a:ln>
          </p:spPr>
          <p:txBody>
            <a:bodyPr spcFirstLastPara="1" wrap="square" lIns="121900" tIns="121900" rIns="121900" bIns="121900" anchor="ctr" anchorCtr="0">
              <a:noAutofit/>
            </a:bodyPr>
            <a:lstStyle/>
            <a:p>
              <a:endParaRPr sz="2489"/>
            </a:p>
          </p:txBody>
        </p:sp>
        <p:sp>
          <p:nvSpPr>
            <p:cNvPr id="19" name="Google Shape;4337;p74">
              <a:extLst>
                <a:ext uri="{FF2B5EF4-FFF2-40B4-BE49-F238E27FC236}">
                  <a16:creationId xmlns:a16="http://schemas.microsoft.com/office/drawing/2014/main" id="{7771AC1A-5313-1ED6-4935-E8D9F3AAA28F}"/>
                </a:ext>
              </a:extLst>
            </p:cNvPr>
            <p:cNvSpPr/>
            <p:nvPr/>
          </p:nvSpPr>
          <p:spPr>
            <a:xfrm>
              <a:off x="2465324" y="3205655"/>
              <a:ext cx="91569" cy="61812"/>
            </a:xfrm>
            <a:custGeom>
              <a:avLst/>
              <a:gdLst/>
              <a:ahLst/>
              <a:cxnLst/>
              <a:rect l="l" t="t" r="r" b="b"/>
              <a:pathLst>
                <a:path w="1954" h="1319" extrusionOk="0">
                  <a:moveTo>
                    <a:pt x="820" y="0"/>
                  </a:moveTo>
                  <a:cubicBezTo>
                    <a:pt x="744" y="0"/>
                    <a:pt x="659" y="13"/>
                    <a:pt x="560" y="42"/>
                  </a:cubicBezTo>
                  <a:cubicBezTo>
                    <a:pt x="298" y="114"/>
                    <a:pt x="48" y="340"/>
                    <a:pt x="1" y="602"/>
                  </a:cubicBezTo>
                  <a:cubicBezTo>
                    <a:pt x="118" y="560"/>
                    <a:pt x="272" y="518"/>
                    <a:pt x="411" y="518"/>
                  </a:cubicBezTo>
                  <a:cubicBezTo>
                    <a:pt x="468" y="518"/>
                    <a:pt x="523" y="525"/>
                    <a:pt x="572" y="543"/>
                  </a:cubicBezTo>
                  <a:cubicBezTo>
                    <a:pt x="489" y="566"/>
                    <a:pt x="405" y="590"/>
                    <a:pt x="334" y="614"/>
                  </a:cubicBezTo>
                  <a:cubicBezTo>
                    <a:pt x="548" y="638"/>
                    <a:pt x="727" y="602"/>
                    <a:pt x="905" y="745"/>
                  </a:cubicBezTo>
                  <a:cubicBezTo>
                    <a:pt x="1060" y="864"/>
                    <a:pt x="1084" y="1031"/>
                    <a:pt x="1215" y="1174"/>
                  </a:cubicBezTo>
                  <a:cubicBezTo>
                    <a:pt x="1300" y="1264"/>
                    <a:pt x="1452" y="1319"/>
                    <a:pt x="1596" y="1319"/>
                  </a:cubicBezTo>
                  <a:cubicBezTo>
                    <a:pt x="1774" y="1319"/>
                    <a:pt x="1940" y="1235"/>
                    <a:pt x="1953" y="1031"/>
                  </a:cubicBezTo>
                  <a:lnTo>
                    <a:pt x="1608" y="769"/>
                  </a:lnTo>
                  <a:lnTo>
                    <a:pt x="1608" y="769"/>
                  </a:lnTo>
                  <a:cubicBezTo>
                    <a:pt x="1656" y="804"/>
                    <a:pt x="1703" y="840"/>
                    <a:pt x="1703" y="840"/>
                  </a:cubicBezTo>
                  <a:cubicBezTo>
                    <a:pt x="1364" y="531"/>
                    <a:pt x="1300" y="0"/>
                    <a:pt x="820"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spTree>
    <p:extLst>
      <p:ext uri="{BB962C8B-B14F-4D97-AF65-F5344CB8AC3E}">
        <p14:creationId xmlns:p14="http://schemas.microsoft.com/office/powerpoint/2010/main" val="267868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99"/>
                                        </p:tgtEl>
                                        <p:attrNameLst>
                                          <p:attrName>style.visibility</p:attrName>
                                        </p:attrNameLst>
                                      </p:cBhvr>
                                      <p:to>
                                        <p:strVal val="visible"/>
                                      </p:to>
                                    </p:set>
                                    <p:animEffect transition="in" filter="wipe(left)">
                                      <p:cBhvr>
                                        <p:cTn id="7" dur="500"/>
                                        <p:tgtEl>
                                          <p:spTgt spid="23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98">
                                            <p:txEl>
                                              <p:pRg st="0" end="0"/>
                                            </p:txEl>
                                          </p:spTgt>
                                        </p:tgtEl>
                                        <p:attrNameLst>
                                          <p:attrName>style.visibility</p:attrName>
                                        </p:attrNameLst>
                                      </p:cBhvr>
                                      <p:to>
                                        <p:strVal val="visible"/>
                                      </p:to>
                                    </p:set>
                                    <p:animEffect transition="in" filter="wipe(left)">
                                      <p:cBhvr>
                                        <p:cTn id="10" dur="500"/>
                                        <p:tgtEl>
                                          <p:spTgt spid="2398">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97">
                                            <p:txEl>
                                              <p:pRg st="0" end="0"/>
                                            </p:txEl>
                                          </p:spTgt>
                                        </p:tgtEl>
                                        <p:attrNameLst>
                                          <p:attrName>style.visibility</p:attrName>
                                        </p:attrNameLst>
                                      </p:cBhvr>
                                      <p:to>
                                        <p:strVal val="visible"/>
                                      </p:to>
                                    </p:set>
                                    <p:animEffect transition="in" filter="wipe(left)">
                                      <p:cBhvr>
                                        <p:cTn id="13" dur="500"/>
                                        <p:tgtEl>
                                          <p:spTgt spid="239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2405"/>
                                        </p:tgtEl>
                                        <p:attrNameLst>
                                          <p:attrName>style.visibility</p:attrName>
                                        </p:attrNameLst>
                                      </p:cBhvr>
                                      <p:to>
                                        <p:strVal val="visible"/>
                                      </p:to>
                                    </p:set>
                                    <p:animEffect transition="in" filter="wipe(right)">
                                      <p:cBhvr>
                                        <p:cTn id="18" dur="500"/>
                                        <p:tgtEl>
                                          <p:spTgt spid="2405"/>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403">
                                            <p:txEl>
                                              <p:pRg st="0" end="0"/>
                                            </p:txEl>
                                          </p:spTgt>
                                        </p:tgtEl>
                                        <p:attrNameLst>
                                          <p:attrName>style.visibility</p:attrName>
                                        </p:attrNameLst>
                                      </p:cBhvr>
                                      <p:to>
                                        <p:strVal val="visible"/>
                                      </p:to>
                                    </p:set>
                                    <p:animEffect transition="in" filter="wipe(right)">
                                      <p:cBhvr>
                                        <p:cTn id="21" dur="500"/>
                                        <p:tgtEl>
                                          <p:spTgt spid="2403">
                                            <p:txEl>
                                              <p:pRg st="0" end="0"/>
                                            </p:txEl>
                                          </p:spTgt>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404">
                                            <p:txEl>
                                              <p:pRg st="0" end="0"/>
                                            </p:txEl>
                                          </p:spTgt>
                                        </p:tgtEl>
                                        <p:attrNameLst>
                                          <p:attrName>style.visibility</p:attrName>
                                        </p:attrNameLst>
                                      </p:cBhvr>
                                      <p:to>
                                        <p:strVal val="visible"/>
                                      </p:to>
                                    </p:set>
                                    <p:animEffect transition="in" filter="wipe(right)">
                                      <p:cBhvr>
                                        <p:cTn id="24" dur="500"/>
                                        <p:tgtEl>
                                          <p:spTgt spid="240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00">
                                            <p:txEl>
                                              <p:pRg st="0" end="0"/>
                                            </p:txEl>
                                          </p:spTgt>
                                        </p:tgtEl>
                                        <p:attrNameLst>
                                          <p:attrName>style.visibility</p:attrName>
                                        </p:attrNameLst>
                                      </p:cBhvr>
                                      <p:to>
                                        <p:strVal val="visible"/>
                                      </p:to>
                                    </p:set>
                                    <p:animEffect transition="in" filter="wipe(left)">
                                      <p:cBhvr>
                                        <p:cTn id="29" dur="500"/>
                                        <p:tgtEl>
                                          <p:spTgt spid="2400">
                                            <p:txEl>
                                              <p:pRg st="0" end="0"/>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01">
                                            <p:txEl>
                                              <p:pRg st="0" end="0"/>
                                            </p:txEl>
                                          </p:spTgt>
                                        </p:tgtEl>
                                        <p:attrNameLst>
                                          <p:attrName>style.visibility</p:attrName>
                                        </p:attrNameLst>
                                      </p:cBhvr>
                                      <p:to>
                                        <p:strVal val="visible"/>
                                      </p:to>
                                    </p:set>
                                    <p:animEffect transition="in" filter="wipe(left)">
                                      <p:cBhvr>
                                        <p:cTn id="32" dur="500"/>
                                        <p:tgtEl>
                                          <p:spTgt spid="2401">
                                            <p:txEl>
                                              <p:pRg st="0" end="0"/>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402"/>
                                        </p:tgtEl>
                                        <p:attrNameLst>
                                          <p:attrName>style.visibility</p:attrName>
                                        </p:attrNameLst>
                                      </p:cBhvr>
                                      <p:to>
                                        <p:strVal val="visible"/>
                                      </p:to>
                                    </p:set>
                                    <p:animEffect transition="in" filter="wipe(left)">
                                      <p:cBhvr>
                                        <p:cTn id="35" dur="500"/>
                                        <p:tgtEl>
                                          <p:spTgt spid="240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2408"/>
                                        </p:tgtEl>
                                        <p:attrNameLst>
                                          <p:attrName>style.visibility</p:attrName>
                                        </p:attrNameLst>
                                      </p:cBhvr>
                                      <p:to>
                                        <p:strVal val="visible"/>
                                      </p:to>
                                    </p:set>
                                    <p:animEffect transition="in" filter="wipe(right)">
                                      <p:cBhvr>
                                        <p:cTn id="40" dur="500"/>
                                        <p:tgtEl>
                                          <p:spTgt spid="2408"/>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2406">
                                            <p:txEl>
                                              <p:pRg st="0" end="0"/>
                                            </p:txEl>
                                          </p:spTgt>
                                        </p:tgtEl>
                                        <p:attrNameLst>
                                          <p:attrName>style.visibility</p:attrName>
                                        </p:attrNameLst>
                                      </p:cBhvr>
                                      <p:to>
                                        <p:strVal val="visible"/>
                                      </p:to>
                                    </p:set>
                                    <p:animEffect transition="in" filter="wipe(right)">
                                      <p:cBhvr>
                                        <p:cTn id="43" dur="500"/>
                                        <p:tgtEl>
                                          <p:spTgt spid="2406">
                                            <p:txEl>
                                              <p:pRg st="0" end="0"/>
                                            </p:txEl>
                                          </p:spTgt>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2407">
                                            <p:txEl>
                                              <p:pRg st="0" end="0"/>
                                            </p:txEl>
                                          </p:spTgt>
                                        </p:tgtEl>
                                        <p:attrNameLst>
                                          <p:attrName>style.visibility</p:attrName>
                                        </p:attrNameLst>
                                      </p:cBhvr>
                                      <p:to>
                                        <p:strVal val="visible"/>
                                      </p:to>
                                    </p:set>
                                    <p:animEffect transition="in" filter="wipe(right)">
                                      <p:cBhvr>
                                        <p:cTn id="46" dur="500"/>
                                        <p:tgtEl>
                                          <p:spTgt spid="240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2407">
                                            <p:txEl>
                                              <p:pRg st="1" end="1"/>
                                            </p:txEl>
                                          </p:spTgt>
                                        </p:tgtEl>
                                        <p:attrNameLst>
                                          <p:attrName>style.visibility</p:attrName>
                                        </p:attrNameLst>
                                      </p:cBhvr>
                                      <p:to>
                                        <p:strVal val="visible"/>
                                      </p:to>
                                    </p:set>
                                    <p:animEffect transition="in" filter="wipe(right)">
                                      <p:cBhvr>
                                        <p:cTn id="51" dur="500"/>
                                        <p:tgtEl>
                                          <p:spTgt spid="24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 grpId="0" build="p"/>
      <p:bldP spid="2398" grpId="0" build="p"/>
      <p:bldP spid="2399" grpId="0" animBg="1"/>
      <p:bldP spid="2400" grpId="0" build="p"/>
      <p:bldP spid="2401" grpId="0" build="p"/>
      <p:bldP spid="2402" grpId="0" animBg="1"/>
      <p:bldP spid="2403" grpId="0" build="p"/>
      <p:bldP spid="2404" grpId="0" build="p"/>
      <p:bldP spid="2405" grpId="0" animBg="1"/>
      <p:bldP spid="2406" grpId="0" build="p"/>
      <p:bldP spid="2407" grpId="0" build="p"/>
      <p:bldP spid="240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2"/>
        <p:cNvGrpSpPr/>
        <p:nvPr/>
      </p:nvGrpSpPr>
      <p:grpSpPr>
        <a:xfrm>
          <a:off x="0" y="0"/>
          <a:ext cx="0" cy="0"/>
          <a:chOff x="0" y="0"/>
          <a:chExt cx="0" cy="0"/>
        </a:xfrm>
      </p:grpSpPr>
      <p:sp>
        <p:nvSpPr>
          <p:cNvPr id="2523" name="Google Shape;2523;p43"/>
          <p:cNvSpPr txBox="1">
            <a:spLocks noGrp="1"/>
          </p:cNvSpPr>
          <p:nvPr>
            <p:ph type="title"/>
          </p:nvPr>
        </p:nvSpPr>
        <p:spPr>
          <a:xfrm>
            <a:off x="3034878" y="488804"/>
            <a:ext cx="7787604" cy="1191600"/>
          </a:xfrm>
          <a:prstGeom prst="rect">
            <a:avLst/>
          </a:prstGeom>
        </p:spPr>
        <p:txBody>
          <a:bodyPr spcFirstLastPara="1" wrap="square" lIns="121900" tIns="121900" rIns="121900" bIns="121900" anchor="b" anchorCtr="0">
            <a:noAutofit/>
          </a:bodyPr>
          <a:lstStyle/>
          <a:p>
            <a:r>
              <a:rPr lang="vi-VN" sz="5333" b="1">
                <a:latin typeface="Palatino Linotype" panose="02040502050505030304" pitchFamily="18" charset="0"/>
              </a:rPr>
              <a:t>Hoạt động cặp đôi</a:t>
            </a:r>
            <a:endParaRPr sz="5333" b="1" dirty="0">
              <a:latin typeface="Palatino Linotype" panose="02040502050505030304" pitchFamily="18" charset="0"/>
            </a:endParaRPr>
          </a:p>
        </p:txBody>
      </p:sp>
      <p:sp>
        <p:nvSpPr>
          <p:cNvPr id="2524" name="Google Shape;2524;p43"/>
          <p:cNvSpPr txBox="1">
            <a:spLocks noGrp="1"/>
          </p:cNvSpPr>
          <p:nvPr>
            <p:ph type="subTitle" idx="1"/>
          </p:nvPr>
        </p:nvSpPr>
        <p:spPr>
          <a:xfrm>
            <a:off x="2112074" y="1763705"/>
            <a:ext cx="8854217" cy="1702000"/>
          </a:xfrm>
          <a:prstGeom prst="rect">
            <a:avLst/>
          </a:prstGeom>
        </p:spPr>
        <p:txBody>
          <a:bodyPr spcFirstLastPara="1" wrap="square" lIns="121900" tIns="121900" rIns="121900" bIns="121900" anchor="t" anchorCtr="0">
            <a:noAutofit/>
          </a:bodyPr>
          <a:lstStyle/>
          <a:p>
            <a:pPr marL="0" indent="0"/>
            <a:r>
              <a:rPr lang="vi-VN" sz="3200" dirty="0">
                <a:latin typeface="Helvetica Neue" panose="02000403000000020004" pitchFamily="2" charset="0"/>
              </a:rPr>
              <a:t>Để sinh tồn và phát triển, người nguyên thủy đã làm gì? Những hoạt động đó có tác động ngược trở lại như thế nào đối với sự phát triển của người nguyên thủy và xã hội loài người?</a:t>
            </a:r>
          </a:p>
        </p:txBody>
      </p:sp>
      <p:grpSp>
        <p:nvGrpSpPr>
          <p:cNvPr id="2525" name="Google Shape;2525;p43"/>
          <p:cNvGrpSpPr/>
          <p:nvPr/>
        </p:nvGrpSpPr>
        <p:grpSpPr>
          <a:xfrm flipH="1">
            <a:off x="8290828" y="4397401"/>
            <a:ext cx="3617496" cy="2084404"/>
            <a:chOff x="317721" y="3298050"/>
            <a:chExt cx="2713122" cy="1563303"/>
          </a:xfrm>
        </p:grpSpPr>
        <p:sp>
          <p:nvSpPr>
            <p:cNvPr id="2526" name="Google Shape;2526;p43"/>
            <p:cNvSpPr/>
            <p:nvPr/>
          </p:nvSpPr>
          <p:spPr>
            <a:xfrm>
              <a:off x="2641097" y="3485953"/>
              <a:ext cx="198229" cy="1357429"/>
            </a:xfrm>
            <a:custGeom>
              <a:avLst/>
              <a:gdLst/>
              <a:ahLst/>
              <a:cxnLst/>
              <a:rect l="l" t="t" r="r" b="b"/>
              <a:pathLst>
                <a:path w="1478" h="10121" extrusionOk="0">
                  <a:moveTo>
                    <a:pt x="122" y="1"/>
                  </a:moveTo>
                  <a:cubicBezTo>
                    <a:pt x="105" y="1"/>
                    <a:pt x="88" y="5"/>
                    <a:pt x="72" y="13"/>
                  </a:cubicBezTo>
                  <a:cubicBezTo>
                    <a:pt x="25" y="48"/>
                    <a:pt x="1" y="108"/>
                    <a:pt x="36" y="155"/>
                  </a:cubicBezTo>
                  <a:lnTo>
                    <a:pt x="1263" y="2108"/>
                  </a:lnTo>
                  <a:lnTo>
                    <a:pt x="1263" y="10014"/>
                  </a:lnTo>
                  <a:cubicBezTo>
                    <a:pt x="1263" y="10073"/>
                    <a:pt x="1310" y="10121"/>
                    <a:pt x="1370" y="10121"/>
                  </a:cubicBezTo>
                  <a:cubicBezTo>
                    <a:pt x="1430" y="10121"/>
                    <a:pt x="1477" y="10073"/>
                    <a:pt x="1477" y="10014"/>
                  </a:cubicBezTo>
                  <a:lnTo>
                    <a:pt x="1477" y="2084"/>
                  </a:lnTo>
                  <a:cubicBezTo>
                    <a:pt x="1477" y="2060"/>
                    <a:pt x="1477" y="2037"/>
                    <a:pt x="1465" y="2025"/>
                  </a:cubicBezTo>
                  <a:lnTo>
                    <a:pt x="215" y="48"/>
                  </a:lnTo>
                  <a:cubicBezTo>
                    <a:pt x="191" y="17"/>
                    <a:pt x="157" y="1"/>
                    <a:pt x="122"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27" name="Google Shape;2527;p43"/>
            <p:cNvSpPr/>
            <p:nvPr/>
          </p:nvSpPr>
          <p:spPr>
            <a:xfrm>
              <a:off x="391085" y="3298050"/>
              <a:ext cx="217409" cy="1546940"/>
            </a:xfrm>
            <a:custGeom>
              <a:avLst/>
              <a:gdLst/>
              <a:ahLst/>
              <a:cxnLst/>
              <a:rect l="l" t="t" r="r" b="b"/>
              <a:pathLst>
                <a:path w="1621" h="11534" extrusionOk="0">
                  <a:moveTo>
                    <a:pt x="136" y="0"/>
                  </a:moveTo>
                  <a:cubicBezTo>
                    <a:pt x="113" y="0"/>
                    <a:pt x="90" y="7"/>
                    <a:pt x="72" y="21"/>
                  </a:cubicBezTo>
                  <a:cubicBezTo>
                    <a:pt x="13" y="44"/>
                    <a:pt x="1" y="128"/>
                    <a:pt x="25" y="175"/>
                  </a:cubicBezTo>
                  <a:lnTo>
                    <a:pt x="1382" y="2402"/>
                  </a:lnTo>
                  <a:lnTo>
                    <a:pt x="1382" y="11415"/>
                  </a:lnTo>
                  <a:cubicBezTo>
                    <a:pt x="1382" y="11474"/>
                    <a:pt x="1442" y="11534"/>
                    <a:pt x="1501" y="11534"/>
                  </a:cubicBezTo>
                  <a:cubicBezTo>
                    <a:pt x="1572" y="11534"/>
                    <a:pt x="1620" y="11474"/>
                    <a:pt x="1620" y="11415"/>
                  </a:cubicBezTo>
                  <a:lnTo>
                    <a:pt x="1620" y="2366"/>
                  </a:lnTo>
                  <a:cubicBezTo>
                    <a:pt x="1620" y="2354"/>
                    <a:pt x="1620" y="2330"/>
                    <a:pt x="1608" y="2307"/>
                  </a:cubicBezTo>
                  <a:lnTo>
                    <a:pt x="227" y="56"/>
                  </a:lnTo>
                  <a:cubicBezTo>
                    <a:pt x="212" y="19"/>
                    <a:pt x="174" y="0"/>
                    <a:pt x="136"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28" name="Google Shape;2528;p43"/>
            <p:cNvSpPr/>
            <p:nvPr/>
          </p:nvSpPr>
          <p:spPr>
            <a:xfrm>
              <a:off x="1585566" y="3630804"/>
              <a:ext cx="1445277" cy="123525"/>
            </a:xfrm>
            <a:custGeom>
              <a:avLst/>
              <a:gdLst/>
              <a:ahLst/>
              <a:cxnLst/>
              <a:rect l="l" t="t" r="r" b="b"/>
              <a:pathLst>
                <a:path w="10776" h="921" extrusionOk="0">
                  <a:moveTo>
                    <a:pt x="147" y="1"/>
                  </a:moveTo>
                  <a:cubicBezTo>
                    <a:pt x="113" y="1"/>
                    <a:pt x="91" y="2"/>
                    <a:pt x="84" y="4"/>
                  </a:cubicBezTo>
                  <a:cubicBezTo>
                    <a:pt x="36" y="28"/>
                    <a:pt x="1" y="76"/>
                    <a:pt x="25" y="123"/>
                  </a:cubicBezTo>
                  <a:cubicBezTo>
                    <a:pt x="35" y="165"/>
                    <a:pt x="72" y="197"/>
                    <a:pt x="113" y="197"/>
                  </a:cubicBezTo>
                  <a:cubicBezTo>
                    <a:pt x="119" y="197"/>
                    <a:pt x="125" y="196"/>
                    <a:pt x="132" y="195"/>
                  </a:cubicBezTo>
                  <a:cubicBezTo>
                    <a:pt x="141" y="194"/>
                    <a:pt x="157" y="193"/>
                    <a:pt x="180" y="193"/>
                  </a:cubicBezTo>
                  <a:cubicBezTo>
                    <a:pt x="665" y="193"/>
                    <a:pt x="4081" y="431"/>
                    <a:pt x="7073" y="659"/>
                  </a:cubicBezTo>
                  <a:cubicBezTo>
                    <a:pt x="7966" y="718"/>
                    <a:pt x="8823" y="778"/>
                    <a:pt x="9550" y="838"/>
                  </a:cubicBezTo>
                  <a:cubicBezTo>
                    <a:pt x="9609" y="838"/>
                    <a:pt x="9681" y="849"/>
                    <a:pt x="9740" y="849"/>
                  </a:cubicBezTo>
                  <a:cubicBezTo>
                    <a:pt x="9764" y="849"/>
                    <a:pt x="9788" y="861"/>
                    <a:pt x="9811" y="861"/>
                  </a:cubicBezTo>
                  <a:cubicBezTo>
                    <a:pt x="9871" y="861"/>
                    <a:pt x="9931" y="861"/>
                    <a:pt x="9978" y="873"/>
                  </a:cubicBezTo>
                  <a:cubicBezTo>
                    <a:pt x="10228" y="885"/>
                    <a:pt x="10466" y="909"/>
                    <a:pt x="10669" y="921"/>
                  </a:cubicBezTo>
                  <a:lnTo>
                    <a:pt x="10681" y="921"/>
                  </a:lnTo>
                  <a:cubicBezTo>
                    <a:pt x="10728" y="921"/>
                    <a:pt x="10764" y="885"/>
                    <a:pt x="10776" y="838"/>
                  </a:cubicBezTo>
                  <a:cubicBezTo>
                    <a:pt x="10776" y="778"/>
                    <a:pt x="10740" y="742"/>
                    <a:pt x="10681" y="730"/>
                  </a:cubicBezTo>
                  <a:cubicBezTo>
                    <a:pt x="10514" y="718"/>
                    <a:pt x="10323" y="707"/>
                    <a:pt x="10097" y="695"/>
                  </a:cubicBezTo>
                  <a:cubicBezTo>
                    <a:pt x="10026" y="683"/>
                    <a:pt x="9942" y="683"/>
                    <a:pt x="9859" y="671"/>
                  </a:cubicBezTo>
                  <a:cubicBezTo>
                    <a:pt x="9800" y="671"/>
                    <a:pt x="9740" y="659"/>
                    <a:pt x="9681" y="659"/>
                  </a:cubicBezTo>
                  <a:cubicBezTo>
                    <a:pt x="9597" y="647"/>
                    <a:pt x="9514" y="647"/>
                    <a:pt x="9419" y="635"/>
                  </a:cubicBezTo>
                  <a:cubicBezTo>
                    <a:pt x="8728" y="588"/>
                    <a:pt x="7906" y="528"/>
                    <a:pt x="7025" y="457"/>
                  </a:cubicBezTo>
                  <a:cubicBezTo>
                    <a:pt x="4089" y="244"/>
                    <a:pt x="660" y="1"/>
                    <a:pt x="147"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29" name="Google Shape;2529;p43"/>
            <p:cNvSpPr/>
            <p:nvPr/>
          </p:nvSpPr>
          <p:spPr>
            <a:xfrm>
              <a:off x="317721" y="3557172"/>
              <a:ext cx="934280" cy="55123"/>
            </a:xfrm>
            <a:custGeom>
              <a:avLst/>
              <a:gdLst/>
              <a:ahLst/>
              <a:cxnLst/>
              <a:rect l="l" t="t" r="r" b="b"/>
              <a:pathLst>
                <a:path w="6966" h="411" extrusionOk="0">
                  <a:moveTo>
                    <a:pt x="250" y="1"/>
                  </a:moveTo>
                  <a:cubicBezTo>
                    <a:pt x="157" y="1"/>
                    <a:pt x="99" y="2"/>
                    <a:pt x="84" y="5"/>
                  </a:cubicBezTo>
                  <a:cubicBezTo>
                    <a:pt x="24" y="29"/>
                    <a:pt x="0" y="77"/>
                    <a:pt x="24" y="124"/>
                  </a:cubicBezTo>
                  <a:cubicBezTo>
                    <a:pt x="34" y="166"/>
                    <a:pt x="72" y="198"/>
                    <a:pt x="112" y="198"/>
                  </a:cubicBezTo>
                  <a:cubicBezTo>
                    <a:pt x="119" y="198"/>
                    <a:pt x="125" y="197"/>
                    <a:pt x="131" y="196"/>
                  </a:cubicBezTo>
                  <a:cubicBezTo>
                    <a:pt x="153" y="193"/>
                    <a:pt x="217" y="191"/>
                    <a:pt x="315" y="191"/>
                  </a:cubicBezTo>
                  <a:cubicBezTo>
                    <a:pt x="583" y="191"/>
                    <a:pt x="1112" y="202"/>
                    <a:pt x="1774" y="220"/>
                  </a:cubicBezTo>
                  <a:cubicBezTo>
                    <a:pt x="1869" y="220"/>
                    <a:pt x="1953" y="220"/>
                    <a:pt x="2036" y="232"/>
                  </a:cubicBezTo>
                  <a:lnTo>
                    <a:pt x="2310" y="232"/>
                  </a:lnTo>
                  <a:cubicBezTo>
                    <a:pt x="2739" y="255"/>
                    <a:pt x="3191" y="267"/>
                    <a:pt x="3667" y="279"/>
                  </a:cubicBezTo>
                  <a:cubicBezTo>
                    <a:pt x="3929" y="291"/>
                    <a:pt x="4191" y="303"/>
                    <a:pt x="4465" y="315"/>
                  </a:cubicBezTo>
                  <a:cubicBezTo>
                    <a:pt x="4560" y="315"/>
                    <a:pt x="4656" y="315"/>
                    <a:pt x="4751" y="327"/>
                  </a:cubicBezTo>
                  <a:cubicBezTo>
                    <a:pt x="4834" y="327"/>
                    <a:pt x="4929" y="327"/>
                    <a:pt x="5013" y="339"/>
                  </a:cubicBezTo>
                  <a:cubicBezTo>
                    <a:pt x="5310" y="351"/>
                    <a:pt x="5608" y="363"/>
                    <a:pt x="5906" y="363"/>
                  </a:cubicBezTo>
                  <a:cubicBezTo>
                    <a:pt x="5941" y="375"/>
                    <a:pt x="5965" y="375"/>
                    <a:pt x="6001" y="375"/>
                  </a:cubicBezTo>
                  <a:cubicBezTo>
                    <a:pt x="6299" y="386"/>
                    <a:pt x="6596" y="398"/>
                    <a:pt x="6870" y="410"/>
                  </a:cubicBezTo>
                  <a:cubicBezTo>
                    <a:pt x="6918" y="410"/>
                    <a:pt x="6965" y="363"/>
                    <a:pt x="6965" y="315"/>
                  </a:cubicBezTo>
                  <a:cubicBezTo>
                    <a:pt x="6965" y="267"/>
                    <a:pt x="6930" y="220"/>
                    <a:pt x="6870" y="220"/>
                  </a:cubicBezTo>
                  <a:cubicBezTo>
                    <a:pt x="6656" y="208"/>
                    <a:pt x="6358" y="196"/>
                    <a:pt x="6025" y="184"/>
                  </a:cubicBezTo>
                  <a:lnTo>
                    <a:pt x="5977" y="184"/>
                  </a:lnTo>
                  <a:cubicBezTo>
                    <a:pt x="5691" y="172"/>
                    <a:pt x="5370" y="160"/>
                    <a:pt x="5037" y="148"/>
                  </a:cubicBezTo>
                  <a:cubicBezTo>
                    <a:pt x="4953" y="136"/>
                    <a:pt x="4858" y="136"/>
                    <a:pt x="4775" y="136"/>
                  </a:cubicBezTo>
                  <a:cubicBezTo>
                    <a:pt x="4679" y="136"/>
                    <a:pt x="4584" y="124"/>
                    <a:pt x="4489" y="124"/>
                  </a:cubicBezTo>
                  <a:cubicBezTo>
                    <a:pt x="4072" y="113"/>
                    <a:pt x="3643" y="89"/>
                    <a:pt x="3227" y="77"/>
                  </a:cubicBezTo>
                  <a:cubicBezTo>
                    <a:pt x="2953" y="65"/>
                    <a:pt x="2691" y="65"/>
                    <a:pt x="2429" y="53"/>
                  </a:cubicBezTo>
                  <a:cubicBezTo>
                    <a:pt x="2334" y="53"/>
                    <a:pt x="2250" y="41"/>
                    <a:pt x="2155" y="41"/>
                  </a:cubicBezTo>
                  <a:lnTo>
                    <a:pt x="1941" y="41"/>
                  </a:lnTo>
                  <a:cubicBezTo>
                    <a:pt x="1846" y="29"/>
                    <a:pt x="1750" y="29"/>
                    <a:pt x="1667" y="29"/>
                  </a:cubicBezTo>
                  <a:cubicBezTo>
                    <a:pt x="1022" y="12"/>
                    <a:pt x="505" y="1"/>
                    <a:pt x="250"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30" name="Google Shape;2530;p43"/>
            <p:cNvSpPr/>
            <p:nvPr/>
          </p:nvSpPr>
          <p:spPr>
            <a:xfrm>
              <a:off x="574831" y="3335872"/>
              <a:ext cx="198095" cy="295600"/>
            </a:xfrm>
            <a:custGeom>
              <a:avLst/>
              <a:gdLst/>
              <a:ahLst/>
              <a:cxnLst/>
              <a:rect l="l" t="t" r="r" b="b"/>
              <a:pathLst>
                <a:path w="1477" h="2204" extrusionOk="0">
                  <a:moveTo>
                    <a:pt x="1354" y="1"/>
                  </a:moveTo>
                  <a:cubicBezTo>
                    <a:pt x="1316" y="1"/>
                    <a:pt x="1275" y="19"/>
                    <a:pt x="1250" y="60"/>
                  </a:cubicBezTo>
                  <a:lnTo>
                    <a:pt x="36" y="2025"/>
                  </a:lnTo>
                  <a:cubicBezTo>
                    <a:pt x="0" y="2084"/>
                    <a:pt x="12" y="2155"/>
                    <a:pt x="72" y="2191"/>
                  </a:cubicBezTo>
                  <a:cubicBezTo>
                    <a:pt x="95" y="2203"/>
                    <a:pt x="119" y="2203"/>
                    <a:pt x="131" y="2203"/>
                  </a:cubicBezTo>
                  <a:cubicBezTo>
                    <a:pt x="179" y="2203"/>
                    <a:pt x="214" y="2191"/>
                    <a:pt x="238" y="2155"/>
                  </a:cubicBezTo>
                  <a:lnTo>
                    <a:pt x="1453" y="179"/>
                  </a:lnTo>
                  <a:cubicBezTo>
                    <a:pt x="1476" y="131"/>
                    <a:pt x="1465" y="48"/>
                    <a:pt x="1405" y="12"/>
                  </a:cubicBezTo>
                  <a:cubicBezTo>
                    <a:pt x="1390" y="5"/>
                    <a:pt x="1372" y="1"/>
                    <a:pt x="1354"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31" name="Google Shape;2531;p43"/>
            <p:cNvSpPr/>
            <p:nvPr/>
          </p:nvSpPr>
          <p:spPr>
            <a:xfrm>
              <a:off x="2808748" y="3519484"/>
              <a:ext cx="180660" cy="260461"/>
            </a:xfrm>
            <a:custGeom>
              <a:avLst/>
              <a:gdLst/>
              <a:ahLst/>
              <a:cxnLst/>
              <a:rect l="l" t="t" r="r" b="b"/>
              <a:pathLst>
                <a:path w="1347" h="1942" extrusionOk="0">
                  <a:moveTo>
                    <a:pt x="1225" y="1"/>
                  </a:moveTo>
                  <a:cubicBezTo>
                    <a:pt x="1190" y="1"/>
                    <a:pt x="1156" y="17"/>
                    <a:pt x="1132" y="48"/>
                  </a:cubicBezTo>
                  <a:lnTo>
                    <a:pt x="37" y="1775"/>
                  </a:lnTo>
                  <a:cubicBezTo>
                    <a:pt x="1" y="1822"/>
                    <a:pt x="13" y="1894"/>
                    <a:pt x="60" y="1918"/>
                  </a:cubicBezTo>
                  <a:cubicBezTo>
                    <a:pt x="84" y="1929"/>
                    <a:pt x="108" y="1941"/>
                    <a:pt x="120" y="1941"/>
                  </a:cubicBezTo>
                  <a:cubicBezTo>
                    <a:pt x="156" y="1941"/>
                    <a:pt x="191" y="1918"/>
                    <a:pt x="215" y="1882"/>
                  </a:cubicBezTo>
                  <a:lnTo>
                    <a:pt x="1311" y="155"/>
                  </a:lnTo>
                  <a:cubicBezTo>
                    <a:pt x="1346" y="108"/>
                    <a:pt x="1323" y="48"/>
                    <a:pt x="1275" y="13"/>
                  </a:cubicBezTo>
                  <a:cubicBezTo>
                    <a:pt x="1259" y="5"/>
                    <a:pt x="1242" y="1"/>
                    <a:pt x="1225"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32" name="Google Shape;2532;p43"/>
            <p:cNvSpPr/>
            <p:nvPr/>
          </p:nvSpPr>
          <p:spPr>
            <a:xfrm>
              <a:off x="1132103" y="3676237"/>
              <a:ext cx="1034870" cy="1002949"/>
            </a:xfrm>
            <a:custGeom>
              <a:avLst/>
              <a:gdLst/>
              <a:ahLst/>
              <a:cxnLst/>
              <a:rect l="l" t="t" r="r" b="b"/>
              <a:pathLst>
                <a:path w="7716" h="7478" extrusionOk="0">
                  <a:moveTo>
                    <a:pt x="1453" y="1"/>
                  </a:moveTo>
                  <a:cubicBezTo>
                    <a:pt x="1036" y="584"/>
                    <a:pt x="1179" y="1453"/>
                    <a:pt x="1393" y="2096"/>
                  </a:cubicBezTo>
                  <a:cubicBezTo>
                    <a:pt x="1596" y="2703"/>
                    <a:pt x="1512" y="3096"/>
                    <a:pt x="1417" y="3715"/>
                  </a:cubicBezTo>
                  <a:cubicBezTo>
                    <a:pt x="1310" y="3525"/>
                    <a:pt x="1286" y="3251"/>
                    <a:pt x="1120" y="3120"/>
                  </a:cubicBezTo>
                  <a:lnTo>
                    <a:pt x="1120" y="3120"/>
                  </a:lnTo>
                  <a:cubicBezTo>
                    <a:pt x="1120" y="3561"/>
                    <a:pt x="1167" y="3977"/>
                    <a:pt x="965" y="4394"/>
                  </a:cubicBezTo>
                  <a:cubicBezTo>
                    <a:pt x="917" y="4049"/>
                    <a:pt x="965" y="3561"/>
                    <a:pt x="596" y="3394"/>
                  </a:cubicBezTo>
                  <a:cubicBezTo>
                    <a:pt x="560" y="4203"/>
                    <a:pt x="0" y="5346"/>
                    <a:pt x="441" y="6120"/>
                  </a:cubicBezTo>
                  <a:cubicBezTo>
                    <a:pt x="500" y="6216"/>
                    <a:pt x="584" y="6335"/>
                    <a:pt x="691" y="6442"/>
                  </a:cubicBezTo>
                  <a:cubicBezTo>
                    <a:pt x="739" y="7061"/>
                    <a:pt x="1667" y="7454"/>
                    <a:pt x="2179" y="7454"/>
                  </a:cubicBezTo>
                  <a:cubicBezTo>
                    <a:pt x="2587" y="7454"/>
                    <a:pt x="3011" y="7477"/>
                    <a:pt x="3430" y="7477"/>
                  </a:cubicBezTo>
                  <a:cubicBezTo>
                    <a:pt x="3745" y="7477"/>
                    <a:pt x="4057" y="7464"/>
                    <a:pt x="4358" y="7418"/>
                  </a:cubicBezTo>
                  <a:cubicBezTo>
                    <a:pt x="5156" y="7287"/>
                    <a:pt x="6132" y="7168"/>
                    <a:pt x="6775" y="6656"/>
                  </a:cubicBezTo>
                  <a:cubicBezTo>
                    <a:pt x="7370" y="6180"/>
                    <a:pt x="7716" y="5180"/>
                    <a:pt x="7311" y="4454"/>
                  </a:cubicBezTo>
                  <a:lnTo>
                    <a:pt x="7311" y="4454"/>
                  </a:lnTo>
                  <a:cubicBezTo>
                    <a:pt x="7156" y="4537"/>
                    <a:pt x="7061" y="4739"/>
                    <a:pt x="6977" y="4906"/>
                  </a:cubicBezTo>
                  <a:cubicBezTo>
                    <a:pt x="6858" y="4394"/>
                    <a:pt x="7096" y="3311"/>
                    <a:pt x="6596" y="3013"/>
                  </a:cubicBezTo>
                  <a:cubicBezTo>
                    <a:pt x="6573" y="3418"/>
                    <a:pt x="6430" y="4037"/>
                    <a:pt x="6061" y="4251"/>
                  </a:cubicBezTo>
                  <a:cubicBezTo>
                    <a:pt x="5977" y="3989"/>
                    <a:pt x="5846" y="3370"/>
                    <a:pt x="5572" y="3311"/>
                  </a:cubicBezTo>
                  <a:lnTo>
                    <a:pt x="5572" y="3311"/>
                  </a:lnTo>
                  <a:cubicBezTo>
                    <a:pt x="5572" y="3396"/>
                    <a:pt x="5557" y="3467"/>
                    <a:pt x="5575" y="3540"/>
                  </a:cubicBezTo>
                  <a:lnTo>
                    <a:pt x="5575" y="3540"/>
                  </a:lnTo>
                  <a:cubicBezTo>
                    <a:pt x="5457" y="3256"/>
                    <a:pt x="5127" y="2945"/>
                    <a:pt x="4882" y="2822"/>
                  </a:cubicBezTo>
                  <a:cubicBezTo>
                    <a:pt x="4870" y="3001"/>
                    <a:pt x="4882" y="3191"/>
                    <a:pt x="4882" y="3370"/>
                  </a:cubicBezTo>
                  <a:cubicBezTo>
                    <a:pt x="4418" y="2560"/>
                    <a:pt x="4132" y="2060"/>
                    <a:pt x="3251" y="1644"/>
                  </a:cubicBezTo>
                  <a:lnTo>
                    <a:pt x="3251" y="1644"/>
                  </a:lnTo>
                  <a:cubicBezTo>
                    <a:pt x="3548" y="2060"/>
                    <a:pt x="3810" y="2394"/>
                    <a:pt x="3775" y="2953"/>
                  </a:cubicBezTo>
                  <a:cubicBezTo>
                    <a:pt x="3608" y="2322"/>
                    <a:pt x="3013" y="2168"/>
                    <a:pt x="2548" y="1787"/>
                  </a:cubicBezTo>
                  <a:cubicBezTo>
                    <a:pt x="1989" y="1334"/>
                    <a:pt x="1572" y="727"/>
                    <a:pt x="1453"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533" name="Google Shape;2533;p43"/>
            <p:cNvSpPr/>
            <p:nvPr/>
          </p:nvSpPr>
          <p:spPr>
            <a:xfrm>
              <a:off x="1301363" y="3963658"/>
              <a:ext cx="689913" cy="688974"/>
            </a:xfrm>
            <a:custGeom>
              <a:avLst/>
              <a:gdLst/>
              <a:ahLst/>
              <a:cxnLst/>
              <a:rect l="l" t="t" r="r" b="b"/>
              <a:pathLst>
                <a:path w="5144" h="5137" extrusionOk="0">
                  <a:moveTo>
                    <a:pt x="703" y="1"/>
                  </a:moveTo>
                  <a:cubicBezTo>
                    <a:pt x="1036" y="477"/>
                    <a:pt x="846" y="1084"/>
                    <a:pt x="810" y="1608"/>
                  </a:cubicBezTo>
                  <a:cubicBezTo>
                    <a:pt x="774" y="2203"/>
                    <a:pt x="929" y="2775"/>
                    <a:pt x="929" y="3370"/>
                  </a:cubicBezTo>
                  <a:cubicBezTo>
                    <a:pt x="929" y="3180"/>
                    <a:pt x="905" y="2930"/>
                    <a:pt x="762" y="2787"/>
                  </a:cubicBezTo>
                  <a:lnTo>
                    <a:pt x="762" y="2787"/>
                  </a:lnTo>
                  <a:cubicBezTo>
                    <a:pt x="751" y="3025"/>
                    <a:pt x="739" y="3299"/>
                    <a:pt x="822" y="3537"/>
                  </a:cubicBezTo>
                  <a:cubicBezTo>
                    <a:pt x="643" y="3132"/>
                    <a:pt x="441" y="2644"/>
                    <a:pt x="0" y="2525"/>
                  </a:cubicBezTo>
                  <a:lnTo>
                    <a:pt x="0" y="2525"/>
                  </a:lnTo>
                  <a:cubicBezTo>
                    <a:pt x="393" y="3084"/>
                    <a:pt x="0" y="3799"/>
                    <a:pt x="274" y="4430"/>
                  </a:cubicBezTo>
                  <a:cubicBezTo>
                    <a:pt x="458" y="4830"/>
                    <a:pt x="848" y="5044"/>
                    <a:pt x="1240" y="5044"/>
                  </a:cubicBezTo>
                  <a:cubicBezTo>
                    <a:pt x="1279" y="5044"/>
                    <a:pt x="1319" y="5041"/>
                    <a:pt x="1358" y="5037"/>
                  </a:cubicBezTo>
                  <a:cubicBezTo>
                    <a:pt x="1358" y="5049"/>
                    <a:pt x="1358" y="5049"/>
                    <a:pt x="1358" y="5061"/>
                  </a:cubicBezTo>
                  <a:cubicBezTo>
                    <a:pt x="1520" y="5116"/>
                    <a:pt x="1716" y="5137"/>
                    <a:pt x="1923" y="5137"/>
                  </a:cubicBezTo>
                  <a:cubicBezTo>
                    <a:pt x="2295" y="5137"/>
                    <a:pt x="2698" y="5071"/>
                    <a:pt x="2989" y="5025"/>
                  </a:cubicBezTo>
                  <a:cubicBezTo>
                    <a:pt x="3394" y="4978"/>
                    <a:pt x="3810" y="4989"/>
                    <a:pt x="4203" y="4858"/>
                  </a:cubicBezTo>
                  <a:cubicBezTo>
                    <a:pt x="4430" y="4775"/>
                    <a:pt x="5144" y="4501"/>
                    <a:pt x="5108" y="4216"/>
                  </a:cubicBezTo>
                  <a:lnTo>
                    <a:pt x="5108" y="4216"/>
                  </a:lnTo>
                  <a:cubicBezTo>
                    <a:pt x="4822" y="4239"/>
                    <a:pt x="4537" y="4442"/>
                    <a:pt x="4275" y="4549"/>
                  </a:cubicBezTo>
                  <a:cubicBezTo>
                    <a:pt x="4620" y="4073"/>
                    <a:pt x="5025" y="3918"/>
                    <a:pt x="5001" y="3239"/>
                  </a:cubicBezTo>
                  <a:cubicBezTo>
                    <a:pt x="4993" y="3024"/>
                    <a:pt x="4954" y="2945"/>
                    <a:pt x="4902" y="2945"/>
                  </a:cubicBezTo>
                  <a:cubicBezTo>
                    <a:pt x="4807" y="2945"/>
                    <a:pt x="4665" y="3209"/>
                    <a:pt x="4572" y="3394"/>
                  </a:cubicBezTo>
                  <a:cubicBezTo>
                    <a:pt x="4584" y="3180"/>
                    <a:pt x="4501" y="2858"/>
                    <a:pt x="4382" y="2692"/>
                  </a:cubicBezTo>
                  <a:cubicBezTo>
                    <a:pt x="4227" y="2811"/>
                    <a:pt x="4168" y="3037"/>
                    <a:pt x="4144" y="3227"/>
                  </a:cubicBezTo>
                  <a:cubicBezTo>
                    <a:pt x="4144" y="2930"/>
                    <a:pt x="4203" y="2299"/>
                    <a:pt x="3894" y="2132"/>
                  </a:cubicBezTo>
                  <a:cubicBezTo>
                    <a:pt x="3858" y="2430"/>
                    <a:pt x="3822" y="2822"/>
                    <a:pt x="3727" y="3096"/>
                  </a:cubicBezTo>
                  <a:cubicBezTo>
                    <a:pt x="3596" y="2287"/>
                    <a:pt x="3263" y="1799"/>
                    <a:pt x="2703" y="1239"/>
                  </a:cubicBezTo>
                  <a:lnTo>
                    <a:pt x="2703" y="1239"/>
                  </a:lnTo>
                  <a:cubicBezTo>
                    <a:pt x="2882" y="1525"/>
                    <a:pt x="2715" y="2037"/>
                    <a:pt x="2715" y="2346"/>
                  </a:cubicBezTo>
                  <a:cubicBezTo>
                    <a:pt x="2596" y="2084"/>
                    <a:pt x="2477" y="1668"/>
                    <a:pt x="2263" y="1477"/>
                  </a:cubicBezTo>
                  <a:cubicBezTo>
                    <a:pt x="2194" y="1416"/>
                    <a:pt x="2142" y="1390"/>
                    <a:pt x="2103" y="1390"/>
                  </a:cubicBezTo>
                  <a:cubicBezTo>
                    <a:pt x="2015" y="1390"/>
                    <a:pt x="2000" y="1523"/>
                    <a:pt x="2024" y="1656"/>
                  </a:cubicBezTo>
                  <a:cubicBezTo>
                    <a:pt x="1905" y="1358"/>
                    <a:pt x="1763" y="1013"/>
                    <a:pt x="1524" y="846"/>
                  </a:cubicBezTo>
                  <a:lnTo>
                    <a:pt x="1524" y="846"/>
                  </a:lnTo>
                  <a:cubicBezTo>
                    <a:pt x="1620" y="1187"/>
                    <a:pt x="1526" y="1565"/>
                    <a:pt x="1564" y="1922"/>
                  </a:cubicBezTo>
                  <a:lnTo>
                    <a:pt x="1564" y="1922"/>
                  </a:lnTo>
                  <a:cubicBezTo>
                    <a:pt x="1462" y="1290"/>
                    <a:pt x="1260" y="312"/>
                    <a:pt x="703" y="1"/>
                  </a:cubicBezTo>
                  <a:close/>
                </a:path>
              </a:pathLst>
            </a:custGeom>
            <a:solidFill>
              <a:srgbClr val="F0F0F0">
                <a:alpha val="43720"/>
              </a:srgbClr>
            </a:solidFill>
            <a:ln>
              <a:noFill/>
            </a:ln>
          </p:spPr>
          <p:txBody>
            <a:bodyPr spcFirstLastPara="1" wrap="square" lIns="121900" tIns="121900" rIns="121900" bIns="121900" anchor="ctr" anchorCtr="0">
              <a:noAutofit/>
            </a:bodyPr>
            <a:lstStyle/>
            <a:p>
              <a:endParaRPr sz="2489"/>
            </a:p>
          </p:txBody>
        </p:sp>
        <p:sp>
          <p:nvSpPr>
            <p:cNvPr id="2534" name="Google Shape;2534;p43"/>
            <p:cNvSpPr/>
            <p:nvPr/>
          </p:nvSpPr>
          <p:spPr>
            <a:xfrm>
              <a:off x="978803" y="3383485"/>
              <a:ext cx="1390959" cy="501341"/>
            </a:xfrm>
            <a:custGeom>
              <a:avLst/>
              <a:gdLst/>
              <a:ahLst/>
              <a:cxnLst/>
              <a:rect l="l" t="t" r="r" b="b"/>
              <a:pathLst>
                <a:path w="10371" h="3738" extrusionOk="0">
                  <a:moveTo>
                    <a:pt x="2917" y="1"/>
                  </a:moveTo>
                  <a:cubicBezTo>
                    <a:pt x="2841" y="1"/>
                    <a:pt x="2766" y="1"/>
                    <a:pt x="2691" y="3"/>
                  </a:cubicBezTo>
                  <a:cubicBezTo>
                    <a:pt x="2179" y="15"/>
                    <a:pt x="1703" y="181"/>
                    <a:pt x="1215" y="300"/>
                  </a:cubicBezTo>
                  <a:cubicBezTo>
                    <a:pt x="834" y="396"/>
                    <a:pt x="500" y="669"/>
                    <a:pt x="286" y="991"/>
                  </a:cubicBezTo>
                  <a:cubicBezTo>
                    <a:pt x="84" y="1312"/>
                    <a:pt x="0" y="2051"/>
                    <a:pt x="227" y="2372"/>
                  </a:cubicBezTo>
                  <a:cubicBezTo>
                    <a:pt x="536" y="2813"/>
                    <a:pt x="1060" y="3098"/>
                    <a:pt x="1548" y="3277"/>
                  </a:cubicBezTo>
                  <a:cubicBezTo>
                    <a:pt x="1989" y="3444"/>
                    <a:pt x="2536" y="3670"/>
                    <a:pt x="3013" y="3694"/>
                  </a:cubicBezTo>
                  <a:cubicBezTo>
                    <a:pt x="3374" y="3710"/>
                    <a:pt x="3752" y="3738"/>
                    <a:pt x="4121" y="3738"/>
                  </a:cubicBezTo>
                  <a:cubicBezTo>
                    <a:pt x="4286" y="3738"/>
                    <a:pt x="4449" y="3732"/>
                    <a:pt x="4608" y="3717"/>
                  </a:cubicBezTo>
                  <a:cubicBezTo>
                    <a:pt x="5561" y="3634"/>
                    <a:pt x="6477" y="3408"/>
                    <a:pt x="7382" y="3122"/>
                  </a:cubicBezTo>
                  <a:cubicBezTo>
                    <a:pt x="7811" y="2979"/>
                    <a:pt x="8239" y="2836"/>
                    <a:pt x="8692" y="2741"/>
                  </a:cubicBezTo>
                  <a:cubicBezTo>
                    <a:pt x="9085" y="2658"/>
                    <a:pt x="9502" y="2693"/>
                    <a:pt x="9906" y="2610"/>
                  </a:cubicBezTo>
                  <a:cubicBezTo>
                    <a:pt x="10180" y="2551"/>
                    <a:pt x="10371" y="2408"/>
                    <a:pt x="10347" y="2086"/>
                  </a:cubicBezTo>
                  <a:cubicBezTo>
                    <a:pt x="10333" y="1864"/>
                    <a:pt x="10198" y="1805"/>
                    <a:pt x="10019" y="1805"/>
                  </a:cubicBezTo>
                  <a:cubicBezTo>
                    <a:pt x="9883" y="1805"/>
                    <a:pt x="9723" y="1839"/>
                    <a:pt x="9573" y="1860"/>
                  </a:cubicBezTo>
                  <a:cubicBezTo>
                    <a:pt x="9439" y="1877"/>
                    <a:pt x="9308" y="1884"/>
                    <a:pt x="9182" y="1884"/>
                  </a:cubicBezTo>
                  <a:cubicBezTo>
                    <a:pt x="8219" y="1884"/>
                    <a:pt x="7455" y="1437"/>
                    <a:pt x="6561" y="1027"/>
                  </a:cubicBezTo>
                  <a:cubicBezTo>
                    <a:pt x="5953" y="741"/>
                    <a:pt x="5370" y="360"/>
                    <a:pt x="4715" y="193"/>
                  </a:cubicBezTo>
                  <a:cubicBezTo>
                    <a:pt x="4156" y="45"/>
                    <a:pt x="3512" y="1"/>
                    <a:pt x="291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35" name="Google Shape;2535;p43"/>
            <p:cNvSpPr/>
            <p:nvPr/>
          </p:nvSpPr>
          <p:spPr>
            <a:xfrm>
              <a:off x="1687766" y="4506068"/>
              <a:ext cx="669259" cy="327387"/>
            </a:xfrm>
            <a:custGeom>
              <a:avLst/>
              <a:gdLst/>
              <a:ahLst/>
              <a:cxnLst/>
              <a:rect l="l" t="t" r="r" b="b"/>
              <a:pathLst>
                <a:path w="4990" h="2441" extrusionOk="0">
                  <a:moveTo>
                    <a:pt x="3499" y="1"/>
                  </a:moveTo>
                  <a:cubicBezTo>
                    <a:pt x="2733" y="1"/>
                    <a:pt x="1988" y="439"/>
                    <a:pt x="1251" y="672"/>
                  </a:cubicBezTo>
                  <a:cubicBezTo>
                    <a:pt x="358" y="958"/>
                    <a:pt x="1" y="2053"/>
                    <a:pt x="513" y="2267"/>
                  </a:cubicBezTo>
                  <a:cubicBezTo>
                    <a:pt x="753" y="2370"/>
                    <a:pt x="1670" y="2440"/>
                    <a:pt x="2580" y="2440"/>
                  </a:cubicBezTo>
                  <a:cubicBezTo>
                    <a:pt x="3563" y="2440"/>
                    <a:pt x="4539" y="2359"/>
                    <a:pt x="4644" y="2148"/>
                  </a:cubicBezTo>
                  <a:cubicBezTo>
                    <a:pt x="4644" y="2148"/>
                    <a:pt x="4989" y="350"/>
                    <a:pt x="4025" y="77"/>
                  </a:cubicBezTo>
                  <a:cubicBezTo>
                    <a:pt x="3848" y="24"/>
                    <a:pt x="3673" y="1"/>
                    <a:pt x="3499"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536" name="Google Shape;2536;p43"/>
            <p:cNvSpPr/>
            <p:nvPr/>
          </p:nvSpPr>
          <p:spPr>
            <a:xfrm>
              <a:off x="720084" y="4556095"/>
              <a:ext cx="389753" cy="283127"/>
            </a:xfrm>
            <a:custGeom>
              <a:avLst/>
              <a:gdLst/>
              <a:ahLst/>
              <a:cxnLst/>
              <a:rect l="l" t="t" r="r" b="b"/>
              <a:pathLst>
                <a:path w="2906" h="2111" extrusionOk="0">
                  <a:moveTo>
                    <a:pt x="1593" y="1"/>
                  </a:moveTo>
                  <a:cubicBezTo>
                    <a:pt x="888" y="1"/>
                    <a:pt x="414" y="638"/>
                    <a:pt x="215" y="978"/>
                  </a:cubicBezTo>
                  <a:cubicBezTo>
                    <a:pt x="1" y="1335"/>
                    <a:pt x="215" y="1799"/>
                    <a:pt x="215" y="1799"/>
                  </a:cubicBezTo>
                  <a:cubicBezTo>
                    <a:pt x="158" y="2012"/>
                    <a:pt x="679" y="2110"/>
                    <a:pt x="1243" y="2110"/>
                  </a:cubicBezTo>
                  <a:cubicBezTo>
                    <a:pt x="1627" y="2110"/>
                    <a:pt x="2031" y="2064"/>
                    <a:pt x="2287" y="1978"/>
                  </a:cubicBezTo>
                  <a:cubicBezTo>
                    <a:pt x="2906" y="1775"/>
                    <a:pt x="2679" y="632"/>
                    <a:pt x="2656" y="418"/>
                  </a:cubicBezTo>
                  <a:cubicBezTo>
                    <a:pt x="2632" y="216"/>
                    <a:pt x="2358" y="25"/>
                    <a:pt x="1632" y="1"/>
                  </a:cubicBezTo>
                  <a:cubicBezTo>
                    <a:pt x="1619" y="1"/>
                    <a:pt x="1606" y="1"/>
                    <a:pt x="1593"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37" name="Google Shape;2537;p43"/>
            <p:cNvSpPr/>
            <p:nvPr/>
          </p:nvSpPr>
          <p:spPr>
            <a:xfrm>
              <a:off x="2181196" y="4571519"/>
              <a:ext cx="523873" cy="289833"/>
            </a:xfrm>
            <a:custGeom>
              <a:avLst/>
              <a:gdLst/>
              <a:ahLst/>
              <a:cxnLst/>
              <a:rect l="l" t="t" r="r" b="b"/>
              <a:pathLst>
                <a:path w="3906" h="2161" extrusionOk="0">
                  <a:moveTo>
                    <a:pt x="2187" y="0"/>
                  </a:moveTo>
                  <a:cubicBezTo>
                    <a:pt x="1405" y="0"/>
                    <a:pt x="441" y="1077"/>
                    <a:pt x="441" y="1077"/>
                  </a:cubicBezTo>
                  <a:lnTo>
                    <a:pt x="1" y="1910"/>
                  </a:lnTo>
                  <a:cubicBezTo>
                    <a:pt x="1" y="1910"/>
                    <a:pt x="618" y="2160"/>
                    <a:pt x="1543" y="2160"/>
                  </a:cubicBezTo>
                  <a:cubicBezTo>
                    <a:pt x="1759" y="2160"/>
                    <a:pt x="1993" y="2147"/>
                    <a:pt x="2239" y="2113"/>
                  </a:cubicBezTo>
                  <a:cubicBezTo>
                    <a:pt x="3525" y="1922"/>
                    <a:pt x="3442" y="1922"/>
                    <a:pt x="3680" y="1505"/>
                  </a:cubicBezTo>
                  <a:cubicBezTo>
                    <a:pt x="3906" y="1101"/>
                    <a:pt x="3287" y="398"/>
                    <a:pt x="2465" y="53"/>
                  </a:cubicBezTo>
                  <a:cubicBezTo>
                    <a:pt x="2377" y="16"/>
                    <a:pt x="2283" y="0"/>
                    <a:pt x="2187"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38" name="Google Shape;2538;p43"/>
            <p:cNvSpPr/>
            <p:nvPr/>
          </p:nvSpPr>
          <p:spPr>
            <a:xfrm>
              <a:off x="894172" y="4469051"/>
              <a:ext cx="731490" cy="374731"/>
            </a:xfrm>
            <a:custGeom>
              <a:avLst/>
              <a:gdLst/>
              <a:ahLst/>
              <a:cxnLst/>
              <a:rect l="l" t="t" r="r" b="b"/>
              <a:pathLst>
                <a:path w="5454" h="2794" extrusionOk="0">
                  <a:moveTo>
                    <a:pt x="2504" y="1"/>
                  </a:moveTo>
                  <a:cubicBezTo>
                    <a:pt x="2360" y="1"/>
                    <a:pt x="2216" y="10"/>
                    <a:pt x="2072" y="31"/>
                  </a:cubicBezTo>
                  <a:cubicBezTo>
                    <a:pt x="1465" y="126"/>
                    <a:pt x="774" y="984"/>
                    <a:pt x="298" y="1722"/>
                  </a:cubicBezTo>
                  <a:cubicBezTo>
                    <a:pt x="0" y="2186"/>
                    <a:pt x="334" y="2793"/>
                    <a:pt x="881" y="2793"/>
                  </a:cubicBezTo>
                  <a:cubicBezTo>
                    <a:pt x="2215" y="2793"/>
                    <a:pt x="4263" y="2770"/>
                    <a:pt x="4739" y="2615"/>
                  </a:cubicBezTo>
                  <a:cubicBezTo>
                    <a:pt x="5453" y="2377"/>
                    <a:pt x="4906" y="1269"/>
                    <a:pt x="4584" y="805"/>
                  </a:cubicBezTo>
                  <a:cubicBezTo>
                    <a:pt x="4316" y="403"/>
                    <a:pt x="3432" y="1"/>
                    <a:pt x="2504"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539" name="Google Shape;2539;p43"/>
            <p:cNvSpPr/>
            <p:nvPr/>
          </p:nvSpPr>
          <p:spPr>
            <a:xfrm>
              <a:off x="1365205" y="4620742"/>
              <a:ext cx="477601" cy="240075"/>
            </a:xfrm>
            <a:custGeom>
              <a:avLst/>
              <a:gdLst/>
              <a:ahLst/>
              <a:cxnLst/>
              <a:rect l="l" t="t" r="r" b="b"/>
              <a:pathLst>
                <a:path w="3561" h="1790" extrusionOk="0">
                  <a:moveTo>
                    <a:pt x="2003" y="0"/>
                  </a:moveTo>
                  <a:cubicBezTo>
                    <a:pt x="1152" y="0"/>
                    <a:pt x="716" y="446"/>
                    <a:pt x="560" y="674"/>
                  </a:cubicBezTo>
                  <a:cubicBezTo>
                    <a:pt x="382" y="948"/>
                    <a:pt x="1" y="1484"/>
                    <a:pt x="560" y="1686"/>
                  </a:cubicBezTo>
                  <a:cubicBezTo>
                    <a:pt x="755" y="1757"/>
                    <a:pt x="1160" y="1790"/>
                    <a:pt x="1611" y="1790"/>
                  </a:cubicBezTo>
                  <a:cubicBezTo>
                    <a:pt x="2458" y="1790"/>
                    <a:pt x="3467" y="1674"/>
                    <a:pt x="3561" y="1472"/>
                  </a:cubicBezTo>
                  <a:cubicBezTo>
                    <a:pt x="3561" y="1472"/>
                    <a:pt x="3525" y="210"/>
                    <a:pt x="2406" y="31"/>
                  </a:cubicBezTo>
                  <a:cubicBezTo>
                    <a:pt x="2262" y="10"/>
                    <a:pt x="2128" y="0"/>
                    <a:pt x="2003"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grpSp>
        <p:nvGrpSpPr>
          <p:cNvPr id="2540" name="Google Shape;2540;p43"/>
          <p:cNvGrpSpPr/>
          <p:nvPr/>
        </p:nvGrpSpPr>
        <p:grpSpPr>
          <a:xfrm>
            <a:off x="439667" y="2876300"/>
            <a:ext cx="2469936" cy="3707085"/>
            <a:chOff x="329750" y="2157225"/>
            <a:chExt cx="1852452" cy="2780314"/>
          </a:xfrm>
        </p:grpSpPr>
        <p:sp>
          <p:nvSpPr>
            <p:cNvPr id="2541" name="Google Shape;2541;p43"/>
            <p:cNvSpPr/>
            <p:nvPr/>
          </p:nvSpPr>
          <p:spPr>
            <a:xfrm>
              <a:off x="1171013" y="2260478"/>
              <a:ext cx="216936" cy="123301"/>
            </a:xfrm>
            <a:custGeom>
              <a:avLst/>
              <a:gdLst/>
              <a:ahLst/>
              <a:cxnLst/>
              <a:rect l="l" t="t" r="r" b="b"/>
              <a:pathLst>
                <a:path w="2164" h="1230" extrusionOk="0">
                  <a:moveTo>
                    <a:pt x="1181" y="1"/>
                  </a:moveTo>
                  <a:cubicBezTo>
                    <a:pt x="846" y="1"/>
                    <a:pt x="533" y="109"/>
                    <a:pt x="478" y="328"/>
                  </a:cubicBezTo>
                  <a:lnTo>
                    <a:pt x="121" y="923"/>
                  </a:lnTo>
                  <a:cubicBezTo>
                    <a:pt x="0" y="1171"/>
                    <a:pt x="409" y="1229"/>
                    <a:pt x="773" y="1229"/>
                  </a:cubicBezTo>
                  <a:cubicBezTo>
                    <a:pt x="985" y="1229"/>
                    <a:pt x="1182" y="1210"/>
                    <a:pt x="1252" y="1197"/>
                  </a:cubicBezTo>
                  <a:cubicBezTo>
                    <a:pt x="1562" y="1137"/>
                    <a:pt x="1990" y="994"/>
                    <a:pt x="2074" y="637"/>
                  </a:cubicBezTo>
                  <a:cubicBezTo>
                    <a:pt x="2164" y="214"/>
                    <a:pt x="1651" y="1"/>
                    <a:pt x="1181" y="1"/>
                  </a:cubicBezTo>
                  <a:close/>
                </a:path>
              </a:pathLst>
            </a:custGeom>
            <a:solidFill>
              <a:srgbClr val="BF7783"/>
            </a:solidFill>
            <a:ln>
              <a:noFill/>
            </a:ln>
          </p:spPr>
          <p:txBody>
            <a:bodyPr spcFirstLastPara="1" wrap="square" lIns="121900" tIns="121900" rIns="121900" bIns="121900" anchor="ctr" anchorCtr="0">
              <a:noAutofit/>
            </a:bodyPr>
            <a:lstStyle/>
            <a:p>
              <a:endParaRPr sz="2489"/>
            </a:p>
          </p:txBody>
        </p:sp>
        <p:sp>
          <p:nvSpPr>
            <p:cNvPr id="2542" name="Google Shape;2542;p43"/>
            <p:cNvSpPr/>
            <p:nvPr/>
          </p:nvSpPr>
          <p:spPr>
            <a:xfrm>
              <a:off x="807121" y="3879595"/>
              <a:ext cx="971699" cy="913132"/>
            </a:xfrm>
            <a:custGeom>
              <a:avLst/>
              <a:gdLst/>
              <a:ahLst/>
              <a:cxnLst/>
              <a:rect l="l" t="t" r="r" b="b"/>
              <a:pathLst>
                <a:path w="9693" h="9109" extrusionOk="0">
                  <a:moveTo>
                    <a:pt x="1" y="0"/>
                  </a:moveTo>
                  <a:cubicBezTo>
                    <a:pt x="12" y="108"/>
                    <a:pt x="310" y="5227"/>
                    <a:pt x="310" y="5227"/>
                  </a:cubicBezTo>
                  <a:lnTo>
                    <a:pt x="2239" y="9013"/>
                  </a:lnTo>
                  <a:cubicBezTo>
                    <a:pt x="3132" y="9013"/>
                    <a:pt x="4025" y="9025"/>
                    <a:pt x="4918" y="9037"/>
                  </a:cubicBezTo>
                  <a:cubicBezTo>
                    <a:pt x="5954" y="9037"/>
                    <a:pt x="7025" y="9109"/>
                    <a:pt x="8061" y="9109"/>
                  </a:cubicBezTo>
                  <a:cubicBezTo>
                    <a:pt x="8514" y="9097"/>
                    <a:pt x="8823" y="8966"/>
                    <a:pt x="9037" y="8751"/>
                  </a:cubicBezTo>
                  <a:cubicBezTo>
                    <a:pt x="9454" y="8323"/>
                    <a:pt x="9478" y="7573"/>
                    <a:pt x="9514" y="6882"/>
                  </a:cubicBezTo>
                  <a:cubicBezTo>
                    <a:pt x="9561" y="6108"/>
                    <a:pt x="9597" y="5334"/>
                    <a:pt x="9633" y="4572"/>
                  </a:cubicBezTo>
                  <a:cubicBezTo>
                    <a:pt x="9692" y="3513"/>
                    <a:pt x="9014" y="3179"/>
                    <a:pt x="8168" y="2632"/>
                  </a:cubicBezTo>
                  <a:cubicBezTo>
                    <a:pt x="7882" y="2453"/>
                    <a:pt x="7549" y="2310"/>
                    <a:pt x="7323" y="2060"/>
                  </a:cubicBezTo>
                  <a:cubicBezTo>
                    <a:pt x="6978" y="1679"/>
                    <a:pt x="6930" y="1227"/>
                    <a:pt x="6418" y="1012"/>
                  </a:cubicBezTo>
                  <a:cubicBezTo>
                    <a:pt x="6239" y="941"/>
                    <a:pt x="6001" y="929"/>
                    <a:pt x="5823" y="893"/>
                  </a:cubicBezTo>
                  <a:cubicBezTo>
                    <a:pt x="5073" y="750"/>
                    <a:pt x="4323" y="643"/>
                    <a:pt x="3572" y="524"/>
                  </a:cubicBezTo>
                  <a:cubicBezTo>
                    <a:pt x="3322" y="489"/>
                    <a:pt x="12" y="96"/>
                    <a:pt x="1"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543" name="Google Shape;2543;p43"/>
            <p:cNvSpPr/>
            <p:nvPr/>
          </p:nvSpPr>
          <p:spPr>
            <a:xfrm>
              <a:off x="329750" y="3878993"/>
              <a:ext cx="1158961" cy="907819"/>
            </a:xfrm>
            <a:custGeom>
              <a:avLst/>
              <a:gdLst/>
              <a:ahLst/>
              <a:cxnLst/>
              <a:rect l="l" t="t" r="r" b="b"/>
              <a:pathLst>
                <a:path w="11561" h="9056" extrusionOk="0">
                  <a:moveTo>
                    <a:pt x="4701" y="0"/>
                  </a:moveTo>
                  <a:cubicBezTo>
                    <a:pt x="4144" y="0"/>
                    <a:pt x="2943" y="1282"/>
                    <a:pt x="2703" y="1626"/>
                  </a:cubicBezTo>
                  <a:cubicBezTo>
                    <a:pt x="2488" y="1959"/>
                    <a:pt x="2477" y="2364"/>
                    <a:pt x="2227" y="2685"/>
                  </a:cubicBezTo>
                  <a:cubicBezTo>
                    <a:pt x="1691" y="3388"/>
                    <a:pt x="1191" y="3745"/>
                    <a:pt x="988" y="4674"/>
                  </a:cubicBezTo>
                  <a:cubicBezTo>
                    <a:pt x="869" y="5209"/>
                    <a:pt x="833" y="5793"/>
                    <a:pt x="667" y="6317"/>
                  </a:cubicBezTo>
                  <a:cubicBezTo>
                    <a:pt x="476" y="6924"/>
                    <a:pt x="0" y="7483"/>
                    <a:pt x="167" y="8150"/>
                  </a:cubicBezTo>
                  <a:cubicBezTo>
                    <a:pt x="238" y="8436"/>
                    <a:pt x="381" y="8603"/>
                    <a:pt x="572" y="8710"/>
                  </a:cubicBezTo>
                  <a:cubicBezTo>
                    <a:pt x="855" y="8877"/>
                    <a:pt x="1169" y="8905"/>
                    <a:pt x="1486" y="8905"/>
                  </a:cubicBezTo>
                  <a:cubicBezTo>
                    <a:pt x="1648" y="8905"/>
                    <a:pt x="1811" y="8898"/>
                    <a:pt x="1970" y="8898"/>
                  </a:cubicBezTo>
                  <a:cubicBezTo>
                    <a:pt x="2077" y="8898"/>
                    <a:pt x="2183" y="8901"/>
                    <a:pt x="2286" y="8912"/>
                  </a:cubicBezTo>
                  <a:cubicBezTo>
                    <a:pt x="3241" y="9014"/>
                    <a:pt x="4197" y="9031"/>
                    <a:pt x="5150" y="9031"/>
                  </a:cubicBezTo>
                  <a:cubicBezTo>
                    <a:pt x="5621" y="9031"/>
                    <a:pt x="6091" y="9027"/>
                    <a:pt x="6561" y="9027"/>
                  </a:cubicBezTo>
                  <a:cubicBezTo>
                    <a:pt x="6811" y="9027"/>
                    <a:pt x="7061" y="9028"/>
                    <a:pt x="7310" y="9031"/>
                  </a:cubicBezTo>
                  <a:cubicBezTo>
                    <a:pt x="8680" y="9055"/>
                    <a:pt x="10049" y="9043"/>
                    <a:pt x="11418" y="9055"/>
                  </a:cubicBezTo>
                  <a:cubicBezTo>
                    <a:pt x="11418" y="9055"/>
                    <a:pt x="11513" y="6995"/>
                    <a:pt x="11537" y="6591"/>
                  </a:cubicBezTo>
                  <a:cubicBezTo>
                    <a:pt x="11561" y="6198"/>
                    <a:pt x="10108" y="2364"/>
                    <a:pt x="9501" y="1876"/>
                  </a:cubicBezTo>
                  <a:cubicBezTo>
                    <a:pt x="8882" y="1388"/>
                    <a:pt x="5394" y="125"/>
                    <a:pt x="4763" y="6"/>
                  </a:cubicBezTo>
                  <a:cubicBezTo>
                    <a:pt x="4743" y="2"/>
                    <a:pt x="4722" y="0"/>
                    <a:pt x="470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544" name="Google Shape;2544;p43"/>
            <p:cNvSpPr/>
            <p:nvPr/>
          </p:nvSpPr>
          <p:spPr>
            <a:xfrm>
              <a:off x="1631643" y="3951730"/>
              <a:ext cx="550559" cy="933682"/>
            </a:xfrm>
            <a:custGeom>
              <a:avLst/>
              <a:gdLst/>
              <a:ahLst/>
              <a:cxnLst/>
              <a:rect l="l" t="t" r="r" b="b"/>
              <a:pathLst>
                <a:path w="5492" h="9314" extrusionOk="0">
                  <a:moveTo>
                    <a:pt x="1091" y="0"/>
                  </a:moveTo>
                  <a:cubicBezTo>
                    <a:pt x="0" y="0"/>
                    <a:pt x="43" y="1668"/>
                    <a:pt x="169" y="2542"/>
                  </a:cubicBezTo>
                  <a:cubicBezTo>
                    <a:pt x="419" y="4162"/>
                    <a:pt x="1336" y="5578"/>
                    <a:pt x="1717" y="7162"/>
                  </a:cubicBezTo>
                  <a:cubicBezTo>
                    <a:pt x="1777" y="7400"/>
                    <a:pt x="1765" y="7841"/>
                    <a:pt x="1777" y="8257"/>
                  </a:cubicBezTo>
                  <a:cubicBezTo>
                    <a:pt x="1789" y="8591"/>
                    <a:pt x="1765" y="9019"/>
                    <a:pt x="2086" y="9174"/>
                  </a:cubicBezTo>
                  <a:cubicBezTo>
                    <a:pt x="2170" y="9213"/>
                    <a:pt x="2264" y="9227"/>
                    <a:pt x="2363" y="9227"/>
                  </a:cubicBezTo>
                  <a:cubicBezTo>
                    <a:pt x="2631" y="9227"/>
                    <a:pt x="2935" y="9123"/>
                    <a:pt x="3170" y="9115"/>
                  </a:cubicBezTo>
                  <a:cubicBezTo>
                    <a:pt x="3175" y="9114"/>
                    <a:pt x="3181" y="9114"/>
                    <a:pt x="3187" y="9114"/>
                  </a:cubicBezTo>
                  <a:cubicBezTo>
                    <a:pt x="3491" y="9114"/>
                    <a:pt x="4151" y="9313"/>
                    <a:pt x="4641" y="9313"/>
                  </a:cubicBezTo>
                  <a:cubicBezTo>
                    <a:pt x="4886" y="9313"/>
                    <a:pt x="5088" y="9263"/>
                    <a:pt x="5182" y="9115"/>
                  </a:cubicBezTo>
                  <a:cubicBezTo>
                    <a:pt x="5492" y="8603"/>
                    <a:pt x="4575" y="8626"/>
                    <a:pt x="4229" y="8495"/>
                  </a:cubicBezTo>
                  <a:cubicBezTo>
                    <a:pt x="2289" y="7817"/>
                    <a:pt x="2324" y="5424"/>
                    <a:pt x="2372" y="3721"/>
                  </a:cubicBezTo>
                  <a:cubicBezTo>
                    <a:pt x="2396" y="2792"/>
                    <a:pt x="2729" y="471"/>
                    <a:pt x="1574" y="90"/>
                  </a:cubicBezTo>
                  <a:cubicBezTo>
                    <a:pt x="1392" y="28"/>
                    <a:pt x="1232" y="0"/>
                    <a:pt x="1091" y="0"/>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545" name="Google Shape;2545;p43"/>
            <p:cNvSpPr/>
            <p:nvPr/>
          </p:nvSpPr>
          <p:spPr>
            <a:xfrm>
              <a:off x="1301232" y="3952532"/>
              <a:ext cx="429761" cy="985007"/>
            </a:xfrm>
            <a:custGeom>
              <a:avLst/>
              <a:gdLst/>
              <a:ahLst/>
              <a:cxnLst/>
              <a:rect l="l" t="t" r="r" b="b"/>
              <a:pathLst>
                <a:path w="4287" h="9826" extrusionOk="0">
                  <a:moveTo>
                    <a:pt x="1184" y="1"/>
                  </a:moveTo>
                  <a:cubicBezTo>
                    <a:pt x="239" y="1"/>
                    <a:pt x="35" y="1526"/>
                    <a:pt x="25" y="2368"/>
                  </a:cubicBezTo>
                  <a:cubicBezTo>
                    <a:pt x="1" y="4011"/>
                    <a:pt x="667" y="5558"/>
                    <a:pt x="798" y="7178"/>
                  </a:cubicBezTo>
                  <a:cubicBezTo>
                    <a:pt x="810" y="7416"/>
                    <a:pt x="727" y="7856"/>
                    <a:pt x="679" y="8273"/>
                  </a:cubicBezTo>
                  <a:cubicBezTo>
                    <a:pt x="608" y="8821"/>
                    <a:pt x="560" y="9273"/>
                    <a:pt x="1227" y="9345"/>
                  </a:cubicBezTo>
                  <a:cubicBezTo>
                    <a:pt x="1727" y="9392"/>
                    <a:pt x="2191" y="9523"/>
                    <a:pt x="2680" y="9690"/>
                  </a:cubicBezTo>
                  <a:cubicBezTo>
                    <a:pt x="2853" y="9746"/>
                    <a:pt x="3153" y="9826"/>
                    <a:pt x="3422" y="9826"/>
                  </a:cubicBezTo>
                  <a:cubicBezTo>
                    <a:pt x="3614" y="9826"/>
                    <a:pt x="3790" y="9785"/>
                    <a:pt x="3894" y="9666"/>
                  </a:cubicBezTo>
                  <a:cubicBezTo>
                    <a:pt x="4287" y="9214"/>
                    <a:pt x="3382" y="9083"/>
                    <a:pt x="3049" y="8904"/>
                  </a:cubicBezTo>
                  <a:cubicBezTo>
                    <a:pt x="1251" y="7916"/>
                    <a:pt x="1680" y="5558"/>
                    <a:pt x="1989" y="3892"/>
                  </a:cubicBezTo>
                  <a:cubicBezTo>
                    <a:pt x="2168" y="2975"/>
                    <a:pt x="2882" y="736"/>
                    <a:pt x="1799" y="177"/>
                  </a:cubicBezTo>
                  <a:cubicBezTo>
                    <a:pt x="1565" y="54"/>
                    <a:pt x="1361" y="1"/>
                    <a:pt x="1184"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546" name="Google Shape;2546;p43"/>
            <p:cNvSpPr/>
            <p:nvPr/>
          </p:nvSpPr>
          <p:spPr>
            <a:xfrm>
              <a:off x="780856" y="2624973"/>
              <a:ext cx="680480" cy="631243"/>
            </a:xfrm>
            <a:custGeom>
              <a:avLst/>
              <a:gdLst/>
              <a:ahLst/>
              <a:cxnLst/>
              <a:rect l="l" t="t" r="r" b="b"/>
              <a:pathLst>
                <a:path w="6788" h="6297" extrusionOk="0">
                  <a:moveTo>
                    <a:pt x="2905" y="1"/>
                  </a:moveTo>
                  <a:cubicBezTo>
                    <a:pt x="2773" y="1"/>
                    <a:pt x="2669" y="50"/>
                    <a:pt x="2620" y="180"/>
                  </a:cubicBezTo>
                  <a:cubicBezTo>
                    <a:pt x="2501" y="490"/>
                    <a:pt x="2608" y="847"/>
                    <a:pt x="2596" y="1168"/>
                  </a:cubicBezTo>
                  <a:cubicBezTo>
                    <a:pt x="2596" y="1180"/>
                    <a:pt x="2584" y="1180"/>
                    <a:pt x="2584" y="1180"/>
                  </a:cubicBezTo>
                  <a:cubicBezTo>
                    <a:pt x="2560" y="1787"/>
                    <a:pt x="2120" y="2288"/>
                    <a:pt x="1525" y="2419"/>
                  </a:cubicBezTo>
                  <a:cubicBezTo>
                    <a:pt x="1144" y="2514"/>
                    <a:pt x="703" y="2680"/>
                    <a:pt x="358" y="3026"/>
                  </a:cubicBezTo>
                  <a:cubicBezTo>
                    <a:pt x="48" y="3311"/>
                    <a:pt x="1" y="3859"/>
                    <a:pt x="239" y="4204"/>
                  </a:cubicBezTo>
                  <a:cubicBezTo>
                    <a:pt x="417" y="4443"/>
                    <a:pt x="703" y="4585"/>
                    <a:pt x="834" y="4859"/>
                  </a:cubicBezTo>
                  <a:cubicBezTo>
                    <a:pt x="1001" y="5205"/>
                    <a:pt x="941" y="5633"/>
                    <a:pt x="1060" y="5990"/>
                  </a:cubicBezTo>
                  <a:cubicBezTo>
                    <a:pt x="1137" y="6217"/>
                    <a:pt x="1258" y="6297"/>
                    <a:pt x="1400" y="6297"/>
                  </a:cubicBezTo>
                  <a:cubicBezTo>
                    <a:pt x="1676" y="6297"/>
                    <a:pt x="2031" y="5997"/>
                    <a:pt x="2299" y="5895"/>
                  </a:cubicBezTo>
                  <a:cubicBezTo>
                    <a:pt x="3049" y="5609"/>
                    <a:pt x="3787" y="5181"/>
                    <a:pt x="4489" y="4788"/>
                  </a:cubicBezTo>
                  <a:cubicBezTo>
                    <a:pt x="4977" y="4740"/>
                    <a:pt x="5370" y="4705"/>
                    <a:pt x="5370" y="4705"/>
                  </a:cubicBezTo>
                  <a:cubicBezTo>
                    <a:pt x="5370" y="4705"/>
                    <a:pt x="5394" y="4502"/>
                    <a:pt x="5430" y="4216"/>
                  </a:cubicBezTo>
                  <a:cubicBezTo>
                    <a:pt x="6275" y="3681"/>
                    <a:pt x="6787" y="3181"/>
                    <a:pt x="6454" y="2919"/>
                  </a:cubicBezTo>
                  <a:cubicBezTo>
                    <a:pt x="6073" y="2645"/>
                    <a:pt x="5620" y="2466"/>
                    <a:pt x="5168" y="2359"/>
                  </a:cubicBezTo>
                  <a:cubicBezTo>
                    <a:pt x="4704" y="2252"/>
                    <a:pt x="4406" y="2359"/>
                    <a:pt x="4311" y="1799"/>
                  </a:cubicBezTo>
                  <a:cubicBezTo>
                    <a:pt x="4251" y="1502"/>
                    <a:pt x="4275" y="1192"/>
                    <a:pt x="4299" y="883"/>
                  </a:cubicBezTo>
                  <a:cubicBezTo>
                    <a:pt x="4311" y="573"/>
                    <a:pt x="4323" y="549"/>
                    <a:pt x="4037" y="442"/>
                  </a:cubicBezTo>
                  <a:cubicBezTo>
                    <a:pt x="3803" y="347"/>
                    <a:pt x="3256" y="1"/>
                    <a:pt x="2905"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547" name="Google Shape;2547;p43"/>
            <p:cNvSpPr/>
            <p:nvPr/>
          </p:nvSpPr>
          <p:spPr>
            <a:xfrm>
              <a:off x="1254718" y="2922002"/>
              <a:ext cx="837969" cy="662018"/>
            </a:xfrm>
            <a:custGeom>
              <a:avLst/>
              <a:gdLst/>
              <a:ahLst/>
              <a:cxnLst/>
              <a:rect l="l" t="t" r="r" b="b"/>
              <a:pathLst>
                <a:path w="8359" h="6604" extrusionOk="0">
                  <a:moveTo>
                    <a:pt x="1673" y="0"/>
                  </a:moveTo>
                  <a:cubicBezTo>
                    <a:pt x="1138" y="0"/>
                    <a:pt x="0" y="1682"/>
                    <a:pt x="0" y="1682"/>
                  </a:cubicBezTo>
                  <a:cubicBezTo>
                    <a:pt x="0" y="1682"/>
                    <a:pt x="3084" y="6492"/>
                    <a:pt x="4120" y="6599"/>
                  </a:cubicBezTo>
                  <a:cubicBezTo>
                    <a:pt x="4152" y="6602"/>
                    <a:pt x="4185" y="6604"/>
                    <a:pt x="4220" y="6604"/>
                  </a:cubicBezTo>
                  <a:cubicBezTo>
                    <a:pt x="5296" y="6604"/>
                    <a:pt x="7608" y="5218"/>
                    <a:pt x="7608" y="5218"/>
                  </a:cubicBezTo>
                  <a:cubicBezTo>
                    <a:pt x="7608" y="5218"/>
                    <a:pt x="8180" y="4849"/>
                    <a:pt x="8275" y="4682"/>
                  </a:cubicBezTo>
                  <a:cubicBezTo>
                    <a:pt x="8359" y="4528"/>
                    <a:pt x="8263" y="3980"/>
                    <a:pt x="8263" y="3980"/>
                  </a:cubicBezTo>
                  <a:cubicBezTo>
                    <a:pt x="8263" y="3980"/>
                    <a:pt x="8235" y="3971"/>
                    <a:pt x="8201" y="3971"/>
                  </a:cubicBezTo>
                  <a:cubicBezTo>
                    <a:pt x="8135" y="3971"/>
                    <a:pt x="8046" y="4002"/>
                    <a:pt x="8085" y="4182"/>
                  </a:cubicBezTo>
                  <a:cubicBezTo>
                    <a:pt x="8156" y="4468"/>
                    <a:pt x="7680" y="4432"/>
                    <a:pt x="7489" y="4539"/>
                  </a:cubicBezTo>
                  <a:cubicBezTo>
                    <a:pt x="7382" y="4599"/>
                    <a:pt x="7311" y="4682"/>
                    <a:pt x="7263" y="4754"/>
                  </a:cubicBezTo>
                  <a:cubicBezTo>
                    <a:pt x="6120" y="4939"/>
                    <a:pt x="5088" y="5123"/>
                    <a:pt x="4745" y="5123"/>
                  </a:cubicBezTo>
                  <a:cubicBezTo>
                    <a:pt x="4734" y="5123"/>
                    <a:pt x="4725" y="5123"/>
                    <a:pt x="4715" y="5123"/>
                  </a:cubicBezTo>
                  <a:cubicBezTo>
                    <a:pt x="4596" y="5123"/>
                    <a:pt x="2560" y="753"/>
                    <a:pt x="1810" y="51"/>
                  </a:cubicBezTo>
                  <a:cubicBezTo>
                    <a:pt x="1771" y="16"/>
                    <a:pt x="1725" y="0"/>
                    <a:pt x="1673" y="0"/>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548" name="Google Shape;2548;p43"/>
            <p:cNvSpPr/>
            <p:nvPr/>
          </p:nvSpPr>
          <p:spPr>
            <a:xfrm>
              <a:off x="1973180" y="3322886"/>
              <a:ext cx="76489" cy="94832"/>
            </a:xfrm>
            <a:custGeom>
              <a:avLst/>
              <a:gdLst/>
              <a:ahLst/>
              <a:cxnLst/>
              <a:rect l="l" t="t" r="r" b="b"/>
              <a:pathLst>
                <a:path w="763" h="946" extrusionOk="0">
                  <a:moveTo>
                    <a:pt x="716" y="1"/>
                  </a:moveTo>
                  <a:cubicBezTo>
                    <a:pt x="705" y="1"/>
                    <a:pt x="693" y="9"/>
                    <a:pt x="680" y="29"/>
                  </a:cubicBezTo>
                  <a:cubicBezTo>
                    <a:pt x="537" y="243"/>
                    <a:pt x="334" y="302"/>
                    <a:pt x="263" y="374"/>
                  </a:cubicBezTo>
                  <a:cubicBezTo>
                    <a:pt x="144" y="505"/>
                    <a:pt x="1" y="945"/>
                    <a:pt x="1" y="945"/>
                  </a:cubicBezTo>
                  <a:lnTo>
                    <a:pt x="525" y="636"/>
                  </a:lnTo>
                  <a:cubicBezTo>
                    <a:pt x="525" y="636"/>
                    <a:pt x="763" y="171"/>
                    <a:pt x="763" y="88"/>
                  </a:cubicBezTo>
                  <a:cubicBezTo>
                    <a:pt x="763" y="54"/>
                    <a:pt x="744" y="1"/>
                    <a:pt x="716" y="1"/>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549" name="Google Shape;2549;p43"/>
            <p:cNvSpPr/>
            <p:nvPr/>
          </p:nvSpPr>
          <p:spPr>
            <a:xfrm>
              <a:off x="878696" y="2860551"/>
              <a:ext cx="1110141" cy="1486232"/>
            </a:xfrm>
            <a:custGeom>
              <a:avLst/>
              <a:gdLst/>
              <a:ahLst/>
              <a:cxnLst/>
              <a:rect l="l" t="t" r="r" b="b"/>
              <a:pathLst>
                <a:path w="11074" h="14826" extrusionOk="0">
                  <a:moveTo>
                    <a:pt x="4363" y="1"/>
                  </a:moveTo>
                  <a:cubicBezTo>
                    <a:pt x="4295" y="1"/>
                    <a:pt x="4222" y="7"/>
                    <a:pt x="4144" y="21"/>
                  </a:cubicBezTo>
                  <a:cubicBezTo>
                    <a:pt x="4144" y="21"/>
                    <a:pt x="4061" y="378"/>
                    <a:pt x="4061" y="402"/>
                  </a:cubicBezTo>
                  <a:cubicBezTo>
                    <a:pt x="3930" y="747"/>
                    <a:pt x="3728" y="1081"/>
                    <a:pt x="3478" y="1366"/>
                  </a:cubicBezTo>
                  <a:cubicBezTo>
                    <a:pt x="3073" y="1843"/>
                    <a:pt x="2561" y="2224"/>
                    <a:pt x="2025" y="2521"/>
                  </a:cubicBezTo>
                  <a:cubicBezTo>
                    <a:pt x="1632" y="2747"/>
                    <a:pt x="1215" y="2926"/>
                    <a:pt x="787" y="3093"/>
                  </a:cubicBezTo>
                  <a:cubicBezTo>
                    <a:pt x="477" y="3212"/>
                    <a:pt x="1" y="3295"/>
                    <a:pt x="1" y="3712"/>
                  </a:cubicBezTo>
                  <a:cubicBezTo>
                    <a:pt x="1" y="3986"/>
                    <a:pt x="144" y="4260"/>
                    <a:pt x="215" y="4521"/>
                  </a:cubicBezTo>
                  <a:cubicBezTo>
                    <a:pt x="453" y="5379"/>
                    <a:pt x="501" y="6200"/>
                    <a:pt x="299" y="7057"/>
                  </a:cubicBezTo>
                  <a:cubicBezTo>
                    <a:pt x="108" y="7843"/>
                    <a:pt x="60" y="8951"/>
                    <a:pt x="453" y="9689"/>
                  </a:cubicBezTo>
                  <a:cubicBezTo>
                    <a:pt x="942" y="10629"/>
                    <a:pt x="1608" y="11082"/>
                    <a:pt x="2549" y="11487"/>
                  </a:cubicBezTo>
                  <a:cubicBezTo>
                    <a:pt x="2977" y="11677"/>
                    <a:pt x="3239" y="11796"/>
                    <a:pt x="3299" y="12284"/>
                  </a:cubicBezTo>
                  <a:cubicBezTo>
                    <a:pt x="3382" y="12903"/>
                    <a:pt x="3323" y="13511"/>
                    <a:pt x="3489" y="14118"/>
                  </a:cubicBezTo>
                  <a:cubicBezTo>
                    <a:pt x="3597" y="14483"/>
                    <a:pt x="3804" y="14825"/>
                    <a:pt x="4092" y="14825"/>
                  </a:cubicBezTo>
                  <a:cubicBezTo>
                    <a:pt x="4218" y="14825"/>
                    <a:pt x="4358" y="14761"/>
                    <a:pt x="4513" y="14606"/>
                  </a:cubicBezTo>
                  <a:cubicBezTo>
                    <a:pt x="4918" y="14201"/>
                    <a:pt x="5192" y="13606"/>
                    <a:pt x="5668" y="13296"/>
                  </a:cubicBezTo>
                  <a:cubicBezTo>
                    <a:pt x="5837" y="13181"/>
                    <a:pt x="5983" y="13138"/>
                    <a:pt x="6115" y="13138"/>
                  </a:cubicBezTo>
                  <a:cubicBezTo>
                    <a:pt x="6487" y="13138"/>
                    <a:pt x="6761" y="13470"/>
                    <a:pt x="7182" y="13470"/>
                  </a:cubicBezTo>
                  <a:cubicBezTo>
                    <a:pt x="7216" y="13470"/>
                    <a:pt x="7251" y="13468"/>
                    <a:pt x="7288" y="13463"/>
                  </a:cubicBezTo>
                  <a:cubicBezTo>
                    <a:pt x="7919" y="13380"/>
                    <a:pt x="7811" y="12880"/>
                    <a:pt x="7954" y="12451"/>
                  </a:cubicBezTo>
                  <a:cubicBezTo>
                    <a:pt x="8085" y="12046"/>
                    <a:pt x="8478" y="11808"/>
                    <a:pt x="8895" y="11760"/>
                  </a:cubicBezTo>
                  <a:cubicBezTo>
                    <a:pt x="8916" y="11758"/>
                    <a:pt x="8938" y="11757"/>
                    <a:pt x="8959" y="11757"/>
                  </a:cubicBezTo>
                  <a:cubicBezTo>
                    <a:pt x="9239" y="11757"/>
                    <a:pt x="9569" y="11946"/>
                    <a:pt x="9850" y="11946"/>
                  </a:cubicBezTo>
                  <a:cubicBezTo>
                    <a:pt x="9967" y="11946"/>
                    <a:pt x="10076" y="11913"/>
                    <a:pt x="10169" y="11820"/>
                  </a:cubicBezTo>
                  <a:cubicBezTo>
                    <a:pt x="11074" y="10927"/>
                    <a:pt x="8943" y="9451"/>
                    <a:pt x="8359" y="8962"/>
                  </a:cubicBezTo>
                  <a:cubicBezTo>
                    <a:pt x="7502" y="8236"/>
                    <a:pt x="6061" y="7927"/>
                    <a:pt x="5680" y="6748"/>
                  </a:cubicBezTo>
                  <a:cubicBezTo>
                    <a:pt x="5335" y="5688"/>
                    <a:pt x="5287" y="4617"/>
                    <a:pt x="5216" y="3521"/>
                  </a:cubicBezTo>
                  <a:cubicBezTo>
                    <a:pt x="5168" y="2819"/>
                    <a:pt x="5144" y="2116"/>
                    <a:pt x="5109" y="1414"/>
                  </a:cubicBezTo>
                  <a:cubicBezTo>
                    <a:pt x="5085" y="1033"/>
                    <a:pt x="5109" y="569"/>
                    <a:pt x="4978" y="199"/>
                  </a:cubicBezTo>
                  <a:cubicBezTo>
                    <a:pt x="4978" y="199"/>
                    <a:pt x="4753" y="1"/>
                    <a:pt x="436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550" name="Google Shape;2550;p43"/>
            <p:cNvSpPr/>
            <p:nvPr/>
          </p:nvSpPr>
          <p:spPr>
            <a:xfrm>
              <a:off x="1166402" y="3086606"/>
              <a:ext cx="907240" cy="345043"/>
            </a:xfrm>
            <a:custGeom>
              <a:avLst/>
              <a:gdLst/>
              <a:ahLst/>
              <a:cxnLst/>
              <a:rect l="l" t="t" r="r" b="b"/>
              <a:pathLst>
                <a:path w="9050" h="3442" extrusionOk="0">
                  <a:moveTo>
                    <a:pt x="8055" y="0"/>
                  </a:moveTo>
                  <a:cubicBezTo>
                    <a:pt x="8025" y="0"/>
                    <a:pt x="7995" y="1"/>
                    <a:pt x="7966" y="4"/>
                  </a:cubicBezTo>
                  <a:cubicBezTo>
                    <a:pt x="7585" y="40"/>
                    <a:pt x="7442" y="266"/>
                    <a:pt x="7275" y="731"/>
                  </a:cubicBezTo>
                  <a:cubicBezTo>
                    <a:pt x="7239" y="814"/>
                    <a:pt x="7204" y="885"/>
                    <a:pt x="7156" y="957"/>
                  </a:cubicBezTo>
                  <a:cubicBezTo>
                    <a:pt x="7096" y="1052"/>
                    <a:pt x="7001" y="1159"/>
                    <a:pt x="6930" y="1159"/>
                  </a:cubicBezTo>
                  <a:lnTo>
                    <a:pt x="2417" y="1159"/>
                  </a:lnTo>
                  <a:cubicBezTo>
                    <a:pt x="2155" y="1159"/>
                    <a:pt x="1929" y="981"/>
                    <a:pt x="1858" y="731"/>
                  </a:cubicBezTo>
                  <a:cubicBezTo>
                    <a:pt x="1846" y="695"/>
                    <a:pt x="1846" y="671"/>
                    <a:pt x="1834" y="635"/>
                  </a:cubicBezTo>
                  <a:cubicBezTo>
                    <a:pt x="1694" y="263"/>
                    <a:pt x="1349" y="4"/>
                    <a:pt x="956" y="4"/>
                  </a:cubicBezTo>
                  <a:cubicBezTo>
                    <a:pt x="947" y="4"/>
                    <a:pt x="938" y="4"/>
                    <a:pt x="929" y="4"/>
                  </a:cubicBezTo>
                  <a:cubicBezTo>
                    <a:pt x="417" y="16"/>
                    <a:pt x="12" y="433"/>
                    <a:pt x="12" y="933"/>
                  </a:cubicBezTo>
                  <a:cubicBezTo>
                    <a:pt x="12" y="1052"/>
                    <a:pt x="24" y="1147"/>
                    <a:pt x="60" y="1254"/>
                  </a:cubicBezTo>
                  <a:cubicBezTo>
                    <a:pt x="167" y="1552"/>
                    <a:pt x="179" y="1885"/>
                    <a:pt x="60" y="2183"/>
                  </a:cubicBezTo>
                  <a:cubicBezTo>
                    <a:pt x="12" y="2326"/>
                    <a:pt x="0" y="2481"/>
                    <a:pt x="12" y="2636"/>
                  </a:cubicBezTo>
                  <a:cubicBezTo>
                    <a:pt x="72" y="3052"/>
                    <a:pt x="405" y="3374"/>
                    <a:pt x="822" y="3433"/>
                  </a:cubicBezTo>
                  <a:cubicBezTo>
                    <a:pt x="864" y="3439"/>
                    <a:pt x="906" y="3441"/>
                    <a:pt x="947" y="3441"/>
                  </a:cubicBezTo>
                  <a:cubicBezTo>
                    <a:pt x="1265" y="3441"/>
                    <a:pt x="1546" y="3283"/>
                    <a:pt x="1715" y="3040"/>
                  </a:cubicBezTo>
                  <a:cubicBezTo>
                    <a:pt x="1917" y="2755"/>
                    <a:pt x="2227" y="2576"/>
                    <a:pt x="2572" y="2576"/>
                  </a:cubicBezTo>
                  <a:lnTo>
                    <a:pt x="5977" y="2576"/>
                  </a:lnTo>
                  <a:cubicBezTo>
                    <a:pt x="6525" y="2576"/>
                    <a:pt x="7037" y="2814"/>
                    <a:pt x="7442" y="3183"/>
                  </a:cubicBezTo>
                  <a:cubicBezTo>
                    <a:pt x="7606" y="3347"/>
                    <a:pt x="7840" y="3441"/>
                    <a:pt x="8085" y="3441"/>
                  </a:cubicBezTo>
                  <a:cubicBezTo>
                    <a:pt x="8124" y="3441"/>
                    <a:pt x="8164" y="3438"/>
                    <a:pt x="8204" y="3433"/>
                  </a:cubicBezTo>
                  <a:cubicBezTo>
                    <a:pt x="8620" y="3374"/>
                    <a:pt x="8954" y="3052"/>
                    <a:pt x="9013" y="2636"/>
                  </a:cubicBezTo>
                  <a:cubicBezTo>
                    <a:pt x="9049" y="2397"/>
                    <a:pt x="8990" y="2171"/>
                    <a:pt x="8870" y="1993"/>
                  </a:cubicBezTo>
                  <a:cubicBezTo>
                    <a:pt x="8763" y="1826"/>
                    <a:pt x="8763" y="1612"/>
                    <a:pt x="8870" y="1445"/>
                  </a:cubicBezTo>
                  <a:cubicBezTo>
                    <a:pt x="8978" y="1266"/>
                    <a:pt x="9037" y="1064"/>
                    <a:pt x="9013" y="838"/>
                  </a:cubicBezTo>
                  <a:cubicBezTo>
                    <a:pt x="8969" y="356"/>
                    <a:pt x="8533" y="0"/>
                    <a:pt x="805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551" name="Google Shape;2551;p43"/>
            <p:cNvSpPr/>
            <p:nvPr/>
          </p:nvSpPr>
          <p:spPr>
            <a:xfrm>
              <a:off x="625676" y="2914985"/>
              <a:ext cx="694815" cy="707730"/>
            </a:xfrm>
            <a:custGeom>
              <a:avLst/>
              <a:gdLst/>
              <a:ahLst/>
              <a:cxnLst/>
              <a:rect l="l" t="t" r="r" b="b"/>
              <a:pathLst>
                <a:path w="6931" h="7060" extrusionOk="0">
                  <a:moveTo>
                    <a:pt x="2034" y="1"/>
                  </a:moveTo>
                  <a:cubicBezTo>
                    <a:pt x="1977" y="1"/>
                    <a:pt x="1453" y="741"/>
                    <a:pt x="1430" y="776"/>
                  </a:cubicBezTo>
                  <a:cubicBezTo>
                    <a:pt x="894" y="1621"/>
                    <a:pt x="584" y="2585"/>
                    <a:pt x="394" y="3562"/>
                  </a:cubicBezTo>
                  <a:cubicBezTo>
                    <a:pt x="251" y="4228"/>
                    <a:pt x="167" y="4907"/>
                    <a:pt x="120" y="5598"/>
                  </a:cubicBezTo>
                  <a:cubicBezTo>
                    <a:pt x="96" y="6003"/>
                    <a:pt x="1" y="6669"/>
                    <a:pt x="406" y="6943"/>
                  </a:cubicBezTo>
                  <a:cubicBezTo>
                    <a:pt x="532" y="7027"/>
                    <a:pt x="669" y="7059"/>
                    <a:pt x="809" y="7059"/>
                  </a:cubicBezTo>
                  <a:cubicBezTo>
                    <a:pt x="1065" y="7059"/>
                    <a:pt x="1334" y="6952"/>
                    <a:pt x="1572" y="6860"/>
                  </a:cubicBezTo>
                  <a:cubicBezTo>
                    <a:pt x="2775" y="6395"/>
                    <a:pt x="3906" y="5681"/>
                    <a:pt x="4978" y="4967"/>
                  </a:cubicBezTo>
                  <a:lnTo>
                    <a:pt x="4978" y="4955"/>
                  </a:lnTo>
                  <a:cubicBezTo>
                    <a:pt x="5120" y="5193"/>
                    <a:pt x="5430" y="5252"/>
                    <a:pt x="5668" y="5324"/>
                  </a:cubicBezTo>
                  <a:cubicBezTo>
                    <a:pt x="5762" y="5346"/>
                    <a:pt x="5848" y="5353"/>
                    <a:pt x="5932" y="5353"/>
                  </a:cubicBezTo>
                  <a:cubicBezTo>
                    <a:pt x="6080" y="5353"/>
                    <a:pt x="6219" y="5331"/>
                    <a:pt x="6375" y="5331"/>
                  </a:cubicBezTo>
                  <a:cubicBezTo>
                    <a:pt x="6412" y="5331"/>
                    <a:pt x="6450" y="5333"/>
                    <a:pt x="6490" y="5336"/>
                  </a:cubicBezTo>
                  <a:cubicBezTo>
                    <a:pt x="6533" y="5342"/>
                    <a:pt x="6635" y="5361"/>
                    <a:pt x="6728" y="5361"/>
                  </a:cubicBezTo>
                  <a:cubicBezTo>
                    <a:pt x="6812" y="5361"/>
                    <a:pt x="6889" y="5345"/>
                    <a:pt x="6906" y="5288"/>
                  </a:cubicBezTo>
                  <a:cubicBezTo>
                    <a:pt x="6930" y="5169"/>
                    <a:pt x="6656" y="5121"/>
                    <a:pt x="6585" y="5098"/>
                  </a:cubicBezTo>
                  <a:cubicBezTo>
                    <a:pt x="6514" y="5086"/>
                    <a:pt x="6347" y="5074"/>
                    <a:pt x="6204" y="5050"/>
                  </a:cubicBezTo>
                  <a:cubicBezTo>
                    <a:pt x="6061" y="5014"/>
                    <a:pt x="5954" y="4955"/>
                    <a:pt x="6073" y="4824"/>
                  </a:cubicBezTo>
                  <a:cubicBezTo>
                    <a:pt x="6156" y="4729"/>
                    <a:pt x="6347" y="4752"/>
                    <a:pt x="6418" y="4645"/>
                  </a:cubicBezTo>
                  <a:cubicBezTo>
                    <a:pt x="6496" y="4523"/>
                    <a:pt x="6434" y="4491"/>
                    <a:pt x="6333" y="4491"/>
                  </a:cubicBezTo>
                  <a:cubicBezTo>
                    <a:pt x="6226" y="4491"/>
                    <a:pt x="6077" y="4527"/>
                    <a:pt x="6005" y="4527"/>
                  </a:cubicBezTo>
                  <a:cubicBezTo>
                    <a:pt x="5999" y="4527"/>
                    <a:pt x="5994" y="4527"/>
                    <a:pt x="5990" y="4526"/>
                  </a:cubicBezTo>
                  <a:cubicBezTo>
                    <a:pt x="5811" y="4502"/>
                    <a:pt x="5644" y="4407"/>
                    <a:pt x="5466" y="4407"/>
                  </a:cubicBezTo>
                  <a:cubicBezTo>
                    <a:pt x="5459" y="4406"/>
                    <a:pt x="5452" y="4406"/>
                    <a:pt x="5445" y="4406"/>
                  </a:cubicBezTo>
                  <a:cubicBezTo>
                    <a:pt x="5354" y="4406"/>
                    <a:pt x="5196" y="4456"/>
                    <a:pt x="5094" y="4456"/>
                  </a:cubicBezTo>
                  <a:cubicBezTo>
                    <a:pt x="5066" y="4456"/>
                    <a:pt x="5042" y="4452"/>
                    <a:pt x="5025" y="4443"/>
                  </a:cubicBezTo>
                  <a:cubicBezTo>
                    <a:pt x="4942" y="4455"/>
                    <a:pt x="4894" y="4479"/>
                    <a:pt x="4894" y="4479"/>
                  </a:cubicBezTo>
                  <a:lnTo>
                    <a:pt x="1763" y="5157"/>
                  </a:lnTo>
                  <a:cubicBezTo>
                    <a:pt x="1763" y="5121"/>
                    <a:pt x="1763" y="5098"/>
                    <a:pt x="1763" y="5074"/>
                  </a:cubicBezTo>
                  <a:cubicBezTo>
                    <a:pt x="1775" y="3657"/>
                    <a:pt x="3466" y="1442"/>
                    <a:pt x="3466" y="1442"/>
                  </a:cubicBezTo>
                  <a:cubicBezTo>
                    <a:pt x="3466" y="1442"/>
                    <a:pt x="2037" y="2"/>
                    <a:pt x="2037" y="2"/>
                  </a:cubicBezTo>
                  <a:cubicBezTo>
                    <a:pt x="2036" y="1"/>
                    <a:pt x="2035" y="1"/>
                    <a:pt x="2034"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552" name="Google Shape;2552;p43"/>
            <p:cNvSpPr/>
            <p:nvPr/>
          </p:nvSpPr>
          <p:spPr>
            <a:xfrm>
              <a:off x="1181940" y="2413955"/>
              <a:ext cx="231572" cy="478971"/>
            </a:xfrm>
            <a:custGeom>
              <a:avLst/>
              <a:gdLst/>
              <a:ahLst/>
              <a:cxnLst/>
              <a:rect l="l" t="t" r="r" b="b"/>
              <a:pathLst>
                <a:path w="2310" h="4778" extrusionOk="0">
                  <a:moveTo>
                    <a:pt x="967" y="0"/>
                  </a:moveTo>
                  <a:cubicBezTo>
                    <a:pt x="861" y="0"/>
                    <a:pt x="761" y="28"/>
                    <a:pt x="679" y="94"/>
                  </a:cubicBezTo>
                  <a:cubicBezTo>
                    <a:pt x="441" y="297"/>
                    <a:pt x="548" y="952"/>
                    <a:pt x="548" y="1226"/>
                  </a:cubicBezTo>
                  <a:cubicBezTo>
                    <a:pt x="548" y="1666"/>
                    <a:pt x="560" y="2011"/>
                    <a:pt x="345" y="2380"/>
                  </a:cubicBezTo>
                  <a:cubicBezTo>
                    <a:pt x="131" y="2750"/>
                    <a:pt x="0" y="3059"/>
                    <a:pt x="24" y="3511"/>
                  </a:cubicBezTo>
                  <a:cubicBezTo>
                    <a:pt x="48" y="3988"/>
                    <a:pt x="214" y="4524"/>
                    <a:pt x="679" y="4738"/>
                  </a:cubicBezTo>
                  <a:cubicBezTo>
                    <a:pt x="736" y="4763"/>
                    <a:pt x="853" y="4778"/>
                    <a:pt x="988" y="4778"/>
                  </a:cubicBezTo>
                  <a:cubicBezTo>
                    <a:pt x="1353" y="4778"/>
                    <a:pt x="1846" y="4671"/>
                    <a:pt x="1619" y="4393"/>
                  </a:cubicBezTo>
                  <a:lnTo>
                    <a:pt x="1619" y="4393"/>
                  </a:lnTo>
                  <a:cubicBezTo>
                    <a:pt x="1638" y="4394"/>
                    <a:pt x="1656" y="4395"/>
                    <a:pt x="1674" y="4395"/>
                  </a:cubicBezTo>
                  <a:cubicBezTo>
                    <a:pt x="2217" y="4395"/>
                    <a:pt x="2245" y="3535"/>
                    <a:pt x="1715" y="3511"/>
                  </a:cubicBezTo>
                  <a:lnTo>
                    <a:pt x="1715" y="3511"/>
                  </a:lnTo>
                  <a:cubicBezTo>
                    <a:pt x="1720" y="3512"/>
                    <a:pt x="1724" y="3512"/>
                    <a:pt x="1729" y="3512"/>
                  </a:cubicBezTo>
                  <a:cubicBezTo>
                    <a:pt x="2101" y="3512"/>
                    <a:pt x="2309" y="3067"/>
                    <a:pt x="2262" y="2761"/>
                  </a:cubicBezTo>
                  <a:cubicBezTo>
                    <a:pt x="2179" y="2345"/>
                    <a:pt x="1786" y="2047"/>
                    <a:pt x="1810" y="1571"/>
                  </a:cubicBezTo>
                  <a:cubicBezTo>
                    <a:pt x="1834" y="1154"/>
                    <a:pt x="2036" y="797"/>
                    <a:pt x="1750" y="404"/>
                  </a:cubicBezTo>
                  <a:cubicBezTo>
                    <a:pt x="1602" y="212"/>
                    <a:pt x="1261" y="0"/>
                    <a:pt x="967"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53" name="Google Shape;2553;p43"/>
            <p:cNvSpPr/>
            <p:nvPr/>
          </p:nvSpPr>
          <p:spPr>
            <a:xfrm>
              <a:off x="862055" y="2316817"/>
              <a:ext cx="489408" cy="483782"/>
            </a:xfrm>
            <a:custGeom>
              <a:avLst/>
              <a:gdLst/>
              <a:ahLst/>
              <a:cxnLst/>
              <a:rect l="l" t="t" r="r" b="b"/>
              <a:pathLst>
                <a:path w="4882" h="4826" extrusionOk="0">
                  <a:moveTo>
                    <a:pt x="2295" y="1"/>
                  </a:moveTo>
                  <a:cubicBezTo>
                    <a:pt x="1762" y="1"/>
                    <a:pt x="1306" y="132"/>
                    <a:pt x="1000" y="635"/>
                  </a:cubicBezTo>
                  <a:cubicBezTo>
                    <a:pt x="0" y="2278"/>
                    <a:pt x="1262" y="4790"/>
                    <a:pt x="3203" y="4790"/>
                  </a:cubicBezTo>
                  <a:cubicBezTo>
                    <a:pt x="3560" y="4778"/>
                    <a:pt x="4013" y="4826"/>
                    <a:pt x="4298" y="4588"/>
                  </a:cubicBezTo>
                  <a:cubicBezTo>
                    <a:pt x="4310" y="4576"/>
                    <a:pt x="4322" y="4564"/>
                    <a:pt x="4334" y="4552"/>
                  </a:cubicBezTo>
                  <a:cubicBezTo>
                    <a:pt x="4620" y="4278"/>
                    <a:pt x="4739" y="3730"/>
                    <a:pt x="4798" y="3361"/>
                  </a:cubicBezTo>
                  <a:cubicBezTo>
                    <a:pt x="4822" y="3183"/>
                    <a:pt x="4846" y="3004"/>
                    <a:pt x="4846" y="2826"/>
                  </a:cubicBezTo>
                  <a:cubicBezTo>
                    <a:pt x="4882" y="2111"/>
                    <a:pt x="4715" y="1421"/>
                    <a:pt x="4334" y="813"/>
                  </a:cubicBezTo>
                  <a:cubicBezTo>
                    <a:pt x="3929" y="170"/>
                    <a:pt x="3143" y="39"/>
                    <a:pt x="2441" y="4"/>
                  </a:cubicBezTo>
                  <a:cubicBezTo>
                    <a:pt x="2392" y="2"/>
                    <a:pt x="2343" y="1"/>
                    <a:pt x="2295"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554" name="Google Shape;2554;p43"/>
            <p:cNvSpPr/>
            <p:nvPr/>
          </p:nvSpPr>
          <p:spPr>
            <a:xfrm>
              <a:off x="1257124" y="2552997"/>
              <a:ext cx="49021" cy="113979"/>
            </a:xfrm>
            <a:custGeom>
              <a:avLst/>
              <a:gdLst/>
              <a:ahLst/>
              <a:cxnLst/>
              <a:rect l="l" t="t" r="r" b="b"/>
              <a:pathLst>
                <a:path w="489" h="1137" extrusionOk="0">
                  <a:moveTo>
                    <a:pt x="362" y="1"/>
                  </a:moveTo>
                  <a:cubicBezTo>
                    <a:pt x="345" y="1"/>
                    <a:pt x="330" y="12"/>
                    <a:pt x="322" y="29"/>
                  </a:cubicBezTo>
                  <a:cubicBezTo>
                    <a:pt x="215" y="255"/>
                    <a:pt x="238" y="434"/>
                    <a:pt x="310" y="672"/>
                  </a:cubicBezTo>
                  <a:lnTo>
                    <a:pt x="310" y="684"/>
                  </a:lnTo>
                  <a:cubicBezTo>
                    <a:pt x="334" y="767"/>
                    <a:pt x="369" y="886"/>
                    <a:pt x="334" y="946"/>
                  </a:cubicBezTo>
                  <a:cubicBezTo>
                    <a:pt x="310" y="982"/>
                    <a:pt x="238" y="1029"/>
                    <a:pt x="167" y="1029"/>
                  </a:cubicBezTo>
                  <a:cubicBezTo>
                    <a:pt x="156" y="1033"/>
                    <a:pt x="147" y="1034"/>
                    <a:pt x="138" y="1034"/>
                  </a:cubicBezTo>
                  <a:cubicBezTo>
                    <a:pt x="117" y="1034"/>
                    <a:pt x="100" y="1026"/>
                    <a:pt x="84" y="1017"/>
                  </a:cubicBezTo>
                  <a:cubicBezTo>
                    <a:pt x="79" y="1012"/>
                    <a:pt x="70" y="1009"/>
                    <a:pt x="59" y="1009"/>
                  </a:cubicBezTo>
                  <a:cubicBezTo>
                    <a:pt x="44" y="1009"/>
                    <a:pt x="26" y="1015"/>
                    <a:pt x="12" y="1029"/>
                  </a:cubicBezTo>
                  <a:cubicBezTo>
                    <a:pt x="0" y="1053"/>
                    <a:pt x="0" y="1077"/>
                    <a:pt x="24" y="1101"/>
                  </a:cubicBezTo>
                  <a:cubicBezTo>
                    <a:pt x="48" y="1124"/>
                    <a:pt x="95" y="1136"/>
                    <a:pt x="143" y="1136"/>
                  </a:cubicBezTo>
                  <a:lnTo>
                    <a:pt x="179" y="1136"/>
                  </a:lnTo>
                  <a:cubicBezTo>
                    <a:pt x="274" y="1124"/>
                    <a:pt x="369" y="1065"/>
                    <a:pt x="417" y="1005"/>
                  </a:cubicBezTo>
                  <a:cubicBezTo>
                    <a:pt x="488" y="898"/>
                    <a:pt x="441" y="755"/>
                    <a:pt x="417" y="648"/>
                  </a:cubicBezTo>
                  <a:lnTo>
                    <a:pt x="405" y="636"/>
                  </a:lnTo>
                  <a:cubicBezTo>
                    <a:pt x="345" y="422"/>
                    <a:pt x="322" y="267"/>
                    <a:pt x="405" y="77"/>
                  </a:cubicBezTo>
                  <a:cubicBezTo>
                    <a:pt x="417" y="53"/>
                    <a:pt x="417" y="17"/>
                    <a:pt x="381" y="5"/>
                  </a:cubicBezTo>
                  <a:cubicBezTo>
                    <a:pt x="375" y="2"/>
                    <a:pt x="368" y="1"/>
                    <a:pt x="362"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55" name="Google Shape;2555;p43"/>
            <p:cNvSpPr/>
            <p:nvPr/>
          </p:nvSpPr>
          <p:spPr>
            <a:xfrm>
              <a:off x="1203392" y="2696248"/>
              <a:ext cx="101551" cy="24460"/>
            </a:xfrm>
            <a:custGeom>
              <a:avLst/>
              <a:gdLst/>
              <a:ahLst/>
              <a:cxnLst/>
              <a:rect l="l" t="t" r="r" b="b"/>
              <a:pathLst>
                <a:path w="1013" h="244" extrusionOk="0">
                  <a:moveTo>
                    <a:pt x="75" y="0"/>
                  </a:moveTo>
                  <a:cubicBezTo>
                    <a:pt x="54" y="0"/>
                    <a:pt x="33" y="11"/>
                    <a:pt x="24" y="29"/>
                  </a:cubicBezTo>
                  <a:cubicBezTo>
                    <a:pt x="0" y="53"/>
                    <a:pt x="12" y="88"/>
                    <a:pt x="36" y="100"/>
                  </a:cubicBezTo>
                  <a:cubicBezTo>
                    <a:pt x="60" y="112"/>
                    <a:pt x="298" y="243"/>
                    <a:pt x="584" y="243"/>
                  </a:cubicBezTo>
                  <a:cubicBezTo>
                    <a:pt x="715" y="243"/>
                    <a:pt x="870" y="207"/>
                    <a:pt x="989" y="112"/>
                  </a:cubicBezTo>
                  <a:cubicBezTo>
                    <a:pt x="1012" y="88"/>
                    <a:pt x="1012" y="64"/>
                    <a:pt x="1001" y="41"/>
                  </a:cubicBezTo>
                  <a:cubicBezTo>
                    <a:pt x="987" y="27"/>
                    <a:pt x="973" y="21"/>
                    <a:pt x="959" y="21"/>
                  </a:cubicBezTo>
                  <a:cubicBezTo>
                    <a:pt x="949" y="21"/>
                    <a:pt x="939" y="24"/>
                    <a:pt x="929" y="29"/>
                  </a:cubicBezTo>
                  <a:cubicBezTo>
                    <a:pt x="824" y="115"/>
                    <a:pt x="702" y="145"/>
                    <a:pt x="585" y="145"/>
                  </a:cubicBezTo>
                  <a:cubicBezTo>
                    <a:pt x="330" y="145"/>
                    <a:pt x="96" y="5"/>
                    <a:pt x="96" y="5"/>
                  </a:cubicBezTo>
                  <a:cubicBezTo>
                    <a:pt x="89" y="2"/>
                    <a:pt x="82" y="0"/>
                    <a:pt x="75"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56" name="Google Shape;2556;p43"/>
            <p:cNvSpPr/>
            <p:nvPr/>
          </p:nvSpPr>
          <p:spPr>
            <a:xfrm>
              <a:off x="1124599" y="2525028"/>
              <a:ext cx="102754" cy="34484"/>
            </a:xfrm>
            <a:custGeom>
              <a:avLst/>
              <a:gdLst/>
              <a:ahLst/>
              <a:cxnLst/>
              <a:rect l="l" t="t" r="r" b="b"/>
              <a:pathLst>
                <a:path w="1025" h="344" extrusionOk="0">
                  <a:moveTo>
                    <a:pt x="768" y="0"/>
                  </a:moveTo>
                  <a:cubicBezTo>
                    <a:pt x="363" y="0"/>
                    <a:pt x="45" y="238"/>
                    <a:pt x="24" y="248"/>
                  </a:cubicBezTo>
                  <a:cubicBezTo>
                    <a:pt x="1" y="272"/>
                    <a:pt x="1" y="296"/>
                    <a:pt x="13" y="320"/>
                  </a:cubicBezTo>
                  <a:cubicBezTo>
                    <a:pt x="24" y="332"/>
                    <a:pt x="48" y="344"/>
                    <a:pt x="60" y="344"/>
                  </a:cubicBezTo>
                  <a:cubicBezTo>
                    <a:pt x="72" y="344"/>
                    <a:pt x="84" y="344"/>
                    <a:pt x="96" y="332"/>
                  </a:cubicBezTo>
                  <a:cubicBezTo>
                    <a:pt x="96" y="332"/>
                    <a:pt x="400" y="99"/>
                    <a:pt x="776" y="99"/>
                  </a:cubicBezTo>
                  <a:cubicBezTo>
                    <a:pt x="833" y="99"/>
                    <a:pt x="893" y="105"/>
                    <a:pt x="953" y="118"/>
                  </a:cubicBezTo>
                  <a:cubicBezTo>
                    <a:pt x="957" y="120"/>
                    <a:pt x="962" y="121"/>
                    <a:pt x="967" y="121"/>
                  </a:cubicBezTo>
                  <a:cubicBezTo>
                    <a:pt x="989" y="121"/>
                    <a:pt x="1013" y="101"/>
                    <a:pt x="1013" y="82"/>
                  </a:cubicBezTo>
                  <a:cubicBezTo>
                    <a:pt x="1025" y="58"/>
                    <a:pt x="1001" y="22"/>
                    <a:pt x="977" y="22"/>
                  </a:cubicBezTo>
                  <a:cubicBezTo>
                    <a:pt x="906" y="7"/>
                    <a:pt x="836" y="0"/>
                    <a:pt x="768"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57" name="Google Shape;2557;p43"/>
            <p:cNvSpPr/>
            <p:nvPr/>
          </p:nvSpPr>
          <p:spPr>
            <a:xfrm>
              <a:off x="1308450" y="2533148"/>
              <a:ext cx="45412" cy="25161"/>
            </a:xfrm>
            <a:custGeom>
              <a:avLst/>
              <a:gdLst/>
              <a:ahLst/>
              <a:cxnLst/>
              <a:rect l="l" t="t" r="r" b="b"/>
              <a:pathLst>
                <a:path w="453" h="251" extrusionOk="0">
                  <a:moveTo>
                    <a:pt x="72" y="1"/>
                  </a:moveTo>
                  <a:cubicBezTo>
                    <a:pt x="36" y="1"/>
                    <a:pt x="12" y="25"/>
                    <a:pt x="12" y="48"/>
                  </a:cubicBezTo>
                  <a:cubicBezTo>
                    <a:pt x="0" y="72"/>
                    <a:pt x="24" y="108"/>
                    <a:pt x="48" y="108"/>
                  </a:cubicBezTo>
                  <a:cubicBezTo>
                    <a:pt x="155" y="132"/>
                    <a:pt x="322" y="179"/>
                    <a:pt x="357" y="227"/>
                  </a:cubicBezTo>
                  <a:cubicBezTo>
                    <a:pt x="357" y="239"/>
                    <a:pt x="381" y="251"/>
                    <a:pt x="393" y="251"/>
                  </a:cubicBezTo>
                  <a:cubicBezTo>
                    <a:pt x="405" y="251"/>
                    <a:pt x="417" y="251"/>
                    <a:pt x="429" y="239"/>
                  </a:cubicBezTo>
                  <a:cubicBezTo>
                    <a:pt x="453" y="227"/>
                    <a:pt x="453" y="191"/>
                    <a:pt x="441" y="167"/>
                  </a:cubicBezTo>
                  <a:cubicBezTo>
                    <a:pt x="357" y="72"/>
                    <a:pt x="119" y="13"/>
                    <a:pt x="72"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58" name="Google Shape;2558;p43"/>
            <p:cNvSpPr/>
            <p:nvPr/>
          </p:nvSpPr>
          <p:spPr>
            <a:xfrm>
              <a:off x="1179534" y="2566630"/>
              <a:ext cx="23959" cy="40599"/>
            </a:xfrm>
            <a:custGeom>
              <a:avLst/>
              <a:gdLst/>
              <a:ahLst/>
              <a:cxnLst/>
              <a:rect l="l" t="t" r="r" b="b"/>
              <a:pathLst>
                <a:path w="239" h="405" extrusionOk="0">
                  <a:moveTo>
                    <a:pt x="119" y="0"/>
                  </a:moveTo>
                  <a:cubicBezTo>
                    <a:pt x="48" y="0"/>
                    <a:pt x="0" y="95"/>
                    <a:pt x="0" y="203"/>
                  </a:cubicBezTo>
                  <a:cubicBezTo>
                    <a:pt x="0" y="310"/>
                    <a:pt x="48" y="405"/>
                    <a:pt x="119" y="405"/>
                  </a:cubicBezTo>
                  <a:cubicBezTo>
                    <a:pt x="179" y="405"/>
                    <a:pt x="238" y="310"/>
                    <a:pt x="238" y="203"/>
                  </a:cubicBezTo>
                  <a:cubicBezTo>
                    <a:pt x="238" y="95"/>
                    <a:pt x="179" y="0"/>
                    <a:pt x="119"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59" name="Google Shape;2559;p43"/>
            <p:cNvSpPr/>
            <p:nvPr/>
          </p:nvSpPr>
          <p:spPr>
            <a:xfrm>
              <a:off x="1314365" y="2566630"/>
              <a:ext cx="25162" cy="40599"/>
            </a:xfrm>
            <a:custGeom>
              <a:avLst/>
              <a:gdLst/>
              <a:ahLst/>
              <a:cxnLst/>
              <a:rect l="l" t="t" r="r" b="b"/>
              <a:pathLst>
                <a:path w="251" h="405" extrusionOk="0">
                  <a:moveTo>
                    <a:pt x="144" y="0"/>
                  </a:moveTo>
                  <a:cubicBezTo>
                    <a:pt x="84" y="0"/>
                    <a:pt x="25" y="84"/>
                    <a:pt x="13" y="191"/>
                  </a:cubicBezTo>
                  <a:cubicBezTo>
                    <a:pt x="1" y="298"/>
                    <a:pt x="48" y="393"/>
                    <a:pt x="108" y="405"/>
                  </a:cubicBezTo>
                  <a:cubicBezTo>
                    <a:pt x="179" y="405"/>
                    <a:pt x="239" y="322"/>
                    <a:pt x="239" y="214"/>
                  </a:cubicBezTo>
                  <a:cubicBezTo>
                    <a:pt x="251" y="95"/>
                    <a:pt x="203" y="12"/>
                    <a:pt x="144"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60" name="Google Shape;2560;p43"/>
            <p:cNvSpPr/>
            <p:nvPr/>
          </p:nvSpPr>
          <p:spPr>
            <a:xfrm>
              <a:off x="716398" y="2267997"/>
              <a:ext cx="404699" cy="376420"/>
            </a:xfrm>
            <a:custGeom>
              <a:avLst/>
              <a:gdLst/>
              <a:ahLst/>
              <a:cxnLst/>
              <a:rect l="l" t="t" r="r" b="b"/>
              <a:pathLst>
                <a:path w="4037" h="3755" extrusionOk="0">
                  <a:moveTo>
                    <a:pt x="2674" y="1"/>
                  </a:moveTo>
                  <a:cubicBezTo>
                    <a:pt x="1964" y="1"/>
                    <a:pt x="1680" y="417"/>
                    <a:pt x="2287" y="943"/>
                  </a:cubicBezTo>
                  <a:lnTo>
                    <a:pt x="2263" y="872"/>
                  </a:lnTo>
                  <a:cubicBezTo>
                    <a:pt x="2239" y="824"/>
                    <a:pt x="2275" y="800"/>
                    <a:pt x="2227" y="753"/>
                  </a:cubicBezTo>
                  <a:lnTo>
                    <a:pt x="2227" y="753"/>
                  </a:lnTo>
                  <a:cubicBezTo>
                    <a:pt x="2751" y="1277"/>
                    <a:pt x="1787" y="1562"/>
                    <a:pt x="1382" y="1812"/>
                  </a:cubicBezTo>
                  <a:cubicBezTo>
                    <a:pt x="906" y="2098"/>
                    <a:pt x="1" y="2622"/>
                    <a:pt x="167" y="3336"/>
                  </a:cubicBezTo>
                  <a:cubicBezTo>
                    <a:pt x="245" y="3678"/>
                    <a:pt x="577" y="3754"/>
                    <a:pt x="890" y="3754"/>
                  </a:cubicBezTo>
                  <a:cubicBezTo>
                    <a:pt x="915" y="3754"/>
                    <a:pt x="940" y="3754"/>
                    <a:pt x="965" y="3753"/>
                  </a:cubicBezTo>
                  <a:cubicBezTo>
                    <a:pt x="1941" y="3717"/>
                    <a:pt x="2465" y="2693"/>
                    <a:pt x="3037" y="2003"/>
                  </a:cubicBezTo>
                  <a:cubicBezTo>
                    <a:pt x="3680" y="1253"/>
                    <a:pt x="4037" y="62"/>
                    <a:pt x="2763" y="3"/>
                  </a:cubicBezTo>
                  <a:cubicBezTo>
                    <a:pt x="2733" y="1"/>
                    <a:pt x="2703" y="1"/>
                    <a:pt x="2674" y="1"/>
                  </a:cubicBezTo>
                  <a:close/>
                </a:path>
              </a:pathLst>
            </a:custGeom>
            <a:solidFill>
              <a:srgbClr val="BF7783"/>
            </a:solidFill>
            <a:ln>
              <a:noFill/>
            </a:ln>
          </p:spPr>
          <p:txBody>
            <a:bodyPr spcFirstLastPara="1" wrap="square" lIns="121900" tIns="121900" rIns="121900" bIns="121900" anchor="ctr" anchorCtr="0">
              <a:noAutofit/>
            </a:bodyPr>
            <a:lstStyle/>
            <a:p>
              <a:endParaRPr sz="2489"/>
            </a:p>
          </p:txBody>
        </p:sp>
        <p:sp>
          <p:nvSpPr>
            <p:cNvPr id="2561" name="Google Shape;2561;p43"/>
            <p:cNvSpPr/>
            <p:nvPr/>
          </p:nvSpPr>
          <p:spPr>
            <a:xfrm>
              <a:off x="1060141" y="2733139"/>
              <a:ext cx="129019" cy="68668"/>
            </a:xfrm>
            <a:custGeom>
              <a:avLst/>
              <a:gdLst/>
              <a:ahLst/>
              <a:cxnLst/>
              <a:rect l="l" t="t" r="r" b="b"/>
              <a:pathLst>
                <a:path w="1287" h="685" extrusionOk="0">
                  <a:moveTo>
                    <a:pt x="60" y="0"/>
                  </a:moveTo>
                  <a:cubicBezTo>
                    <a:pt x="48" y="0"/>
                    <a:pt x="36" y="6"/>
                    <a:pt x="24" y="18"/>
                  </a:cubicBezTo>
                  <a:cubicBezTo>
                    <a:pt x="1" y="30"/>
                    <a:pt x="1" y="66"/>
                    <a:pt x="24" y="77"/>
                  </a:cubicBezTo>
                  <a:cubicBezTo>
                    <a:pt x="36" y="101"/>
                    <a:pt x="501" y="613"/>
                    <a:pt x="1227" y="685"/>
                  </a:cubicBezTo>
                  <a:cubicBezTo>
                    <a:pt x="1263" y="685"/>
                    <a:pt x="1275" y="661"/>
                    <a:pt x="1287" y="637"/>
                  </a:cubicBezTo>
                  <a:cubicBezTo>
                    <a:pt x="1287" y="613"/>
                    <a:pt x="1263" y="589"/>
                    <a:pt x="1239" y="589"/>
                  </a:cubicBezTo>
                  <a:cubicBezTo>
                    <a:pt x="548" y="518"/>
                    <a:pt x="96" y="18"/>
                    <a:pt x="96" y="18"/>
                  </a:cubicBezTo>
                  <a:cubicBezTo>
                    <a:pt x="84" y="6"/>
                    <a:pt x="72" y="0"/>
                    <a:pt x="60"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62" name="Google Shape;2562;p43"/>
            <p:cNvSpPr/>
            <p:nvPr/>
          </p:nvSpPr>
          <p:spPr>
            <a:xfrm>
              <a:off x="691337" y="2157225"/>
              <a:ext cx="720980" cy="760559"/>
            </a:xfrm>
            <a:custGeom>
              <a:avLst/>
              <a:gdLst/>
              <a:ahLst/>
              <a:cxnLst/>
              <a:rect l="l" t="t" r="r" b="b"/>
              <a:pathLst>
                <a:path w="7192" h="7587" extrusionOk="0">
                  <a:moveTo>
                    <a:pt x="1406" y="4144"/>
                  </a:moveTo>
                  <a:cubicBezTo>
                    <a:pt x="1310" y="4179"/>
                    <a:pt x="1227" y="4227"/>
                    <a:pt x="1144" y="4287"/>
                  </a:cubicBezTo>
                  <a:lnTo>
                    <a:pt x="1144" y="4203"/>
                  </a:lnTo>
                  <a:cubicBezTo>
                    <a:pt x="1215" y="4203"/>
                    <a:pt x="1298" y="4179"/>
                    <a:pt x="1406" y="4144"/>
                  </a:cubicBezTo>
                  <a:close/>
                  <a:moveTo>
                    <a:pt x="3549" y="0"/>
                  </a:moveTo>
                  <a:cubicBezTo>
                    <a:pt x="3203" y="0"/>
                    <a:pt x="2906" y="274"/>
                    <a:pt x="2739" y="584"/>
                  </a:cubicBezTo>
                  <a:cubicBezTo>
                    <a:pt x="2691" y="584"/>
                    <a:pt x="2632" y="596"/>
                    <a:pt x="2596" y="596"/>
                  </a:cubicBezTo>
                  <a:cubicBezTo>
                    <a:pt x="2572" y="524"/>
                    <a:pt x="2560" y="453"/>
                    <a:pt x="2537" y="381"/>
                  </a:cubicBezTo>
                  <a:cubicBezTo>
                    <a:pt x="2370" y="488"/>
                    <a:pt x="2251" y="715"/>
                    <a:pt x="2191" y="941"/>
                  </a:cubicBezTo>
                  <a:cubicBezTo>
                    <a:pt x="2115" y="913"/>
                    <a:pt x="2042" y="901"/>
                    <a:pt x="1976" y="901"/>
                  </a:cubicBezTo>
                  <a:cubicBezTo>
                    <a:pt x="1929" y="901"/>
                    <a:pt x="1886" y="907"/>
                    <a:pt x="1846" y="917"/>
                  </a:cubicBezTo>
                  <a:cubicBezTo>
                    <a:pt x="1775" y="834"/>
                    <a:pt x="1703" y="739"/>
                    <a:pt x="1632" y="679"/>
                  </a:cubicBezTo>
                  <a:cubicBezTo>
                    <a:pt x="1620" y="810"/>
                    <a:pt x="1608" y="953"/>
                    <a:pt x="1620" y="1084"/>
                  </a:cubicBezTo>
                  <a:cubicBezTo>
                    <a:pt x="1537" y="1179"/>
                    <a:pt x="1501" y="1298"/>
                    <a:pt x="1525" y="1417"/>
                  </a:cubicBezTo>
                  <a:cubicBezTo>
                    <a:pt x="1436" y="1402"/>
                    <a:pt x="1343" y="1392"/>
                    <a:pt x="1252" y="1392"/>
                  </a:cubicBezTo>
                  <a:cubicBezTo>
                    <a:pt x="1195" y="1392"/>
                    <a:pt x="1139" y="1396"/>
                    <a:pt x="1084" y="1405"/>
                  </a:cubicBezTo>
                  <a:cubicBezTo>
                    <a:pt x="1191" y="1502"/>
                    <a:pt x="1327" y="1598"/>
                    <a:pt x="1458" y="1660"/>
                  </a:cubicBezTo>
                  <a:lnTo>
                    <a:pt x="1458" y="1660"/>
                  </a:lnTo>
                  <a:cubicBezTo>
                    <a:pt x="1326" y="1606"/>
                    <a:pt x="1172" y="1579"/>
                    <a:pt x="1015" y="1579"/>
                  </a:cubicBezTo>
                  <a:cubicBezTo>
                    <a:pt x="818" y="1579"/>
                    <a:pt x="617" y="1621"/>
                    <a:pt x="453" y="1703"/>
                  </a:cubicBezTo>
                  <a:cubicBezTo>
                    <a:pt x="655" y="1786"/>
                    <a:pt x="870" y="1858"/>
                    <a:pt x="1060" y="1965"/>
                  </a:cubicBezTo>
                  <a:cubicBezTo>
                    <a:pt x="727" y="2084"/>
                    <a:pt x="429" y="2274"/>
                    <a:pt x="334" y="2524"/>
                  </a:cubicBezTo>
                  <a:cubicBezTo>
                    <a:pt x="227" y="2810"/>
                    <a:pt x="382" y="2929"/>
                    <a:pt x="608" y="2977"/>
                  </a:cubicBezTo>
                  <a:cubicBezTo>
                    <a:pt x="322" y="3286"/>
                    <a:pt x="84" y="3644"/>
                    <a:pt x="36" y="4060"/>
                  </a:cubicBezTo>
                  <a:cubicBezTo>
                    <a:pt x="108" y="3977"/>
                    <a:pt x="203" y="3917"/>
                    <a:pt x="274" y="3798"/>
                  </a:cubicBezTo>
                  <a:lnTo>
                    <a:pt x="274" y="3798"/>
                  </a:lnTo>
                  <a:cubicBezTo>
                    <a:pt x="251" y="4025"/>
                    <a:pt x="132" y="4251"/>
                    <a:pt x="1" y="4441"/>
                  </a:cubicBezTo>
                  <a:cubicBezTo>
                    <a:pt x="92" y="4510"/>
                    <a:pt x="193" y="4539"/>
                    <a:pt x="298" y="4539"/>
                  </a:cubicBezTo>
                  <a:cubicBezTo>
                    <a:pt x="357" y="4539"/>
                    <a:pt x="417" y="4530"/>
                    <a:pt x="477" y="4513"/>
                  </a:cubicBezTo>
                  <a:cubicBezTo>
                    <a:pt x="513" y="4727"/>
                    <a:pt x="501" y="4941"/>
                    <a:pt x="477" y="5168"/>
                  </a:cubicBezTo>
                  <a:cubicBezTo>
                    <a:pt x="513" y="5156"/>
                    <a:pt x="548" y="5156"/>
                    <a:pt x="584" y="5156"/>
                  </a:cubicBezTo>
                  <a:cubicBezTo>
                    <a:pt x="525" y="5334"/>
                    <a:pt x="477" y="5513"/>
                    <a:pt x="441" y="5680"/>
                  </a:cubicBezTo>
                  <a:cubicBezTo>
                    <a:pt x="391" y="5982"/>
                    <a:pt x="451" y="6658"/>
                    <a:pt x="802" y="6658"/>
                  </a:cubicBezTo>
                  <a:cubicBezTo>
                    <a:pt x="866" y="6658"/>
                    <a:pt x="940" y="6636"/>
                    <a:pt x="1025" y="6584"/>
                  </a:cubicBezTo>
                  <a:lnTo>
                    <a:pt x="1025" y="6584"/>
                  </a:lnTo>
                  <a:cubicBezTo>
                    <a:pt x="677" y="6826"/>
                    <a:pt x="737" y="7476"/>
                    <a:pt x="1065" y="7476"/>
                  </a:cubicBezTo>
                  <a:cubicBezTo>
                    <a:pt x="1141" y="7476"/>
                    <a:pt x="1231" y="7441"/>
                    <a:pt x="1334" y="7358"/>
                  </a:cubicBezTo>
                  <a:lnTo>
                    <a:pt x="1334" y="7358"/>
                  </a:lnTo>
                  <a:cubicBezTo>
                    <a:pt x="1322" y="7370"/>
                    <a:pt x="1287" y="7477"/>
                    <a:pt x="1263" y="7513"/>
                  </a:cubicBezTo>
                  <a:cubicBezTo>
                    <a:pt x="1243" y="7544"/>
                    <a:pt x="1254" y="7556"/>
                    <a:pt x="1286" y="7556"/>
                  </a:cubicBezTo>
                  <a:cubicBezTo>
                    <a:pt x="1422" y="7556"/>
                    <a:pt x="1929" y="7327"/>
                    <a:pt x="1931" y="7322"/>
                  </a:cubicBezTo>
                  <a:lnTo>
                    <a:pt x="1931" y="7322"/>
                  </a:lnTo>
                  <a:cubicBezTo>
                    <a:pt x="1957" y="7317"/>
                    <a:pt x="1982" y="7315"/>
                    <a:pt x="2005" y="7315"/>
                  </a:cubicBezTo>
                  <a:cubicBezTo>
                    <a:pt x="2240" y="7315"/>
                    <a:pt x="2310" y="7563"/>
                    <a:pt x="2549" y="7585"/>
                  </a:cubicBezTo>
                  <a:cubicBezTo>
                    <a:pt x="2565" y="7586"/>
                    <a:pt x="2581" y="7587"/>
                    <a:pt x="2596" y="7587"/>
                  </a:cubicBezTo>
                  <a:cubicBezTo>
                    <a:pt x="2922" y="7587"/>
                    <a:pt x="2973" y="7229"/>
                    <a:pt x="3144" y="7013"/>
                  </a:cubicBezTo>
                  <a:cubicBezTo>
                    <a:pt x="3322" y="6787"/>
                    <a:pt x="3596" y="6858"/>
                    <a:pt x="3739" y="6680"/>
                  </a:cubicBezTo>
                  <a:cubicBezTo>
                    <a:pt x="4108" y="6251"/>
                    <a:pt x="3870" y="5620"/>
                    <a:pt x="3739" y="5168"/>
                  </a:cubicBezTo>
                  <a:cubicBezTo>
                    <a:pt x="3680" y="4930"/>
                    <a:pt x="3703" y="4930"/>
                    <a:pt x="3787" y="4656"/>
                  </a:cubicBezTo>
                  <a:cubicBezTo>
                    <a:pt x="3846" y="4429"/>
                    <a:pt x="3918" y="4132"/>
                    <a:pt x="3692" y="3989"/>
                  </a:cubicBezTo>
                  <a:cubicBezTo>
                    <a:pt x="3894" y="3775"/>
                    <a:pt x="4073" y="3441"/>
                    <a:pt x="4144" y="3144"/>
                  </a:cubicBezTo>
                  <a:cubicBezTo>
                    <a:pt x="4168" y="3096"/>
                    <a:pt x="4168" y="2989"/>
                    <a:pt x="4180" y="2882"/>
                  </a:cubicBezTo>
                  <a:cubicBezTo>
                    <a:pt x="4299" y="3157"/>
                    <a:pt x="4566" y="3347"/>
                    <a:pt x="4791" y="3347"/>
                  </a:cubicBezTo>
                  <a:cubicBezTo>
                    <a:pt x="4994" y="3347"/>
                    <a:pt x="5162" y="3194"/>
                    <a:pt x="5156" y="2810"/>
                  </a:cubicBezTo>
                  <a:lnTo>
                    <a:pt x="5156" y="2810"/>
                  </a:lnTo>
                  <a:cubicBezTo>
                    <a:pt x="5308" y="3113"/>
                    <a:pt x="5696" y="3494"/>
                    <a:pt x="5951" y="3494"/>
                  </a:cubicBezTo>
                  <a:cubicBezTo>
                    <a:pt x="6098" y="3494"/>
                    <a:pt x="6201" y="3370"/>
                    <a:pt x="6192" y="3036"/>
                  </a:cubicBezTo>
                  <a:lnTo>
                    <a:pt x="6192" y="3036"/>
                  </a:lnTo>
                  <a:cubicBezTo>
                    <a:pt x="6228" y="3120"/>
                    <a:pt x="6454" y="3275"/>
                    <a:pt x="6621" y="3275"/>
                  </a:cubicBezTo>
                  <a:cubicBezTo>
                    <a:pt x="6918" y="3275"/>
                    <a:pt x="6990" y="3084"/>
                    <a:pt x="6990" y="2846"/>
                  </a:cubicBezTo>
                  <a:cubicBezTo>
                    <a:pt x="7025" y="2870"/>
                    <a:pt x="7061" y="2882"/>
                    <a:pt x="7097" y="2894"/>
                  </a:cubicBezTo>
                  <a:cubicBezTo>
                    <a:pt x="7061" y="2703"/>
                    <a:pt x="6966" y="2513"/>
                    <a:pt x="6871" y="2322"/>
                  </a:cubicBezTo>
                  <a:lnTo>
                    <a:pt x="6871" y="2322"/>
                  </a:lnTo>
                  <a:cubicBezTo>
                    <a:pt x="6942" y="2441"/>
                    <a:pt x="7061" y="2513"/>
                    <a:pt x="7144" y="2608"/>
                  </a:cubicBezTo>
                  <a:cubicBezTo>
                    <a:pt x="7180" y="2322"/>
                    <a:pt x="7061" y="2036"/>
                    <a:pt x="7013" y="1762"/>
                  </a:cubicBezTo>
                  <a:lnTo>
                    <a:pt x="7013" y="1762"/>
                  </a:lnTo>
                  <a:cubicBezTo>
                    <a:pt x="7073" y="1786"/>
                    <a:pt x="7156" y="1810"/>
                    <a:pt x="7192" y="1822"/>
                  </a:cubicBezTo>
                  <a:cubicBezTo>
                    <a:pt x="7015" y="1539"/>
                    <a:pt x="6780" y="1174"/>
                    <a:pt x="6452" y="1052"/>
                  </a:cubicBezTo>
                  <a:lnTo>
                    <a:pt x="6452" y="1052"/>
                  </a:lnTo>
                  <a:cubicBezTo>
                    <a:pt x="6542" y="1084"/>
                    <a:pt x="6612" y="1084"/>
                    <a:pt x="6704" y="1096"/>
                  </a:cubicBezTo>
                  <a:cubicBezTo>
                    <a:pt x="6501" y="798"/>
                    <a:pt x="6085" y="786"/>
                    <a:pt x="5751" y="762"/>
                  </a:cubicBezTo>
                  <a:cubicBezTo>
                    <a:pt x="5799" y="691"/>
                    <a:pt x="5823" y="512"/>
                    <a:pt x="5882" y="429"/>
                  </a:cubicBezTo>
                  <a:cubicBezTo>
                    <a:pt x="5845" y="424"/>
                    <a:pt x="5808" y="422"/>
                    <a:pt x="5772" y="422"/>
                  </a:cubicBezTo>
                  <a:cubicBezTo>
                    <a:pt x="5460" y="422"/>
                    <a:pt x="5179" y="586"/>
                    <a:pt x="4870" y="608"/>
                  </a:cubicBezTo>
                  <a:cubicBezTo>
                    <a:pt x="4977" y="477"/>
                    <a:pt x="5025" y="322"/>
                    <a:pt x="5013" y="143"/>
                  </a:cubicBezTo>
                  <a:cubicBezTo>
                    <a:pt x="4997" y="142"/>
                    <a:pt x="4981" y="141"/>
                    <a:pt x="4965" y="141"/>
                  </a:cubicBezTo>
                  <a:cubicBezTo>
                    <a:pt x="4731" y="141"/>
                    <a:pt x="4500" y="298"/>
                    <a:pt x="4311" y="465"/>
                  </a:cubicBezTo>
                  <a:cubicBezTo>
                    <a:pt x="4263" y="441"/>
                    <a:pt x="4204" y="429"/>
                    <a:pt x="4132" y="417"/>
                  </a:cubicBezTo>
                  <a:cubicBezTo>
                    <a:pt x="4168" y="310"/>
                    <a:pt x="4204" y="203"/>
                    <a:pt x="4227" y="96"/>
                  </a:cubicBezTo>
                  <a:lnTo>
                    <a:pt x="4227" y="96"/>
                  </a:lnTo>
                  <a:cubicBezTo>
                    <a:pt x="4013" y="119"/>
                    <a:pt x="3751" y="298"/>
                    <a:pt x="3561" y="477"/>
                  </a:cubicBezTo>
                  <a:cubicBezTo>
                    <a:pt x="3501" y="488"/>
                    <a:pt x="3453" y="500"/>
                    <a:pt x="3418" y="512"/>
                  </a:cubicBezTo>
                  <a:cubicBezTo>
                    <a:pt x="3418" y="322"/>
                    <a:pt x="3489" y="143"/>
                    <a:pt x="3549"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sp>
        <p:nvSpPr>
          <p:cNvPr id="2563" name="Google Shape;2563;p43"/>
          <p:cNvSpPr/>
          <p:nvPr/>
        </p:nvSpPr>
        <p:spPr>
          <a:xfrm>
            <a:off x="10055138" y="1084605"/>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564" name="Google Shape;2564;p43"/>
          <p:cNvSpPr/>
          <p:nvPr/>
        </p:nvSpPr>
        <p:spPr>
          <a:xfrm flipH="1">
            <a:off x="5505079" y="4615019"/>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565" name="Google Shape;2565;p43"/>
          <p:cNvSpPr/>
          <p:nvPr/>
        </p:nvSpPr>
        <p:spPr>
          <a:xfrm flipH="1">
            <a:off x="950810" y="1712501"/>
            <a:ext cx="1127849"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23"/>
                                        </p:tgtEl>
                                        <p:attrNameLst>
                                          <p:attrName>style.visibility</p:attrName>
                                        </p:attrNameLst>
                                      </p:cBhvr>
                                      <p:to>
                                        <p:strVal val="visible"/>
                                      </p:to>
                                    </p:set>
                                    <p:animEffect transition="in" filter="barn(inVertical)">
                                      <p:cBhvr>
                                        <p:cTn id="7" dur="1000"/>
                                        <p:tgtEl>
                                          <p:spTgt spid="25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24">
                                            <p:txEl>
                                              <p:pRg st="0" end="0"/>
                                            </p:txEl>
                                          </p:spTgt>
                                        </p:tgtEl>
                                        <p:attrNameLst>
                                          <p:attrName>style.visibility</p:attrName>
                                        </p:attrNameLst>
                                      </p:cBhvr>
                                      <p:to>
                                        <p:strVal val="visible"/>
                                      </p:to>
                                    </p:set>
                                    <p:animEffect transition="in" filter="barn(inVertical)">
                                      <p:cBhvr>
                                        <p:cTn id="10" dur="1000"/>
                                        <p:tgtEl>
                                          <p:spTgt spid="25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3" grpId="0"/>
      <p:bldP spid="252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7"/>
        <p:cNvGrpSpPr/>
        <p:nvPr/>
      </p:nvGrpSpPr>
      <p:grpSpPr>
        <a:xfrm>
          <a:off x="0" y="0"/>
          <a:ext cx="0" cy="0"/>
          <a:chOff x="0" y="0"/>
          <a:chExt cx="0" cy="0"/>
        </a:xfrm>
      </p:grpSpPr>
      <p:sp>
        <p:nvSpPr>
          <p:cNvPr id="2839" name="Google Shape;2839;p51"/>
          <p:cNvSpPr txBox="1">
            <a:spLocks noGrp="1"/>
          </p:cNvSpPr>
          <p:nvPr>
            <p:ph type="subTitle" idx="1"/>
          </p:nvPr>
        </p:nvSpPr>
        <p:spPr>
          <a:xfrm>
            <a:off x="811327" y="1189167"/>
            <a:ext cx="8752557" cy="2335255"/>
          </a:xfrm>
          <a:prstGeom prst="rect">
            <a:avLst/>
          </a:prstGeom>
        </p:spPr>
        <p:txBody>
          <a:bodyPr spcFirstLastPara="1" wrap="square" lIns="121900" tIns="121900" rIns="121900" bIns="121900" anchor="t" anchorCtr="0">
            <a:noAutofit/>
          </a:bodyPr>
          <a:lstStyle/>
          <a:p>
            <a:pPr marL="0" indent="0" algn="just"/>
            <a:r>
              <a:rPr lang="vi-VN" sz="2800" dirty="0">
                <a:latin typeface="Helvetica Neue" panose="02000403000000020004" pitchFamily="2" charset="0"/>
              </a:rPr>
              <a:t>Giúp con người phát triển trí thông minh, đôi bàn tay con người cũng dần trở nên khéo léo, cơ thể cũng dần biến đổi để thích ứng với các tư thế lao động giúp con </a:t>
            </a:r>
            <a:r>
              <a:rPr lang="vi-VN" sz="2800">
                <a:latin typeface="Helvetica Neue" panose="02000403000000020004" pitchFamily="2" charset="0"/>
              </a:rPr>
              <a:t>người người</a:t>
            </a:r>
            <a:r>
              <a:rPr lang="en-US" sz="2800">
                <a:latin typeface="Helvetica Neue" panose="02000403000000020004" pitchFamily="2" charset="0"/>
              </a:rPr>
              <a:t>.</a:t>
            </a:r>
          </a:p>
        </p:txBody>
      </p:sp>
      <p:grpSp>
        <p:nvGrpSpPr>
          <p:cNvPr id="2840" name="Google Shape;2840;p51"/>
          <p:cNvGrpSpPr/>
          <p:nvPr/>
        </p:nvGrpSpPr>
        <p:grpSpPr>
          <a:xfrm>
            <a:off x="423628" y="4397401"/>
            <a:ext cx="3617496" cy="2084404"/>
            <a:chOff x="317721" y="3298050"/>
            <a:chExt cx="2713122" cy="1563303"/>
          </a:xfrm>
        </p:grpSpPr>
        <p:sp>
          <p:nvSpPr>
            <p:cNvPr id="2841" name="Google Shape;2841;p51"/>
            <p:cNvSpPr/>
            <p:nvPr/>
          </p:nvSpPr>
          <p:spPr>
            <a:xfrm>
              <a:off x="2641097" y="3485953"/>
              <a:ext cx="198229" cy="1357429"/>
            </a:xfrm>
            <a:custGeom>
              <a:avLst/>
              <a:gdLst/>
              <a:ahLst/>
              <a:cxnLst/>
              <a:rect l="l" t="t" r="r" b="b"/>
              <a:pathLst>
                <a:path w="1478" h="10121" extrusionOk="0">
                  <a:moveTo>
                    <a:pt x="122" y="1"/>
                  </a:moveTo>
                  <a:cubicBezTo>
                    <a:pt x="105" y="1"/>
                    <a:pt x="88" y="5"/>
                    <a:pt x="72" y="13"/>
                  </a:cubicBezTo>
                  <a:cubicBezTo>
                    <a:pt x="25" y="48"/>
                    <a:pt x="1" y="108"/>
                    <a:pt x="36" y="155"/>
                  </a:cubicBezTo>
                  <a:lnTo>
                    <a:pt x="1263" y="2108"/>
                  </a:lnTo>
                  <a:lnTo>
                    <a:pt x="1263" y="10014"/>
                  </a:lnTo>
                  <a:cubicBezTo>
                    <a:pt x="1263" y="10073"/>
                    <a:pt x="1310" y="10121"/>
                    <a:pt x="1370" y="10121"/>
                  </a:cubicBezTo>
                  <a:cubicBezTo>
                    <a:pt x="1430" y="10121"/>
                    <a:pt x="1477" y="10073"/>
                    <a:pt x="1477" y="10014"/>
                  </a:cubicBezTo>
                  <a:lnTo>
                    <a:pt x="1477" y="2084"/>
                  </a:lnTo>
                  <a:cubicBezTo>
                    <a:pt x="1477" y="2060"/>
                    <a:pt x="1477" y="2037"/>
                    <a:pt x="1465" y="2025"/>
                  </a:cubicBezTo>
                  <a:lnTo>
                    <a:pt x="215" y="48"/>
                  </a:lnTo>
                  <a:cubicBezTo>
                    <a:pt x="191" y="17"/>
                    <a:pt x="157" y="1"/>
                    <a:pt x="122"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42" name="Google Shape;2842;p51"/>
            <p:cNvSpPr/>
            <p:nvPr/>
          </p:nvSpPr>
          <p:spPr>
            <a:xfrm>
              <a:off x="391085" y="3298050"/>
              <a:ext cx="217409" cy="1546940"/>
            </a:xfrm>
            <a:custGeom>
              <a:avLst/>
              <a:gdLst/>
              <a:ahLst/>
              <a:cxnLst/>
              <a:rect l="l" t="t" r="r" b="b"/>
              <a:pathLst>
                <a:path w="1621" h="11534" extrusionOk="0">
                  <a:moveTo>
                    <a:pt x="136" y="0"/>
                  </a:moveTo>
                  <a:cubicBezTo>
                    <a:pt x="113" y="0"/>
                    <a:pt x="90" y="7"/>
                    <a:pt x="72" y="21"/>
                  </a:cubicBezTo>
                  <a:cubicBezTo>
                    <a:pt x="13" y="44"/>
                    <a:pt x="1" y="128"/>
                    <a:pt x="25" y="175"/>
                  </a:cubicBezTo>
                  <a:lnTo>
                    <a:pt x="1382" y="2402"/>
                  </a:lnTo>
                  <a:lnTo>
                    <a:pt x="1382" y="11415"/>
                  </a:lnTo>
                  <a:cubicBezTo>
                    <a:pt x="1382" y="11474"/>
                    <a:pt x="1442" y="11534"/>
                    <a:pt x="1501" y="11534"/>
                  </a:cubicBezTo>
                  <a:cubicBezTo>
                    <a:pt x="1572" y="11534"/>
                    <a:pt x="1620" y="11474"/>
                    <a:pt x="1620" y="11415"/>
                  </a:cubicBezTo>
                  <a:lnTo>
                    <a:pt x="1620" y="2366"/>
                  </a:lnTo>
                  <a:cubicBezTo>
                    <a:pt x="1620" y="2354"/>
                    <a:pt x="1620" y="2330"/>
                    <a:pt x="1608" y="2307"/>
                  </a:cubicBezTo>
                  <a:lnTo>
                    <a:pt x="227" y="56"/>
                  </a:lnTo>
                  <a:cubicBezTo>
                    <a:pt x="212" y="19"/>
                    <a:pt x="174" y="0"/>
                    <a:pt x="136"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43" name="Google Shape;2843;p51"/>
            <p:cNvSpPr/>
            <p:nvPr/>
          </p:nvSpPr>
          <p:spPr>
            <a:xfrm>
              <a:off x="1585566" y="3630804"/>
              <a:ext cx="1445277" cy="123525"/>
            </a:xfrm>
            <a:custGeom>
              <a:avLst/>
              <a:gdLst/>
              <a:ahLst/>
              <a:cxnLst/>
              <a:rect l="l" t="t" r="r" b="b"/>
              <a:pathLst>
                <a:path w="10776" h="921" extrusionOk="0">
                  <a:moveTo>
                    <a:pt x="147" y="1"/>
                  </a:moveTo>
                  <a:cubicBezTo>
                    <a:pt x="113" y="1"/>
                    <a:pt x="91" y="2"/>
                    <a:pt x="84" y="4"/>
                  </a:cubicBezTo>
                  <a:cubicBezTo>
                    <a:pt x="36" y="28"/>
                    <a:pt x="1" y="76"/>
                    <a:pt x="25" y="123"/>
                  </a:cubicBezTo>
                  <a:cubicBezTo>
                    <a:pt x="35" y="165"/>
                    <a:pt x="72" y="197"/>
                    <a:pt x="113" y="197"/>
                  </a:cubicBezTo>
                  <a:cubicBezTo>
                    <a:pt x="119" y="197"/>
                    <a:pt x="125" y="196"/>
                    <a:pt x="132" y="195"/>
                  </a:cubicBezTo>
                  <a:cubicBezTo>
                    <a:pt x="141" y="194"/>
                    <a:pt x="157" y="193"/>
                    <a:pt x="180" y="193"/>
                  </a:cubicBezTo>
                  <a:cubicBezTo>
                    <a:pt x="665" y="193"/>
                    <a:pt x="4081" y="431"/>
                    <a:pt x="7073" y="659"/>
                  </a:cubicBezTo>
                  <a:cubicBezTo>
                    <a:pt x="7966" y="718"/>
                    <a:pt x="8823" y="778"/>
                    <a:pt x="9550" y="838"/>
                  </a:cubicBezTo>
                  <a:cubicBezTo>
                    <a:pt x="9609" y="838"/>
                    <a:pt x="9681" y="849"/>
                    <a:pt x="9740" y="849"/>
                  </a:cubicBezTo>
                  <a:cubicBezTo>
                    <a:pt x="9764" y="849"/>
                    <a:pt x="9788" y="861"/>
                    <a:pt x="9811" y="861"/>
                  </a:cubicBezTo>
                  <a:cubicBezTo>
                    <a:pt x="9871" y="861"/>
                    <a:pt x="9931" y="861"/>
                    <a:pt x="9978" y="873"/>
                  </a:cubicBezTo>
                  <a:cubicBezTo>
                    <a:pt x="10228" y="885"/>
                    <a:pt x="10466" y="909"/>
                    <a:pt x="10669" y="921"/>
                  </a:cubicBezTo>
                  <a:lnTo>
                    <a:pt x="10681" y="921"/>
                  </a:lnTo>
                  <a:cubicBezTo>
                    <a:pt x="10728" y="921"/>
                    <a:pt x="10764" y="885"/>
                    <a:pt x="10776" y="838"/>
                  </a:cubicBezTo>
                  <a:cubicBezTo>
                    <a:pt x="10776" y="778"/>
                    <a:pt x="10740" y="742"/>
                    <a:pt x="10681" y="730"/>
                  </a:cubicBezTo>
                  <a:cubicBezTo>
                    <a:pt x="10514" y="718"/>
                    <a:pt x="10323" y="707"/>
                    <a:pt x="10097" y="695"/>
                  </a:cubicBezTo>
                  <a:cubicBezTo>
                    <a:pt x="10026" y="683"/>
                    <a:pt x="9942" y="683"/>
                    <a:pt x="9859" y="671"/>
                  </a:cubicBezTo>
                  <a:cubicBezTo>
                    <a:pt x="9800" y="671"/>
                    <a:pt x="9740" y="659"/>
                    <a:pt x="9681" y="659"/>
                  </a:cubicBezTo>
                  <a:cubicBezTo>
                    <a:pt x="9597" y="647"/>
                    <a:pt x="9514" y="647"/>
                    <a:pt x="9419" y="635"/>
                  </a:cubicBezTo>
                  <a:cubicBezTo>
                    <a:pt x="8728" y="588"/>
                    <a:pt x="7906" y="528"/>
                    <a:pt x="7025" y="457"/>
                  </a:cubicBezTo>
                  <a:cubicBezTo>
                    <a:pt x="4089" y="244"/>
                    <a:pt x="660" y="1"/>
                    <a:pt x="147"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44" name="Google Shape;2844;p51"/>
            <p:cNvSpPr/>
            <p:nvPr/>
          </p:nvSpPr>
          <p:spPr>
            <a:xfrm>
              <a:off x="317721" y="3557172"/>
              <a:ext cx="934280" cy="55123"/>
            </a:xfrm>
            <a:custGeom>
              <a:avLst/>
              <a:gdLst/>
              <a:ahLst/>
              <a:cxnLst/>
              <a:rect l="l" t="t" r="r" b="b"/>
              <a:pathLst>
                <a:path w="6966" h="411" extrusionOk="0">
                  <a:moveTo>
                    <a:pt x="250" y="1"/>
                  </a:moveTo>
                  <a:cubicBezTo>
                    <a:pt x="157" y="1"/>
                    <a:pt x="99" y="2"/>
                    <a:pt x="84" y="5"/>
                  </a:cubicBezTo>
                  <a:cubicBezTo>
                    <a:pt x="24" y="29"/>
                    <a:pt x="0" y="77"/>
                    <a:pt x="24" y="124"/>
                  </a:cubicBezTo>
                  <a:cubicBezTo>
                    <a:pt x="34" y="166"/>
                    <a:pt x="72" y="198"/>
                    <a:pt x="112" y="198"/>
                  </a:cubicBezTo>
                  <a:cubicBezTo>
                    <a:pt x="119" y="198"/>
                    <a:pt x="125" y="197"/>
                    <a:pt x="131" y="196"/>
                  </a:cubicBezTo>
                  <a:cubicBezTo>
                    <a:pt x="153" y="193"/>
                    <a:pt x="217" y="191"/>
                    <a:pt x="315" y="191"/>
                  </a:cubicBezTo>
                  <a:cubicBezTo>
                    <a:pt x="583" y="191"/>
                    <a:pt x="1112" y="202"/>
                    <a:pt x="1774" y="220"/>
                  </a:cubicBezTo>
                  <a:cubicBezTo>
                    <a:pt x="1869" y="220"/>
                    <a:pt x="1953" y="220"/>
                    <a:pt x="2036" y="232"/>
                  </a:cubicBezTo>
                  <a:lnTo>
                    <a:pt x="2310" y="232"/>
                  </a:lnTo>
                  <a:cubicBezTo>
                    <a:pt x="2739" y="255"/>
                    <a:pt x="3191" y="267"/>
                    <a:pt x="3667" y="279"/>
                  </a:cubicBezTo>
                  <a:cubicBezTo>
                    <a:pt x="3929" y="291"/>
                    <a:pt x="4191" y="303"/>
                    <a:pt x="4465" y="315"/>
                  </a:cubicBezTo>
                  <a:cubicBezTo>
                    <a:pt x="4560" y="315"/>
                    <a:pt x="4656" y="315"/>
                    <a:pt x="4751" y="327"/>
                  </a:cubicBezTo>
                  <a:cubicBezTo>
                    <a:pt x="4834" y="327"/>
                    <a:pt x="4929" y="327"/>
                    <a:pt x="5013" y="339"/>
                  </a:cubicBezTo>
                  <a:cubicBezTo>
                    <a:pt x="5310" y="351"/>
                    <a:pt x="5608" y="363"/>
                    <a:pt x="5906" y="363"/>
                  </a:cubicBezTo>
                  <a:cubicBezTo>
                    <a:pt x="5941" y="375"/>
                    <a:pt x="5965" y="375"/>
                    <a:pt x="6001" y="375"/>
                  </a:cubicBezTo>
                  <a:cubicBezTo>
                    <a:pt x="6299" y="386"/>
                    <a:pt x="6596" y="398"/>
                    <a:pt x="6870" y="410"/>
                  </a:cubicBezTo>
                  <a:cubicBezTo>
                    <a:pt x="6918" y="410"/>
                    <a:pt x="6965" y="363"/>
                    <a:pt x="6965" y="315"/>
                  </a:cubicBezTo>
                  <a:cubicBezTo>
                    <a:pt x="6965" y="267"/>
                    <a:pt x="6930" y="220"/>
                    <a:pt x="6870" y="220"/>
                  </a:cubicBezTo>
                  <a:cubicBezTo>
                    <a:pt x="6656" y="208"/>
                    <a:pt x="6358" y="196"/>
                    <a:pt x="6025" y="184"/>
                  </a:cubicBezTo>
                  <a:lnTo>
                    <a:pt x="5977" y="184"/>
                  </a:lnTo>
                  <a:cubicBezTo>
                    <a:pt x="5691" y="172"/>
                    <a:pt x="5370" y="160"/>
                    <a:pt x="5037" y="148"/>
                  </a:cubicBezTo>
                  <a:cubicBezTo>
                    <a:pt x="4953" y="136"/>
                    <a:pt x="4858" y="136"/>
                    <a:pt x="4775" y="136"/>
                  </a:cubicBezTo>
                  <a:cubicBezTo>
                    <a:pt x="4679" y="136"/>
                    <a:pt x="4584" y="124"/>
                    <a:pt x="4489" y="124"/>
                  </a:cubicBezTo>
                  <a:cubicBezTo>
                    <a:pt x="4072" y="113"/>
                    <a:pt x="3643" y="89"/>
                    <a:pt x="3227" y="77"/>
                  </a:cubicBezTo>
                  <a:cubicBezTo>
                    <a:pt x="2953" y="65"/>
                    <a:pt x="2691" y="65"/>
                    <a:pt x="2429" y="53"/>
                  </a:cubicBezTo>
                  <a:cubicBezTo>
                    <a:pt x="2334" y="53"/>
                    <a:pt x="2250" y="41"/>
                    <a:pt x="2155" y="41"/>
                  </a:cubicBezTo>
                  <a:lnTo>
                    <a:pt x="1941" y="41"/>
                  </a:lnTo>
                  <a:cubicBezTo>
                    <a:pt x="1846" y="29"/>
                    <a:pt x="1750" y="29"/>
                    <a:pt x="1667" y="29"/>
                  </a:cubicBezTo>
                  <a:cubicBezTo>
                    <a:pt x="1022" y="12"/>
                    <a:pt x="505" y="1"/>
                    <a:pt x="250"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45" name="Google Shape;2845;p51"/>
            <p:cNvSpPr/>
            <p:nvPr/>
          </p:nvSpPr>
          <p:spPr>
            <a:xfrm>
              <a:off x="574831" y="3335872"/>
              <a:ext cx="198095" cy="295600"/>
            </a:xfrm>
            <a:custGeom>
              <a:avLst/>
              <a:gdLst/>
              <a:ahLst/>
              <a:cxnLst/>
              <a:rect l="l" t="t" r="r" b="b"/>
              <a:pathLst>
                <a:path w="1477" h="2204" extrusionOk="0">
                  <a:moveTo>
                    <a:pt x="1354" y="1"/>
                  </a:moveTo>
                  <a:cubicBezTo>
                    <a:pt x="1316" y="1"/>
                    <a:pt x="1275" y="19"/>
                    <a:pt x="1250" y="60"/>
                  </a:cubicBezTo>
                  <a:lnTo>
                    <a:pt x="36" y="2025"/>
                  </a:lnTo>
                  <a:cubicBezTo>
                    <a:pt x="0" y="2084"/>
                    <a:pt x="12" y="2155"/>
                    <a:pt x="72" y="2191"/>
                  </a:cubicBezTo>
                  <a:cubicBezTo>
                    <a:pt x="95" y="2203"/>
                    <a:pt x="119" y="2203"/>
                    <a:pt x="131" y="2203"/>
                  </a:cubicBezTo>
                  <a:cubicBezTo>
                    <a:pt x="179" y="2203"/>
                    <a:pt x="214" y="2191"/>
                    <a:pt x="238" y="2155"/>
                  </a:cubicBezTo>
                  <a:lnTo>
                    <a:pt x="1453" y="179"/>
                  </a:lnTo>
                  <a:cubicBezTo>
                    <a:pt x="1476" y="131"/>
                    <a:pt x="1465" y="48"/>
                    <a:pt x="1405" y="12"/>
                  </a:cubicBezTo>
                  <a:cubicBezTo>
                    <a:pt x="1390" y="5"/>
                    <a:pt x="1372" y="1"/>
                    <a:pt x="1354"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46" name="Google Shape;2846;p51"/>
            <p:cNvSpPr/>
            <p:nvPr/>
          </p:nvSpPr>
          <p:spPr>
            <a:xfrm>
              <a:off x="2808748" y="3519484"/>
              <a:ext cx="180660" cy="260461"/>
            </a:xfrm>
            <a:custGeom>
              <a:avLst/>
              <a:gdLst/>
              <a:ahLst/>
              <a:cxnLst/>
              <a:rect l="l" t="t" r="r" b="b"/>
              <a:pathLst>
                <a:path w="1347" h="1942" extrusionOk="0">
                  <a:moveTo>
                    <a:pt x="1225" y="1"/>
                  </a:moveTo>
                  <a:cubicBezTo>
                    <a:pt x="1190" y="1"/>
                    <a:pt x="1156" y="17"/>
                    <a:pt x="1132" y="48"/>
                  </a:cubicBezTo>
                  <a:lnTo>
                    <a:pt x="37" y="1775"/>
                  </a:lnTo>
                  <a:cubicBezTo>
                    <a:pt x="1" y="1822"/>
                    <a:pt x="13" y="1894"/>
                    <a:pt x="60" y="1918"/>
                  </a:cubicBezTo>
                  <a:cubicBezTo>
                    <a:pt x="84" y="1929"/>
                    <a:pt x="108" y="1941"/>
                    <a:pt x="120" y="1941"/>
                  </a:cubicBezTo>
                  <a:cubicBezTo>
                    <a:pt x="156" y="1941"/>
                    <a:pt x="191" y="1918"/>
                    <a:pt x="215" y="1882"/>
                  </a:cubicBezTo>
                  <a:lnTo>
                    <a:pt x="1311" y="155"/>
                  </a:lnTo>
                  <a:cubicBezTo>
                    <a:pt x="1346" y="108"/>
                    <a:pt x="1323" y="48"/>
                    <a:pt x="1275" y="13"/>
                  </a:cubicBezTo>
                  <a:cubicBezTo>
                    <a:pt x="1259" y="5"/>
                    <a:pt x="1242" y="1"/>
                    <a:pt x="1225"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47" name="Google Shape;2847;p51"/>
            <p:cNvSpPr/>
            <p:nvPr/>
          </p:nvSpPr>
          <p:spPr>
            <a:xfrm>
              <a:off x="1132103" y="3676237"/>
              <a:ext cx="1034870" cy="1002949"/>
            </a:xfrm>
            <a:custGeom>
              <a:avLst/>
              <a:gdLst/>
              <a:ahLst/>
              <a:cxnLst/>
              <a:rect l="l" t="t" r="r" b="b"/>
              <a:pathLst>
                <a:path w="7716" h="7478" extrusionOk="0">
                  <a:moveTo>
                    <a:pt x="1453" y="1"/>
                  </a:moveTo>
                  <a:cubicBezTo>
                    <a:pt x="1036" y="584"/>
                    <a:pt x="1179" y="1453"/>
                    <a:pt x="1393" y="2096"/>
                  </a:cubicBezTo>
                  <a:cubicBezTo>
                    <a:pt x="1596" y="2703"/>
                    <a:pt x="1512" y="3096"/>
                    <a:pt x="1417" y="3715"/>
                  </a:cubicBezTo>
                  <a:cubicBezTo>
                    <a:pt x="1310" y="3525"/>
                    <a:pt x="1286" y="3251"/>
                    <a:pt x="1120" y="3120"/>
                  </a:cubicBezTo>
                  <a:lnTo>
                    <a:pt x="1120" y="3120"/>
                  </a:lnTo>
                  <a:cubicBezTo>
                    <a:pt x="1120" y="3561"/>
                    <a:pt x="1167" y="3977"/>
                    <a:pt x="965" y="4394"/>
                  </a:cubicBezTo>
                  <a:cubicBezTo>
                    <a:pt x="917" y="4049"/>
                    <a:pt x="965" y="3561"/>
                    <a:pt x="596" y="3394"/>
                  </a:cubicBezTo>
                  <a:cubicBezTo>
                    <a:pt x="560" y="4203"/>
                    <a:pt x="0" y="5346"/>
                    <a:pt x="441" y="6120"/>
                  </a:cubicBezTo>
                  <a:cubicBezTo>
                    <a:pt x="500" y="6216"/>
                    <a:pt x="584" y="6335"/>
                    <a:pt x="691" y="6442"/>
                  </a:cubicBezTo>
                  <a:cubicBezTo>
                    <a:pt x="739" y="7061"/>
                    <a:pt x="1667" y="7454"/>
                    <a:pt x="2179" y="7454"/>
                  </a:cubicBezTo>
                  <a:cubicBezTo>
                    <a:pt x="2587" y="7454"/>
                    <a:pt x="3011" y="7477"/>
                    <a:pt x="3430" y="7477"/>
                  </a:cubicBezTo>
                  <a:cubicBezTo>
                    <a:pt x="3745" y="7477"/>
                    <a:pt x="4057" y="7464"/>
                    <a:pt x="4358" y="7418"/>
                  </a:cubicBezTo>
                  <a:cubicBezTo>
                    <a:pt x="5156" y="7287"/>
                    <a:pt x="6132" y="7168"/>
                    <a:pt x="6775" y="6656"/>
                  </a:cubicBezTo>
                  <a:cubicBezTo>
                    <a:pt x="7370" y="6180"/>
                    <a:pt x="7716" y="5180"/>
                    <a:pt x="7311" y="4454"/>
                  </a:cubicBezTo>
                  <a:lnTo>
                    <a:pt x="7311" y="4454"/>
                  </a:lnTo>
                  <a:cubicBezTo>
                    <a:pt x="7156" y="4537"/>
                    <a:pt x="7061" y="4739"/>
                    <a:pt x="6977" y="4906"/>
                  </a:cubicBezTo>
                  <a:cubicBezTo>
                    <a:pt x="6858" y="4394"/>
                    <a:pt x="7096" y="3311"/>
                    <a:pt x="6596" y="3013"/>
                  </a:cubicBezTo>
                  <a:cubicBezTo>
                    <a:pt x="6573" y="3418"/>
                    <a:pt x="6430" y="4037"/>
                    <a:pt x="6061" y="4251"/>
                  </a:cubicBezTo>
                  <a:cubicBezTo>
                    <a:pt x="5977" y="3989"/>
                    <a:pt x="5846" y="3370"/>
                    <a:pt x="5572" y="3311"/>
                  </a:cubicBezTo>
                  <a:lnTo>
                    <a:pt x="5572" y="3311"/>
                  </a:lnTo>
                  <a:cubicBezTo>
                    <a:pt x="5572" y="3396"/>
                    <a:pt x="5557" y="3467"/>
                    <a:pt x="5575" y="3540"/>
                  </a:cubicBezTo>
                  <a:lnTo>
                    <a:pt x="5575" y="3540"/>
                  </a:lnTo>
                  <a:cubicBezTo>
                    <a:pt x="5457" y="3256"/>
                    <a:pt x="5127" y="2945"/>
                    <a:pt x="4882" y="2822"/>
                  </a:cubicBezTo>
                  <a:cubicBezTo>
                    <a:pt x="4870" y="3001"/>
                    <a:pt x="4882" y="3191"/>
                    <a:pt x="4882" y="3370"/>
                  </a:cubicBezTo>
                  <a:cubicBezTo>
                    <a:pt x="4418" y="2560"/>
                    <a:pt x="4132" y="2060"/>
                    <a:pt x="3251" y="1644"/>
                  </a:cubicBezTo>
                  <a:lnTo>
                    <a:pt x="3251" y="1644"/>
                  </a:lnTo>
                  <a:cubicBezTo>
                    <a:pt x="3548" y="2060"/>
                    <a:pt x="3810" y="2394"/>
                    <a:pt x="3775" y="2953"/>
                  </a:cubicBezTo>
                  <a:cubicBezTo>
                    <a:pt x="3608" y="2322"/>
                    <a:pt x="3013" y="2168"/>
                    <a:pt x="2548" y="1787"/>
                  </a:cubicBezTo>
                  <a:cubicBezTo>
                    <a:pt x="1989" y="1334"/>
                    <a:pt x="1572" y="727"/>
                    <a:pt x="1453"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848" name="Google Shape;2848;p51"/>
            <p:cNvSpPr/>
            <p:nvPr/>
          </p:nvSpPr>
          <p:spPr>
            <a:xfrm>
              <a:off x="1301363" y="3963658"/>
              <a:ext cx="689913" cy="688974"/>
            </a:xfrm>
            <a:custGeom>
              <a:avLst/>
              <a:gdLst/>
              <a:ahLst/>
              <a:cxnLst/>
              <a:rect l="l" t="t" r="r" b="b"/>
              <a:pathLst>
                <a:path w="5144" h="5137" extrusionOk="0">
                  <a:moveTo>
                    <a:pt x="703" y="1"/>
                  </a:moveTo>
                  <a:cubicBezTo>
                    <a:pt x="1036" y="477"/>
                    <a:pt x="846" y="1084"/>
                    <a:pt x="810" y="1608"/>
                  </a:cubicBezTo>
                  <a:cubicBezTo>
                    <a:pt x="774" y="2203"/>
                    <a:pt x="929" y="2775"/>
                    <a:pt x="929" y="3370"/>
                  </a:cubicBezTo>
                  <a:cubicBezTo>
                    <a:pt x="929" y="3180"/>
                    <a:pt x="905" y="2930"/>
                    <a:pt x="762" y="2787"/>
                  </a:cubicBezTo>
                  <a:lnTo>
                    <a:pt x="762" y="2787"/>
                  </a:lnTo>
                  <a:cubicBezTo>
                    <a:pt x="751" y="3025"/>
                    <a:pt x="739" y="3299"/>
                    <a:pt x="822" y="3537"/>
                  </a:cubicBezTo>
                  <a:cubicBezTo>
                    <a:pt x="643" y="3132"/>
                    <a:pt x="441" y="2644"/>
                    <a:pt x="0" y="2525"/>
                  </a:cubicBezTo>
                  <a:lnTo>
                    <a:pt x="0" y="2525"/>
                  </a:lnTo>
                  <a:cubicBezTo>
                    <a:pt x="393" y="3084"/>
                    <a:pt x="0" y="3799"/>
                    <a:pt x="274" y="4430"/>
                  </a:cubicBezTo>
                  <a:cubicBezTo>
                    <a:pt x="458" y="4830"/>
                    <a:pt x="848" y="5044"/>
                    <a:pt x="1240" y="5044"/>
                  </a:cubicBezTo>
                  <a:cubicBezTo>
                    <a:pt x="1279" y="5044"/>
                    <a:pt x="1319" y="5041"/>
                    <a:pt x="1358" y="5037"/>
                  </a:cubicBezTo>
                  <a:cubicBezTo>
                    <a:pt x="1358" y="5049"/>
                    <a:pt x="1358" y="5049"/>
                    <a:pt x="1358" y="5061"/>
                  </a:cubicBezTo>
                  <a:cubicBezTo>
                    <a:pt x="1520" y="5116"/>
                    <a:pt x="1716" y="5137"/>
                    <a:pt x="1923" y="5137"/>
                  </a:cubicBezTo>
                  <a:cubicBezTo>
                    <a:pt x="2295" y="5137"/>
                    <a:pt x="2698" y="5071"/>
                    <a:pt x="2989" y="5025"/>
                  </a:cubicBezTo>
                  <a:cubicBezTo>
                    <a:pt x="3394" y="4978"/>
                    <a:pt x="3810" y="4989"/>
                    <a:pt x="4203" y="4858"/>
                  </a:cubicBezTo>
                  <a:cubicBezTo>
                    <a:pt x="4430" y="4775"/>
                    <a:pt x="5144" y="4501"/>
                    <a:pt x="5108" y="4216"/>
                  </a:cubicBezTo>
                  <a:lnTo>
                    <a:pt x="5108" y="4216"/>
                  </a:lnTo>
                  <a:cubicBezTo>
                    <a:pt x="4822" y="4239"/>
                    <a:pt x="4537" y="4442"/>
                    <a:pt x="4275" y="4549"/>
                  </a:cubicBezTo>
                  <a:cubicBezTo>
                    <a:pt x="4620" y="4073"/>
                    <a:pt x="5025" y="3918"/>
                    <a:pt x="5001" y="3239"/>
                  </a:cubicBezTo>
                  <a:cubicBezTo>
                    <a:pt x="4993" y="3024"/>
                    <a:pt x="4954" y="2945"/>
                    <a:pt x="4902" y="2945"/>
                  </a:cubicBezTo>
                  <a:cubicBezTo>
                    <a:pt x="4807" y="2945"/>
                    <a:pt x="4665" y="3209"/>
                    <a:pt x="4572" y="3394"/>
                  </a:cubicBezTo>
                  <a:cubicBezTo>
                    <a:pt x="4584" y="3180"/>
                    <a:pt x="4501" y="2858"/>
                    <a:pt x="4382" y="2692"/>
                  </a:cubicBezTo>
                  <a:cubicBezTo>
                    <a:pt x="4227" y="2811"/>
                    <a:pt x="4168" y="3037"/>
                    <a:pt x="4144" y="3227"/>
                  </a:cubicBezTo>
                  <a:cubicBezTo>
                    <a:pt x="4144" y="2930"/>
                    <a:pt x="4203" y="2299"/>
                    <a:pt x="3894" y="2132"/>
                  </a:cubicBezTo>
                  <a:cubicBezTo>
                    <a:pt x="3858" y="2430"/>
                    <a:pt x="3822" y="2822"/>
                    <a:pt x="3727" y="3096"/>
                  </a:cubicBezTo>
                  <a:cubicBezTo>
                    <a:pt x="3596" y="2287"/>
                    <a:pt x="3263" y="1799"/>
                    <a:pt x="2703" y="1239"/>
                  </a:cubicBezTo>
                  <a:lnTo>
                    <a:pt x="2703" y="1239"/>
                  </a:lnTo>
                  <a:cubicBezTo>
                    <a:pt x="2882" y="1525"/>
                    <a:pt x="2715" y="2037"/>
                    <a:pt x="2715" y="2346"/>
                  </a:cubicBezTo>
                  <a:cubicBezTo>
                    <a:pt x="2596" y="2084"/>
                    <a:pt x="2477" y="1668"/>
                    <a:pt x="2263" y="1477"/>
                  </a:cubicBezTo>
                  <a:cubicBezTo>
                    <a:pt x="2194" y="1416"/>
                    <a:pt x="2142" y="1390"/>
                    <a:pt x="2103" y="1390"/>
                  </a:cubicBezTo>
                  <a:cubicBezTo>
                    <a:pt x="2015" y="1390"/>
                    <a:pt x="2000" y="1523"/>
                    <a:pt x="2024" y="1656"/>
                  </a:cubicBezTo>
                  <a:cubicBezTo>
                    <a:pt x="1905" y="1358"/>
                    <a:pt x="1763" y="1013"/>
                    <a:pt x="1524" y="846"/>
                  </a:cubicBezTo>
                  <a:lnTo>
                    <a:pt x="1524" y="846"/>
                  </a:lnTo>
                  <a:cubicBezTo>
                    <a:pt x="1620" y="1187"/>
                    <a:pt x="1526" y="1565"/>
                    <a:pt x="1564" y="1922"/>
                  </a:cubicBezTo>
                  <a:lnTo>
                    <a:pt x="1564" y="1922"/>
                  </a:lnTo>
                  <a:cubicBezTo>
                    <a:pt x="1462" y="1290"/>
                    <a:pt x="1260" y="312"/>
                    <a:pt x="703" y="1"/>
                  </a:cubicBezTo>
                  <a:close/>
                </a:path>
              </a:pathLst>
            </a:custGeom>
            <a:solidFill>
              <a:srgbClr val="F0F0F0">
                <a:alpha val="43720"/>
              </a:srgbClr>
            </a:solidFill>
            <a:ln>
              <a:noFill/>
            </a:ln>
          </p:spPr>
          <p:txBody>
            <a:bodyPr spcFirstLastPara="1" wrap="square" lIns="121900" tIns="121900" rIns="121900" bIns="121900" anchor="ctr" anchorCtr="0">
              <a:noAutofit/>
            </a:bodyPr>
            <a:lstStyle/>
            <a:p>
              <a:endParaRPr sz="2489"/>
            </a:p>
          </p:txBody>
        </p:sp>
        <p:sp>
          <p:nvSpPr>
            <p:cNvPr id="2849" name="Google Shape;2849;p51"/>
            <p:cNvSpPr/>
            <p:nvPr/>
          </p:nvSpPr>
          <p:spPr>
            <a:xfrm>
              <a:off x="978803" y="3383485"/>
              <a:ext cx="1390959" cy="501341"/>
            </a:xfrm>
            <a:custGeom>
              <a:avLst/>
              <a:gdLst/>
              <a:ahLst/>
              <a:cxnLst/>
              <a:rect l="l" t="t" r="r" b="b"/>
              <a:pathLst>
                <a:path w="10371" h="3738" extrusionOk="0">
                  <a:moveTo>
                    <a:pt x="2917" y="1"/>
                  </a:moveTo>
                  <a:cubicBezTo>
                    <a:pt x="2841" y="1"/>
                    <a:pt x="2766" y="1"/>
                    <a:pt x="2691" y="3"/>
                  </a:cubicBezTo>
                  <a:cubicBezTo>
                    <a:pt x="2179" y="15"/>
                    <a:pt x="1703" y="181"/>
                    <a:pt x="1215" y="300"/>
                  </a:cubicBezTo>
                  <a:cubicBezTo>
                    <a:pt x="834" y="396"/>
                    <a:pt x="500" y="669"/>
                    <a:pt x="286" y="991"/>
                  </a:cubicBezTo>
                  <a:cubicBezTo>
                    <a:pt x="84" y="1312"/>
                    <a:pt x="0" y="2051"/>
                    <a:pt x="227" y="2372"/>
                  </a:cubicBezTo>
                  <a:cubicBezTo>
                    <a:pt x="536" y="2813"/>
                    <a:pt x="1060" y="3098"/>
                    <a:pt x="1548" y="3277"/>
                  </a:cubicBezTo>
                  <a:cubicBezTo>
                    <a:pt x="1989" y="3444"/>
                    <a:pt x="2536" y="3670"/>
                    <a:pt x="3013" y="3694"/>
                  </a:cubicBezTo>
                  <a:cubicBezTo>
                    <a:pt x="3374" y="3710"/>
                    <a:pt x="3752" y="3738"/>
                    <a:pt x="4121" y="3738"/>
                  </a:cubicBezTo>
                  <a:cubicBezTo>
                    <a:pt x="4286" y="3738"/>
                    <a:pt x="4449" y="3732"/>
                    <a:pt x="4608" y="3717"/>
                  </a:cubicBezTo>
                  <a:cubicBezTo>
                    <a:pt x="5561" y="3634"/>
                    <a:pt x="6477" y="3408"/>
                    <a:pt x="7382" y="3122"/>
                  </a:cubicBezTo>
                  <a:cubicBezTo>
                    <a:pt x="7811" y="2979"/>
                    <a:pt x="8239" y="2836"/>
                    <a:pt x="8692" y="2741"/>
                  </a:cubicBezTo>
                  <a:cubicBezTo>
                    <a:pt x="9085" y="2658"/>
                    <a:pt x="9502" y="2693"/>
                    <a:pt x="9906" y="2610"/>
                  </a:cubicBezTo>
                  <a:cubicBezTo>
                    <a:pt x="10180" y="2551"/>
                    <a:pt x="10371" y="2408"/>
                    <a:pt x="10347" y="2086"/>
                  </a:cubicBezTo>
                  <a:cubicBezTo>
                    <a:pt x="10333" y="1864"/>
                    <a:pt x="10198" y="1805"/>
                    <a:pt x="10019" y="1805"/>
                  </a:cubicBezTo>
                  <a:cubicBezTo>
                    <a:pt x="9883" y="1805"/>
                    <a:pt x="9723" y="1839"/>
                    <a:pt x="9573" y="1860"/>
                  </a:cubicBezTo>
                  <a:cubicBezTo>
                    <a:pt x="9439" y="1877"/>
                    <a:pt x="9308" y="1884"/>
                    <a:pt x="9182" y="1884"/>
                  </a:cubicBezTo>
                  <a:cubicBezTo>
                    <a:pt x="8219" y="1884"/>
                    <a:pt x="7455" y="1437"/>
                    <a:pt x="6561" y="1027"/>
                  </a:cubicBezTo>
                  <a:cubicBezTo>
                    <a:pt x="5953" y="741"/>
                    <a:pt x="5370" y="360"/>
                    <a:pt x="4715" y="193"/>
                  </a:cubicBezTo>
                  <a:cubicBezTo>
                    <a:pt x="4156" y="45"/>
                    <a:pt x="3512" y="1"/>
                    <a:pt x="291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50" name="Google Shape;2850;p51"/>
            <p:cNvSpPr/>
            <p:nvPr/>
          </p:nvSpPr>
          <p:spPr>
            <a:xfrm>
              <a:off x="1687766" y="4506068"/>
              <a:ext cx="669259" cy="327387"/>
            </a:xfrm>
            <a:custGeom>
              <a:avLst/>
              <a:gdLst/>
              <a:ahLst/>
              <a:cxnLst/>
              <a:rect l="l" t="t" r="r" b="b"/>
              <a:pathLst>
                <a:path w="4990" h="2441" extrusionOk="0">
                  <a:moveTo>
                    <a:pt x="3499" y="1"/>
                  </a:moveTo>
                  <a:cubicBezTo>
                    <a:pt x="2733" y="1"/>
                    <a:pt x="1988" y="439"/>
                    <a:pt x="1251" y="672"/>
                  </a:cubicBezTo>
                  <a:cubicBezTo>
                    <a:pt x="358" y="958"/>
                    <a:pt x="1" y="2053"/>
                    <a:pt x="513" y="2267"/>
                  </a:cubicBezTo>
                  <a:cubicBezTo>
                    <a:pt x="753" y="2370"/>
                    <a:pt x="1670" y="2440"/>
                    <a:pt x="2580" y="2440"/>
                  </a:cubicBezTo>
                  <a:cubicBezTo>
                    <a:pt x="3563" y="2440"/>
                    <a:pt x="4539" y="2359"/>
                    <a:pt x="4644" y="2148"/>
                  </a:cubicBezTo>
                  <a:cubicBezTo>
                    <a:pt x="4644" y="2148"/>
                    <a:pt x="4989" y="350"/>
                    <a:pt x="4025" y="77"/>
                  </a:cubicBezTo>
                  <a:cubicBezTo>
                    <a:pt x="3848" y="24"/>
                    <a:pt x="3673" y="1"/>
                    <a:pt x="3499"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851" name="Google Shape;2851;p51"/>
            <p:cNvSpPr/>
            <p:nvPr/>
          </p:nvSpPr>
          <p:spPr>
            <a:xfrm>
              <a:off x="720084" y="4556095"/>
              <a:ext cx="389753" cy="283127"/>
            </a:xfrm>
            <a:custGeom>
              <a:avLst/>
              <a:gdLst/>
              <a:ahLst/>
              <a:cxnLst/>
              <a:rect l="l" t="t" r="r" b="b"/>
              <a:pathLst>
                <a:path w="2906" h="2111" extrusionOk="0">
                  <a:moveTo>
                    <a:pt x="1593" y="1"/>
                  </a:moveTo>
                  <a:cubicBezTo>
                    <a:pt x="888" y="1"/>
                    <a:pt x="414" y="638"/>
                    <a:pt x="215" y="978"/>
                  </a:cubicBezTo>
                  <a:cubicBezTo>
                    <a:pt x="1" y="1335"/>
                    <a:pt x="215" y="1799"/>
                    <a:pt x="215" y="1799"/>
                  </a:cubicBezTo>
                  <a:cubicBezTo>
                    <a:pt x="158" y="2012"/>
                    <a:pt x="679" y="2110"/>
                    <a:pt x="1243" y="2110"/>
                  </a:cubicBezTo>
                  <a:cubicBezTo>
                    <a:pt x="1627" y="2110"/>
                    <a:pt x="2031" y="2064"/>
                    <a:pt x="2287" y="1978"/>
                  </a:cubicBezTo>
                  <a:cubicBezTo>
                    <a:pt x="2906" y="1775"/>
                    <a:pt x="2679" y="632"/>
                    <a:pt x="2656" y="418"/>
                  </a:cubicBezTo>
                  <a:cubicBezTo>
                    <a:pt x="2632" y="216"/>
                    <a:pt x="2358" y="25"/>
                    <a:pt x="1632" y="1"/>
                  </a:cubicBezTo>
                  <a:cubicBezTo>
                    <a:pt x="1619" y="1"/>
                    <a:pt x="1606" y="1"/>
                    <a:pt x="1593"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52" name="Google Shape;2852;p51"/>
            <p:cNvSpPr/>
            <p:nvPr/>
          </p:nvSpPr>
          <p:spPr>
            <a:xfrm>
              <a:off x="2146949" y="4571519"/>
              <a:ext cx="523873" cy="289833"/>
            </a:xfrm>
            <a:custGeom>
              <a:avLst/>
              <a:gdLst/>
              <a:ahLst/>
              <a:cxnLst/>
              <a:rect l="l" t="t" r="r" b="b"/>
              <a:pathLst>
                <a:path w="3906" h="2161" extrusionOk="0">
                  <a:moveTo>
                    <a:pt x="2187" y="0"/>
                  </a:moveTo>
                  <a:cubicBezTo>
                    <a:pt x="1405" y="0"/>
                    <a:pt x="441" y="1077"/>
                    <a:pt x="441" y="1077"/>
                  </a:cubicBezTo>
                  <a:lnTo>
                    <a:pt x="1" y="1910"/>
                  </a:lnTo>
                  <a:cubicBezTo>
                    <a:pt x="1" y="1910"/>
                    <a:pt x="618" y="2160"/>
                    <a:pt x="1543" y="2160"/>
                  </a:cubicBezTo>
                  <a:cubicBezTo>
                    <a:pt x="1759" y="2160"/>
                    <a:pt x="1993" y="2147"/>
                    <a:pt x="2239" y="2113"/>
                  </a:cubicBezTo>
                  <a:cubicBezTo>
                    <a:pt x="3525" y="1922"/>
                    <a:pt x="3442" y="1922"/>
                    <a:pt x="3680" y="1505"/>
                  </a:cubicBezTo>
                  <a:cubicBezTo>
                    <a:pt x="3906" y="1101"/>
                    <a:pt x="3287" y="398"/>
                    <a:pt x="2465" y="53"/>
                  </a:cubicBezTo>
                  <a:cubicBezTo>
                    <a:pt x="2377" y="16"/>
                    <a:pt x="2283" y="0"/>
                    <a:pt x="2187"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53" name="Google Shape;2853;p51"/>
            <p:cNvSpPr/>
            <p:nvPr/>
          </p:nvSpPr>
          <p:spPr>
            <a:xfrm>
              <a:off x="894172" y="4469051"/>
              <a:ext cx="731490" cy="374731"/>
            </a:xfrm>
            <a:custGeom>
              <a:avLst/>
              <a:gdLst/>
              <a:ahLst/>
              <a:cxnLst/>
              <a:rect l="l" t="t" r="r" b="b"/>
              <a:pathLst>
                <a:path w="5454" h="2794" extrusionOk="0">
                  <a:moveTo>
                    <a:pt x="2504" y="1"/>
                  </a:moveTo>
                  <a:cubicBezTo>
                    <a:pt x="2360" y="1"/>
                    <a:pt x="2216" y="10"/>
                    <a:pt x="2072" y="31"/>
                  </a:cubicBezTo>
                  <a:cubicBezTo>
                    <a:pt x="1465" y="126"/>
                    <a:pt x="774" y="984"/>
                    <a:pt x="298" y="1722"/>
                  </a:cubicBezTo>
                  <a:cubicBezTo>
                    <a:pt x="0" y="2186"/>
                    <a:pt x="334" y="2793"/>
                    <a:pt x="881" y="2793"/>
                  </a:cubicBezTo>
                  <a:cubicBezTo>
                    <a:pt x="2215" y="2793"/>
                    <a:pt x="4263" y="2770"/>
                    <a:pt x="4739" y="2615"/>
                  </a:cubicBezTo>
                  <a:cubicBezTo>
                    <a:pt x="5453" y="2377"/>
                    <a:pt x="4906" y="1269"/>
                    <a:pt x="4584" y="805"/>
                  </a:cubicBezTo>
                  <a:cubicBezTo>
                    <a:pt x="4316" y="403"/>
                    <a:pt x="3432" y="1"/>
                    <a:pt x="2504"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854" name="Google Shape;2854;p51"/>
            <p:cNvSpPr/>
            <p:nvPr/>
          </p:nvSpPr>
          <p:spPr>
            <a:xfrm>
              <a:off x="1365205" y="4620742"/>
              <a:ext cx="477601" cy="240075"/>
            </a:xfrm>
            <a:custGeom>
              <a:avLst/>
              <a:gdLst/>
              <a:ahLst/>
              <a:cxnLst/>
              <a:rect l="l" t="t" r="r" b="b"/>
              <a:pathLst>
                <a:path w="3561" h="1790" extrusionOk="0">
                  <a:moveTo>
                    <a:pt x="2003" y="0"/>
                  </a:moveTo>
                  <a:cubicBezTo>
                    <a:pt x="1152" y="0"/>
                    <a:pt x="716" y="446"/>
                    <a:pt x="560" y="674"/>
                  </a:cubicBezTo>
                  <a:cubicBezTo>
                    <a:pt x="382" y="948"/>
                    <a:pt x="1" y="1484"/>
                    <a:pt x="560" y="1686"/>
                  </a:cubicBezTo>
                  <a:cubicBezTo>
                    <a:pt x="755" y="1757"/>
                    <a:pt x="1160" y="1790"/>
                    <a:pt x="1611" y="1790"/>
                  </a:cubicBezTo>
                  <a:cubicBezTo>
                    <a:pt x="2458" y="1790"/>
                    <a:pt x="3467" y="1674"/>
                    <a:pt x="3561" y="1472"/>
                  </a:cubicBezTo>
                  <a:cubicBezTo>
                    <a:pt x="3561" y="1472"/>
                    <a:pt x="3525" y="210"/>
                    <a:pt x="2406" y="31"/>
                  </a:cubicBezTo>
                  <a:cubicBezTo>
                    <a:pt x="2262" y="10"/>
                    <a:pt x="2128" y="0"/>
                    <a:pt x="2003"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grpSp>
        <p:nvGrpSpPr>
          <p:cNvPr id="2855" name="Google Shape;2855;p51"/>
          <p:cNvGrpSpPr/>
          <p:nvPr/>
        </p:nvGrpSpPr>
        <p:grpSpPr>
          <a:xfrm>
            <a:off x="9712400" y="2032860"/>
            <a:ext cx="2100451" cy="4462945"/>
            <a:chOff x="7284300" y="1524644"/>
            <a:chExt cx="1575338" cy="3347209"/>
          </a:xfrm>
        </p:grpSpPr>
        <p:sp>
          <p:nvSpPr>
            <p:cNvPr id="2856" name="Google Shape;2856;p51"/>
            <p:cNvSpPr/>
            <p:nvPr/>
          </p:nvSpPr>
          <p:spPr>
            <a:xfrm>
              <a:off x="7875733" y="2001351"/>
              <a:ext cx="164618" cy="255877"/>
            </a:xfrm>
            <a:custGeom>
              <a:avLst/>
              <a:gdLst/>
              <a:ahLst/>
              <a:cxnLst/>
              <a:rect l="l" t="t" r="r" b="b"/>
              <a:pathLst>
                <a:path w="1775" h="2759" extrusionOk="0">
                  <a:moveTo>
                    <a:pt x="911" y="0"/>
                  </a:moveTo>
                  <a:cubicBezTo>
                    <a:pt x="710" y="0"/>
                    <a:pt x="786" y="581"/>
                    <a:pt x="774" y="695"/>
                  </a:cubicBezTo>
                  <a:cubicBezTo>
                    <a:pt x="751" y="909"/>
                    <a:pt x="596" y="1112"/>
                    <a:pt x="489" y="1302"/>
                  </a:cubicBezTo>
                  <a:cubicBezTo>
                    <a:pt x="346" y="1552"/>
                    <a:pt x="1" y="1933"/>
                    <a:pt x="108" y="2255"/>
                  </a:cubicBezTo>
                  <a:cubicBezTo>
                    <a:pt x="191" y="2457"/>
                    <a:pt x="429" y="2588"/>
                    <a:pt x="608" y="2695"/>
                  </a:cubicBezTo>
                  <a:cubicBezTo>
                    <a:pt x="693" y="2740"/>
                    <a:pt x="775" y="2759"/>
                    <a:pt x="854" y="2759"/>
                  </a:cubicBezTo>
                  <a:cubicBezTo>
                    <a:pt x="1221" y="2759"/>
                    <a:pt x="1530" y="2349"/>
                    <a:pt x="1775" y="2124"/>
                  </a:cubicBezTo>
                  <a:cubicBezTo>
                    <a:pt x="1405" y="1945"/>
                    <a:pt x="1251" y="1505"/>
                    <a:pt x="1155" y="1135"/>
                  </a:cubicBezTo>
                  <a:cubicBezTo>
                    <a:pt x="1108" y="957"/>
                    <a:pt x="1155" y="40"/>
                    <a:pt x="941" y="4"/>
                  </a:cubicBezTo>
                  <a:cubicBezTo>
                    <a:pt x="930" y="2"/>
                    <a:pt x="920" y="0"/>
                    <a:pt x="911" y="0"/>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857" name="Google Shape;2857;p51"/>
            <p:cNvSpPr/>
            <p:nvPr/>
          </p:nvSpPr>
          <p:spPr>
            <a:xfrm>
              <a:off x="7956328" y="3308121"/>
              <a:ext cx="768650" cy="1543884"/>
            </a:xfrm>
            <a:custGeom>
              <a:avLst/>
              <a:gdLst/>
              <a:ahLst/>
              <a:cxnLst/>
              <a:rect l="l" t="t" r="r" b="b"/>
              <a:pathLst>
                <a:path w="8288" h="16647" extrusionOk="0">
                  <a:moveTo>
                    <a:pt x="2405" y="0"/>
                  </a:moveTo>
                  <a:cubicBezTo>
                    <a:pt x="1637" y="0"/>
                    <a:pt x="1240" y="1228"/>
                    <a:pt x="834" y="1738"/>
                  </a:cubicBezTo>
                  <a:cubicBezTo>
                    <a:pt x="1" y="2785"/>
                    <a:pt x="275" y="3857"/>
                    <a:pt x="632" y="5071"/>
                  </a:cubicBezTo>
                  <a:cubicBezTo>
                    <a:pt x="882" y="5929"/>
                    <a:pt x="1394" y="6679"/>
                    <a:pt x="1644" y="7524"/>
                  </a:cubicBezTo>
                  <a:cubicBezTo>
                    <a:pt x="1941" y="8489"/>
                    <a:pt x="2715" y="9322"/>
                    <a:pt x="3358" y="10060"/>
                  </a:cubicBezTo>
                  <a:cubicBezTo>
                    <a:pt x="4204" y="11013"/>
                    <a:pt x="5025" y="11977"/>
                    <a:pt x="5775" y="12989"/>
                  </a:cubicBezTo>
                  <a:cubicBezTo>
                    <a:pt x="6359" y="13775"/>
                    <a:pt x="6752" y="14668"/>
                    <a:pt x="6418" y="15644"/>
                  </a:cubicBezTo>
                  <a:cubicBezTo>
                    <a:pt x="6323" y="15930"/>
                    <a:pt x="6132" y="16180"/>
                    <a:pt x="6001" y="16454"/>
                  </a:cubicBezTo>
                  <a:cubicBezTo>
                    <a:pt x="6131" y="16590"/>
                    <a:pt x="6256" y="16647"/>
                    <a:pt x="6376" y="16647"/>
                  </a:cubicBezTo>
                  <a:cubicBezTo>
                    <a:pt x="6894" y="16647"/>
                    <a:pt x="7301" y="15586"/>
                    <a:pt x="7466" y="15335"/>
                  </a:cubicBezTo>
                  <a:cubicBezTo>
                    <a:pt x="7656" y="15061"/>
                    <a:pt x="8097" y="14942"/>
                    <a:pt x="8180" y="14620"/>
                  </a:cubicBezTo>
                  <a:cubicBezTo>
                    <a:pt x="8287" y="14239"/>
                    <a:pt x="7906" y="13930"/>
                    <a:pt x="7668" y="13727"/>
                  </a:cubicBezTo>
                  <a:cubicBezTo>
                    <a:pt x="6978" y="13144"/>
                    <a:pt x="6835" y="12680"/>
                    <a:pt x="6668" y="11787"/>
                  </a:cubicBezTo>
                  <a:cubicBezTo>
                    <a:pt x="6442" y="10608"/>
                    <a:pt x="6132" y="9465"/>
                    <a:pt x="5335" y="8536"/>
                  </a:cubicBezTo>
                  <a:cubicBezTo>
                    <a:pt x="5073" y="8239"/>
                    <a:pt x="4632" y="8096"/>
                    <a:pt x="4394" y="7798"/>
                  </a:cubicBezTo>
                  <a:cubicBezTo>
                    <a:pt x="4132" y="7488"/>
                    <a:pt x="4025" y="6929"/>
                    <a:pt x="3918" y="6536"/>
                  </a:cubicBezTo>
                  <a:cubicBezTo>
                    <a:pt x="3442" y="4726"/>
                    <a:pt x="3787" y="2893"/>
                    <a:pt x="3311" y="1083"/>
                  </a:cubicBezTo>
                  <a:cubicBezTo>
                    <a:pt x="3215" y="738"/>
                    <a:pt x="3132" y="238"/>
                    <a:pt x="2763" y="83"/>
                  </a:cubicBezTo>
                  <a:cubicBezTo>
                    <a:pt x="2635" y="26"/>
                    <a:pt x="2516" y="0"/>
                    <a:pt x="2405" y="0"/>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858" name="Google Shape;2858;p51"/>
            <p:cNvSpPr/>
            <p:nvPr/>
          </p:nvSpPr>
          <p:spPr>
            <a:xfrm>
              <a:off x="7337999" y="3330009"/>
              <a:ext cx="638254" cy="1541844"/>
            </a:xfrm>
            <a:custGeom>
              <a:avLst/>
              <a:gdLst/>
              <a:ahLst/>
              <a:cxnLst/>
              <a:rect l="l" t="t" r="r" b="b"/>
              <a:pathLst>
                <a:path w="6882" h="16625" extrusionOk="0">
                  <a:moveTo>
                    <a:pt x="5396" y="1"/>
                  </a:moveTo>
                  <a:cubicBezTo>
                    <a:pt x="4765" y="1"/>
                    <a:pt x="4029" y="309"/>
                    <a:pt x="3691" y="811"/>
                  </a:cubicBezTo>
                  <a:cubicBezTo>
                    <a:pt x="3310" y="1347"/>
                    <a:pt x="3322" y="2097"/>
                    <a:pt x="3263" y="2728"/>
                  </a:cubicBezTo>
                  <a:cubicBezTo>
                    <a:pt x="3155" y="3883"/>
                    <a:pt x="3060" y="5038"/>
                    <a:pt x="2905" y="6193"/>
                  </a:cubicBezTo>
                  <a:cubicBezTo>
                    <a:pt x="2762" y="7288"/>
                    <a:pt x="2774" y="8336"/>
                    <a:pt x="2882" y="9431"/>
                  </a:cubicBezTo>
                  <a:cubicBezTo>
                    <a:pt x="3001" y="10562"/>
                    <a:pt x="2989" y="11693"/>
                    <a:pt x="3048" y="12836"/>
                  </a:cubicBezTo>
                  <a:cubicBezTo>
                    <a:pt x="3084" y="13765"/>
                    <a:pt x="3048" y="14563"/>
                    <a:pt x="2334" y="15206"/>
                  </a:cubicBezTo>
                  <a:cubicBezTo>
                    <a:pt x="1977" y="15527"/>
                    <a:pt x="0" y="16015"/>
                    <a:pt x="917" y="16492"/>
                  </a:cubicBezTo>
                  <a:cubicBezTo>
                    <a:pt x="1112" y="16589"/>
                    <a:pt x="1322" y="16624"/>
                    <a:pt x="1537" y="16624"/>
                  </a:cubicBezTo>
                  <a:cubicBezTo>
                    <a:pt x="1950" y="16624"/>
                    <a:pt x="2383" y="16495"/>
                    <a:pt x="2774" y="16432"/>
                  </a:cubicBezTo>
                  <a:cubicBezTo>
                    <a:pt x="2872" y="16417"/>
                    <a:pt x="2972" y="16413"/>
                    <a:pt x="3073" y="16413"/>
                  </a:cubicBezTo>
                  <a:cubicBezTo>
                    <a:pt x="3173" y="16413"/>
                    <a:pt x="3273" y="16417"/>
                    <a:pt x="3371" y="16417"/>
                  </a:cubicBezTo>
                  <a:cubicBezTo>
                    <a:pt x="3718" y="16417"/>
                    <a:pt x="4030" y="16370"/>
                    <a:pt x="4167" y="15944"/>
                  </a:cubicBezTo>
                  <a:cubicBezTo>
                    <a:pt x="4358" y="15361"/>
                    <a:pt x="4203" y="14646"/>
                    <a:pt x="4334" y="14039"/>
                  </a:cubicBezTo>
                  <a:cubicBezTo>
                    <a:pt x="4489" y="13277"/>
                    <a:pt x="4775" y="12551"/>
                    <a:pt x="4917" y="11789"/>
                  </a:cubicBezTo>
                  <a:cubicBezTo>
                    <a:pt x="5072" y="10967"/>
                    <a:pt x="5203" y="10181"/>
                    <a:pt x="5239" y="9336"/>
                  </a:cubicBezTo>
                  <a:cubicBezTo>
                    <a:pt x="5275" y="8586"/>
                    <a:pt x="5215" y="7824"/>
                    <a:pt x="5310" y="7086"/>
                  </a:cubicBezTo>
                  <a:cubicBezTo>
                    <a:pt x="5322" y="6979"/>
                    <a:pt x="5346" y="6860"/>
                    <a:pt x="5370" y="6752"/>
                  </a:cubicBezTo>
                  <a:cubicBezTo>
                    <a:pt x="5513" y="6169"/>
                    <a:pt x="5822" y="5669"/>
                    <a:pt x="6049" y="5109"/>
                  </a:cubicBezTo>
                  <a:cubicBezTo>
                    <a:pt x="6394" y="4252"/>
                    <a:pt x="6703" y="3300"/>
                    <a:pt x="6787" y="2383"/>
                  </a:cubicBezTo>
                  <a:cubicBezTo>
                    <a:pt x="6882" y="1442"/>
                    <a:pt x="6858" y="252"/>
                    <a:pt x="5691" y="25"/>
                  </a:cubicBezTo>
                  <a:cubicBezTo>
                    <a:pt x="5597" y="9"/>
                    <a:pt x="5498" y="1"/>
                    <a:pt x="5396" y="1"/>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859" name="Google Shape;2859;p51"/>
            <p:cNvSpPr/>
            <p:nvPr/>
          </p:nvSpPr>
          <p:spPr>
            <a:xfrm>
              <a:off x="7559937" y="2184521"/>
              <a:ext cx="707904" cy="1044095"/>
            </a:xfrm>
            <a:custGeom>
              <a:avLst/>
              <a:gdLst/>
              <a:ahLst/>
              <a:cxnLst/>
              <a:rect l="l" t="t" r="r" b="b"/>
              <a:pathLst>
                <a:path w="7633" h="11258" extrusionOk="0">
                  <a:moveTo>
                    <a:pt x="4132" y="1"/>
                  </a:moveTo>
                  <a:cubicBezTo>
                    <a:pt x="3483" y="1"/>
                    <a:pt x="2877" y="86"/>
                    <a:pt x="2179" y="256"/>
                  </a:cubicBezTo>
                  <a:cubicBezTo>
                    <a:pt x="1477" y="434"/>
                    <a:pt x="524" y="673"/>
                    <a:pt x="322" y="1494"/>
                  </a:cubicBezTo>
                  <a:cubicBezTo>
                    <a:pt x="0" y="2911"/>
                    <a:pt x="1060" y="4494"/>
                    <a:pt x="1239" y="5887"/>
                  </a:cubicBezTo>
                  <a:cubicBezTo>
                    <a:pt x="1334" y="6626"/>
                    <a:pt x="1358" y="7411"/>
                    <a:pt x="1298" y="8150"/>
                  </a:cubicBezTo>
                  <a:cubicBezTo>
                    <a:pt x="1251" y="8840"/>
                    <a:pt x="1191" y="9650"/>
                    <a:pt x="1572" y="10269"/>
                  </a:cubicBezTo>
                  <a:cubicBezTo>
                    <a:pt x="2086" y="11084"/>
                    <a:pt x="2717" y="11236"/>
                    <a:pt x="3449" y="11236"/>
                  </a:cubicBezTo>
                  <a:cubicBezTo>
                    <a:pt x="3818" y="11236"/>
                    <a:pt x="4213" y="11198"/>
                    <a:pt x="4632" y="11186"/>
                  </a:cubicBezTo>
                  <a:cubicBezTo>
                    <a:pt x="5442" y="11162"/>
                    <a:pt x="6668" y="11257"/>
                    <a:pt x="7120" y="10436"/>
                  </a:cubicBezTo>
                  <a:cubicBezTo>
                    <a:pt x="7442" y="9888"/>
                    <a:pt x="7358" y="8995"/>
                    <a:pt x="7192" y="8400"/>
                  </a:cubicBezTo>
                  <a:cubicBezTo>
                    <a:pt x="6989" y="7626"/>
                    <a:pt x="7335" y="6792"/>
                    <a:pt x="7335" y="6018"/>
                  </a:cubicBezTo>
                  <a:cubicBezTo>
                    <a:pt x="7323" y="5125"/>
                    <a:pt x="7549" y="4209"/>
                    <a:pt x="7597" y="3316"/>
                  </a:cubicBezTo>
                  <a:cubicBezTo>
                    <a:pt x="7632" y="2470"/>
                    <a:pt x="7454" y="1696"/>
                    <a:pt x="7001" y="970"/>
                  </a:cubicBezTo>
                  <a:cubicBezTo>
                    <a:pt x="6977" y="934"/>
                    <a:pt x="6954" y="899"/>
                    <a:pt x="6930" y="863"/>
                  </a:cubicBezTo>
                  <a:cubicBezTo>
                    <a:pt x="6477" y="232"/>
                    <a:pt x="5715" y="125"/>
                    <a:pt x="4941" y="42"/>
                  </a:cubicBezTo>
                  <a:cubicBezTo>
                    <a:pt x="4659" y="14"/>
                    <a:pt x="4392" y="1"/>
                    <a:pt x="4132" y="1"/>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860" name="Google Shape;2860;p51"/>
            <p:cNvSpPr/>
            <p:nvPr/>
          </p:nvSpPr>
          <p:spPr>
            <a:xfrm>
              <a:off x="7614007" y="2991120"/>
              <a:ext cx="674794" cy="854715"/>
            </a:xfrm>
            <a:custGeom>
              <a:avLst/>
              <a:gdLst/>
              <a:ahLst/>
              <a:cxnLst/>
              <a:rect l="l" t="t" r="r" b="b"/>
              <a:pathLst>
                <a:path w="7276" h="9216" extrusionOk="0">
                  <a:moveTo>
                    <a:pt x="6621" y="0"/>
                  </a:moveTo>
                  <a:lnTo>
                    <a:pt x="6621" y="0"/>
                  </a:lnTo>
                  <a:cubicBezTo>
                    <a:pt x="6704" y="703"/>
                    <a:pt x="5001" y="893"/>
                    <a:pt x="4466" y="965"/>
                  </a:cubicBezTo>
                  <a:cubicBezTo>
                    <a:pt x="4335" y="989"/>
                    <a:pt x="4216" y="1012"/>
                    <a:pt x="4085" y="1036"/>
                  </a:cubicBezTo>
                  <a:cubicBezTo>
                    <a:pt x="3573" y="1144"/>
                    <a:pt x="3061" y="1212"/>
                    <a:pt x="2536" y="1212"/>
                  </a:cubicBezTo>
                  <a:cubicBezTo>
                    <a:pt x="2426" y="1212"/>
                    <a:pt x="2315" y="1209"/>
                    <a:pt x="2203" y="1203"/>
                  </a:cubicBezTo>
                  <a:cubicBezTo>
                    <a:pt x="1930" y="1191"/>
                    <a:pt x="691" y="929"/>
                    <a:pt x="691" y="536"/>
                  </a:cubicBezTo>
                  <a:cubicBezTo>
                    <a:pt x="691" y="953"/>
                    <a:pt x="560" y="1322"/>
                    <a:pt x="572" y="1727"/>
                  </a:cubicBezTo>
                  <a:cubicBezTo>
                    <a:pt x="584" y="2132"/>
                    <a:pt x="679" y="2548"/>
                    <a:pt x="608" y="2953"/>
                  </a:cubicBezTo>
                  <a:cubicBezTo>
                    <a:pt x="477" y="3763"/>
                    <a:pt x="394" y="4560"/>
                    <a:pt x="275" y="5370"/>
                  </a:cubicBezTo>
                  <a:cubicBezTo>
                    <a:pt x="191" y="5918"/>
                    <a:pt x="1" y="7061"/>
                    <a:pt x="572" y="7394"/>
                  </a:cubicBezTo>
                  <a:cubicBezTo>
                    <a:pt x="1049" y="7668"/>
                    <a:pt x="1334" y="7323"/>
                    <a:pt x="1703" y="7858"/>
                  </a:cubicBezTo>
                  <a:cubicBezTo>
                    <a:pt x="2013" y="8323"/>
                    <a:pt x="2025" y="8740"/>
                    <a:pt x="2561" y="9025"/>
                  </a:cubicBezTo>
                  <a:cubicBezTo>
                    <a:pt x="2792" y="9155"/>
                    <a:pt x="2976" y="9216"/>
                    <a:pt x="3141" y="9216"/>
                  </a:cubicBezTo>
                  <a:cubicBezTo>
                    <a:pt x="3401" y="9216"/>
                    <a:pt x="3613" y="9064"/>
                    <a:pt x="3882" y="8787"/>
                  </a:cubicBezTo>
                  <a:cubicBezTo>
                    <a:pt x="4198" y="8461"/>
                    <a:pt x="4374" y="8310"/>
                    <a:pt x="4738" y="8310"/>
                  </a:cubicBezTo>
                  <a:cubicBezTo>
                    <a:pt x="4800" y="8310"/>
                    <a:pt x="4868" y="8314"/>
                    <a:pt x="4942" y="8323"/>
                  </a:cubicBezTo>
                  <a:cubicBezTo>
                    <a:pt x="5136" y="8342"/>
                    <a:pt x="5272" y="8363"/>
                    <a:pt x="5379" y="8363"/>
                  </a:cubicBezTo>
                  <a:cubicBezTo>
                    <a:pt x="5599" y="8363"/>
                    <a:pt x="5694" y="8275"/>
                    <a:pt x="5918" y="7906"/>
                  </a:cubicBezTo>
                  <a:cubicBezTo>
                    <a:pt x="6037" y="7704"/>
                    <a:pt x="6144" y="7477"/>
                    <a:pt x="6299" y="7287"/>
                  </a:cubicBezTo>
                  <a:cubicBezTo>
                    <a:pt x="6502" y="7037"/>
                    <a:pt x="6609" y="7096"/>
                    <a:pt x="6811" y="6942"/>
                  </a:cubicBezTo>
                  <a:cubicBezTo>
                    <a:pt x="7275" y="6632"/>
                    <a:pt x="7168" y="6168"/>
                    <a:pt x="7168" y="5572"/>
                  </a:cubicBezTo>
                  <a:cubicBezTo>
                    <a:pt x="7168" y="4644"/>
                    <a:pt x="7156" y="3715"/>
                    <a:pt x="7121" y="2774"/>
                  </a:cubicBezTo>
                  <a:cubicBezTo>
                    <a:pt x="7097" y="2155"/>
                    <a:pt x="7180" y="441"/>
                    <a:pt x="6621"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861" name="Google Shape;2861;p51"/>
            <p:cNvSpPr/>
            <p:nvPr/>
          </p:nvSpPr>
          <p:spPr>
            <a:xfrm>
              <a:off x="7284300" y="2265951"/>
              <a:ext cx="418176" cy="1282722"/>
            </a:xfrm>
            <a:custGeom>
              <a:avLst/>
              <a:gdLst/>
              <a:ahLst/>
              <a:cxnLst/>
              <a:rect l="l" t="t" r="r" b="b"/>
              <a:pathLst>
                <a:path w="4509" h="13831" extrusionOk="0">
                  <a:moveTo>
                    <a:pt x="3709" y="1"/>
                  </a:moveTo>
                  <a:cubicBezTo>
                    <a:pt x="2622" y="1"/>
                    <a:pt x="2285" y="3901"/>
                    <a:pt x="2139" y="4474"/>
                  </a:cubicBezTo>
                  <a:cubicBezTo>
                    <a:pt x="1937" y="5212"/>
                    <a:pt x="1865" y="5998"/>
                    <a:pt x="1675" y="6748"/>
                  </a:cubicBezTo>
                  <a:cubicBezTo>
                    <a:pt x="1448" y="7629"/>
                    <a:pt x="1413" y="8534"/>
                    <a:pt x="1401" y="9439"/>
                  </a:cubicBezTo>
                  <a:cubicBezTo>
                    <a:pt x="1389" y="9784"/>
                    <a:pt x="1389" y="10153"/>
                    <a:pt x="1329" y="10498"/>
                  </a:cubicBezTo>
                  <a:cubicBezTo>
                    <a:pt x="1198" y="11296"/>
                    <a:pt x="674" y="11677"/>
                    <a:pt x="365" y="12368"/>
                  </a:cubicBezTo>
                  <a:cubicBezTo>
                    <a:pt x="274" y="12571"/>
                    <a:pt x="1" y="13830"/>
                    <a:pt x="425" y="13830"/>
                  </a:cubicBezTo>
                  <a:cubicBezTo>
                    <a:pt x="446" y="13830"/>
                    <a:pt x="470" y="13827"/>
                    <a:pt x="496" y="13820"/>
                  </a:cubicBezTo>
                  <a:cubicBezTo>
                    <a:pt x="889" y="13713"/>
                    <a:pt x="794" y="13046"/>
                    <a:pt x="1008" y="12784"/>
                  </a:cubicBezTo>
                  <a:cubicBezTo>
                    <a:pt x="1097" y="12673"/>
                    <a:pt x="1158" y="12629"/>
                    <a:pt x="1203" y="12629"/>
                  </a:cubicBezTo>
                  <a:cubicBezTo>
                    <a:pt x="1377" y="12629"/>
                    <a:pt x="1318" y="13275"/>
                    <a:pt x="1686" y="13284"/>
                  </a:cubicBezTo>
                  <a:cubicBezTo>
                    <a:pt x="1663" y="13284"/>
                    <a:pt x="1913" y="12070"/>
                    <a:pt x="1913" y="11975"/>
                  </a:cubicBezTo>
                  <a:cubicBezTo>
                    <a:pt x="1960" y="11367"/>
                    <a:pt x="2103" y="10760"/>
                    <a:pt x="2341" y="10201"/>
                  </a:cubicBezTo>
                  <a:cubicBezTo>
                    <a:pt x="3139" y="8319"/>
                    <a:pt x="3556" y="6319"/>
                    <a:pt x="4127" y="4367"/>
                  </a:cubicBezTo>
                  <a:cubicBezTo>
                    <a:pt x="4377" y="3545"/>
                    <a:pt x="4508" y="3033"/>
                    <a:pt x="4496" y="2164"/>
                  </a:cubicBezTo>
                  <a:cubicBezTo>
                    <a:pt x="4496" y="1676"/>
                    <a:pt x="4473" y="283"/>
                    <a:pt x="3913" y="45"/>
                  </a:cubicBezTo>
                  <a:cubicBezTo>
                    <a:pt x="3842" y="15"/>
                    <a:pt x="3774" y="1"/>
                    <a:pt x="3709" y="1"/>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862" name="Google Shape;2862;p51"/>
            <p:cNvSpPr/>
            <p:nvPr/>
          </p:nvSpPr>
          <p:spPr>
            <a:xfrm>
              <a:off x="7637193" y="2411374"/>
              <a:ext cx="33202" cy="254114"/>
            </a:xfrm>
            <a:custGeom>
              <a:avLst/>
              <a:gdLst/>
              <a:ahLst/>
              <a:cxnLst/>
              <a:rect l="l" t="t" r="r" b="b"/>
              <a:pathLst>
                <a:path w="358" h="2740" extrusionOk="0">
                  <a:moveTo>
                    <a:pt x="108" y="1"/>
                  </a:moveTo>
                  <a:cubicBezTo>
                    <a:pt x="84" y="1"/>
                    <a:pt x="60" y="24"/>
                    <a:pt x="60" y="48"/>
                  </a:cubicBezTo>
                  <a:cubicBezTo>
                    <a:pt x="1" y="608"/>
                    <a:pt x="251" y="2620"/>
                    <a:pt x="263" y="2703"/>
                  </a:cubicBezTo>
                  <a:cubicBezTo>
                    <a:pt x="263" y="2727"/>
                    <a:pt x="287" y="2739"/>
                    <a:pt x="310" y="2739"/>
                  </a:cubicBezTo>
                  <a:cubicBezTo>
                    <a:pt x="346" y="2739"/>
                    <a:pt x="358" y="2715"/>
                    <a:pt x="358" y="2691"/>
                  </a:cubicBezTo>
                  <a:cubicBezTo>
                    <a:pt x="358" y="2668"/>
                    <a:pt x="108" y="608"/>
                    <a:pt x="156" y="60"/>
                  </a:cubicBezTo>
                  <a:cubicBezTo>
                    <a:pt x="156" y="36"/>
                    <a:pt x="132" y="12"/>
                    <a:pt x="108"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863" name="Google Shape;2863;p51"/>
            <p:cNvSpPr/>
            <p:nvPr/>
          </p:nvSpPr>
          <p:spPr>
            <a:xfrm>
              <a:off x="8055750" y="2224773"/>
              <a:ext cx="587524" cy="425966"/>
            </a:xfrm>
            <a:custGeom>
              <a:avLst/>
              <a:gdLst/>
              <a:ahLst/>
              <a:cxnLst/>
              <a:rect l="l" t="t" r="r" b="b"/>
              <a:pathLst>
                <a:path w="6335" h="4593" extrusionOk="0">
                  <a:moveTo>
                    <a:pt x="820" y="0"/>
                  </a:moveTo>
                  <a:cubicBezTo>
                    <a:pt x="812" y="0"/>
                    <a:pt x="805" y="0"/>
                    <a:pt x="798" y="0"/>
                  </a:cubicBezTo>
                  <a:cubicBezTo>
                    <a:pt x="96" y="24"/>
                    <a:pt x="0" y="643"/>
                    <a:pt x="346" y="1191"/>
                  </a:cubicBezTo>
                  <a:cubicBezTo>
                    <a:pt x="917" y="2096"/>
                    <a:pt x="2048" y="2775"/>
                    <a:pt x="2977" y="3263"/>
                  </a:cubicBezTo>
                  <a:cubicBezTo>
                    <a:pt x="3286" y="3441"/>
                    <a:pt x="3560" y="3691"/>
                    <a:pt x="3882" y="3846"/>
                  </a:cubicBezTo>
                  <a:cubicBezTo>
                    <a:pt x="4322" y="4049"/>
                    <a:pt x="4751" y="4346"/>
                    <a:pt x="5168" y="4537"/>
                  </a:cubicBezTo>
                  <a:cubicBezTo>
                    <a:pt x="5256" y="4574"/>
                    <a:pt x="5358" y="4592"/>
                    <a:pt x="5463" y="4592"/>
                  </a:cubicBezTo>
                  <a:cubicBezTo>
                    <a:pt x="5696" y="4592"/>
                    <a:pt x="5941" y="4500"/>
                    <a:pt x="6072" y="4310"/>
                  </a:cubicBezTo>
                  <a:cubicBezTo>
                    <a:pt x="6334" y="3918"/>
                    <a:pt x="6001" y="3441"/>
                    <a:pt x="5763" y="3132"/>
                  </a:cubicBezTo>
                  <a:cubicBezTo>
                    <a:pt x="5120" y="2286"/>
                    <a:pt x="4191" y="1548"/>
                    <a:pt x="3286" y="1001"/>
                  </a:cubicBezTo>
                  <a:cubicBezTo>
                    <a:pt x="2312" y="402"/>
                    <a:pt x="1327" y="0"/>
                    <a:pt x="820" y="0"/>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864" name="Google Shape;2864;p51"/>
            <p:cNvSpPr/>
            <p:nvPr/>
          </p:nvSpPr>
          <p:spPr>
            <a:xfrm>
              <a:off x="7886769" y="1888203"/>
              <a:ext cx="972869" cy="762900"/>
            </a:xfrm>
            <a:custGeom>
              <a:avLst/>
              <a:gdLst/>
              <a:ahLst/>
              <a:cxnLst/>
              <a:rect l="l" t="t" r="r" b="b"/>
              <a:pathLst>
                <a:path w="10490" h="8226" extrusionOk="0">
                  <a:moveTo>
                    <a:pt x="1" y="7082"/>
                  </a:moveTo>
                  <a:cubicBezTo>
                    <a:pt x="1" y="7082"/>
                    <a:pt x="1" y="7082"/>
                    <a:pt x="1" y="7082"/>
                  </a:cubicBezTo>
                  <a:cubicBezTo>
                    <a:pt x="1" y="7082"/>
                    <a:pt x="1" y="7082"/>
                    <a:pt x="1" y="7082"/>
                  </a:cubicBezTo>
                  <a:close/>
                  <a:moveTo>
                    <a:pt x="4990" y="1"/>
                  </a:moveTo>
                  <a:cubicBezTo>
                    <a:pt x="4807" y="1"/>
                    <a:pt x="4621" y="11"/>
                    <a:pt x="4430" y="34"/>
                  </a:cubicBezTo>
                  <a:cubicBezTo>
                    <a:pt x="3489" y="141"/>
                    <a:pt x="2727" y="391"/>
                    <a:pt x="2168" y="1177"/>
                  </a:cubicBezTo>
                  <a:cubicBezTo>
                    <a:pt x="1727" y="1808"/>
                    <a:pt x="1417" y="2594"/>
                    <a:pt x="1346" y="3356"/>
                  </a:cubicBezTo>
                  <a:cubicBezTo>
                    <a:pt x="1239" y="4368"/>
                    <a:pt x="1406" y="5261"/>
                    <a:pt x="584" y="6023"/>
                  </a:cubicBezTo>
                  <a:cubicBezTo>
                    <a:pt x="179" y="6392"/>
                    <a:pt x="36" y="6534"/>
                    <a:pt x="1" y="7082"/>
                  </a:cubicBezTo>
                  <a:lnTo>
                    <a:pt x="1" y="7082"/>
                  </a:lnTo>
                  <a:cubicBezTo>
                    <a:pt x="2" y="7056"/>
                    <a:pt x="22" y="7045"/>
                    <a:pt x="54" y="7045"/>
                  </a:cubicBezTo>
                  <a:cubicBezTo>
                    <a:pt x="275" y="7045"/>
                    <a:pt x="1107" y="7568"/>
                    <a:pt x="1179" y="7630"/>
                  </a:cubicBezTo>
                  <a:cubicBezTo>
                    <a:pt x="1441" y="7916"/>
                    <a:pt x="1739" y="8213"/>
                    <a:pt x="2144" y="8225"/>
                  </a:cubicBezTo>
                  <a:cubicBezTo>
                    <a:pt x="2153" y="8226"/>
                    <a:pt x="2163" y="8226"/>
                    <a:pt x="2173" y="8226"/>
                  </a:cubicBezTo>
                  <a:cubicBezTo>
                    <a:pt x="2545" y="8226"/>
                    <a:pt x="2928" y="8011"/>
                    <a:pt x="3311" y="8011"/>
                  </a:cubicBezTo>
                  <a:cubicBezTo>
                    <a:pt x="3392" y="8011"/>
                    <a:pt x="3502" y="8015"/>
                    <a:pt x="3624" y="8015"/>
                  </a:cubicBezTo>
                  <a:cubicBezTo>
                    <a:pt x="3965" y="8015"/>
                    <a:pt x="4397" y="7983"/>
                    <a:pt x="4537" y="7737"/>
                  </a:cubicBezTo>
                  <a:cubicBezTo>
                    <a:pt x="4918" y="7094"/>
                    <a:pt x="3239" y="6558"/>
                    <a:pt x="3692" y="5725"/>
                  </a:cubicBezTo>
                  <a:cubicBezTo>
                    <a:pt x="3744" y="5627"/>
                    <a:pt x="3795" y="5592"/>
                    <a:pt x="3848" y="5592"/>
                  </a:cubicBezTo>
                  <a:cubicBezTo>
                    <a:pt x="3961" y="5592"/>
                    <a:pt x="4084" y="5752"/>
                    <a:pt x="4263" y="5784"/>
                  </a:cubicBezTo>
                  <a:cubicBezTo>
                    <a:pt x="4292" y="5789"/>
                    <a:pt x="4319" y="5791"/>
                    <a:pt x="4346" y="5791"/>
                  </a:cubicBezTo>
                  <a:cubicBezTo>
                    <a:pt x="4602" y="5791"/>
                    <a:pt x="4751" y="5596"/>
                    <a:pt x="4977" y="5499"/>
                  </a:cubicBezTo>
                  <a:cubicBezTo>
                    <a:pt x="5126" y="5437"/>
                    <a:pt x="5267" y="5409"/>
                    <a:pt x="5403" y="5409"/>
                  </a:cubicBezTo>
                  <a:cubicBezTo>
                    <a:pt x="5790" y="5409"/>
                    <a:pt x="6131" y="5630"/>
                    <a:pt x="6466" y="5904"/>
                  </a:cubicBezTo>
                  <a:cubicBezTo>
                    <a:pt x="6913" y="6282"/>
                    <a:pt x="7422" y="6536"/>
                    <a:pt x="7971" y="6536"/>
                  </a:cubicBezTo>
                  <a:cubicBezTo>
                    <a:pt x="8182" y="6536"/>
                    <a:pt x="8399" y="6498"/>
                    <a:pt x="8621" y="6415"/>
                  </a:cubicBezTo>
                  <a:cubicBezTo>
                    <a:pt x="9871" y="5963"/>
                    <a:pt x="10490" y="4868"/>
                    <a:pt x="10419" y="3570"/>
                  </a:cubicBezTo>
                  <a:cubicBezTo>
                    <a:pt x="10335" y="2201"/>
                    <a:pt x="9383" y="1201"/>
                    <a:pt x="8216" y="665"/>
                  </a:cubicBezTo>
                  <a:cubicBezTo>
                    <a:pt x="7906" y="534"/>
                    <a:pt x="7573" y="427"/>
                    <a:pt x="7252" y="355"/>
                  </a:cubicBezTo>
                  <a:cubicBezTo>
                    <a:pt x="6472" y="182"/>
                    <a:pt x="5762" y="1"/>
                    <a:pt x="4990"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865" name="Google Shape;2865;p51"/>
            <p:cNvSpPr/>
            <p:nvPr/>
          </p:nvSpPr>
          <p:spPr>
            <a:xfrm>
              <a:off x="7920992" y="2343764"/>
              <a:ext cx="721166" cy="374680"/>
            </a:xfrm>
            <a:custGeom>
              <a:avLst/>
              <a:gdLst/>
              <a:ahLst/>
              <a:cxnLst/>
              <a:rect l="l" t="t" r="r" b="b"/>
              <a:pathLst>
                <a:path w="7776" h="4040" extrusionOk="0">
                  <a:moveTo>
                    <a:pt x="1627" y="1"/>
                  </a:moveTo>
                  <a:cubicBezTo>
                    <a:pt x="1622" y="1"/>
                    <a:pt x="1615" y="2"/>
                    <a:pt x="1608" y="3"/>
                  </a:cubicBezTo>
                  <a:cubicBezTo>
                    <a:pt x="1245" y="99"/>
                    <a:pt x="1849" y="1019"/>
                    <a:pt x="1351" y="1019"/>
                  </a:cubicBezTo>
                  <a:cubicBezTo>
                    <a:pt x="1294" y="1019"/>
                    <a:pt x="1222" y="1007"/>
                    <a:pt x="1132" y="980"/>
                  </a:cubicBezTo>
                  <a:cubicBezTo>
                    <a:pt x="906" y="908"/>
                    <a:pt x="739" y="789"/>
                    <a:pt x="560" y="634"/>
                  </a:cubicBezTo>
                  <a:cubicBezTo>
                    <a:pt x="495" y="569"/>
                    <a:pt x="272" y="317"/>
                    <a:pt x="143" y="317"/>
                  </a:cubicBezTo>
                  <a:cubicBezTo>
                    <a:pt x="130" y="317"/>
                    <a:pt x="119" y="319"/>
                    <a:pt x="108" y="325"/>
                  </a:cubicBezTo>
                  <a:cubicBezTo>
                    <a:pt x="36" y="349"/>
                    <a:pt x="36" y="432"/>
                    <a:pt x="25" y="491"/>
                  </a:cubicBezTo>
                  <a:cubicBezTo>
                    <a:pt x="1" y="801"/>
                    <a:pt x="275" y="1301"/>
                    <a:pt x="489" y="1503"/>
                  </a:cubicBezTo>
                  <a:cubicBezTo>
                    <a:pt x="822" y="1825"/>
                    <a:pt x="1275" y="2004"/>
                    <a:pt x="1727" y="2063"/>
                  </a:cubicBezTo>
                  <a:cubicBezTo>
                    <a:pt x="2215" y="2123"/>
                    <a:pt x="2668" y="2301"/>
                    <a:pt x="3108" y="2504"/>
                  </a:cubicBezTo>
                  <a:cubicBezTo>
                    <a:pt x="3334" y="2611"/>
                    <a:pt x="3561" y="2730"/>
                    <a:pt x="3799" y="2837"/>
                  </a:cubicBezTo>
                  <a:cubicBezTo>
                    <a:pt x="4251" y="3063"/>
                    <a:pt x="4716" y="3266"/>
                    <a:pt x="5168" y="3516"/>
                  </a:cubicBezTo>
                  <a:cubicBezTo>
                    <a:pt x="5644" y="3766"/>
                    <a:pt x="6156" y="4028"/>
                    <a:pt x="6704" y="4040"/>
                  </a:cubicBezTo>
                  <a:cubicBezTo>
                    <a:pt x="7085" y="4040"/>
                    <a:pt x="7442" y="3920"/>
                    <a:pt x="7609" y="3539"/>
                  </a:cubicBezTo>
                  <a:cubicBezTo>
                    <a:pt x="7728" y="3230"/>
                    <a:pt x="7775" y="2635"/>
                    <a:pt x="7442" y="2432"/>
                  </a:cubicBezTo>
                  <a:cubicBezTo>
                    <a:pt x="7144" y="2265"/>
                    <a:pt x="6728" y="2158"/>
                    <a:pt x="6394" y="2123"/>
                  </a:cubicBezTo>
                  <a:cubicBezTo>
                    <a:pt x="6061" y="2087"/>
                    <a:pt x="5704" y="2123"/>
                    <a:pt x="5370" y="2075"/>
                  </a:cubicBezTo>
                  <a:cubicBezTo>
                    <a:pt x="5013" y="2027"/>
                    <a:pt x="4644" y="1980"/>
                    <a:pt x="4299" y="1896"/>
                  </a:cubicBezTo>
                  <a:cubicBezTo>
                    <a:pt x="3680" y="1742"/>
                    <a:pt x="2989" y="1646"/>
                    <a:pt x="2596" y="1099"/>
                  </a:cubicBezTo>
                  <a:cubicBezTo>
                    <a:pt x="2489" y="956"/>
                    <a:pt x="2370" y="813"/>
                    <a:pt x="2227" y="706"/>
                  </a:cubicBezTo>
                  <a:cubicBezTo>
                    <a:pt x="2025" y="551"/>
                    <a:pt x="1799" y="444"/>
                    <a:pt x="1691" y="194"/>
                  </a:cubicBezTo>
                  <a:cubicBezTo>
                    <a:pt x="1680" y="149"/>
                    <a:pt x="1711" y="1"/>
                    <a:pt x="1627" y="1"/>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866" name="Google Shape;2866;p51"/>
            <p:cNvSpPr/>
            <p:nvPr/>
          </p:nvSpPr>
          <p:spPr>
            <a:xfrm>
              <a:off x="8178266" y="2458396"/>
              <a:ext cx="384418" cy="128634"/>
            </a:xfrm>
            <a:custGeom>
              <a:avLst/>
              <a:gdLst/>
              <a:ahLst/>
              <a:cxnLst/>
              <a:rect l="l" t="t" r="r" b="b"/>
              <a:pathLst>
                <a:path w="4145" h="1387" extrusionOk="0">
                  <a:moveTo>
                    <a:pt x="55" y="1"/>
                  </a:moveTo>
                  <a:cubicBezTo>
                    <a:pt x="49" y="1"/>
                    <a:pt x="43" y="2"/>
                    <a:pt x="37" y="6"/>
                  </a:cubicBezTo>
                  <a:cubicBezTo>
                    <a:pt x="13" y="29"/>
                    <a:pt x="1" y="53"/>
                    <a:pt x="13" y="77"/>
                  </a:cubicBezTo>
                  <a:cubicBezTo>
                    <a:pt x="215" y="446"/>
                    <a:pt x="1049" y="577"/>
                    <a:pt x="1322" y="613"/>
                  </a:cubicBezTo>
                  <a:cubicBezTo>
                    <a:pt x="1489" y="637"/>
                    <a:pt x="1656" y="660"/>
                    <a:pt x="1834" y="684"/>
                  </a:cubicBezTo>
                  <a:cubicBezTo>
                    <a:pt x="1989" y="708"/>
                    <a:pt x="2156" y="732"/>
                    <a:pt x="2311" y="756"/>
                  </a:cubicBezTo>
                  <a:cubicBezTo>
                    <a:pt x="3037" y="863"/>
                    <a:pt x="3549" y="1041"/>
                    <a:pt x="4049" y="1387"/>
                  </a:cubicBezTo>
                  <a:lnTo>
                    <a:pt x="4085" y="1387"/>
                  </a:lnTo>
                  <a:cubicBezTo>
                    <a:pt x="4097" y="1387"/>
                    <a:pt x="4120" y="1387"/>
                    <a:pt x="4120" y="1363"/>
                  </a:cubicBezTo>
                  <a:cubicBezTo>
                    <a:pt x="4144" y="1351"/>
                    <a:pt x="4132" y="1315"/>
                    <a:pt x="4109" y="1303"/>
                  </a:cubicBezTo>
                  <a:cubicBezTo>
                    <a:pt x="3597" y="958"/>
                    <a:pt x="3061" y="756"/>
                    <a:pt x="2334" y="648"/>
                  </a:cubicBezTo>
                  <a:cubicBezTo>
                    <a:pt x="2168" y="625"/>
                    <a:pt x="2001" y="601"/>
                    <a:pt x="1846" y="589"/>
                  </a:cubicBezTo>
                  <a:cubicBezTo>
                    <a:pt x="1668" y="565"/>
                    <a:pt x="1501" y="541"/>
                    <a:pt x="1334" y="518"/>
                  </a:cubicBezTo>
                  <a:cubicBezTo>
                    <a:pt x="632" y="410"/>
                    <a:pt x="227" y="244"/>
                    <a:pt x="96" y="29"/>
                  </a:cubicBezTo>
                  <a:cubicBezTo>
                    <a:pt x="87" y="12"/>
                    <a:pt x="72" y="1"/>
                    <a:pt x="55"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867" name="Google Shape;2867;p51"/>
            <p:cNvSpPr/>
            <p:nvPr/>
          </p:nvSpPr>
          <p:spPr>
            <a:xfrm>
              <a:off x="7643871" y="1658938"/>
              <a:ext cx="467144" cy="393877"/>
            </a:xfrm>
            <a:custGeom>
              <a:avLst/>
              <a:gdLst/>
              <a:ahLst/>
              <a:cxnLst/>
              <a:rect l="l" t="t" r="r" b="b"/>
              <a:pathLst>
                <a:path w="5037" h="4247" extrusionOk="0">
                  <a:moveTo>
                    <a:pt x="381" y="1470"/>
                  </a:moveTo>
                  <a:cubicBezTo>
                    <a:pt x="381" y="1575"/>
                    <a:pt x="368" y="1648"/>
                    <a:pt x="348" y="1715"/>
                  </a:cubicBezTo>
                  <a:lnTo>
                    <a:pt x="348" y="1715"/>
                  </a:lnTo>
                  <a:lnTo>
                    <a:pt x="381" y="1470"/>
                  </a:lnTo>
                  <a:close/>
                  <a:moveTo>
                    <a:pt x="1627" y="0"/>
                  </a:moveTo>
                  <a:cubicBezTo>
                    <a:pt x="1283" y="0"/>
                    <a:pt x="965" y="73"/>
                    <a:pt x="727" y="267"/>
                  </a:cubicBezTo>
                  <a:cubicBezTo>
                    <a:pt x="465" y="482"/>
                    <a:pt x="250" y="887"/>
                    <a:pt x="191" y="1232"/>
                  </a:cubicBezTo>
                  <a:cubicBezTo>
                    <a:pt x="169" y="1391"/>
                    <a:pt x="120" y="1825"/>
                    <a:pt x="253" y="1959"/>
                  </a:cubicBezTo>
                  <a:lnTo>
                    <a:pt x="253" y="1959"/>
                  </a:lnTo>
                  <a:cubicBezTo>
                    <a:pt x="170" y="2147"/>
                    <a:pt x="58" y="2344"/>
                    <a:pt x="36" y="2541"/>
                  </a:cubicBezTo>
                  <a:cubicBezTo>
                    <a:pt x="0" y="2791"/>
                    <a:pt x="60" y="3077"/>
                    <a:pt x="107" y="3351"/>
                  </a:cubicBezTo>
                  <a:cubicBezTo>
                    <a:pt x="107" y="3292"/>
                    <a:pt x="119" y="3244"/>
                    <a:pt x="119" y="3184"/>
                  </a:cubicBezTo>
                  <a:cubicBezTo>
                    <a:pt x="179" y="3339"/>
                    <a:pt x="238" y="3482"/>
                    <a:pt x="298" y="3637"/>
                  </a:cubicBezTo>
                  <a:cubicBezTo>
                    <a:pt x="310" y="3625"/>
                    <a:pt x="322" y="3601"/>
                    <a:pt x="322" y="3589"/>
                  </a:cubicBezTo>
                  <a:cubicBezTo>
                    <a:pt x="429" y="3804"/>
                    <a:pt x="512" y="3923"/>
                    <a:pt x="727" y="4018"/>
                  </a:cubicBezTo>
                  <a:cubicBezTo>
                    <a:pt x="834" y="4065"/>
                    <a:pt x="965" y="4173"/>
                    <a:pt x="1072" y="4220"/>
                  </a:cubicBezTo>
                  <a:cubicBezTo>
                    <a:pt x="1124" y="4239"/>
                    <a:pt x="1182" y="4246"/>
                    <a:pt x="1242" y="4246"/>
                  </a:cubicBezTo>
                  <a:cubicBezTo>
                    <a:pt x="1412" y="4246"/>
                    <a:pt x="1601" y="4187"/>
                    <a:pt x="1750" y="4161"/>
                  </a:cubicBezTo>
                  <a:cubicBezTo>
                    <a:pt x="1838" y="4145"/>
                    <a:pt x="1925" y="4139"/>
                    <a:pt x="2012" y="4139"/>
                  </a:cubicBezTo>
                  <a:cubicBezTo>
                    <a:pt x="2252" y="4139"/>
                    <a:pt x="2490" y="4183"/>
                    <a:pt x="2735" y="4183"/>
                  </a:cubicBezTo>
                  <a:cubicBezTo>
                    <a:pt x="2799" y="4183"/>
                    <a:pt x="2864" y="4180"/>
                    <a:pt x="2929" y="4173"/>
                  </a:cubicBezTo>
                  <a:cubicBezTo>
                    <a:pt x="3274" y="4137"/>
                    <a:pt x="3775" y="4161"/>
                    <a:pt x="4084" y="3994"/>
                  </a:cubicBezTo>
                  <a:cubicBezTo>
                    <a:pt x="4620" y="3720"/>
                    <a:pt x="4989" y="3220"/>
                    <a:pt x="5025" y="2613"/>
                  </a:cubicBezTo>
                  <a:cubicBezTo>
                    <a:pt x="5037" y="2256"/>
                    <a:pt x="5037" y="1815"/>
                    <a:pt x="4834" y="1506"/>
                  </a:cubicBezTo>
                  <a:cubicBezTo>
                    <a:pt x="4572" y="1065"/>
                    <a:pt x="3977" y="684"/>
                    <a:pt x="3524" y="482"/>
                  </a:cubicBezTo>
                  <a:cubicBezTo>
                    <a:pt x="3061" y="277"/>
                    <a:pt x="2295" y="0"/>
                    <a:pt x="1627"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68" name="Google Shape;2868;p51"/>
            <p:cNvSpPr/>
            <p:nvPr/>
          </p:nvSpPr>
          <p:spPr>
            <a:xfrm>
              <a:off x="7674755" y="1683794"/>
              <a:ext cx="379966" cy="467886"/>
            </a:xfrm>
            <a:custGeom>
              <a:avLst/>
              <a:gdLst/>
              <a:ahLst/>
              <a:cxnLst/>
              <a:rect l="l" t="t" r="r" b="b"/>
              <a:pathLst>
                <a:path w="4097" h="5045" extrusionOk="0">
                  <a:moveTo>
                    <a:pt x="1816" y="1"/>
                  </a:moveTo>
                  <a:cubicBezTo>
                    <a:pt x="1555" y="1"/>
                    <a:pt x="1302" y="38"/>
                    <a:pt x="1084" y="118"/>
                  </a:cubicBezTo>
                  <a:cubicBezTo>
                    <a:pt x="632" y="285"/>
                    <a:pt x="394" y="702"/>
                    <a:pt x="215" y="1119"/>
                  </a:cubicBezTo>
                  <a:cubicBezTo>
                    <a:pt x="143" y="1273"/>
                    <a:pt x="96" y="1380"/>
                    <a:pt x="120" y="1571"/>
                  </a:cubicBezTo>
                  <a:cubicBezTo>
                    <a:pt x="132" y="1738"/>
                    <a:pt x="215" y="1928"/>
                    <a:pt x="191" y="2095"/>
                  </a:cubicBezTo>
                  <a:cubicBezTo>
                    <a:pt x="155" y="2428"/>
                    <a:pt x="1" y="2726"/>
                    <a:pt x="143" y="3071"/>
                  </a:cubicBezTo>
                  <a:cubicBezTo>
                    <a:pt x="215" y="3250"/>
                    <a:pt x="322" y="3416"/>
                    <a:pt x="405" y="3607"/>
                  </a:cubicBezTo>
                  <a:cubicBezTo>
                    <a:pt x="477" y="3786"/>
                    <a:pt x="513" y="3976"/>
                    <a:pt x="584" y="4167"/>
                  </a:cubicBezTo>
                  <a:cubicBezTo>
                    <a:pt x="751" y="4607"/>
                    <a:pt x="1084" y="5000"/>
                    <a:pt x="1596" y="5036"/>
                  </a:cubicBezTo>
                  <a:cubicBezTo>
                    <a:pt x="1653" y="5041"/>
                    <a:pt x="1713" y="5044"/>
                    <a:pt x="1774" y="5044"/>
                  </a:cubicBezTo>
                  <a:cubicBezTo>
                    <a:pt x="2232" y="5044"/>
                    <a:pt x="2771" y="4887"/>
                    <a:pt x="3096" y="4571"/>
                  </a:cubicBezTo>
                  <a:cubicBezTo>
                    <a:pt x="3418" y="4262"/>
                    <a:pt x="3561" y="3833"/>
                    <a:pt x="3739" y="3440"/>
                  </a:cubicBezTo>
                  <a:cubicBezTo>
                    <a:pt x="3918" y="3059"/>
                    <a:pt x="3989" y="2726"/>
                    <a:pt x="4025" y="2309"/>
                  </a:cubicBezTo>
                  <a:cubicBezTo>
                    <a:pt x="4096" y="1523"/>
                    <a:pt x="3953" y="809"/>
                    <a:pt x="3239" y="368"/>
                  </a:cubicBezTo>
                  <a:cubicBezTo>
                    <a:pt x="2862" y="140"/>
                    <a:pt x="2323" y="1"/>
                    <a:pt x="1816" y="1"/>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869" name="Google Shape;2869;p51"/>
            <p:cNvSpPr/>
            <p:nvPr/>
          </p:nvSpPr>
          <p:spPr>
            <a:xfrm>
              <a:off x="7729938" y="2014057"/>
              <a:ext cx="233155" cy="90424"/>
            </a:xfrm>
            <a:custGeom>
              <a:avLst/>
              <a:gdLst/>
              <a:ahLst/>
              <a:cxnLst/>
              <a:rect l="l" t="t" r="r" b="b"/>
              <a:pathLst>
                <a:path w="2514" h="975" extrusionOk="0">
                  <a:moveTo>
                    <a:pt x="1215" y="451"/>
                  </a:moveTo>
                  <a:lnTo>
                    <a:pt x="1215" y="594"/>
                  </a:lnTo>
                  <a:cubicBezTo>
                    <a:pt x="1200" y="586"/>
                    <a:pt x="1185" y="569"/>
                    <a:pt x="1170" y="554"/>
                  </a:cubicBezTo>
                  <a:lnTo>
                    <a:pt x="1170" y="554"/>
                  </a:lnTo>
                  <a:cubicBezTo>
                    <a:pt x="1190" y="528"/>
                    <a:pt x="1205" y="494"/>
                    <a:pt x="1215" y="451"/>
                  </a:cubicBezTo>
                  <a:close/>
                  <a:moveTo>
                    <a:pt x="666" y="0"/>
                  </a:moveTo>
                  <a:cubicBezTo>
                    <a:pt x="586" y="0"/>
                    <a:pt x="507" y="15"/>
                    <a:pt x="430" y="58"/>
                  </a:cubicBezTo>
                  <a:cubicBezTo>
                    <a:pt x="203" y="201"/>
                    <a:pt x="1" y="570"/>
                    <a:pt x="37" y="832"/>
                  </a:cubicBezTo>
                  <a:cubicBezTo>
                    <a:pt x="84" y="808"/>
                    <a:pt x="132" y="808"/>
                    <a:pt x="168" y="796"/>
                  </a:cubicBezTo>
                  <a:cubicBezTo>
                    <a:pt x="168" y="844"/>
                    <a:pt x="191" y="915"/>
                    <a:pt x="180" y="975"/>
                  </a:cubicBezTo>
                  <a:cubicBezTo>
                    <a:pt x="275" y="784"/>
                    <a:pt x="489" y="677"/>
                    <a:pt x="691" y="641"/>
                  </a:cubicBezTo>
                  <a:cubicBezTo>
                    <a:pt x="719" y="638"/>
                    <a:pt x="749" y="637"/>
                    <a:pt x="778" y="637"/>
                  </a:cubicBezTo>
                  <a:cubicBezTo>
                    <a:pt x="826" y="637"/>
                    <a:pt x="875" y="640"/>
                    <a:pt x="922" y="640"/>
                  </a:cubicBezTo>
                  <a:cubicBezTo>
                    <a:pt x="1017" y="640"/>
                    <a:pt x="1104" y="629"/>
                    <a:pt x="1161" y="565"/>
                  </a:cubicBezTo>
                  <a:lnTo>
                    <a:pt x="1161" y="565"/>
                  </a:lnTo>
                  <a:cubicBezTo>
                    <a:pt x="1210" y="632"/>
                    <a:pt x="1286" y="598"/>
                    <a:pt x="1370" y="629"/>
                  </a:cubicBezTo>
                  <a:cubicBezTo>
                    <a:pt x="1477" y="665"/>
                    <a:pt x="1549" y="725"/>
                    <a:pt x="1656" y="760"/>
                  </a:cubicBezTo>
                  <a:cubicBezTo>
                    <a:pt x="1727" y="784"/>
                    <a:pt x="1840" y="814"/>
                    <a:pt x="1945" y="814"/>
                  </a:cubicBezTo>
                  <a:cubicBezTo>
                    <a:pt x="2049" y="814"/>
                    <a:pt x="2144" y="784"/>
                    <a:pt x="2180" y="689"/>
                  </a:cubicBezTo>
                  <a:cubicBezTo>
                    <a:pt x="2239" y="737"/>
                    <a:pt x="2299" y="796"/>
                    <a:pt x="2370" y="820"/>
                  </a:cubicBezTo>
                  <a:cubicBezTo>
                    <a:pt x="2370" y="796"/>
                    <a:pt x="2370" y="772"/>
                    <a:pt x="2382" y="748"/>
                  </a:cubicBezTo>
                  <a:cubicBezTo>
                    <a:pt x="2406" y="784"/>
                    <a:pt x="2466" y="844"/>
                    <a:pt x="2489" y="879"/>
                  </a:cubicBezTo>
                  <a:cubicBezTo>
                    <a:pt x="2513" y="594"/>
                    <a:pt x="2335" y="225"/>
                    <a:pt x="2073" y="94"/>
                  </a:cubicBezTo>
                  <a:cubicBezTo>
                    <a:pt x="1993" y="52"/>
                    <a:pt x="1910" y="38"/>
                    <a:pt x="1824" y="38"/>
                  </a:cubicBezTo>
                  <a:cubicBezTo>
                    <a:pt x="1651" y="38"/>
                    <a:pt x="1469" y="94"/>
                    <a:pt x="1286" y="94"/>
                  </a:cubicBezTo>
                  <a:cubicBezTo>
                    <a:pt x="1274" y="94"/>
                    <a:pt x="1263" y="94"/>
                    <a:pt x="1251" y="94"/>
                  </a:cubicBezTo>
                  <a:cubicBezTo>
                    <a:pt x="1050" y="85"/>
                    <a:pt x="855" y="0"/>
                    <a:pt x="666"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70" name="Google Shape;2870;p51"/>
            <p:cNvSpPr/>
            <p:nvPr/>
          </p:nvSpPr>
          <p:spPr>
            <a:xfrm>
              <a:off x="7682453" y="1841274"/>
              <a:ext cx="162485" cy="68537"/>
            </a:xfrm>
            <a:custGeom>
              <a:avLst/>
              <a:gdLst/>
              <a:ahLst/>
              <a:cxnLst/>
              <a:rect l="l" t="t" r="r" b="b"/>
              <a:pathLst>
                <a:path w="1752" h="739" extrusionOk="0">
                  <a:moveTo>
                    <a:pt x="218" y="1"/>
                  </a:moveTo>
                  <a:cubicBezTo>
                    <a:pt x="139" y="1"/>
                    <a:pt x="70" y="29"/>
                    <a:pt x="23" y="104"/>
                  </a:cubicBezTo>
                  <a:lnTo>
                    <a:pt x="23" y="104"/>
                  </a:lnTo>
                  <a:cubicBezTo>
                    <a:pt x="16" y="102"/>
                    <a:pt x="8" y="101"/>
                    <a:pt x="1" y="99"/>
                  </a:cubicBezTo>
                  <a:lnTo>
                    <a:pt x="1" y="147"/>
                  </a:lnTo>
                  <a:cubicBezTo>
                    <a:pt x="8" y="131"/>
                    <a:pt x="15" y="117"/>
                    <a:pt x="23" y="104"/>
                  </a:cubicBezTo>
                  <a:lnTo>
                    <a:pt x="23" y="104"/>
                  </a:lnTo>
                  <a:cubicBezTo>
                    <a:pt x="184" y="140"/>
                    <a:pt x="364" y="199"/>
                    <a:pt x="489" y="302"/>
                  </a:cubicBezTo>
                  <a:cubicBezTo>
                    <a:pt x="644" y="433"/>
                    <a:pt x="715" y="611"/>
                    <a:pt x="930" y="695"/>
                  </a:cubicBezTo>
                  <a:cubicBezTo>
                    <a:pt x="1012" y="726"/>
                    <a:pt x="1104" y="739"/>
                    <a:pt x="1197" y="739"/>
                  </a:cubicBezTo>
                  <a:cubicBezTo>
                    <a:pt x="1318" y="739"/>
                    <a:pt x="1441" y="716"/>
                    <a:pt x="1549" y="683"/>
                  </a:cubicBezTo>
                  <a:cubicBezTo>
                    <a:pt x="1584" y="611"/>
                    <a:pt x="1608" y="540"/>
                    <a:pt x="1632" y="468"/>
                  </a:cubicBezTo>
                  <a:lnTo>
                    <a:pt x="1632" y="468"/>
                  </a:lnTo>
                  <a:cubicBezTo>
                    <a:pt x="1608" y="480"/>
                    <a:pt x="1596" y="480"/>
                    <a:pt x="1584" y="480"/>
                  </a:cubicBezTo>
                  <a:cubicBezTo>
                    <a:pt x="1656" y="433"/>
                    <a:pt x="1751" y="337"/>
                    <a:pt x="1715" y="230"/>
                  </a:cubicBezTo>
                  <a:lnTo>
                    <a:pt x="1715" y="230"/>
                  </a:lnTo>
                  <a:cubicBezTo>
                    <a:pt x="1600" y="280"/>
                    <a:pt x="1468" y="301"/>
                    <a:pt x="1334" y="301"/>
                  </a:cubicBezTo>
                  <a:cubicBezTo>
                    <a:pt x="1148" y="301"/>
                    <a:pt x="957" y="262"/>
                    <a:pt x="799" y="206"/>
                  </a:cubicBezTo>
                  <a:cubicBezTo>
                    <a:pt x="662" y="166"/>
                    <a:pt x="411" y="1"/>
                    <a:pt x="218"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71" name="Google Shape;2871;p51"/>
            <p:cNvSpPr/>
            <p:nvPr/>
          </p:nvSpPr>
          <p:spPr>
            <a:xfrm>
              <a:off x="7843736" y="1840161"/>
              <a:ext cx="161279" cy="72154"/>
            </a:xfrm>
            <a:custGeom>
              <a:avLst/>
              <a:gdLst/>
              <a:ahLst/>
              <a:cxnLst/>
              <a:rect l="l" t="t" r="r" b="b"/>
              <a:pathLst>
                <a:path w="1739" h="778" extrusionOk="0">
                  <a:moveTo>
                    <a:pt x="1532" y="0"/>
                  </a:moveTo>
                  <a:cubicBezTo>
                    <a:pt x="1341" y="0"/>
                    <a:pt x="1093" y="181"/>
                    <a:pt x="953" y="230"/>
                  </a:cubicBezTo>
                  <a:cubicBezTo>
                    <a:pt x="781" y="297"/>
                    <a:pt x="573" y="341"/>
                    <a:pt x="373" y="341"/>
                  </a:cubicBezTo>
                  <a:cubicBezTo>
                    <a:pt x="254" y="341"/>
                    <a:pt x="138" y="325"/>
                    <a:pt x="36" y="290"/>
                  </a:cubicBezTo>
                  <a:lnTo>
                    <a:pt x="36" y="290"/>
                  </a:lnTo>
                  <a:cubicBezTo>
                    <a:pt x="0" y="397"/>
                    <a:pt x="96" y="492"/>
                    <a:pt x="179" y="528"/>
                  </a:cubicBezTo>
                  <a:lnTo>
                    <a:pt x="131" y="528"/>
                  </a:lnTo>
                  <a:cubicBezTo>
                    <a:pt x="155" y="599"/>
                    <a:pt x="179" y="671"/>
                    <a:pt x="215" y="730"/>
                  </a:cubicBezTo>
                  <a:cubicBezTo>
                    <a:pt x="310" y="760"/>
                    <a:pt x="417" y="778"/>
                    <a:pt x="524" y="778"/>
                  </a:cubicBezTo>
                  <a:cubicBezTo>
                    <a:pt x="631" y="778"/>
                    <a:pt x="738" y="760"/>
                    <a:pt x="834" y="718"/>
                  </a:cubicBezTo>
                  <a:cubicBezTo>
                    <a:pt x="1048" y="635"/>
                    <a:pt x="1108" y="456"/>
                    <a:pt x="1262" y="314"/>
                  </a:cubicBezTo>
                  <a:cubicBezTo>
                    <a:pt x="1388" y="210"/>
                    <a:pt x="1570" y="140"/>
                    <a:pt x="1721" y="103"/>
                  </a:cubicBezTo>
                  <a:lnTo>
                    <a:pt x="1721" y="103"/>
                  </a:lnTo>
                  <a:cubicBezTo>
                    <a:pt x="1727" y="113"/>
                    <a:pt x="1733" y="124"/>
                    <a:pt x="1739" y="135"/>
                  </a:cubicBezTo>
                  <a:lnTo>
                    <a:pt x="1739" y="99"/>
                  </a:lnTo>
                  <a:cubicBezTo>
                    <a:pt x="1733" y="101"/>
                    <a:pt x="1727" y="102"/>
                    <a:pt x="1721" y="103"/>
                  </a:cubicBezTo>
                  <a:lnTo>
                    <a:pt x="1721" y="103"/>
                  </a:lnTo>
                  <a:cubicBezTo>
                    <a:pt x="1674" y="28"/>
                    <a:pt x="1608" y="0"/>
                    <a:pt x="1532"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72" name="Google Shape;2872;p51"/>
            <p:cNvSpPr/>
            <p:nvPr/>
          </p:nvSpPr>
          <p:spPr>
            <a:xfrm>
              <a:off x="7748765" y="1880227"/>
              <a:ext cx="26617" cy="61952"/>
            </a:xfrm>
            <a:custGeom>
              <a:avLst/>
              <a:gdLst/>
              <a:ahLst/>
              <a:cxnLst/>
              <a:rect l="l" t="t" r="r" b="b"/>
              <a:pathLst>
                <a:path w="287" h="668" extrusionOk="0">
                  <a:moveTo>
                    <a:pt x="131" y="1"/>
                  </a:moveTo>
                  <a:cubicBezTo>
                    <a:pt x="60" y="1"/>
                    <a:pt x="0" y="155"/>
                    <a:pt x="0" y="334"/>
                  </a:cubicBezTo>
                  <a:cubicBezTo>
                    <a:pt x="12" y="513"/>
                    <a:pt x="72" y="667"/>
                    <a:pt x="143" y="667"/>
                  </a:cubicBezTo>
                  <a:cubicBezTo>
                    <a:pt x="227" y="656"/>
                    <a:pt x="286" y="513"/>
                    <a:pt x="274" y="334"/>
                  </a:cubicBezTo>
                  <a:cubicBezTo>
                    <a:pt x="274" y="144"/>
                    <a:pt x="215" y="1"/>
                    <a:pt x="131"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73" name="Google Shape;2873;p51"/>
            <p:cNvSpPr/>
            <p:nvPr/>
          </p:nvSpPr>
          <p:spPr>
            <a:xfrm>
              <a:off x="7925444" y="1879114"/>
              <a:ext cx="26617" cy="61952"/>
            </a:xfrm>
            <a:custGeom>
              <a:avLst/>
              <a:gdLst/>
              <a:ahLst/>
              <a:cxnLst/>
              <a:rect l="l" t="t" r="r" b="b"/>
              <a:pathLst>
                <a:path w="287" h="668" extrusionOk="0">
                  <a:moveTo>
                    <a:pt x="143" y="1"/>
                  </a:moveTo>
                  <a:cubicBezTo>
                    <a:pt x="60" y="1"/>
                    <a:pt x="0" y="156"/>
                    <a:pt x="12" y="334"/>
                  </a:cubicBezTo>
                  <a:cubicBezTo>
                    <a:pt x="12" y="513"/>
                    <a:pt x="72" y="668"/>
                    <a:pt x="155" y="668"/>
                  </a:cubicBezTo>
                  <a:cubicBezTo>
                    <a:pt x="227" y="668"/>
                    <a:pt x="286" y="513"/>
                    <a:pt x="274" y="334"/>
                  </a:cubicBezTo>
                  <a:cubicBezTo>
                    <a:pt x="274" y="156"/>
                    <a:pt x="215" y="1"/>
                    <a:pt x="143"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74" name="Google Shape;2874;p51"/>
            <p:cNvSpPr/>
            <p:nvPr/>
          </p:nvSpPr>
          <p:spPr>
            <a:xfrm>
              <a:off x="7799589" y="1919550"/>
              <a:ext cx="102759" cy="101460"/>
            </a:xfrm>
            <a:custGeom>
              <a:avLst/>
              <a:gdLst/>
              <a:ahLst/>
              <a:cxnLst/>
              <a:rect l="l" t="t" r="r" b="b"/>
              <a:pathLst>
                <a:path w="1108" h="1094" extrusionOk="0">
                  <a:moveTo>
                    <a:pt x="281" y="1"/>
                  </a:moveTo>
                  <a:cubicBezTo>
                    <a:pt x="275" y="1"/>
                    <a:pt x="268" y="2"/>
                    <a:pt x="262" y="5"/>
                  </a:cubicBezTo>
                  <a:cubicBezTo>
                    <a:pt x="238" y="5"/>
                    <a:pt x="226" y="29"/>
                    <a:pt x="238" y="53"/>
                  </a:cubicBezTo>
                  <a:cubicBezTo>
                    <a:pt x="274" y="196"/>
                    <a:pt x="262" y="374"/>
                    <a:pt x="214" y="493"/>
                  </a:cubicBezTo>
                  <a:cubicBezTo>
                    <a:pt x="191" y="529"/>
                    <a:pt x="167" y="565"/>
                    <a:pt x="155" y="589"/>
                  </a:cubicBezTo>
                  <a:cubicBezTo>
                    <a:pt x="83" y="696"/>
                    <a:pt x="0" y="827"/>
                    <a:pt x="155" y="958"/>
                  </a:cubicBezTo>
                  <a:cubicBezTo>
                    <a:pt x="250" y="1029"/>
                    <a:pt x="405" y="1089"/>
                    <a:pt x="560" y="1089"/>
                  </a:cubicBezTo>
                  <a:cubicBezTo>
                    <a:pt x="585" y="1092"/>
                    <a:pt x="611" y="1093"/>
                    <a:pt x="638" y="1093"/>
                  </a:cubicBezTo>
                  <a:cubicBezTo>
                    <a:pt x="711" y="1093"/>
                    <a:pt x="788" y="1082"/>
                    <a:pt x="857" y="1065"/>
                  </a:cubicBezTo>
                  <a:cubicBezTo>
                    <a:pt x="1000" y="1005"/>
                    <a:pt x="1083" y="922"/>
                    <a:pt x="1107" y="803"/>
                  </a:cubicBezTo>
                  <a:cubicBezTo>
                    <a:pt x="1107" y="767"/>
                    <a:pt x="1095" y="743"/>
                    <a:pt x="1072" y="743"/>
                  </a:cubicBezTo>
                  <a:cubicBezTo>
                    <a:pt x="1067" y="741"/>
                    <a:pt x="1063" y="740"/>
                    <a:pt x="1059" y="740"/>
                  </a:cubicBezTo>
                  <a:cubicBezTo>
                    <a:pt x="1039" y="740"/>
                    <a:pt x="1022" y="760"/>
                    <a:pt x="1012" y="779"/>
                  </a:cubicBezTo>
                  <a:cubicBezTo>
                    <a:pt x="1000" y="874"/>
                    <a:pt x="929" y="934"/>
                    <a:pt x="822" y="970"/>
                  </a:cubicBezTo>
                  <a:cubicBezTo>
                    <a:pt x="759" y="993"/>
                    <a:pt x="687" y="1004"/>
                    <a:pt x="613" y="1004"/>
                  </a:cubicBezTo>
                  <a:cubicBezTo>
                    <a:pt x="461" y="1004"/>
                    <a:pt x="302" y="959"/>
                    <a:pt x="214" y="886"/>
                  </a:cubicBezTo>
                  <a:cubicBezTo>
                    <a:pt x="119" y="803"/>
                    <a:pt x="155" y="755"/>
                    <a:pt x="226" y="648"/>
                  </a:cubicBezTo>
                  <a:cubicBezTo>
                    <a:pt x="250" y="613"/>
                    <a:pt x="274" y="577"/>
                    <a:pt x="298" y="529"/>
                  </a:cubicBezTo>
                  <a:cubicBezTo>
                    <a:pt x="357" y="398"/>
                    <a:pt x="369" y="196"/>
                    <a:pt x="321" y="29"/>
                  </a:cubicBezTo>
                  <a:cubicBezTo>
                    <a:pt x="313" y="12"/>
                    <a:pt x="298" y="1"/>
                    <a:pt x="281"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75" name="Google Shape;2875;p51"/>
            <p:cNvSpPr/>
            <p:nvPr/>
          </p:nvSpPr>
          <p:spPr>
            <a:xfrm>
              <a:off x="7651569" y="1920756"/>
              <a:ext cx="426337" cy="342127"/>
            </a:xfrm>
            <a:custGeom>
              <a:avLst/>
              <a:gdLst/>
              <a:ahLst/>
              <a:cxnLst/>
              <a:rect l="l" t="t" r="r" b="b"/>
              <a:pathLst>
                <a:path w="4597" h="3689" extrusionOk="0">
                  <a:moveTo>
                    <a:pt x="4388" y="1"/>
                  </a:moveTo>
                  <a:cubicBezTo>
                    <a:pt x="4386" y="1"/>
                    <a:pt x="4384" y="2"/>
                    <a:pt x="4382" y="4"/>
                  </a:cubicBezTo>
                  <a:cubicBezTo>
                    <a:pt x="4096" y="338"/>
                    <a:pt x="3882" y="730"/>
                    <a:pt x="3739" y="1147"/>
                  </a:cubicBezTo>
                  <a:cubicBezTo>
                    <a:pt x="3561" y="1623"/>
                    <a:pt x="2977" y="1909"/>
                    <a:pt x="2501" y="1957"/>
                  </a:cubicBezTo>
                  <a:cubicBezTo>
                    <a:pt x="2335" y="1967"/>
                    <a:pt x="2170" y="1979"/>
                    <a:pt x="2005" y="1979"/>
                  </a:cubicBezTo>
                  <a:cubicBezTo>
                    <a:pt x="1779" y="1979"/>
                    <a:pt x="1554" y="1956"/>
                    <a:pt x="1334" y="1873"/>
                  </a:cubicBezTo>
                  <a:cubicBezTo>
                    <a:pt x="1048" y="1766"/>
                    <a:pt x="1001" y="1492"/>
                    <a:pt x="882" y="1242"/>
                  </a:cubicBezTo>
                  <a:cubicBezTo>
                    <a:pt x="774" y="1004"/>
                    <a:pt x="679" y="790"/>
                    <a:pt x="501" y="600"/>
                  </a:cubicBezTo>
                  <a:cubicBezTo>
                    <a:pt x="346" y="421"/>
                    <a:pt x="405" y="254"/>
                    <a:pt x="310" y="40"/>
                  </a:cubicBezTo>
                  <a:lnTo>
                    <a:pt x="310" y="40"/>
                  </a:lnTo>
                  <a:cubicBezTo>
                    <a:pt x="1" y="397"/>
                    <a:pt x="393" y="754"/>
                    <a:pt x="405" y="1123"/>
                  </a:cubicBezTo>
                  <a:cubicBezTo>
                    <a:pt x="417" y="1445"/>
                    <a:pt x="239" y="1754"/>
                    <a:pt x="274" y="2088"/>
                  </a:cubicBezTo>
                  <a:cubicBezTo>
                    <a:pt x="310" y="2457"/>
                    <a:pt x="596" y="2802"/>
                    <a:pt x="905" y="3016"/>
                  </a:cubicBezTo>
                  <a:cubicBezTo>
                    <a:pt x="894" y="2969"/>
                    <a:pt x="882" y="2909"/>
                    <a:pt x="870" y="2862"/>
                  </a:cubicBezTo>
                  <a:lnTo>
                    <a:pt x="870" y="2862"/>
                  </a:lnTo>
                  <a:cubicBezTo>
                    <a:pt x="1096" y="3219"/>
                    <a:pt x="1406" y="3338"/>
                    <a:pt x="1727" y="3457"/>
                  </a:cubicBezTo>
                  <a:cubicBezTo>
                    <a:pt x="1929" y="3540"/>
                    <a:pt x="2144" y="3648"/>
                    <a:pt x="2346" y="3683"/>
                  </a:cubicBezTo>
                  <a:cubicBezTo>
                    <a:pt x="2376" y="3687"/>
                    <a:pt x="2407" y="3689"/>
                    <a:pt x="2438" y="3689"/>
                  </a:cubicBezTo>
                  <a:cubicBezTo>
                    <a:pt x="2901" y="3689"/>
                    <a:pt x="3473" y="3294"/>
                    <a:pt x="3763" y="2993"/>
                  </a:cubicBezTo>
                  <a:cubicBezTo>
                    <a:pt x="4132" y="2612"/>
                    <a:pt x="4537" y="2195"/>
                    <a:pt x="4584" y="1647"/>
                  </a:cubicBezTo>
                  <a:cubicBezTo>
                    <a:pt x="4596" y="1433"/>
                    <a:pt x="4561" y="1231"/>
                    <a:pt x="4525" y="1028"/>
                  </a:cubicBezTo>
                  <a:cubicBezTo>
                    <a:pt x="4489" y="826"/>
                    <a:pt x="4537" y="647"/>
                    <a:pt x="4537" y="457"/>
                  </a:cubicBezTo>
                  <a:cubicBezTo>
                    <a:pt x="4537" y="411"/>
                    <a:pt x="4429" y="1"/>
                    <a:pt x="4388"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76" name="Google Shape;2876;p51"/>
            <p:cNvSpPr/>
            <p:nvPr/>
          </p:nvSpPr>
          <p:spPr>
            <a:xfrm>
              <a:off x="7650270" y="1524644"/>
              <a:ext cx="474007" cy="364942"/>
            </a:xfrm>
            <a:custGeom>
              <a:avLst/>
              <a:gdLst/>
              <a:ahLst/>
              <a:cxnLst/>
              <a:rect l="l" t="t" r="r" b="b"/>
              <a:pathLst>
                <a:path w="5111" h="3935" extrusionOk="0">
                  <a:moveTo>
                    <a:pt x="3182" y="1"/>
                  </a:moveTo>
                  <a:cubicBezTo>
                    <a:pt x="2729" y="60"/>
                    <a:pt x="2241" y="251"/>
                    <a:pt x="1931" y="644"/>
                  </a:cubicBezTo>
                  <a:cubicBezTo>
                    <a:pt x="1979" y="501"/>
                    <a:pt x="1979" y="322"/>
                    <a:pt x="2027" y="203"/>
                  </a:cubicBezTo>
                  <a:lnTo>
                    <a:pt x="2027" y="203"/>
                  </a:lnTo>
                  <a:cubicBezTo>
                    <a:pt x="1670" y="251"/>
                    <a:pt x="1324" y="513"/>
                    <a:pt x="1158" y="846"/>
                  </a:cubicBezTo>
                  <a:cubicBezTo>
                    <a:pt x="586" y="1061"/>
                    <a:pt x="38" y="1465"/>
                    <a:pt x="15" y="2120"/>
                  </a:cubicBezTo>
                  <a:cubicBezTo>
                    <a:pt x="0" y="2465"/>
                    <a:pt x="90" y="2585"/>
                    <a:pt x="230" y="2585"/>
                  </a:cubicBezTo>
                  <a:cubicBezTo>
                    <a:pt x="437" y="2585"/>
                    <a:pt x="754" y="2322"/>
                    <a:pt x="1003" y="2144"/>
                  </a:cubicBezTo>
                  <a:lnTo>
                    <a:pt x="1003" y="2144"/>
                  </a:lnTo>
                  <a:cubicBezTo>
                    <a:pt x="991" y="2418"/>
                    <a:pt x="527" y="2894"/>
                    <a:pt x="943" y="3096"/>
                  </a:cubicBezTo>
                  <a:cubicBezTo>
                    <a:pt x="995" y="3123"/>
                    <a:pt x="1044" y="3135"/>
                    <a:pt x="1091" y="3135"/>
                  </a:cubicBezTo>
                  <a:cubicBezTo>
                    <a:pt x="1360" y="3135"/>
                    <a:pt x="1555" y="2750"/>
                    <a:pt x="1646" y="2537"/>
                  </a:cubicBezTo>
                  <a:lnTo>
                    <a:pt x="1646" y="2537"/>
                  </a:lnTo>
                  <a:cubicBezTo>
                    <a:pt x="1622" y="2751"/>
                    <a:pt x="1491" y="3323"/>
                    <a:pt x="1812" y="3394"/>
                  </a:cubicBezTo>
                  <a:cubicBezTo>
                    <a:pt x="1828" y="3397"/>
                    <a:pt x="1844" y="3399"/>
                    <a:pt x="1858" y="3399"/>
                  </a:cubicBezTo>
                  <a:cubicBezTo>
                    <a:pt x="2076" y="3399"/>
                    <a:pt x="2176" y="3084"/>
                    <a:pt x="2265" y="2906"/>
                  </a:cubicBezTo>
                  <a:cubicBezTo>
                    <a:pt x="2276" y="3161"/>
                    <a:pt x="2343" y="3253"/>
                    <a:pt x="2436" y="3253"/>
                  </a:cubicBezTo>
                  <a:cubicBezTo>
                    <a:pt x="2640" y="3253"/>
                    <a:pt x="2971" y="2815"/>
                    <a:pt x="3134" y="2668"/>
                  </a:cubicBezTo>
                  <a:lnTo>
                    <a:pt x="3134" y="2668"/>
                  </a:lnTo>
                  <a:cubicBezTo>
                    <a:pt x="2891" y="2940"/>
                    <a:pt x="3016" y="3153"/>
                    <a:pt x="3218" y="3153"/>
                  </a:cubicBezTo>
                  <a:cubicBezTo>
                    <a:pt x="3342" y="3153"/>
                    <a:pt x="3496" y="3071"/>
                    <a:pt x="3610" y="2870"/>
                  </a:cubicBezTo>
                  <a:cubicBezTo>
                    <a:pt x="3663" y="3030"/>
                    <a:pt x="3760" y="3097"/>
                    <a:pt x="3876" y="3097"/>
                  </a:cubicBezTo>
                  <a:cubicBezTo>
                    <a:pt x="3942" y="3097"/>
                    <a:pt x="4013" y="3076"/>
                    <a:pt x="4086" y="3037"/>
                  </a:cubicBezTo>
                  <a:lnTo>
                    <a:pt x="4086" y="3037"/>
                  </a:lnTo>
                  <a:cubicBezTo>
                    <a:pt x="4043" y="3061"/>
                    <a:pt x="4245" y="3934"/>
                    <a:pt x="4598" y="3934"/>
                  </a:cubicBezTo>
                  <a:cubicBezTo>
                    <a:pt x="4625" y="3934"/>
                    <a:pt x="4653" y="3929"/>
                    <a:pt x="4682" y="3918"/>
                  </a:cubicBezTo>
                  <a:cubicBezTo>
                    <a:pt x="5015" y="3787"/>
                    <a:pt x="4944" y="3180"/>
                    <a:pt x="4860" y="2823"/>
                  </a:cubicBezTo>
                  <a:lnTo>
                    <a:pt x="4860" y="2823"/>
                  </a:lnTo>
                  <a:cubicBezTo>
                    <a:pt x="4920" y="2846"/>
                    <a:pt x="4979" y="2870"/>
                    <a:pt x="5027" y="2894"/>
                  </a:cubicBezTo>
                  <a:cubicBezTo>
                    <a:pt x="4944" y="2692"/>
                    <a:pt x="4920" y="2358"/>
                    <a:pt x="4789" y="2144"/>
                  </a:cubicBezTo>
                  <a:lnTo>
                    <a:pt x="4789" y="2144"/>
                  </a:lnTo>
                  <a:cubicBezTo>
                    <a:pt x="4884" y="2156"/>
                    <a:pt x="5039" y="2192"/>
                    <a:pt x="5110" y="2215"/>
                  </a:cubicBezTo>
                  <a:cubicBezTo>
                    <a:pt x="4872" y="1954"/>
                    <a:pt x="4598" y="1739"/>
                    <a:pt x="4301" y="1549"/>
                  </a:cubicBezTo>
                  <a:lnTo>
                    <a:pt x="4301" y="1549"/>
                  </a:lnTo>
                  <a:cubicBezTo>
                    <a:pt x="4321" y="1550"/>
                    <a:pt x="4342" y="1551"/>
                    <a:pt x="4363" y="1551"/>
                  </a:cubicBezTo>
                  <a:cubicBezTo>
                    <a:pt x="4488" y="1551"/>
                    <a:pt x="4620" y="1530"/>
                    <a:pt x="4742" y="1530"/>
                  </a:cubicBezTo>
                  <a:cubicBezTo>
                    <a:pt x="4779" y="1530"/>
                    <a:pt x="4814" y="1532"/>
                    <a:pt x="4849" y="1537"/>
                  </a:cubicBezTo>
                  <a:cubicBezTo>
                    <a:pt x="4575" y="1227"/>
                    <a:pt x="4122" y="1037"/>
                    <a:pt x="3717" y="894"/>
                  </a:cubicBezTo>
                  <a:cubicBezTo>
                    <a:pt x="3825" y="870"/>
                    <a:pt x="3956" y="858"/>
                    <a:pt x="4063" y="846"/>
                  </a:cubicBezTo>
                  <a:cubicBezTo>
                    <a:pt x="3844" y="636"/>
                    <a:pt x="3529" y="555"/>
                    <a:pt x="3202" y="555"/>
                  </a:cubicBezTo>
                  <a:cubicBezTo>
                    <a:pt x="3084" y="555"/>
                    <a:pt x="2965" y="565"/>
                    <a:pt x="2848" y="584"/>
                  </a:cubicBezTo>
                  <a:cubicBezTo>
                    <a:pt x="3003" y="430"/>
                    <a:pt x="3086" y="120"/>
                    <a:pt x="3182"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sp>
        <p:nvSpPr>
          <p:cNvPr id="2877" name="Google Shape;2877;p51"/>
          <p:cNvSpPr/>
          <p:nvPr/>
        </p:nvSpPr>
        <p:spPr>
          <a:xfrm flipH="1">
            <a:off x="423628" y="498672"/>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878" name="Google Shape;2878;p51"/>
          <p:cNvSpPr/>
          <p:nvPr/>
        </p:nvSpPr>
        <p:spPr>
          <a:xfrm flipH="1">
            <a:off x="7880189" y="5017975"/>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879" name="Google Shape;2879;p51"/>
          <p:cNvSpPr/>
          <p:nvPr/>
        </p:nvSpPr>
        <p:spPr>
          <a:xfrm flipH="1">
            <a:off x="10367163" y="1016435"/>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 name="Title 2">
            <a:extLst>
              <a:ext uri="{FF2B5EF4-FFF2-40B4-BE49-F238E27FC236}">
                <a16:creationId xmlns:a16="http://schemas.microsoft.com/office/drawing/2014/main" id="{9BAB1489-B42B-B1C8-8440-AAF056491828}"/>
              </a:ext>
            </a:extLst>
          </p:cNvPr>
          <p:cNvSpPr>
            <a:spLocks noGrp="1"/>
          </p:cNvSpPr>
          <p:nvPr>
            <p:ph type="title"/>
          </p:nvPr>
        </p:nvSpPr>
        <p:spPr>
          <a:xfrm>
            <a:off x="166015" y="344651"/>
            <a:ext cx="6975200" cy="671200"/>
          </a:xfrm>
        </p:spPr>
        <p:txBody>
          <a:bodyPr/>
          <a:lstStyle/>
          <a:p>
            <a:r>
              <a:rPr lang="vi-VN" sz="4267" b="1" dirty="0">
                <a:latin typeface="Palatino Linotype" panose="02040502050505030304" pitchFamily="18" charset="0"/>
              </a:rPr>
              <a:t>Lao động</a:t>
            </a:r>
            <a:endParaRPr lang="en-US" sz="4267" b="1" dirty="0">
              <a:latin typeface="Palatino Linotype" panose="02040502050505030304" pitchFamily="18" charset="0"/>
            </a:endParaRPr>
          </a:p>
        </p:txBody>
      </p:sp>
      <p:sp>
        <p:nvSpPr>
          <p:cNvPr id="4" name="TextBox 3">
            <a:extLst>
              <a:ext uri="{FF2B5EF4-FFF2-40B4-BE49-F238E27FC236}">
                <a16:creationId xmlns:a16="http://schemas.microsoft.com/office/drawing/2014/main" id="{DA691498-CD4D-DF38-F468-03FC5467FD49}"/>
              </a:ext>
            </a:extLst>
          </p:cNvPr>
          <p:cNvSpPr txBox="1"/>
          <p:nvPr/>
        </p:nvSpPr>
        <p:spPr>
          <a:xfrm>
            <a:off x="832716" y="3354361"/>
            <a:ext cx="8588329" cy="954107"/>
          </a:xfrm>
          <a:prstGeom prst="rect">
            <a:avLst/>
          </a:prstGeom>
          <a:noFill/>
        </p:spPr>
        <p:txBody>
          <a:bodyPr wrap="square">
            <a:spAutoFit/>
          </a:bodyPr>
          <a:lstStyle/>
          <a:p>
            <a:pPr marL="0" indent="0" algn="just"/>
            <a:r>
              <a:rPr lang="vi-VN" sz="2800">
                <a:latin typeface="Helvetica Neue" panose="02000403000000020004" pitchFamily="2" charset="0"/>
              </a:rPr>
              <a:t>Từng bước tự</a:t>
            </a:r>
            <a:r>
              <a:rPr lang="en-US" sz="2800">
                <a:latin typeface="Helvetica Neue" panose="02000403000000020004" pitchFamily="2" charset="0"/>
              </a:rPr>
              <a:t> </a:t>
            </a:r>
            <a:r>
              <a:rPr lang="vi-VN" sz="2800">
                <a:latin typeface="Helvetica Neue" panose="02000403000000020004" pitchFamily="2" charset="0"/>
              </a:rPr>
              <a:t>cải biển mình và làm cho cuộc sống phong phú hơn</a:t>
            </a:r>
            <a:endParaRPr lang="vi-VN" sz="2800" dirty="0">
              <a:latin typeface="Helvetica Neue" panose="020004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39"/>
                                        </p:tgtEl>
                                        <p:attrNameLst>
                                          <p:attrName>style.visibility</p:attrName>
                                        </p:attrNameLst>
                                      </p:cBhvr>
                                      <p:to>
                                        <p:strVal val="visible"/>
                                      </p:to>
                                    </p:set>
                                    <p:animEffect transition="in" filter="barn(inVertical)">
                                      <p:cBhvr>
                                        <p:cTn id="7" dur="500"/>
                                        <p:tgtEl>
                                          <p:spTgt spid="28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9"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6"/>
        <p:cNvGrpSpPr/>
        <p:nvPr/>
      </p:nvGrpSpPr>
      <p:grpSpPr>
        <a:xfrm>
          <a:off x="0" y="0"/>
          <a:ext cx="0" cy="0"/>
          <a:chOff x="0" y="0"/>
          <a:chExt cx="0" cy="0"/>
        </a:xfrm>
      </p:grpSpPr>
      <p:grpSp>
        <p:nvGrpSpPr>
          <p:cNvPr id="2259" name="Google Shape;2259;p38"/>
          <p:cNvGrpSpPr/>
          <p:nvPr/>
        </p:nvGrpSpPr>
        <p:grpSpPr>
          <a:xfrm>
            <a:off x="9096225" y="3358674"/>
            <a:ext cx="2856609" cy="3272452"/>
            <a:chOff x="6965900" y="2678925"/>
            <a:chExt cx="1869672" cy="2141844"/>
          </a:xfrm>
        </p:grpSpPr>
        <p:sp>
          <p:nvSpPr>
            <p:cNvPr id="2260" name="Google Shape;2260;p38"/>
            <p:cNvSpPr/>
            <p:nvPr/>
          </p:nvSpPr>
          <p:spPr>
            <a:xfrm>
              <a:off x="8015480" y="3920683"/>
              <a:ext cx="820092" cy="770921"/>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261" name="Google Shape;2261;p38"/>
            <p:cNvSpPr/>
            <p:nvPr/>
          </p:nvSpPr>
          <p:spPr>
            <a:xfrm>
              <a:off x="7612413" y="3920189"/>
              <a:ext cx="978229" cy="766906"/>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62" name="Google Shape;2262;p38"/>
            <p:cNvSpPr/>
            <p:nvPr/>
          </p:nvSpPr>
          <p:spPr>
            <a:xfrm>
              <a:off x="7321155" y="3139442"/>
              <a:ext cx="592151" cy="502643"/>
            </a:xfrm>
            <a:custGeom>
              <a:avLst/>
              <a:gdLst/>
              <a:ahLst/>
              <a:cxnLst/>
              <a:rect l="l" t="t" r="r" b="b"/>
              <a:pathLst>
                <a:path w="9586" h="8137" extrusionOk="0">
                  <a:moveTo>
                    <a:pt x="8141" y="0"/>
                  </a:moveTo>
                  <a:cubicBezTo>
                    <a:pt x="7810" y="0"/>
                    <a:pt x="7466" y="214"/>
                    <a:pt x="7156" y="587"/>
                  </a:cubicBezTo>
                  <a:cubicBezTo>
                    <a:pt x="6418" y="1503"/>
                    <a:pt x="6204" y="2801"/>
                    <a:pt x="5620" y="3813"/>
                  </a:cubicBezTo>
                  <a:cubicBezTo>
                    <a:pt x="4965" y="4980"/>
                    <a:pt x="3644" y="5599"/>
                    <a:pt x="2382" y="5944"/>
                  </a:cubicBezTo>
                  <a:cubicBezTo>
                    <a:pt x="1703" y="6123"/>
                    <a:pt x="1" y="6528"/>
                    <a:pt x="203" y="7540"/>
                  </a:cubicBezTo>
                  <a:cubicBezTo>
                    <a:pt x="296" y="7999"/>
                    <a:pt x="682" y="8137"/>
                    <a:pt x="1136" y="8137"/>
                  </a:cubicBezTo>
                  <a:cubicBezTo>
                    <a:pt x="1672" y="8137"/>
                    <a:pt x="2301" y="7945"/>
                    <a:pt x="2656" y="7861"/>
                  </a:cubicBezTo>
                  <a:cubicBezTo>
                    <a:pt x="3930" y="7564"/>
                    <a:pt x="5311" y="7087"/>
                    <a:pt x="6454" y="6456"/>
                  </a:cubicBezTo>
                  <a:cubicBezTo>
                    <a:pt x="7680" y="5778"/>
                    <a:pt x="8537" y="4801"/>
                    <a:pt x="9002" y="3444"/>
                  </a:cubicBezTo>
                  <a:cubicBezTo>
                    <a:pt x="9323" y="2468"/>
                    <a:pt x="9585" y="1396"/>
                    <a:pt x="8966" y="503"/>
                  </a:cubicBezTo>
                  <a:cubicBezTo>
                    <a:pt x="8799" y="277"/>
                    <a:pt x="8633" y="134"/>
                    <a:pt x="8442" y="63"/>
                  </a:cubicBezTo>
                  <a:cubicBezTo>
                    <a:pt x="8344" y="21"/>
                    <a:pt x="8243" y="0"/>
                    <a:pt x="8141" y="0"/>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263" name="Google Shape;2263;p38"/>
            <p:cNvSpPr/>
            <p:nvPr/>
          </p:nvSpPr>
          <p:spPr>
            <a:xfrm>
              <a:off x="7310098" y="3755193"/>
              <a:ext cx="154555" cy="888536"/>
            </a:xfrm>
            <a:custGeom>
              <a:avLst/>
              <a:gdLst/>
              <a:ahLst/>
              <a:cxnLst/>
              <a:rect l="l" t="t" r="r" b="b"/>
              <a:pathLst>
                <a:path w="2502" h="14384" extrusionOk="0">
                  <a:moveTo>
                    <a:pt x="1525" y="1"/>
                  </a:moveTo>
                  <a:lnTo>
                    <a:pt x="1" y="275"/>
                  </a:lnTo>
                  <a:lnTo>
                    <a:pt x="1037" y="14110"/>
                  </a:lnTo>
                  <a:lnTo>
                    <a:pt x="1870" y="14383"/>
                  </a:lnTo>
                  <a:lnTo>
                    <a:pt x="2501" y="13967"/>
                  </a:lnTo>
                  <a:lnTo>
                    <a:pt x="1525"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264" name="Google Shape;2264;p38"/>
            <p:cNvSpPr/>
            <p:nvPr/>
          </p:nvSpPr>
          <p:spPr>
            <a:xfrm>
              <a:off x="6965900" y="3378317"/>
              <a:ext cx="705380" cy="415791"/>
            </a:xfrm>
            <a:custGeom>
              <a:avLst/>
              <a:gdLst/>
              <a:ahLst/>
              <a:cxnLst/>
              <a:rect l="l" t="t" r="r" b="b"/>
              <a:pathLst>
                <a:path w="11419" h="6731" extrusionOk="0">
                  <a:moveTo>
                    <a:pt x="5204" y="1"/>
                  </a:moveTo>
                  <a:cubicBezTo>
                    <a:pt x="3645" y="1"/>
                    <a:pt x="2004" y="219"/>
                    <a:pt x="632" y="887"/>
                  </a:cubicBezTo>
                  <a:lnTo>
                    <a:pt x="1" y="1720"/>
                  </a:lnTo>
                  <a:cubicBezTo>
                    <a:pt x="1" y="1720"/>
                    <a:pt x="525" y="5364"/>
                    <a:pt x="3239" y="6721"/>
                  </a:cubicBezTo>
                  <a:cubicBezTo>
                    <a:pt x="3239" y="6721"/>
                    <a:pt x="3365" y="6731"/>
                    <a:pt x="3595" y="6731"/>
                  </a:cubicBezTo>
                  <a:cubicBezTo>
                    <a:pt x="4637" y="6731"/>
                    <a:pt x="7821" y="6523"/>
                    <a:pt x="11109" y="4221"/>
                  </a:cubicBezTo>
                  <a:cubicBezTo>
                    <a:pt x="11109" y="4221"/>
                    <a:pt x="11419" y="2708"/>
                    <a:pt x="10800" y="780"/>
                  </a:cubicBezTo>
                  <a:cubicBezTo>
                    <a:pt x="10800" y="780"/>
                    <a:pt x="8148" y="1"/>
                    <a:pt x="5204"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65" name="Google Shape;2265;p38"/>
            <p:cNvSpPr/>
            <p:nvPr/>
          </p:nvSpPr>
          <p:spPr>
            <a:xfrm>
              <a:off x="7170368" y="3397158"/>
              <a:ext cx="360443" cy="407390"/>
            </a:xfrm>
            <a:custGeom>
              <a:avLst/>
              <a:gdLst/>
              <a:ahLst/>
              <a:cxnLst/>
              <a:rect l="l" t="t" r="r" b="b"/>
              <a:pathLst>
                <a:path w="5835" h="6595" extrusionOk="0">
                  <a:moveTo>
                    <a:pt x="5721" y="1"/>
                  </a:moveTo>
                  <a:cubicBezTo>
                    <a:pt x="5681" y="1"/>
                    <a:pt x="5638" y="23"/>
                    <a:pt x="5620" y="58"/>
                  </a:cubicBezTo>
                  <a:cubicBezTo>
                    <a:pt x="5156" y="1022"/>
                    <a:pt x="4858" y="1653"/>
                    <a:pt x="4597" y="2213"/>
                  </a:cubicBezTo>
                  <a:cubicBezTo>
                    <a:pt x="4287" y="2880"/>
                    <a:pt x="4037" y="3404"/>
                    <a:pt x="3644" y="4177"/>
                  </a:cubicBezTo>
                  <a:cubicBezTo>
                    <a:pt x="3013" y="5404"/>
                    <a:pt x="1691" y="6225"/>
                    <a:pt x="96" y="6392"/>
                  </a:cubicBezTo>
                  <a:cubicBezTo>
                    <a:pt x="48" y="6392"/>
                    <a:pt x="1" y="6452"/>
                    <a:pt x="13" y="6511"/>
                  </a:cubicBezTo>
                  <a:cubicBezTo>
                    <a:pt x="13" y="6559"/>
                    <a:pt x="60" y="6594"/>
                    <a:pt x="108" y="6594"/>
                  </a:cubicBezTo>
                  <a:lnTo>
                    <a:pt x="120" y="6594"/>
                  </a:lnTo>
                  <a:cubicBezTo>
                    <a:pt x="1787" y="6428"/>
                    <a:pt x="3168" y="5559"/>
                    <a:pt x="3823" y="4273"/>
                  </a:cubicBezTo>
                  <a:cubicBezTo>
                    <a:pt x="4227" y="3499"/>
                    <a:pt x="4477" y="2963"/>
                    <a:pt x="4787" y="2296"/>
                  </a:cubicBezTo>
                  <a:cubicBezTo>
                    <a:pt x="5049" y="1737"/>
                    <a:pt x="5347" y="1106"/>
                    <a:pt x="5811" y="153"/>
                  </a:cubicBezTo>
                  <a:cubicBezTo>
                    <a:pt x="5835" y="106"/>
                    <a:pt x="5811" y="34"/>
                    <a:pt x="5763" y="10"/>
                  </a:cubicBezTo>
                  <a:cubicBezTo>
                    <a:pt x="5751" y="4"/>
                    <a:pt x="5736" y="1"/>
                    <a:pt x="5721"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266" name="Google Shape;2266;p38"/>
            <p:cNvSpPr/>
            <p:nvPr/>
          </p:nvSpPr>
          <p:spPr>
            <a:xfrm>
              <a:off x="7105630" y="3389127"/>
              <a:ext cx="440623" cy="335239"/>
            </a:xfrm>
            <a:custGeom>
              <a:avLst/>
              <a:gdLst/>
              <a:ahLst/>
              <a:cxnLst/>
              <a:rect l="l" t="t" r="r" b="b"/>
              <a:pathLst>
                <a:path w="7133" h="5427" extrusionOk="0">
                  <a:moveTo>
                    <a:pt x="113" y="0"/>
                  </a:moveTo>
                  <a:cubicBezTo>
                    <a:pt x="99" y="0"/>
                    <a:pt x="85" y="3"/>
                    <a:pt x="72" y="9"/>
                  </a:cubicBezTo>
                  <a:cubicBezTo>
                    <a:pt x="25" y="33"/>
                    <a:pt x="1" y="105"/>
                    <a:pt x="25" y="152"/>
                  </a:cubicBezTo>
                  <a:cubicBezTo>
                    <a:pt x="275" y="676"/>
                    <a:pt x="668" y="1093"/>
                    <a:pt x="1061" y="1498"/>
                  </a:cubicBezTo>
                  <a:cubicBezTo>
                    <a:pt x="1144" y="1593"/>
                    <a:pt x="1239" y="1688"/>
                    <a:pt x="1323" y="1783"/>
                  </a:cubicBezTo>
                  <a:cubicBezTo>
                    <a:pt x="1799" y="2295"/>
                    <a:pt x="2358" y="2783"/>
                    <a:pt x="3085" y="3319"/>
                  </a:cubicBezTo>
                  <a:cubicBezTo>
                    <a:pt x="3287" y="3474"/>
                    <a:pt x="3490" y="3641"/>
                    <a:pt x="3680" y="3795"/>
                  </a:cubicBezTo>
                  <a:cubicBezTo>
                    <a:pt x="4240" y="4248"/>
                    <a:pt x="4763" y="4665"/>
                    <a:pt x="5454" y="4962"/>
                  </a:cubicBezTo>
                  <a:cubicBezTo>
                    <a:pt x="6049" y="5236"/>
                    <a:pt x="6549" y="5379"/>
                    <a:pt x="7014" y="5427"/>
                  </a:cubicBezTo>
                  <a:lnTo>
                    <a:pt x="7026" y="5427"/>
                  </a:lnTo>
                  <a:cubicBezTo>
                    <a:pt x="7073" y="5427"/>
                    <a:pt x="7121" y="5391"/>
                    <a:pt x="7133" y="5331"/>
                  </a:cubicBezTo>
                  <a:cubicBezTo>
                    <a:pt x="7133" y="5272"/>
                    <a:pt x="7097" y="5224"/>
                    <a:pt x="7038" y="5212"/>
                  </a:cubicBezTo>
                  <a:cubicBezTo>
                    <a:pt x="6597" y="5177"/>
                    <a:pt x="6121" y="5034"/>
                    <a:pt x="5537" y="4772"/>
                  </a:cubicBezTo>
                  <a:cubicBezTo>
                    <a:pt x="4883" y="4486"/>
                    <a:pt x="4359" y="4069"/>
                    <a:pt x="3811" y="3629"/>
                  </a:cubicBezTo>
                  <a:cubicBezTo>
                    <a:pt x="3620" y="3474"/>
                    <a:pt x="3418" y="3307"/>
                    <a:pt x="3204" y="3153"/>
                  </a:cubicBezTo>
                  <a:cubicBezTo>
                    <a:pt x="2489" y="2617"/>
                    <a:pt x="1942" y="2141"/>
                    <a:pt x="1477" y="1640"/>
                  </a:cubicBezTo>
                  <a:cubicBezTo>
                    <a:pt x="1394" y="1545"/>
                    <a:pt x="1299" y="1450"/>
                    <a:pt x="1204" y="1355"/>
                  </a:cubicBezTo>
                  <a:cubicBezTo>
                    <a:pt x="811" y="950"/>
                    <a:pt x="442" y="557"/>
                    <a:pt x="215" y="69"/>
                  </a:cubicBezTo>
                  <a:cubicBezTo>
                    <a:pt x="198" y="25"/>
                    <a:pt x="154" y="0"/>
                    <a:pt x="113"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267" name="Google Shape;2267;p38"/>
            <p:cNvSpPr/>
            <p:nvPr/>
          </p:nvSpPr>
          <p:spPr>
            <a:xfrm>
              <a:off x="7710200" y="3797261"/>
              <a:ext cx="508326" cy="1023509"/>
            </a:xfrm>
            <a:custGeom>
              <a:avLst/>
              <a:gdLst/>
              <a:ahLst/>
              <a:cxnLst/>
              <a:rect l="l" t="t" r="r" b="b"/>
              <a:pathLst>
                <a:path w="8229" h="16569" extrusionOk="0">
                  <a:moveTo>
                    <a:pt x="3867" y="1"/>
                  </a:moveTo>
                  <a:cubicBezTo>
                    <a:pt x="3509" y="1"/>
                    <a:pt x="3179" y="21"/>
                    <a:pt x="2906" y="58"/>
                  </a:cubicBezTo>
                  <a:cubicBezTo>
                    <a:pt x="906" y="320"/>
                    <a:pt x="1" y="2820"/>
                    <a:pt x="299" y="4582"/>
                  </a:cubicBezTo>
                  <a:cubicBezTo>
                    <a:pt x="632" y="6559"/>
                    <a:pt x="1870" y="8237"/>
                    <a:pt x="2739" y="10000"/>
                  </a:cubicBezTo>
                  <a:cubicBezTo>
                    <a:pt x="3263" y="11035"/>
                    <a:pt x="4228" y="12226"/>
                    <a:pt x="4454" y="13333"/>
                  </a:cubicBezTo>
                  <a:cubicBezTo>
                    <a:pt x="4680" y="14441"/>
                    <a:pt x="3525" y="15524"/>
                    <a:pt x="2561" y="15917"/>
                  </a:cubicBezTo>
                  <a:cubicBezTo>
                    <a:pt x="2491" y="16406"/>
                    <a:pt x="3184" y="16569"/>
                    <a:pt x="3746" y="16569"/>
                  </a:cubicBezTo>
                  <a:cubicBezTo>
                    <a:pt x="3950" y="16569"/>
                    <a:pt x="4137" y="16547"/>
                    <a:pt x="4263" y="16512"/>
                  </a:cubicBezTo>
                  <a:cubicBezTo>
                    <a:pt x="4847" y="16358"/>
                    <a:pt x="5168" y="15834"/>
                    <a:pt x="5656" y="15500"/>
                  </a:cubicBezTo>
                  <a:cubicBezTo>
                    <a:pt x="6085" y="15203"/>
                    <a:pt x="6966" y="14976"/>
                    <a:pt x="6835" y="14274"/>
                  </a:cubicBezTo>
                  <a:cubicBezTo>
                    <a:pt x="6740" y="13762"/>
                    <a:pt x="6073" y="13440"/>
                    <a:pt x="5978" y="12821"/>
                  </a:cubicBezTo>
                  <a:cubicBezTo>
                    <a:pt x="5740" y="11357"/>
                    <a:pt x="6061" y="9761"/>
                    <a:pt x="5978" y="8285"/>
                  </a:cubicBezTo>
                  <a:cubicBezTo>
                    <a:pt x="5930" y="7464"/>
                    <a:pt x="5609" y="6583"/>
                    <a:pt x="5144" y="5904"/>
                  </a:cubicBezTo>
                  <a:cubicBezTo>
                    <a:pt x="4120" y="4427"/>
                    <a:pt x="4371" y="4356"/>
                    <a:pt x="5787" y="3368"/>
                  </a:cubicBezTo>
                  <a:cubicBezTo>
                    <a:pt x="6418" y="2915"/>
                    <a:pt x="8228" y="1689"/>
                    <a:pt x="7180" y="808"/>
                  </a:cubicBezTo>
                  <a:cubicBezTo>
                    <a:pt x="6471" y="217"/>
                    <a:pt x="5025" y="1"/>
                    <a:pt x="3867"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268" name="Google Shape;2268;p38"/>
            <p:cNvSpPr/>
            <p:nvPr/>
          </p:nvSpPr>
          <p:spPr>
            <a:xfrm>
              <a:off x="7358651" y="3822773"/>
              <a:ext cx="579611" cy="934309"/>
            </a:xfrm>
            <a:custGeom>
              <a:avLst/>
              <a:gdLst/>
              <a:ahLst/>
              <a:cxnLst/>
              <a:rect l="l" t="t" r="r" b="b"/>
              <a:pathLst>
                <a:path w="9383" h="15125" extrusionOk="0">
                  <a:moveTo>
                    <a:pt x="4692" y="1"/>
                  </a:moveTo>
                  <a:cubicBezTo>
                    <a:pt x="3017" y="1"/>
                    <a:pt x="1697" y="1806"/>
                    <a:pt x="1477" y="3336"/>
                  </a:cubicBezTo>
                  <a:cubicBezTo>
                    <a:pt x="1215" y="5193"/>
                    <a:pt x="1846" y="7051"/>
                    <a:pt x="2120" y="8872"/>
                  </a:cubicBezTo>
                  <a:cubicBezTo>
                    <a:pt x="2287" y="9944"/>
                    <a:pt x="2823" y="11289"/>
                    <a:pt x="2703" y="12349"/>
                  </a:cubicBezTo>
                  <a:cubicBezTo>
                    <a:pt x="2596" y="13397"/>
                    <a:pt x="1251" y="14040"/>
                    <a:pt x="275" y="14111"/>
                  </a:cubicBezTo>
                  <a:cubicBezTo>
                    <a:pt x="1" y="14671"/>
                    <a:pt x="1168" y="15111"/>
                    <a:pt x="1620" y="15123"/>
                  </a:cubicBezTo>
                  <a:cubicBezTo>
                    <a:pt x="1638" y="15124"/>
                    <a:pt x="1655" y="15124"/>
                    <a:pt x="1673" y="15124"/>
                  </a:cubicBezTo>
                  <a:cubicBezTo>
                    <a:pt x="2219" y="15124"/>
                    <a:pt x="2648" y="14773"/>
                    <a:pt x="3156" y="14623"/>
                  </a:cubicBezTo>
                  <a:cubicBezTo>
                    <a:pt x="3620" y="14480"/>
                    <a:pt x="4477" y="14516"/>
                    <a:pt x="4561" y="13861"/>
                  </a:cubicBezTo>
                  <a:cubicBezTo>
                    <a:pt x="4620" y="13373"/>
                    <a:pt x="4120" y="12897"/>
                    <a:pt x="4204" y="12313"/>
                  </a:cubicBezTo>
                  <a:cubicBezTo>
                    <a:pt x="4406" y="10944"/>
                    <a:pt x="5156" y="9610"/>
                    <a:pt x="5501" y="8265"/>
                  </a:cubicBezTo>
                  <a:cubicBezTo>
                    <a:pt x="5692" y="7515"/>
                    <a:pt x="5656" y="6634"/>
                    <a:pt x="5430" y="5896"/>
                  </a:cubicBezTo>
                  <a:cubicBezTo>
                    <a:pt x="4942" y="4288"/>
                    <a:pt x="5192" y="4300"/>
                    <a:pt x="6728" y="3812"/>
                  </a:cubicBezTo>
                  <a:cubicBezTo>
                    <a:pt x="7418" y="3598"/>
                    <a:pt x="9383" y="3014"/>
                    <a:pt x="8704" y="1919"/>
                  </a:cubicBezTo>
                  <a:cubicBezTo>
                    <a:pt x="8097" y="966"/>
                    <a:pt x="6168" y="228"/>
                    <a:pt x="5109" y="38"/>
                  </a:cubicBezTo>
                  <a:cubicBezTo>
                    <a:pt x="4968" y="13"/>
                    <a:pt x="4829" y="1"/>
                    <a:pt x="4692"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269" name="Google Shape;2269;p38"/>
            <p:cNvSpPr/>
            <p:nvPr/>
          </p:nvSpPr>
          <p:spPr>
            <a:xfrm>
              <a:off x="7466074" y="3044744"/>
              <a:ext cx="922325" cy="1064278"/>
            </a:xfrm>
            <a:custGeom>
              <a:avLst/>
              <a:gdLst/>
              <a:ahLst/>
              <a:cxnLst/>
              <a:rect l="l" t="t" r="r" b="b"/>
              <a:pathLst>
                <a:path w="14931" h="17229" extrusionOk="0">
                  <a:moveTo>
                    <a:pt x="8620" y="0"/>
                  </a:moveTo>
                  <a:cubicBezTo>
                    <a:pt x="7846" y="0"/>
                    <a:pt x="6977" y="393"/>
                    <a:pt x="6334" y="774"/>
                  </a:cubicBezTo>
                  <a:cubicBezTo>
                    <a:pt x="5048" y="1548"/>
                    <a:pt x="4858" y="2417"/>
                    <a:pt x="4679" y="3822"/>
                  </a:cubicBezTo>
                  <a:cubicBezTo>
                    <a:pt x="4560" y="4656"/>
                    <a:pt x="4524" y="5430"/>
                    <a:pt x="4620" y="6275"/>
                  </a:cubicBezTo>
                  <a:cubicBezTo>
                    <a:pt x="4751" y="7394"/>
                    <a:pt x="5120" y="8442"/>
                    <a:pt x="5144" y="9561"/>
                  </a:cubicBezTo>
                  <a:cubicBezTo>
                    <a:pt x="5167" y="10799"/>
                    <a:pt x="3929" y="11323"/>
                    <a:pt x="2905" y="11704"/>
                  </a:cubicBezTo>
                  <a:cubicBezTo>
                    <a:pt x="1369" y="12288"/>
                    <a:pt x="0" y="13157"/>
                    <a:pt x="95" y="14978"/>
                  </a:cubicBezTo>
                  <a:cubicBezTo>
                    <a:pt x="126" y="14981"/>
                    <a:pt x="157" y="14982"/>
                    <a:pt x="188" y="14982"/>
                  </a:cubicBezTo>
                  <a:cubicBezTo>
                    <a:pt x="886" y="14982"/>
                    <a:pt x="1889" y="14422"/>
                    <a:pt x="2669" y="14422"/>
                  </a:cubicBezTo>
                  <a:cubicBezTo>
                    <a:pt x="3075" y="14422"/>
                    <a:pt x="3421" y="14574"/>
                    <a:pt x="3631" y="15038"/>
                  </a:cubicBezTo>
                  <a:cubicBezTo>
                    <a:pt x="3805" y="15417"/>
                    <a:pt x="3771" y="15787"/>
                    <a:pt x="4213" y="15787"/>
                  </a:cubicBezTo>
                  <a:cubicBezTo>
                    <a:pt x="4257" y="15787"/>
                    <a:pt x="4305" y="15783"/>
                    <a:pt x="4358" y="15776"/>
                  </a:cubicBezTo>
                  <a:cubicBezTo>
                    <a:pt x="4864" y="15709"/>
                    <a:pt x="5253" y="15079"/>
                    <a:pt x="5776" y="15079"/>
                  </a:cubicBezTo>
                  <a:cubicBezTo>
                    <a:pt x="5807" y="15079"/>
                    <a:pt x="5838" y="15081"/>
                    <a:pt x="5870" y="15085"/>
                  </a:cubicBezTo>
                  <a:cubicBezTo>
                    <a:pt x="6740" y="15213"/>
                    <a:pt x="6087" y="17205"/>
                    <a:pt x="7032" y="17205"/>
                  </a:cubicBezTo>
                  <a:cubicBezTo>
                    <a:pt x="7147" y="17205"/>
                    <a:pt x="7286" y="17175"/>
                    <a:pt x="7453" y="17110"/>
                  </a:cubicBezTo>
                  <a:cubicBezTo>
                    <a:pt x="7851" y="16954"/>
                    <a:pt x="8114" y="16144"/>
                    <a:pt x="8532" y="16144"/>
                  </a:cubicBezTo>
                  <a:cubicBezTo>
                    <a:pt x="8628" y="16144"/>
                    <a:pt x="8731" y="16186"/>
                    <a:pt x="8846" y="16288"/>
                  </a:cubicBezTo>
                  <a:cubicBezTo>
                    <a:pt x="9251" y="16645"/>
                    <a:pt x="9001" y="17205"/>
                    <a:pt x="9739" y="17229"/>
                  </a:cubicBezTo>
                  <a:cubicBezTo>
                    <a:pt x="9745" y="17229"/>
                    <a:pt x="9751" y="17229"/>
                    <a:pt x="9756" y="17229"/>
                  </a:cubicBezTo>
                  <a:cubicBezTo>
                    <a:pt x="10444" y="17229"/>
                    <a:pt x="10564" y="16511"/>
                    <a:pt x="10978" y="16074"/>
                  </a:cubicBezTo>
                  <a:cubicBezTo>
                    <a:pt x="11799" y="15216"/>
                    <a:pt x="13228" y="15324"/>
                    <a:pt x="14109" y="14431"/>
                  </a:cubicBezTo>
                  <a:cubicBezTo>
                    <a:pt x="14847" y="13704"/>
                    <a:pt x="14930" y="12430"/>
                    <a:pt x="14835" y="11442"/>
                  </a:cubicBezTo>
                  <a:cubicBezTo>
                    <a:pt x="14692" y="10073"/>
                    <a:pt x="14466" y="8656"/>
                    <a:pt x="14121" y="7323"/>
                  </a:cubicBezTo>
                  <a:cubicBezTo>
                    <a:pt x="14121" y="7323"/>
                    <a:pt x="14121" y="7311"/>
                    <a:pt x="14109" y="7299"/>
                  </a:cubicBezTo>
                  <a:cubicBezTo>
                    <a:pt x="13752" y="5942"/>
                    <a:pt x="13573" y="4537"/>
                    <a:pt x="12978" y="3251"/>
                  </a:cubicBezTo>
                  <a:cubicBezTo>
                    <a:pt x="12168" y="1500"/>
                    <a:pt x="10680" y="12"/>
                    <a:pt x="8620"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270" name="Google Shape;2270;p38"/>
            <p:cNvSpPr/>
            <p:nvPr/>
          </p:nvSpPr>
          <p:spPr>
            <a:xfrm>
              <a:off x="7949260" y="2981488"/>
              <a:ext cx="146401" cy="155049"/>
            </a:xfrm>
            <a:custGeom>
              <a:avLst/>
              <a:gdLst/>
              <a:ahLst/>
              <a:cxnLst/>
              <a:rect l="l" t="t" r="r" b="b"/>
              <a:pathLst>
                <a:path w="2370" h="2510" extrusionOk="0">
                  <a:moveTo>
                    <a:pt x="1239" y="0"/>
                  </a:moveTo>
                  <a:lnTo>
                    <a:pt x="1096" y="36"/>
                  </a:lnTo>
                  <a:cubicBezTo>
                    <a:pt x="667" y="512"/>
                    <a:pt x="0" y="1251"/>
                    <a:pt x="60" y="1965"/>
                  </a:cubicBezTo>
                  <a:cubicBezTo>
                    <a:pt x="96" y="2367"/>
                    <a:pt x="327" y="2509"/>
                    <a:pt x="611" y="2509"/>
                  </a:cubicBezTo>
                  <a:cubicBezTo>
                    <a:pt x="799" y="2509"/>
                    <a:pt x="1009" y="2448"/>
                    <a:pt x="1203" y="2358"/>
                  </a:cubicBezTo>
                  <a:cubicBezTo>
                    <a:pt x="1608" y="2179"/>
                    <a:pt x="2370" y="1774"/>
                    <a:pt x="2108" y="1286"/>
                  </a:cubicBezTo>
                  <a:cubicBezTo>
                    <a:pt x="2001" y="1072"/>
                    <a:pt x="1715" y="905"/>
                    <a:pt x="1584" y="703"/>
                  </a:cubicBezTo>
                  <a:cubicBezTo>
                    <a:pt x="1441" y="489"/>
                    <a:pt x="1370" y="215"/>
                    <a:pt x="1239" y="0"/>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271" name="Google Shape;2271;p38"/>
            <p:cNvSpPr/>
            <p:nvPr/>
          </p:nvSpPr>
          <p:spPr>
            <a:xfrm>
              <a:off x="7503755" y="3143395"/>
              <a:ext cx="762582" cy="579303"/>
            </a:xfrm>
            <a:custGeom>
              <a:avLst/>
              <a:gdLst/>
              <a:ahLst/>
              <a:cxnLst/>
              <a:rect l="l" t="t" r="r" b="b"/>
              <a:pathLst>
                <a:path w="12345" h="9378" extrusionOk="0">
                  <a:moveTo>
                    <a:pt x="10287" y="1"/>
                  </a:moveTo>
                  <a:cubicBezTo>
                    <a:pt x="10153" y="1"/>
                    <a:pt x="10009" y="15"/>
                    <a:pt x="9856" y="46"/>
                  </a:cubicBezTo>
                  <a:cubicBezTo>
                    <a:pt x="9570" y="106"/>
                    <a:pt x="9308" y="225"/>
                    <a:pt x="9106" y="427"/>
                  </a:cubicBezTo>
                  <a:cubicBezTo>
                    <a:pt x="8379" y="1154"/>
                    <a:pt x="8510" y="2356"/>
                    <a:pt x="8665" y="3273"/>
                  </a:cubicBezTo>
                  <a:cubicBezTo>
                    <a:pt x="8760" y="3821"/>
                    <a:pt x="8986" y="4333"/>
                    <a:pt x="9034" y="4892"/>
                  </a:cubicBezTo>
                  <a:cubicBezTo>
                    <a:pt x="9070" y="5321"/>
                    <a:pt x="9379" y="6642"/>
                    <a:pt x="9082" y="7011"/>
                  </a:cubicBezTo>
                  <a:cubicBezTo>
                    <a:pt x="8903" y="7226"/>
                    <a:pt x="7677" y="7166"/>
                    <a:pt x="7320" y="7214"/>
                  </a:cubicBezTo>
                  <a:cubicBezTo>
                    <a:pt x="6665" y="7321"/>
                    <a:pt x="5998" y="7559"/>
                    <a:pt x="5355" y="7643"/>
                  </a:cubicBezTo>
                  <a:cubicBezTo>
                    <a:pt x="4894" y="7700"/>
                    <a:pt x="4422" y="7869"/>
                    <a:pt x="3971" y="7869"/>
                  </a:cubicBezTo>
                  <a:cubicBezTo>
                    <a:pt x="3956" y="7869"/>
                    <a:pt x="3941" y="7869"/>
                    <a:pt x="3926" y="7869"/>
                  </a:cubicBezTo>
                  <a:cubicBezTo>
                    <a:pt x="3391" y="7845"/>
                    <a:pt x="3474" y="7547"/>
                    <a:pt x="3105" y="7273"/>
                  </a:cubicBezTo>
                  <a:cubicBezTo>
                    <a:pt x="2950" y="7166"/>
                    <a:pt x="2736" y="7190"/>
                    <a:pt x="2557" y="7131"/>
                  </a:cubicBezTo>
                  <a:cubicBezTo>
                    <a:pt x="2426" y="7071"/>
                    <a:pt x="2307" y="6964"/>
                    <a:pt x="2176" y="6904"/>
                  </a:cubicBezTo>
                  <a:cubicBezTo>
                    <a:pt x="2057" y="6845"/>
                    <a:pt x="1938" y="6793"/>
                    <a:pt x="1852" y="6793"/>
                  </a:cubicBezTo>
                  <a:cubicBezTo>
                    <a:pt x="1750" y="6793"/>
                    <a:pt x="1696" y="6868"/>
                    <a:pt x="1747" y="7095"/>
                  </a:cubicBezTo>
                  <a:cubicBezTo>
                    <a:pt x="1795" y="7321"/>
                    <a:pt x="2224" y="7428"/>
                    <a:pt x="2200" y="7583"/>
                  </a:cubicBezTo>
                  <a:cubicBezTo>
                    <a:pt x="2188" y="7699"/>
                    <a:pt x="2045" y="7739"/>
                    <a:pt x="1853" y="7739"/>
                  </a:cubicBezTo>
                  <a:cubicBezTo>
                    <a:pt x="1475" y="7739"/>
                    <a:pt x="909" y="7587"/>
                    <a:pt x="783" y="7571"/>
                  </a:cubicBezTo>
                  <a:cubicBezTo>
                    <a:pt x="752" y="7568"/>
                    <a:pt x="723" y="7567"/>
                    <a:pt x="694" y="7567"/>
                  </a:cubicBezTo>
                  <a:cubicBezTo>
                    <a:pt x="168" y="7567"/>
                    <a:pt x="1" y="8066"/>
                    <a:pt x="497" y="8416"/>
                  </a:cubicBezTo>
                  <a:cubicBezTo>
                    <a:pt x="881" y="8699"/>
                    <a:pt x="1470" y="8888"/>
                    <a:pt x="1974" y="8888"/>
                  </a:cubicBezTo>
                  <a:cubicBezTo>
                    <a:pt x="2065" y="8888"/>
                    <a:pt x="2152" y="8882"/>
                    <a:pt x="2236" y="8869"/>
                  </a:cubicBezTo>
                  <a:cubicBezTo>
                    <a:pt x="2399" y="8842"/>
                    <a:pt x="2558" y="8831"/>
                    <a:pt x="2715" y="8831"/>
                  </a:cubicBezTo>
                  <a:cubicBezTo>
                    <a:pt x="3402" y="8831"/>
                    <a:pt x="4038" y="9050"/>
                    <a:pt x="4736" y="9167"/>
                  </a:cubicBezTo>
                  <a:cubicBezTo>
                    <a:pt x="5665" y="9309"/>
                    <a:pt x="6617" y="9333"/>
                    <a:pt x="7558" y="9369"/>
                  </a:cubicBezTo>
                  <a:cubicBezTo>
                    <a:pt x="7679" y="9374"/>
                    <a:pt x="7814" y="9377"/>
                    <a:pt x="7958" y="9377"/>
                  </a:cubicBezTo>
                  <a:cubicBezTo>
                    <a:pt x="9155" y="9377"/>
                    <a:pt x="11013" y="9167"/>
                    <a:pt x="11630" y="8178"/>
                  </a:cubicBezTo>
                  <a:cubicBezTo>
                    <a:pt x="12249" y="7154"/>
                    <a:pt x="12249" y="5523"/>
                    <a:pt x="12249" y="4380"/>
                  </a:cubicBezTo>
                  <a:cubicBezTo>
                    <a:pt x="12249" y="3559"/>
                    <a:pt x="12344" y="2178"/>
                    <a:pt x="11868" y="1320"/>
                  </a:cubicBezTo>
                  <a:cubicBezTo>
                    <a:pt x="11601" y="581"/>
                    <a:pt x="11130" y="1"/>
                    <a:pt x="10287"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272" name="Google Shape;2272;p38"/>
            <p:cNvSpPr/>
            <p:nvPr/>
          </p:nvSpPr>
          <p:spPr>
            <a:xfrm>
              <a:off x="7832324" y="3817337"/>
              <a:ext cx="47132" cy="44600"/>
            </a:xfrm>
            <a:custGeom>
              <a:avLst/>
              <a:gdLst/>
              <a:ahLst/>
              <a:cxnLst/>
              <a:rect l="l" t="t" r="r" b="b"/>
              <a:pathLst>
                <a:path w="763" h="722" extrusionOk="0">
                  <a:moveTo>
                    <a:pt x="526" y="0"/>
                  </a:moveTo>
                  <a:cubicBezTo>
                    <a:pt x="502" y="0"/>
                    <a:pt x="477" y="3"/>
                    <a:pt x="453" y="7"/>
                  </a:cubicBezTo>
                  <a:cubicBezTo>
                    <a:pt x="417" y="7"/>
                    <a:pt x="369" y="7"/>
                    <a:pt x="346" y="19"/>
                  </a:cubicBezTo>
                  <a:cubicBezTo>
                    <a:pt x="286" y="42"/>
                    <a:pt x="250" y="90"/>
                    <a:pt x="227" y="138"/>
                  </a:cubicBezTo>
                  <a:cubicBezTo>
                    <a:pt x="143" y="257"/>
                    <a:pt x="84" y="388"/>
                    <a:pt x="36" y="519"/>
                  </a:cubicBezTo>
                  <a:cubicBezTo>
                    <a:pt x="24" y="566"/>
                    <a:pt x="0" y="626"/>
                    <a:pt x="24" y="662"/>
                  </a:cubicBezTo>
                  <a:cubicBezTo>
                    <a:pt x="42" y="703"/>
                    <a:pt x="84" y="721"/>
                    <a:pt x="128" y="721"/>
                  </a:cubicBezTo>
                  <a:cubicBezTo>
                    <a:pt x="173" y="721"/>
                    <a:pt x="221" y="703"/>
                    <a:pt x="250" y="673"/>
                  </a:cubicBezTo>
                  <a:cubicBezTo>
                    <a:pt x="287" y="628"/>
                    <a:pt x="317" y="612"/>
                    <a:pt x="345" y="612"/>
                  </a:cubicBezTo>
                  <a:cubicBezTo>
                    <a:pt x="401" y="612"/>
                    <a:pt x="446" y="674"/>
                    <a:pt x="509" y="674"/>
                  </a:cubicBezTo>
                  <a:cubicBezTo>
                    <a:pt x="537" y="674"/>
                    <a:pt x="569" y="661"/>
                    <a:pt x="608" y="626"/>
                  </a:cubicBezTo>
                  <a:cubicBezTo>
                    <a:pt x="727" y="519"/>
                    <a:pt x="762" y="304"/>
                    <a:pt x="727" y="162"/>
                  </a:cubicBezTo>
                  <a:cubicBezTo>
                    <a:pt x="715" y="114"/>
                    <a:pt x="691" y="78"/>
                    <a:pt x="655" y="42"/>
                  </a:cubicBezTo>
                  <a:cubicBezTo>
                    <a:pt x="623" y="11"/>
                    <a:pt x="576" y="0"/>
                    <a:pt x="526"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73" name="Google Shape;2273;p38"/>
            <p:cNvSpPr/>
            <p:nvPr/>
          </p:nvSpPr>
          <p:spPr>
            <a:xfrm>
              <a:off x="8171395" y="3847853"/>
              <a:ext cx="47132" cy="44600"/>
            </a:xfrm>
            <a:custGeom>
              <a:avLst/>
              <a:gdLst/>
              <a:ahLst/>
              <a:cxnLst/>
              <a:rect l="l" t="t" r="r" b="b"/>
              <a:pathLst>
                <a:path w="763" h="722" extrusionOk="0">
                  <a:moveTo>
                    <a:pt x="441" y="1"/>
                  </a:moveTo>
                  <a:cubicBezTo>
                    <a:pt x="405" y="1"/>
                    <a:pt x="369" y="1"/>
                    <a:pt x="334" y="13"/>
                  </a:cubicBezTo>
                  <a:cubicBezTo>
                    <a:pt x="286" y="37"/>
                    <a:pt x="250" y="84"/>
                    <a:pt x="214" y="132"/>
                  </a:cubicBezTo>
                  <a:cubicBezTo>
                    <a:pt x="143" y="251"/>
                    <a:pt x="83" y="382"/>
                    <a:pt x="36" y="513"/>
                  </a:cubicBezTo>
                  <a:cubicBezTo>
                    <a:pt x="12" y="560"/>
                    <a:pt x="0" y="620"/>
                    <a:pt x="24" y="668"/>
                  </a:cubicBezTo>
                  <a:cubicBezTo>
                    <a:pt x="42" y="703"/>
                    <a:pt x="83" y="721"/>
                    <a:pt x="128" y="721"/>
                  </a:cubicBezTo>
                  <a:cubicBezTo>
                    <a:pt x="173" y="721"/>
                    <a:pt x="220" y="703"/>
                    <a:pt x="250" y="668"/>
                  </a:cubicBezTo>
                  <a:cubicBezTo>
                    <a:pt x="287" y="622"/>
                    <a:pt x="317" y="607"/>
                    <a:pt x="344" y="607"/>
                  </a:cubicBezTo>
                  <a:cubicBezTo>
                    <a:pt x="402" y="607"/>
                    <a:pt x="448" y="674"/>
                    <a:pt x="514" y="674"/>
                  </a:cubicBezTo>
                  <a:cubicBezTo>
                    <a:pt x="541" y="674"/>
                    <a:pt x="572" y="663"/>
                    <a:pt x="607" y="632"/>
                  </a:cubicBezTo>
                  <a:cubicBezTo>
                    <a:pt x="726" y="525"/>
                    <a:pt x="762" y="310"/>
                    <a:pt x="726" y="156"/>
                  </a:cubicBezTo>
                  <a:cubicBezTo>
                    <a:pt x="715" y="120"/>
                    <a:pt x="691" y="72"/>
                    <a:pt x="655" y="37"/>
                  </a:cubicBezTo>
                  <a:cubicBezTo>
                    <a:pt x="595" y="1"/>
                    <a:pt x="524" y="1"/>
                    <a:pt x="44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74" name="Google Shape;2274;p38"/>
            <p:cNvSpPr/>
            <p:nvPr/>
          </p:nvSpPr>
          <p:spPr>
            <a:xfrm>
              <a:off x="7830842" y="3501492"/>
              <a:ext cx="47132" cy="44785"/>
            </a:xfrm>
            <a:custGeom>
              <a:avLst/>
              <a:gdLst/>
              <a:ahLst/>
              <a:cxnLst/>
              <a:rect l="l" t="t" r="r" b="b"/>
              <a:pathLst>
                <a:path w="763" h="725" extrusionOk="0">
                  <a:moveTo>
                    <a:pt x="453" y="0"/>
                  </a:moveTo>
                  <a:cubicBezTo>
                    <a:pt x="417" y="0"/>
                    <a:pt x="370" y="0"/>
                    <a:pt x="334" y="12"/>
                  </a:cubicBezTo>
                  <a:cubicBezTo>
                    <a:pt x="286" y="36"/>
                    <a:pt x="251" y="95"/>
                    <a:pt x="227" y="143"/>
                  </a:cubicBezTo>
                  <a:cubicBezTo>
                    <a:pt x="143" y="262"/>
                    <a:pt x="84" y="393"/>
                    <a:pt x="36" y="524"/>
                  </a:cubicBezTo>
                  <a:cubicBezTo>
                    <a:pt x="24" y="572"/>
                    <a:pt x="1" y="619"/>
                    <a:pt x="24" y="667"/>
                  </a:cubicBezTo>
                  <a:cubicBezTo>
                    <a:pt x="42" y="707"/>
                    <a:pt x="81" y="725"/>
                    <a:pt x="123" y="725"/>
                  </a:cubicBezTo>
                  <a:cubicBezTo>
                    <a:pt x="170" y="725"/>
                    <a:pt x="220" y="704"/>
                    <a:pt x="251" y="667"/>
                  </a:cubicBezTo>
                  <a:cubicBezTo>
                    <a:pt x="287" y="621"/>
                    <a:pt x="317" y="606"/>
                    <a:pt x="345" y="606"/>
                  </a:cubicBezTo>
                  <a:cubicBezTo>
                    <a:pt x="402" y="606"/>
                    <a:pt x="448" y="673"/>
                    <a:pt x="515" y="673"/>
                  </a:cubicBezTo>
                  <a:cubicBezTo>
                    <a:pt x="542" y="673"/>
                    <a:pt x="572" y="662"/>
                    <a:pt x="608" y="631"/>
                  </a:cubicBezTo>
                  <a:cubicBezTo>
                    <a:pt x="727" y="524"/>
                    <a:pt x="763" y="310"/>
                    <a:pt x="727" y="155"/>
                  </a:cubicBezTo>
                  <a:cubicBezTo>
                    <a:pt x="715" y="119"/>
                    <a:pt x="691" y="71"/>
                    <a:pt x="655" y="48"/>
                  </a:cubicBezTo>
                  <a:cubicBezTo>
                    <a:pt x="608" y="0"/>
                    <a:pt x="524" y="0"/>
                    <a:pt x="45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75" name="Google Shape;2275;p38"/>
            <p:cNvSpPr/>
            <p:nvPr/>
          </p:nvSpPr>
          <p:spPr>
            <a:xfrm>
              <a:off x="7863211" y="3358797"/>
              <a:ext cx="47132" cy="44847"/>
            </a:xfrm>
            <a:custGeom>
              <a:avLst/>
              <a:gdLst/>
              <a:ahLst/>
              <a:cxnLst/>
              <a:rect l="l" t="t" r="r" b="b"/>
              <a:pathLst>
                <a:path w="763" h="726" extrusionOk="0">
                  <a:moveTo>
                    <a:pt x="441" y="0"/>
                  </a:moveTo>
                  <a:cubicBezTo>
                    <a:pt x="405" y="0"/>
                    <a:pt x="370" y="0"/>
                    <a:pt x="334" y="24"/>
                  </a:cubicBezTo>
                  <a:cubicBezTo>
                    <a:pt x="274" y="48"/>
                    <a:pt x="239" y="96"/>
                    <a:pt x="215" y="143"/>
                  </a:cubicBezTo>
                  <a:cubicBezTo>
                    <a:pt x="131" y="262"/>
                    <a:pt x="72" y="393"/>
                    <a:pt x="24" y="524"/>
                  </a:cubicBezTo>
                  <a:cubicBezTo>
                    <a:pt x="12" y="572"/>
                    <a:pt x="0" y="619"/>
                    <a:pt x="12" y="667"/>
                  </a:cubicBezTo>
                  <a:cubicBezTo>
                    <a:pt x="29" y="707"/>
                    <a:pt x="69" y="725"/>
                    <a:pt x="111" y="725"/>
                  </a:cubicBezTo>
                  <a:cubicBezTo>
                    <a:pt x="157" y="725"/>
                    <a:pt x="208" y="704"/>
                    <a:pt x="239" y="667"/>
                  </a:cubicBezTo>
                  <a:cubicBezTo>
                    <a:pt x="275" y="622"/>
                    <a:pt x="305" y="606"/>
                    <a:pt x="333" y="606"/>
                  </a:cubicBezTo>
                  <a:cubicBezTo>
                    <a:pt x="390" y="606"/>
                    <a:pt x="436" y="673"/>
                    <a:pt x="503" y="673"/>
                  </a:cubicBezTo>
                  <a:cubicBezTo>
                    <a:pt x="530" y="673"/>
                    <a:pt x="560" y="662"/>
                    <a:pt x="596" y="631"/>
                  </a:cubicBezTo>
                  <a:cubicBezTo>
                    <a:pt x="715" y="524"/>
                    <a:pt x="762" y="310"/>
                    <a:pt x="715" y="155"/>
                  </a:cubicBezTo>
                  <a:cubicBezTo>
                    <a:pt x="703" y="119"/>
                    <a:pt x="679" y="72"/>
                    <a:pt x="655" y="48"/>
                  </a:cubicBezTo>
                  <a:cubicBezTo>
                    <a:pt x="596" y="0"/>
                    <a:pt x="512" y="0"/>
                    <a:pt x="44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76" name="Google Shape;2276;p38"/>
            <p:cNvSpPr/>
            <p:nvPr/>
          </p:nvSpPr>
          <p:spPr>
            <a:xfrm>
              <a:off x="7859504" y="3274230"/>
              <a:ext cx="47132" cy="44909"/>
            </a:xfrm>
            <a:custGeom>
              <a:avLst/>
              <a:gdLst/>
              <a:ahLst/>
              <a:cxnLst/>
              <a:rect l="l" t="t" r="r" b="b"/>
              <a:pathLst>
                <a:path w="763" h="727" extrusionOk="0">
                  <a:moveTo>
                    <a:pt x="453" y="0"/>
                  </a:moveTo>
                  <a:cubicBezTo>
                    <a:pt x="418" y="12"/>
                    <a:pt x="382" y="12"/>
                    <a:pt x="346" y="24"/>
                  </a:cubicBezTo>
                  <a:cubicBezTo>
                    <a:pt x="287" y="48"/>
                    <a:pt x="251" y="95"/>
                    <a:pt x="227" y="143"/>
                  </a:cubicBezTo>
                  <a:cubicBezTo>
                    <a:pt x="144" y="262"/>
                    <a:pt x="84" y="393"/>
                    <a:pt x="37" y="524"/>
                  </a:cubicBezTo>
                  <a:cubicBezTo>
                    <a:pt x="25" y="572"/>
                    <a:pt x="1" y="619"/>
                    <a:pt x="25" y="667"/>
                  </a:cubicBezTo>
                  <a:cubicBezTo>
                    <a:pt x="43" y="708"/>
                    <a:pt x="84" y="726"/>
                    <a:pt x="129" y="726"/>
                  </a:cubicBezTo>
                  <a:cubicBezTo>
                    <a:pt x="174" y="726"/>
                    <a:pt x="221" y="708"/>
                    <a:pt x="251" y="679"/>
                  </a:cubicBezTo>
                  <a:cubicBezTo>
                    <a:pt x="288" y="633"/>
                    <a:pt x="318" y="618"/>
                    <a:pt x="346" y="618"/>
                  </a:cubicBezTo>
                  <a:cubicBezTo>
                    <a:pt x="401" y="618"/>
                    <a:pt x="446" y="679"/>
                    <a:pt x="509" y="679"/>
                  </a:cubicBezTo>
                  <a:cubicBezTo>
                    <a:pt x="538" y="679"/>
                    <a:pt x="570" y="667"/>
                    <a:pt x="608" y="631"/>
                  </a:cubicBezTo>
                  <a:cubicBezTo>
                    <a:pt x="727" y="524"/>
                    <a:pt x="763" y="310"/>
                    <a:pt x="727" y="167"/>
                  </a:cubicBezTo>
                  <a:cubicBezTo>
                    <a:pt x="715" y="119"/>
                    <a:pt x="691" y="83"/>
                    <a:pt x="656" y="48"/>
                  </a:cubicBezTo>
                  <a:cubicBezTo>
                    <a:pt x="608" y="0"/>
                    <a:pt x="525" y="0"/>
                    <a:pt x="45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77" name="Google Shape;2277;p38"/>
            <p:cNvSpPr/>
            <p:nvPr/>
          </p:nvSpPr>
          <p:spPr>
            <a:xfrm>
              <a:off x="8077253" y="3732399"/>
              <a:ext cx="47874" cy="44847"/>
            </a:xfrm>
            <a:custGeom>
              <a:avLst/>
              <a:gdLst/>
              <a:ahLst/>
              <a:cxnLst/>
              <a:rect l="l" t="t" r="r" b="b"/>
              <a:pathLst>
                <a:path w="775" h="726" extrusionOk="0">
                  <a:moveTo>
                    <a:pt x="453" y="1"/>
                  </a:moveTo>
                  <a:cubicBezTo>
                    <a:pt x="417" y="1"/>
                    <a:pt x="369" y="1"/>
                    <a:pt x="345" y="24"/>
                  </a:cubicBezTo>
                  <a:cubicBezTo>
                    <a:pt x="286" y="48"/>
                    <a:pt x="250" y="96"/>
                    <a:pt x="226" y="143"/>
                  </a:cubicBezTo>
                  <a:cubicBezTo>
                    <a:pt x="143" y="263"/>
                    <a:pt x="83" y="394"/>
                    <a:pt x="36" y="524"/>
                  </a:cubicBezTo>
                  <a:cubicBezTo>
                    <a:pt x="24" y="572"/>
                    <a:pt x="0" y="620"/>
                    <a:pt x="24" y="667"/>
                  </a:cubicBezTo>
                  <a:cubicBezTo>
                    <a:pt x="41" y="707"/>
                    <a:pt x="80" y="725"/>
                    <a:pt x="123" y="725"/>
                  </a:cubicBezTo>
                  <a:cubicBezTo>
                    <a:pt x="169" y="725"/>
                    <a:pt x="219" y="704"/>
                    <a:pt x="250" y="667"/>
                  </a:cubicBezTo>
                  <a:cubicBezTo>
                    <a:pt x="287" y="622"/>
                    <a:pt x="317" y="607"/>
                    <a:pt x="344" y="607"/>
                  </a:cubicBezTo>
                  <a:cubicBezTo>
                    <a:pt x="402" y="607"/>
                    <a:pt x="448" y="673"/>
                    <a:pt x="514" y="673"/>
                  </a:cubicBezTo>
                  <a:cubicBezTo>
                    <a:pt x="541" y="673"/>
                    <a:pt x="572" y="662"/>
                    <a:pt x="607" y="632"/>
                  </a:cubicBezTo>
                  <a:cubicBezTo>
                    <a:pt x="726" y="524"/>
                    <a:pt x="774" y="310"/>
                    <a:pt x="726" y="155"/>
                  </a:cubicBezTo>
                  <a:cubicBezTo>
                    <a:pt x="715" y="120"/>
                    <a:pt x="691" y="72"/>
                    <a:pt x="655" y="48"/>
                  </a:cubicBezTo>
                  <a:cubicBezTo>
                    <a:pt x="607" y="1"/>
                    <a:pt x="524" y="1"/>
                    <a:pt x="453"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78" name="Google Shape;2278;p38"/>
            <p:cNvSpPr/>
            <p:nvPr/>
          </p:nvSpPr>
          <p:spPr>
            <a:xfrm>
              <a:off x="7715388" y="3748584"/>
              <a:ext cx="47132" cy="44847"/>
            </a:xfrm>
            <a:custGeom>
              <a:avLst/>
              <a:gdLst/>
              <a:ahLst/>
              <a:cxnLst/>
              <a:rect l="l" t="t" r="r" b="b"/>
              <a:pathLst>
                <a:path w="763" h="726" extrusionOk="0">
                  <a:moveTo>
                    <a:pt x="441" y="1"/>
                  </a:moveTo>
                  <a:cubicBezTo>
                    <a:pt x="405" y="1"/>
                    <a:pt x="369" y="12"/>
                    <a:pt x="334" y="24"/>
                  </a:cubicBezTo>
                  <a:cubicBezTo>
                    <a:pt x="286" y="48"/>
                    <a:pt x="250" y="96"/>
                    <a:pt x="215" y="143"/>
                  </a:cubicBezTo>
                  <a:cubicBezTo>
                    <a:pt x="143" y="262"/>
                    <a:pt x="84" y="393"/>
                    <a:pt x="36" y="524"/>
                  </a:cubicBezTo>
                  <a:cubicBezTo>
                    <a:pt x="12" y="572"/>
                    <a:pt x="0" y="620"/>
                    <a:pt x="24" y="667"/>
                  </a:cubicBezTo>
                  <a:cubicBezTo>
                    <a:pt x="41" y="707"/>
                    <a:pt x="80" y="725"/>
                    <a:pt x="122" y="725"/>
                  </a:cubicBezTo>
                  <a:cubicBezTo>
                    <a:pt x="166" y="725"/>
                    <a:pt x="214" y="704"/>
                    <a:pt x="238" y="667"/>
                  </a:cubicBezTo>
                  <a:cubicBezTo>
                    <a:pt x="277" y="626"/>
                    <a:pt x="309" y="611"/>
                    <a:pt x="338" y="611"/>
                  </a:cubicBezTo>
                  <a:cubicBezTo>
                    <a:pt x="399" y="611"/>
                    <a:pt x="446" y="675"/>
                    <a:pt x="512" y="675"/>
                  </a:cubicBezTo>
                  <a:cubicBezTo>
                    <a:pt x="539" y="675"/>
                    <a:pt x="570" y="663"/>
                    <a:pt x="607" y="632"/>
                  </a:cubicBezTo>
                  <a:cubicBezTo>
                    <a:pt x="727" y="524"/>
                    <a:pt x="762" y="310"/>
                    <a:pt x="727" y="167"/>
                  </a:cubicBezTo>
                  <a:cubicBezTo>
                    <a:pt x="715" y="120"/>
                    <a:pt x="691" y="72"/>
                    <a:pt x="655" y="48"/>
                  </a:cubicBezTo>
                  <a:cubicBezTo>
                    <a:pt x="596" y="1"/>
                    <a:pt x="512" y="1"/>
                    <a:pt x="44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79" name="Google Shape;2279;p38"/>
            <p:cNvSpPr/>
            <p:nvPr/>
          </p:nvSpPr>
          <p:spPr>
            <a:xfrm>
              <a:off x="7856601" y="3976587"/>
              <a:ext cx="47132" cy="44847"/>
            </a:xfrm>
            <a:custGeom>
              <a:avLst/>
              <a:gdLst/>
              <a:ahLst/>
              <a:cxnLst/>
              <a:rect l="l" t="t" r="r" b="b"/>
              <a:pathLst>
                <a:path w="763" h="726" extrusionOk="0">
                  <a:moveTo>
                    <a:pt x="441" y="0"/>
                  </a:moveTo>
                  <a:cubicBezTo>
                    <a:pt x="405" y="0"/>
                    <a:pt x="369" y="0"/>
                    <a:pt x="334" y="24"/>
                  </a:cubicBezTo>
                  <a:cubicBezTo>
                    <a:pt x="286" y="36"/>
                    <a:pt x="250" y="96"/>
                    <a:pt x="215" y="143"/>
                  </a:cubicBezTo>
                  <a:cubicBezTo>
                    <a:pt x="143" y="262"/>
                    <a:pt x="84" y="393"/>
                    <a:pt x="36" y="524"/>
                  </a:cubicBezTo>
                  <a:cubicBezTo>
                    <a:pt x="12" y="572"/>
                    <a:pt x="0" y="620"/>
                    <a:pt x="24" y="667"/>
                  </a:cubicBezTo>
                  <a:cubicBezTo>
                    <a:pt x="41" y="707"/>
                    <a:pt x="80" y="725"/>
                    <a:pt x="122" y="725"/>
                  </a:cubicBezTo>
                  <a:cubicBezTo>
                    <a:pt x="166" y="725"/>
                    <a:pt x="214" y="704"/>
                    <a:pt x="238" y="667"/>
                  </a:cubicBezTo>
                  <a:cubicBezTo>
                    <a:pt x="275" y="622"/>
                    <a:pt x="306" y="606"/>
                    <a:pt x="334" y="606"/>
                  </a:cubicBezTo>
                  <a:cubicBezTo>
                    <a:pt x="394" y="606"/>
                    <a:pt x="444" y="673"/>
                    <a:pt x="513" y="673"/>
                  </a:cubicBezTo>
                  <a:cubicBezTo>
                    <a:pt x="541" y="673"/>
                    <a:pt x="572" y="662"/>
                    <a:pt x="607" y="632"/>
                  </a:cubicBezTo>
                  <a:cubicBezTo>
                    <a:pt x="727" y="524"/>
                    <a:pt x="762" y="310"/>
                    <a:pt x="715" y="155"/>
                  </a:cubicBezTo>
                  <a:cubicBezTo>
                    <a:pt x="703" y="120"/>
                    <a:pt x="691" y="72"/>
                    <a:pt x="655" y="48"/>
                  </a:cubicBezTo>
                  <a:cubicBezTo>
                    <a:pt x="596" y="0"/>
                    <a:pt x="512" y="0"/>
                    <a:pt x="44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0" name="Google Shape;2280;p38"/>
            <p:cNvSpPr/>
            <p:nvPr/>
          </p:nvSpPr>
          <p:spPr>
            <a:xfrm>
              <a:off x="8050011" y="4045340"/>
              <a:ext cx="47132" cy="44662"/>
            </a:xfrm>
            <a:custGeom>
              <a:avLst/>
              <a:gdLst/>
              <a:ahLst/>
              <a:cxnLst/>
              <a:rect l="l" t="t" r="r" b="b"/>
              <a:pathLst>
                <a:path w="763" h="723" extrusionOk="0">
                  <a:moveTo>
                    <a:pt x="515" y="0"/>
                  </a:moveTo>
                  <a:cubicBezTo>
                    <a:pt x="490" y="0"/>
                    <a:pt x="465" y="3"/>
                    <a:pt x="441" y="7"/>
                  </a:cubicBezTo>
                  <a:cubicBezTo>
                    <a:pt x="405" y="7"/>
                    <a:pt x="370" y="7"/>
                    <a:pt x="334" y="19"/>
                  </a:cubicBezTo>
                  <a:cubicBezTo>
                    <a:pt x="274" y="42"/>
                    <a:pt x="239" y="90"/>
                    <a:pt x="215" y="138"/>
                  </a:cubicBezTo>
                  <a:cubicBezTo>
                    <a:pt x="143" y="257"/>
                    <a:pt x="72" y="388"/>
                    <a:pt x="24" y="519"/>
                  </a:cubicBezTo>
                  <a:cubicBezTo>
                    <a:pt x="13" y="566"/>
                    <a:pt x="1" y="626"/>
                    <a:pt x="13" y="673"/>
                  </a:cubicBezTo>
                  <a:cubicBezTo>
                    <a:pt x="35" y="708"/>
                    <a:pt x="74" y="723"/>
                    <a:pt x="115" y="723"/>
                  </a:cubicBezTo>
                  <a:cubicBezTo>
                    <a:pt x="160" y="723"/>
                    <a:pt x="208" y="705"/>
                    <a:pt x="239" y="673"/>
                  </a:cubicBezTo>
                  <a:cubicBezTo>
                    <a:pt x="275" y="628"/>
                    <a:pt x="306" y="612"/>
                    <a:pt x="333" y="612"/>
                  </a:cubicBezTo>
                  <a:cubicBezTo>
                    <a:pt x="389" y="612"/>
                    <a:pt x="434" y="674"/>
                    <a:pt x="497" y="674"/>
                  </a:cubicBezTo>
                  <a:cubicBezTo>
                    <a:pt x="526" y="674"/>
                    <a:pt x="558" y="661"/>
                    <a:pt x="596" y="626"/>
                  </a:cubicBezTo>
                  <a:cubicBezTo>
                    <a:pt x="715" y="519"/>
                    <a:pt x="763" y="304"/>
                    <a:pt x="715" y="161"/>
                  </a:cubicBezTo>
                  <a:cubicBezTo>
                    <a:pt x="703" y="114"/>
                    <a:pt x="691" y="78"/>
                    <a:pt x="655" y="42"/>
                  </a:cubicBezTo>
                  <a:cubicBezTo>
                    <a:pt x="616" y="11"/>
                    <a:pt x="565" y="0"/>
                    <a:pt x="51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1" name="Google Shape;2281;p38"/>
            <p:cNvSpPr/>
            <p:nvPr/>
          </p:nvSpPr>
          <p:spPr>
            <a:xfrm>
              <a:off x="7957352" y="3977576"/>
              <a:ext cx="75054" cy="49233"/>
            </a:xfrm>
            <a:custGeom>
              <a:avLst/>
              <a:gdLst/>
              <a:ahLst/>
              <a:cxnLst/>
              <a:rect l="l" t="t" r="r" b="b"/>
              <a:pathLst>
                <a:path w="1215" h="797" extrusionOk="0">
                  <a:moveTo>
                    <a:pt x="209" y="1"/>
                  </a:moveTo>
                  <a:cubicBezTo>
                    <a:pt x="166" y="1"/>
                    <a:pt x="121" y="17"/>
                    <a:pt x="72" y="56"/>
                  </a:cubicBezTo>
                  <a:cubicBezTo>
                    <a:pt x="0" y="127"/>
                    <a:pt x="36" y="246"/>
                    <a:pt x="24" y="354"/>
                  </a:cubicBezTo>
                  <a:cubicBezTo>
                    <a:pt x="24" y="401"/>
                    <a:pt x="12" y="437"/>
                    <a:pt x="12" y="473"/>
                  </a:cubicBezTo>
                  <a:cubicBezTo>
                    <a:pt x="12" y="568"/>
                    <a:pt x="60" y="663"/>
                    <a:pt x="131" y="711"/>
                  </a:cubicBezTo>
                  <a:cubicBezTo>
                    <a:pt x="191" y="760"/>
                    <a:pt x="267" y="785"/>
                    <a:pt x="339" y="785"/>
                  </a:cubicBezTo>
                  <a:cubicBezTo>
                    <a:pt x="353" y="785"/>
                    <a:pt x="368" y="784"/>
                    <a:pt x="381" y="782"/>
                  </a:cubicBezTo>
                  <a:cubicBezTo>
                    <a:pt x="477" y="782"/>
                    <a:pt x="560" y="735"/>
                    <a:pt x="655" y="735"/>
                  </a:cubicBezTo>
                  <a:cubicBezTo>
                    <a:pt x="751" y="735"/>
                    <a:pt x="846" y="782"/>
                    <a:pt x="953" y="794"/>
                  </a:cubicBezTo>
                  <a:cubicBezTo>
                    <a:pt x="965" y="796"/>
                    <a:pt x="977" y="796"/>
                    <a:pt x="989" y="796"/>
                  </a:cubicBezTo>
                  <a:cubicBezTo>
                    <a:pt x="1076" y="796"/>
                    <a:pt x="1172" y="759"/>
                    <a:pt x="1203" y="675"/>
                  </a:cubicBezTo>
                  <a:cubicBezTo>
                    <a:pt x="1215" y="627"/>
                    <a:pt x="1215" y="580"/>
                    <a:pt x="1191" y="532"/>
                  </a:cubicBezTo>
                  <a:cubicBezTo>
                    <a:pt x="1167" y="425"/>
                    <a:pt x="1084" y="294"/>
                    <a:pt x="965" y="294"/>
                  </a:cubicBezTo>
                  <a:cubicBezTo>
                    <a:pt x="905" y="294"/>
                    <a:pt x="846" y="330"/>
                    <a:pt x="774" y="342"/>
                  </a:cubicBezTo>
                  <a:cubicBezTo>
                    <a:pt x="766" y="343"/>
                    <a:pt x="758" y="343"/>
                    <a:pt x="750" y="343"/>
                  </a:cubicBezTo>
                  <a:cubicBezTo>
                    <a:pt x="546" y="343"/>
                    <a:pt x="406" y="1"/>
                    <a:pt x="209"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2" name="Google Shape;2282;p38"/>
            <p:cNvSpPr/>
            <p:nvPr/>
          </p:nvSpPr>
          <p:spPr>
            <a:xfrm>
              <a:off x="8206667" y="3736909"/>
              <a:ext cx="72150" cy="58993"/>
            </a:xfrm>
            <a:custGeom>
              <a:avLst/>
              <a:gdLst/>
              <a:ahLst/>
              <a:cxnLst/>
              <a:rect l="l" t="t" r="r" b="b"/>
              <a:pathLst>
                <a:path w="1168" h="955" extrusionOk="0">
                  <a:moveTo>
                    <a:pt x="184" y="1"/>
                  </a:moveTo>
                  <a:cubicBezTo>
                    <a:pt x="121" y="1"/>
                    <a:pt x="61" y="23"/>
                    <a:pt x="24" y="82"/>
                  </a:cubicBezTo>
                  <a:cubicBezTo>
                    <a:pt x="1" y="118"/>
                    <a:pt x="1" y="166"/>
                    <a:pt x="1" y="213"/>
                  </a:cubicBezTo>
                  <a:cubicBezTo>
                    <a:pt x="13" y="332"/>
                    <a:pt x="60" y="463"/>
                    <a:pt x="179" y="499"/>
                  </a:cubicBezTo>
                  <a:cubicBezTo>
                    <a:pt x="199" y="503"/>
                    <a:pt x="220" y="504"/>
                    <a:pt x="242" y="504"/>
                  </a:cubicBezTo>
                  <a:cubicBezTo>
                    <a:pt x="285" y="504"/>
                    <a:pt x="330" y="499"/>
                    <a:pt x="370" y="499"/>
                  </a:cubicBezTo>
                  <a:cubicBezTo>
                    <a:pt x="611" y="510"/>
                    <a:pt x="658" y="954"/>
                    <a:pt x="886" y="954"/>
                  </a:cubicBezTo>
                  <a:cubicBezTo>
                    <a:pt x="916" y="954"/>
                    <a:pt x="951" y="946"/>
                    <a:pt x="989" y="928"/>
                  </a:cubicBezTo>
                  <a:cubicBezTo>
                    <a:pt x="1084" y="880"/>
                    <a:pt x="1084" y="749"/>
                    <a:pt x="1108" y="642"/>
                  </a:cubicBezTo>
                  <a:cubicBezTo>
                    <a:pt x="1120" y="606"/>
                    <a:pt x="1144" y="571"/>
                    <a:pt x="1156" y="523"/>
                  </a:cubicBezTo>
                  <a:cubicBezTo>
                    <a:pt x="1167" y="440"/>
                    <a:pt x="1144" y="344"/>
                    <a:pt x="1084" y="273"/>
                  </a:cubicBezTo>
                  <a:cubicBezTo>
                    <a:pt x="1036" y="201"/>
                    <a:pt x="941" y="154"/>
                    <a:pt x="858" y="142"/>
                  </a:cubicBezTo>
                  <a:cubicBezTo>
                    <a:pt x="838" y="139"/>
                    <a:pt x="818" y="138"/>
                    <a:pt x="798" y="138"/>
                  </a:cubicBezTo>
                  <a:cubicBezTo>
                    <a:pt x="743" y="138"/>
                    <a:pt x="689" y="145"/>
                    <a:pt x="638" y="145"/>
                  </a:cubicBezTo>
                  <a:cubicBezTo>
                    <a:pt x="620" y="145"/>
                    <a:pt x="602" y="144"/>
                    <a:pt x="584" y="142"/>
                  </a:cubicBezTo>
                  <a:cubicBezTo>
                    <a:pt x="489" y="118"/>
                    <a:pt x="394" y="59"/>
                    <a:pt x="298" y="23"/>
                  </a:cubicBezTo>
                  <a:cubicBezTo>
                    <a:pt x="262" y="9"/>
                    <a:pt x="222" y="1"/>
                    <a:pt x="184"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3" name="Google Shape;2283;p38"/>
            <p:cNvSpPr/>
            <p:nvPr/>
          </p:nvSpPr>
          <p:spPr>
            <a:xfrm>
              <a:off x="8275791" y="3641531"/>
              <a:ext cx="72150" cy="58993"/>
            </a:xfrm>
            <a:custGeom>
              <a:avLst/>
              <a:gdLst/>
              <a:ahLst/>
              <a:cxnLst/>
              <a:rect l="l" t="t" r="r" b="b"/>
              <a:pathLst>
                <a:path w="1168" h="955" extrusionOk="0">
                  <a:moveTo>
                    <a:pt x="195" y="0"/>
                  </a:moveTo>
                  <a:cubicBezTo>
                    <a:pt x="128" y="0"/>
                    <a:pt x="64" y="24"/>
                    <a:pt x="25" y="79"/>
                  </a:cubicBezTo>
                  <a:cubicBezTo>
                    <a:pt x="1" y="126"/>
                    <a:pt x="1" y="174"/>
                    <a:pt x="1" y="221"/>
                  </a:cubicBezTo>
                  <a:cubicBezTo>
                    <a:pt x="13" y="341"/>
                    <a:pt x="60" y="471"/>
                    <a:pt x="179" y="507"/>
                  </a:cubicBezTo>
                  <a:cubicBezTo>
                    <a:pt x="192" y="510"/>
                    <a:pt x="205" y="511"/>
                    <a:pt x="219" y="511"/>
                  </a:cubicBezTo>
                  <a:cubicBezTo>
                    <a:pt x="255" y="511"/>
                    <a:pt x="294" y="504"/>
                    <a:pt x="331" y="504"/>
                  </a:cubicBezTo>
                  <a:cubicBezTo>
                    <a:pt x="344" y="504"/>
                    <a:pt x="357" y="505"/>
                    <a:pt x="370" y="507"/>
                  </a:cubicBezTo>
                  <a:cubicBezTo>
                    <a:pt x="609" y="518"/>
                    <a:pt x="657" y="954"/>
                    <a:pt x="880" y="954"/>
                  </a:cubicBezTo>
                  <a:cubicBezTo>
                    <a:pt x="912" y="954"/>
                    <a:pt x="948" y="945"/>
                    <a:pt x="989" y="924"/>
                  </a:cubicBezTo>
                  <a:cubicBezTo>
                    <a:pt x="1084" y="876"/>
                    <a:pt x="1084" y="745"/>
                    <a:pt x="1108" y="650"/>
                  </a:cubicBezTo>
                  <a:cubicBezTo>
                    <a:pt x="1120" y="614"/>
                    <a:pt x="1144" y="567"/>
                    <a:pt x="1156" y="531"/>
                  </a:cubicBezTo>
                  <a:cubicBezTo>
                    <a:pt x="1168" y="436"/>
                    <a:pt x="1144" y="341"/>
                    <a:pt x="1084" y="269"/>
                  </a:cubicBezTo>
                  <a:cubicBezTo>
                    <a:pt x="1037" y="198"/>
                    <a:pt x="941" y="162"/>
                    <a:pt x="858" y="150"/>
                  </a:cubicBezTo>
                  <a:cubicBezTo>
                    <a:pt x="810" y="144"/>
                    <a:pt x="763" y="144"/>
                    <a:pt x="717" y="144"/>
                  </a:cubicBezTo>
                  <a:cubicBezTo>
                    <a:pt x="671" y="144"/>
                    <a:pt x="626" y="144"/>
                    <a:pt x="584" y="138"/>
                  </a:cubicBezTo>
                  <a:cubicBezTo>
                    <a:pt x="489" y="114"/>
                    <a:pt x="394" y="55"/>
                    <a:pt x="298" y="19"/>
                  </a:cubicBezTo>
                  <a:cubicBezTo>
                    <a:pt x="266" y="7"/>
                    <a:pt x="230" y="0"/>
                    <a:pt x="19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4" name="Google Shape;2284;p38"/>
            <p:cNvSpPr/>
            <p:nvPr/>
          </p:nvSpPr>
          <p:spPr>
            <a:xfrm>
              <a:off x="8298585" y="3825367"/>
              <a:ext cx="64058" cy="74806"/>
            </a:xfrm>
            <a:custGeom>
              <a:avLst/>
              <a:gdLst/>
              <a:ahLst/>
              <a:cxnLst/>
              <a:rect l="l" t="t" r="r" b="b"/>
              <a:pathLst>
                <a:path w="1037" h="1211" extrusionOk="0">
                  <a:moveTo>
                    <a:pt x="220" y="0"/>
                  </a:moveTo>
                  <a:cubicBezTo>
                    <a:pt x="193" y="0"/>
                    <a:pt x="167" y="6"/>
                    <a:pt x="144" y="20"/>
                  </a:cubicBezTo>
                  <a:cubicBezTo>
                    <a:pt x="108" y="43"/>
                    <a:pt x="84" y="91"/>
                    <a:pt x="60" y="139"/>
                  </a:cubicBezTo>
                  <a:cubicBezTo>
                    <a:pt x="13" y="246"/>
                    <a:pt x="1" y="389"/>
                    <a:pt x="96" y="472"/>
                  </a:cubicBezTo>
                  <a:cubicBezTo>
                    <a:pt x="144" y="508"/>
                    <a:pt x="215" y="520"/>
                    <a:pt x="263" y="555"/>
                  </a:cubicBezTo>
                  <a:cubicBezTo>
                    <a:pt x="501" y="686"/>
                    <a:pt x="275" y="1210"/>
                    <a:pt x="644" y="1210"/>
                  </a:cubicBezTo>
                  <a:cubicBezTo>
                    <a:pt x="739" y="1210"/>
                    <a:pt x="799" y="1091"/>
                    <a:pt x="870" y="1008"/>
                  </a:cubicBezTo>
                  <a:cubicBezTo>
                    <a:pt x="894" y="984"/>
                    <a:pt x="930" y="948"/>
                    <a:pt x="953" y="924"/>
                  </a:cubicBezTo>
                  <a:cubicBezTo>
                    <a:pt x="1013" y="853"/>
                    <a:pt x="1037" y="758"/>
                    <a:pt x="1013" y="663"/>
                  </a:cubicBezTo>
                  <a:cubicBezTo>
                    <a:pt x="989" y="567"/>
                    <a:pt x="930" y="496"/>
                    <a:pt x="858" y="448"/>
                  </a:cubicBezTo>
                  <a:cubicBezTo>
                    <a:pt x="775" y="401"/>
                    <a:pt x="691" y="377"/>
                    <a:pt x="620" y="317"/>
                  </a:cubicBezTo>
                  <a:cubicBezTo>
                    <a:pt x="537" y="258"/>
                    <a:pt x="489" y="162"/>
                    <a:pt x="418" y="91"/>
                  </a:cubicBezTo>
                  <a:cubicBezTo>
                    <a:pt x="366" y="40"/>
                    <a:pt x="290" y="0"/>
                    <a:pt x="220"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5" name="Google Shape;2285;p38"/>
            <p:cNvSpPr/>
            <p:nvPr/>
          </p:nvSpPr>
          <p:spPr>
            <a:xfrm>
              <a:off x="7854377" y="3723010"/>
              <a:ext cx="83146" cy="47874"/>
            </a:xfrm>
            <a:custGeom>
              <a:avLst/>
              <a:gdLst/>
              <a:ahLst/>
              <a:cxnLst/>
              <a:rect l="l" t="t" r="r" b="b"/>
              <a:pathLst>
                <a:path w="1346" h="775" extrusionOk="0">
                  <a:moveTo>
                    <a:pt x="896" y="0"/>
                  </a:moveTo>
                  <a:cubicBezTo>
                    <a:pt x="831" y="0"/>
                    <a:pt x="764" y="23"/>
                    <a:pt x="703" y="57"/>
                  </a:cubicBezTo>
                  <a:cubicBezTo>
                    <a:pt x="632" y="105"/>
                    <a:pt x="572" y="176"/>
                    <a:pt x="489" y="224"/>
                  </a:cubicBezTo>
                  <a:cubicBezTo>
                    <a:pt x="405" y="272"/>
                    <a:pt x="298" y="272"/>
                    <a:pt x="203" y="307"/>
                  </a:cubicBezTo>
                  <a:cubicBezTo>
                    <a:pt x="96" y="331"/>
                    <a:pt x="1" y="415"/>
                    <a:pt x="24" y="522"/>
                  </a:cubicBezTo>
                  <a:cubicBezTo>
                    <a:pt x="24" y="569"/>
                    <a:pt x="60" y="605"/>
                    <a:pt x="84" y="641"/>
                  </a:cubicBezTo>
                  <a:cubicBezTo>
                    <a:pt x="149" y="715"/>
                    <a:pt x="236" y="775"/>
                    <a:pt x="322" y="775"/>
                  </a:cubicBezTo>
                  <a:cubicBezTo>
                    <a:pt x="346" y="775"/>
                    <a:pt x="370" y="770"/>
                    <a:pt x="393" y="760"/>
                  </a:cubicBezTo>
                  <a:cubicBezTo>
                    <a:pt x="453" y="736"/>
                    <a:pt x="501" y="676"/>
                    <a:pt x="548" y="641"/>
                  </a:cubicBezTo>
                  <a:cubicBezTo>
                    <a:pt x="583" y="615"/>
                    <a:pt x="623" y="606"/>
                    <a:pt x="665" y="606"/>
                  </a:cubicBezTo>
                  <a:cubicBezTo>
                    <a:pt x="805" y="606"/>
                    <a:pt x="974" y="712"/>
                    <a:pt x="1111" y="712"/>
                  </a:cubicBezTo>
                  <a:cubicBezTo>
                    <a:pt x="1187" y="712"/>
                    <a:pt x="1252" y="680"/>
                    <a:pt x="1298" y="581"/>
                  </a:cubicBezTo>
                  <a:cubicBezTo>
                    <a:pt x="1346" y="486"/>
                    <a:pt x="1263" y="391"/>
                    <a:pt x="1215" y="295"/>
                  </a:cubicBezTo>
                  <a:cubicBezTo>
                    <a:pt x="1203" y="260"/>
                    <a:pt x="1191" y="212"/>
                    <a:pt x="1179" y="176"/>
                  </a:cubicBezTo>
                  <a:cubicBezTo>
                    <a:pt x="1144" y="93"/>
                    <a:pt x="1060" y="34"/>
                    <a:pt x="965" y="10"/>
                  </a:cubicBezTo>
                  <a:cubicBezTo>
                    <a:pt x="943" y="3"/>
                    <a:pt x="919" y="0"/>
                    <a:pt x="896"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6" name="Google Shape;2286;p38"/>
            <p:cNvSpPr/>
            <p:nvPr/>
          </p:nvSpPr>
          <p:spPr>
            <a:xfrm>
              <a:off x="7926466" y="3495747"/>
              <a:ext cx="75054" cy="65726"/>
            </a:xfrm>
            <a:custGeom>
              <a:avLst/>
              <a:gdLst/>
              <a:ahLst/>
              <a:cxnLst/>
              <a:rect l="l" t="t" r="r" b="b"/>
              <a:pathLst>
                <a:path w="1215" h="1064" extrusionOk="0">
                  <a:moveTo>
                    <a:pt x="660" y="1"/>
                  </a:moveTo>
                  <a:cubicBezTo>
                    <a:pt x="623" y="1"/>
                    <a:pt x="586" y="8"/>
                    <a:pt x="548" y="22"/>
                  </a:cubicBezTo>
                  <a:cubicBezTo>
                    <a:pt x="465" y="57"/>
                    <a:pt x="405" y="129"/>
                    <a:pt x="369" y="212"/>
                  </a:cubicBezTo>
                  <a:cubicBezTo>
                    <a:pt x="334" y="295"/>
                    <a:pt x="322" y="391"/>
                    <a:pt x="286" y="474"/>
                  </a:cubicBezTo>
                  <a:cubicBezTo>
                    <a:pt x="238" y="569"/>
                    <a:pt x="155" y="629"/>
                    <a:pt x="96" y="712"/>
                  </a:cubicBezTo>
                  <a:cubicBezTo>
                    <a:pt x="36" y="796"/>
                    <a:pt x="0" y="915"/>
                    <a:pt x="72" y="986"/>
                  </a:cubicBezTo>
                  <a:cubicBezTo>
                    <a:pt x="108" y="1022"/>
                    <a:pt x="143" y="1034"/>
                    <a:pt x="191" y="1046"/>
                  </a:cubicBezTo>
                  <a:cubicBezTo>
                    <a:pt x="229" y="1057"/>
                    <a:pt x="270" y="1064"/>
                    <a:pt x="310" y="1064"/>
                  </a:cubicBezTo>
                  <a:cubicBezTo>
                    <a:pt x="393" y="1064"/>
                    <a:pt x="472" y="1035"/>
                    <a:pt x="512" y="962"/>
                  </a:cubicBezTo>
                  <a:cubicBezTo>
                    <a:pt x="548" y="915"/>
                    <a:pt x="548" y="843"/>
                    <a:pt x="572" y="772"/>
                  </a:cubicBezTo>
                  <a:cubicBezTo>
                    <a:pt x="655" y="522"/>
                    <a:pt x="1215" y="665"/>
                    <a:pt x="1155" y="307"/>
                  </a:cubicBezTo>
                  <a:cubicBezTo>
                    <a:pt x="1143" y="200"/>
                    <a:pt x="1012" y="164"/>
                    <a:pt x="917" y="117"/>
                  </a:cubicBezTo>
                  <a:cubicBezTo>
                    <a:pt x="881" y="93"/>
                    <a:pt x="858" y="57"/>
                    <a:pt x="822" y="45"/>
                  </a:cubicBezTo>
                  <a:cubicBezTo>
                    <a:pt x="771" y="17"/>
                    <a:pt x="717" y="1"/>
                    <a:pt x="660"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7" name="Google Shape;2287;p38"/>
            <p:cNvSpPr/>
            <p:nvPr/>
          </p:nvSpPr>
          <p:spPr>
            <a:xfrm>
              <a:off x="8255220" y="3516812"/>
              <a:ext cx="73633" cy="68012"/>
            </a:xfrm>
            <a:custGeom>
              <a:avLst/>
              <a:gdLst/>
              <a:ahLst/>
              <a:cxnLst/>
              <a:rect l="l" t="t" r="r" b="b"/>
              <a:pathLst>
                <a:path w="1192" h="1101" extrusionOk="0">
                  <a:moveTo>
                    <a:pt x="593" y="0"/>
                  </a:moveTo>
                  <a:cubicBezTo>
                    <a:pt x="546" y="0"/>
                    <a:pt x="498" y="12"/>
                    <a:pt x="453" y="38"/>
                  </a:cubicBezTo>
                  <a:cubicBezTo>
                    <a:pt x="370" y="85"/>
                    <a:pt x="310" y="169"/>
                    <a:pt x="286" y="252"/>
                  </a:cubicBezTo>
                  <a:cubicBezTo>
                    <a:pt x="262" y="335"/>
                    <a:pt x="262" y="431"/>
                    <a:pt x="239" y="514"/>
                  </a:cubicBezTo>
                  <a:cubicBezTo>
                    <a:pt x="203" y="609"/>
                    <a:pt x="120" y="681"/>
                    <a:pt x="72" y="776"/>
                  </a:cubicBezTo>
                  <a:cubicBezTo>
                    <a:pt x="24" y="859"/>
                    <a:pt x="0" y="990"/>
                    <a:pt x="84" y="1050"/>
                  </a:cubicBezTo>
                  <a:cubicBezTo>
                    <a:pt x="120" y="1086"/>
                    <a:pt x="167" y="1097"/>
                    <a:pt x="215" y="1097"/>
                  </a:cubicBezTo>
                  <a:cubicBezTo>
                    <a:pt x="233" y="1099"/>
                    <a:pt x="251" y="1100"/>
                    <a:pt x="270" y="1100"/>
                  </a:cubicBezTo>
                  <a:cubicBezTo>
                    <a:pt x="375" y="1100"/>
                    <a:pt x="484" y="1069"/>
                    <a:pt x="524" y="978"/>
                  </a:cubicBezTo>
                  <a:cubicBezTo>
                    <a:pt x="548" y="919"/>
                    <a:pt x="548" y="847"/>
                    <a:pt x="560" y="788"/>
                  </a:cubicBezTo>
                  <a:cubicBezTo>
                    <a:pt x="620" y="526"/>
                    <a:pt x="1191" y="597"/>
                    <a:pt x="1084" y="252"/>
                  </a:cubicBezTo>
                  <a:cubicBezTo>
                    <a:pt x="1048" y="145"/>
                    <a:pt x="917" y="133"/>
                    <a:pt x="822" y="85"/>
                  </a:cubicBezTo>
                  <a:cubicBezTo>
                    <a:pt x="786" y="62"/>
                    <a:pt x="762" y="38"/>
                    <a:pt x="715" y="26"/>
                  </a:cubicBezTo>
                  <a:cubicBezTo>
                    <a:pt x="676" y="9"/>
                    <a:pt x="635" y="0"/>
                    <a:pt x="59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8" name="Google Shape;2288;p38"/>
            <p:cNvSpPr/>
            <p:nvPr/>
          </p:nvSpPr>
          <p:spPr>
            <a:xfrm>
              <a:off x="7947901" y="3403150"/>
              <a:ext cx="56584" cy="38855"/>
            </a:xfrm>
            <a:custGeom>
              <a:avLst/>
              <a:gdLst/>
              <a:ahLst/>
              <a:cxnLst/>
              <a:rect l="l" t="t" r="r" b="b"/>
              <a:pathLst>
                <a:path w="916" h="629" extrusionOk="0">
                  <a:moveTo>
                    <a:pt x="619" y="1"/>
                  </a:moveTo>
                  <a:cubicBezTo>
                    <a:pt x="596" y="1"/>
                    <a:pt x="571" y="4"/>
                    <a:pt x="546" y="9"/>
                  </a:cubicBezTo>
                  <a:cubicBezTo>
                    <a:pt x="403" y="44"/>
                    <a:pt x="272" y="80"/>
                    <a:pt x="142" y="140"/>
                  </a:cubicBezTo>
                  <a:cubicBezTo>
                    <a:pt x="94" y="163"/>
                    <a:pt x="46" y="187"/>
                    <a:pt x="22" y="235"/>
                  </a:cubicBezTo>
                  <a:cubicBezTo>
                    <a:pt x="0" y="313"/>
                    <a:pt x="82" y="391"/>
                    <a:pt x="161" y="391"/>
                  </a:cubicBezTo>
                  <a:cubicBezTo>
                    <a:pt x="166" y="391"/>
                    <a:pt x="172" y="390"/>
                    <a:pt x="177" y="390"/>
                  </a:cubicBezTo>
                  <a:cubicBezTo>
                    <a:pt x="183" y="389"/>
                    <a:pt x="189" y="389"/>
                    <a:pt x="194" y="389"/>
                  </a:cubicBezTo>
                  <a:cubicBezTo>
                    <a:pt x="395" y="389"/>
                    <a:pt x="242" y="604"/>
                    <a:pt x="451" y="628"/>
                  </a:cubicBezTo>
                  <a:cubicBezTo>
                    <a:pt x="459" y="628"/>
                    <a:pt x="467" y="628"/>
                    <a:pt x="474" y="628"/>
                  </a:cubicBezTo>
                  <a:cubicBezTo>
                    <a:pt x="634" y="628"/>
                    <a:pt x="800" y="514"/>
                    <a:pt x="880" y="390"/>
                  </a:cubicBezTo>
                  <a:cubicBezTo>
                    <a:pt x="904" y="354"/>
                    <a:pt x="915" y="306"/>
                    <a:pt x="915" y="259"/>
                  </a:cubicBezTo>
                  <a:cubicBezTo>
                    <a:pt x="915" y="187"/>
                    <a:pt x="856" y="128"/>
                    <a:pt x="796" y="80"/>
                  </a:cubicBezTo>
                  <a:cubicBezTo>
                    <a:pt x="773" y="56"/>
                    <a:pt x="749" y="32"/>
                    <a:pt x="713" y="20"/>
                  </a:cubicBezTo>
                  <a:cubicBezTo>
                    <a:pt x="685" y="6"/>
                    <a:pt x="653" y="1"/>
                    <a:pt x="619"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9" name="Google Shape;2289;p38"/>
            <p:cNvSpPr/>
            <p:nvPr/>
          </p:nvSpPr>
          <p:spPr>
            <a:xfrm>
              <a:off x="7691853" y="3835375"/>
              <a:ext cx="47132" cy="44538"/>
            </a:xfrm>
            <a:custGeom>
              <a:avLst/>
              <a:gdLst/>
              <a:ahLst/>
              <a:cxnLst/>
              <a:rect l="l" t="t" r="r" b="b"/>
              <a:pathLst>
                <a:path w="763" h="721" extrusionOk="0">
                  <a:moveTo>
                    <a:pt x="453" y="0"/>
                  </a:moveTo>
                  <a:cubicBezTo>
                    <a:pt x="417" y="0"/>
                    <a:pt x="369" y="0"/>
                    <a:pt x="346" y="24"/>
                  </a:cubicBezTo>
                  <a:cubicBezTo>
                    <a:pt x="286" y="36"/>
                    <a:pt x="250" y="96"/>
                    <a:pt x="215" y="143"/>
                  </a:cubicBezTo>
                  <a:cubicBezTo>
                    <a:pt x="143" y="262"/>
                    <a:pt x="84" y="381"/>
                    <a:pt x="36" y="524"/>
                  </a:cubicBezTo>
                  <a:cubicBezTo>
                    <a:pt x="12" y="560"/>
                    <a:pt x="0" y="620"/>
                    <a:pt x="24" y="667"/>
                  </a:cubicBezTo>
                  <a:cubicBezTo>
                    <a:pt x="42" y="703"/>
                    <a:pt x="81" y="721"/>
                    <a:pt x="122" y="721"/>
                  </a:cubicBezTo>
                  <a:cubicBezTo>
                    <a:pt x="164" y="721"/>
                    <a:pt x="209" y="703"/>
                    <a:pt x="238" y="667"/>
                  </a:cubicBezTo>
                  <a:cubicBezTo>
                    <a:pt x="278" y="622"/>
                    <a:pt x="309" y="606"/>
                    <a:pt x="338" y="606"/>
                  </a:cubicBezTo>
                  <a:cubicBezTo>
                    <a:pt x="396" y="606"/>
                    <a:pt x="439" y="673"/>
                    <a:pt x="504" y="673"/>
                  </a:cubicBezTo>
                  <a:cubicBezTo>
                    <a:pt x="530" y="673"/>
                    <a:pt x="560" y="662"/>
                    <a:pt x="596" y="632"/>
                  </a:cubicBezTo>
                  <a:cubicBezTo>
                    <a:pt x="727" y="524"/>
                    <a:pt x="762" y="310"/>
                    <a:pt x="727" y="167"/>
                  </a:cubicBezTo>
                  <a:cubicBezTo>
                    <a:pt x="715" y="120"/>
                    <a:pt x="691" y="84"/>
                    <a:pt x="655" y="48"/>
                  </a:cubicBezTo>
                  <a:cubicBezTo>
                    <a:pt x="607" y="0"/>
                    <a:pt x="524" y="0"/>
                    <a:pt x="45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0" name="Google Shape;2290;p38"/>
            <p:cNvSpPr/>
            <p:nvPr/>
          </p:nvSpPr>
          <p:spPr>
            <a:xfrm>
              <a:off x="7762583" y="3408709"/>
              <a:ext cx="56584" cy="39164"/>
            </a:xfrm>
            <a:custGeom>
              <a:avLst/>
              <a:gdLst/>
              <a:ahLst/>
              <a:cxnLst/>
              <a:rect l="l" t="t" r="r" b="b"/>
              <a:pathLst>
                <a:path w="916" h="634" extrusionOk="0">
                  <a:moveTo>
                    <a:pt x="647" y="0"/>
                  </a:moveTo>
                  <a:cubicBezTo>
                    <a:pt x="615" y="0"/>
                    <a:pt x="580" y="7"/>
                    <a:pt x="546" y="14"/>
                  </a:cubicBezTo>
                  <a:cubicBezTo>
                    <a:pt x="403" y="38"/>
                    <a:pt x="272" y="85"/>
                    <a:pt x="141" y="145"/>
                  </a:cubicBezTo>
                  <a:cubicBezTo>
                    <a:pt x="94" y="157"/>
                    <a:pt x="46" y="192"/>
                    <a:pt x="34" y="228"/>
                  </a:cubicBezTo>
                  <a:cubicBezTo>
                    <a:pt x="0" y="307"/>
                    <a:pt x="83" y="396"/>
                    <a:pt x="162" y="396"/>
                  </a:cubicBezTo>
                  <a:cubicBezTo>
                    <a:pt x="167" y="396"/>
                    <a:pt x="172" y="395"/>
                    <a:pt x="177" y="395"/>
                  </a:cubicBezTo>
                  <a:cubicBezTo>
                    <a:pt x="183" y="394"/>
                    <a:pt x="188" y="394"/>
                    <a:pt x="193" y="394"/>
                  </a:cubicBezTo>
                  <a:cubicBezTo>
                    <a:pt x="395" y="394"/>
                    <a:pt x="242" y="610"/>
                    <a:pt x="463" y="633"/>
                  </a:cubicBezTo>
                  <a:cubicBezTo>
                    <a:pt x="470" y="633"/>
                    <a:pt x="477" y="634"/>
                    <a:pt x="484" y="634"/>
                  </a:cubicBezTo>
                  <a:cubicBezTo>
                    <a:pt x="634" y="634"/>
                    <a:pt x="800" y="520"/>
                    <a:pt x="879" y="395"/>
                  </a:cubicBezTo>
                  <a:cubicBezTo>
                    <a:pt x="903" y="347"/>
                    <a:pt x="915" y="311"/>
                    <a:pt x="915" y="264"/>
                  </a:cubicBezTo>
                  <a:cubicBezTo>
                    <a:pt x="915" y="192"/>
                    <a:pt x="856" y="133"/>
                    <a:pt x="808" y="85"/>
                  </a:cubicBezTo>
                  <a:cubicBezTo>
                    <a:pt x="772" y="50"/>
                    <a:pt x="748" y="26"/>
                    <a:pt x="713" y="14"/>
                  </a:cubicBezTo>
                  <a:cubicBezTo>
                    <a:pt x="692" y="4"/>
                    <a:pt x="670" y="0"/>
                    <a:pt x="64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1" name="Google Shape;2291;p38"/>
            <p:cNvSpPr/>
            <p:nvPr/>
          </p:nvSpPr>
          <p:spPr>
            <a:xfrm>
              <a:off x="7970695" y="3205662"/>
              <a:ext cx="56584" cy="39226"/>
            </a:xfrm>
            <a:custGeom>
              <a:avLst/>
              <a:gdLst/>
              <a:ahLst/>
              <a:cxnLst/>
              <a:rect l="l" t="t" r="r" b="b"/>
              <a:pathLst>
                <a:path w="916" h="635" extrusionOk="0">
                  <a:moveTo>
                    <a:pt x="639" y="1"/>
                  </a:moveTo>
                  <a:cubicBezTo>
                    <a:pt x="605" y="1"/>
                    <a:pt x="574" y="8"/>
                    <a:pt x="546" y="15"/>
                  </a:cubicBezTo>
                  <a:cubicBezTo>
                    <a:pt x="404" y="50"/>
                    <a:pt x="261" y="86"/>
                    <a:pt x="142" y="146"/>
                  </a:cubicBezTo>
                  <a:cubicBezTo>
                    <a:pt x="94" y="169"/>
                    <a:pt x="46" y="193"/>
                    <a:pt x="23" y="241"/>
                  </a:cubicBezTo>
                  <a:cubicBezTo>
                    <a:pt x="0" y="319"/>
                    <a:pt x="72" y="397"/>
                    <a:pt x="159" y="397"/>
                  </a:cubicBezTo>
                  <a:cubicBezTo>
                    <a:pt x="165" y="397"/>
                    <a:pt x="171" y="396"/>
                    <a:pt x="177" y="396"/>
                  </a:cubicBezTo>
                  <a:cubicBezTo>
                    <a:pt x="183" y="395"/>
                    <a:pt x="189" y="395"/>
                    <a:pt x="194" y="395"/>
                  </a:cubicBezTo>
                  <a:cubicBezTo>
                    <a:pt x="395" y="395"/>
                    <a:pt x="231" y="611"/>
                    <a:pt x="451" y="634"/>
                  </a:cubicBezTo>
                  <a:cubicBezTo>
                    <a:pt x="459" y="634"/>
                    <a:pt x="467" y="635"/>
                    <a:pt x="474" y="635"/>
                  </a:cubicBezTo>
                  <a:cubicBezTo>
                    <a:pt x="634" y="635"/>
                    <a:pt x="800" y="521"/>
                    <a:pt x="868" y="396"/>
                  </a:cubicBezTo>
                  <a:cubicBezTo>
                    <a:pt x="892" y="360"/>
                    <a:pt x="916" y="312"/>
                    <a:pt x="916" y="265"/>
                  </a:cubicBezTo>
                  <a:cubicBezTo>
                    <a:pt x="904" y="193"/>
                    <a:pt x="856" y="134"/>
                    <a:pt x="796" y="86"/>
                  </a:cubicBezTo>
                  <a:cubicBezTo>
                    <a:pt x="773" y="62"/>
                    <a:pt x="749" y="38"/>
                    <a:pt x="713" y="15"/>
                  </a:cubicBezTo>
                  <a:cubicBezTo>
                    <a:pt x="688" y="5"/>
                    <a:pt x="663" y="1"/>
                    <a:pt x="639"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2" name="Google Shape;2292;p38"/>
            <p:cNvSpPr/>
            <p:nvPr/>
          </p:nvSpPr>
          <p:spPr>
            <a:xfrm>
              <a:off x="7754367" y="3299433"/>
              <a:ext cx="56707" cy="38855"/>
            </a:xfrm>
            <a:custGeom>
              <a:avLst/>
              <a:gdLst/>
              <a:ahLst/>
              <a:cxnLst/>
              <a:rect l="l" t="t" r="r" b="b"/>
              <a:pathLst>
                <a:path w="918" h="629" extrusionOk="0">
                  <a:moveTo>
                    <a:pt x="616" y="1"/>
                  </a:moveTo>
                  <a:cubicBezTo>
                    <a:pt x="592" y="1"/>
                    <a:pt x="568" y="4"/>
                    <a:pt x="548" y="9"/>
                  </a:cubicBezTo>
                  <a:cubicBezTo>
                    <a:pt x="405" y="44"/>
                    <a:pt x="274" y="80"/>
                    <a:pt x="143" y="140"/>
                  </a:cubicBezTo>
                  <a:cubicBezTo>
                    <a:pt x="96" y="164"/>
                    <a:pt x="48" y="187"/>
                    <a:pt x="24" y="235"/>
                  </a:cubicBezTo>
                  <a:cubicBezTo>
                    <a:pt x="0" y="318"/>
                    <a:pt x="96" y="402"/>
                    <a:pt x="179" y="402"/>
                  </a:cubicBezTo>
                  <a:cubicBezTo>
                    <a:pt x="190" y="401"/>
                    <a:pt x="200" y="400"/>
                    <a:pt x="209" y="400"/>
                  </a:cubicBezTo>
                  <a:cubicBezTo>
                    <a:pt x="390" y="400"/>
                    <a:pt x="249" y="617"/>
                    <a:pt x="453" y="628"/>
                  </a:cubicBezTo>
                  <a:cubicBezTo>
                    <a:pt x="460" y="628"/>
                    <a:pt x="468" y="629"/>
                    <a:pt x="476" y="629"/>
                  </a:cubicBezTo>
                  <a:cubicBezTo>
                    <a:pt x="636" y="629"/>
                    <a:pt x="802" y="515"/>
                    <a:pt x="881" y="390"/>
                  </a:cubicBezTo>
                  <a:cubicBezTo>
                    <a:pt x="905" y="354"/>
                    <a:pt x="917" y="306"/>
                    <a:pt x="917" y="271"/>
                  </a:cubicBezTo>
                  <a:cubicBezTo>
                    <a:pt x="905" y="187"/>
                    <a:pt x="858" y="128"/>
                    <a:pt x="798" y="80"/>
                  </a:cubicBezTo>
                  <a:cubicBezTo>
                    <a:pt x="774" y="56"/>
                    <a:pt x="750" y="33"/>
                    <a:pt x="715" y="21"/>
                  </a:cubicBezTo>
                  <a:cubicBezTo>
                    <a:pt x="687" y="7"/>
                    <a:pt x="651" y="1"/>
                    <a:pt x="616"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3" name="Google Shape;2293;p38"/>
            <p:cNvSpPr/>
            <p:nvPr/>
          </p:nvSpPr>
          <p:spPr>
            <a:xfrm>
              <a:off x="8072805" y="3090209"/>
              <a:ext cx="57448" cy="38608"/>
            </a:xfrm>
            <a:custGeom>
              <a:avLst/>
              <a:gdLst/>
              <a:ahLst/>
              <a:cxnLst/>
              <a:rect l="l" t="t" r="r" b="b"/>
              <a:pathLst>
                <a:path w="930" h="625" extrusionOk="0">
                  <a:moveTo>
                    <a:pt x="651" y="1"/>
                  </a:moveTo>
                  <a:cubicBezTo>
                    <a:pt x="617" y="1"/>
                    <a:pt x="583" y="8"/>
                    <a:pt x="548" y="14"/>
                  </a:cubicBezTo>
                  <a:cubicBezTo>
                    <a:pt x="417" y="38"/>
                    <a:pt x="275" y="86"/>
                    <a:pt x="144" y="133"/>
                  </a:cubicBezTo>
                  <a:cubicBezTo>
                    <a:pt x="108" y="157"/>
                    <a:pt x="48" y="181"/>
                    <a:pt x="36" y="229"/>
                  </a:cubicBezTo>
                  <a:cubicBezTo>
                    <a:pt x="1" y="312"/>
                    <a:pt x="96" y="395"/>
                    <a:pt x="191" y="395"/>
                  </a:cubicBezTo>
                  <a:cubicBezTo>
                    <a:pt x="202" y="394"/>
                    <a:pt x="212" y="394"/>
                    <a:pt x="221" y="394"/>
                  </a:cubicBezTo>
                  <a:cubicBezTo>
                    <a:pt x="401" y="394"/>
                    <a:pt x="250" y="610"/>
                    <a:pt x="465" y="622"/>
                  </a:cubicBezTo>
                  <a:cubicBezTo>
                    <a:pt x="478" y="624"/>
                    <a:pt x="492" y="625"/>
                    <a:pt x="506" y="625"/>
                  </a:cubicBezTo>
                  <a:cubicBezTo>
                    <a:pt x="652" y="625"/>
                    <a:pt x="816" y="514"/>
                    <a:pt x="882" y="383"/>
                  </a:cubicBezTo>
                  <a:cubicBezTo>
                    <a:pt x="906" y="348"/>
                    <a:pt x="929" y="300"/>
                    <a:pt x="917" y="264"/>
                  </a:cubicBezTo>
                  <a:cubicBezTo>
                    <a:pt x="917" y="193"/>
                    <a:pt x="858" y="133"/>
                    <a:pt x="810" y="74"/>
                  </a:cubicBezTo>
                  <a:cubicBezTo>
                    <a:pt x="787" y="50"/>
                    <a:pt x="751" y="26"/>
                    <a:pt x="727" y="14"/>
                  </a:cubicBezTo>
                  <a:cubicBezTo>
                    <a:pt x="702" y="4"/>
                    <a:pt x="677" y="1"/>
                    <a:pt x="65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4" name="Google Shape;2294;p38"/>
            <p:cNvSpPr/>
            <p:nvPr/>
          </p:nvSpPr>
          <p:spPr>
            <a:xfrm>
              <a:off x="7524881" y="3872129"/>
              <a:ext cx="82466" cy="52815"/>
            </a:xfrm>
            <a:custGeom>
              <a:avLst/>
              <a:gdLst/>
              <a:ahLst/>
              <a:cxnLst/>
              <a:rect l="l" t="t" r="r" b="b"/>
              <a:pathLst>
                <a:path w="1335" h="855" extrusionOk="0">
                  <a:moveTo>
                    <a:pt x="894" y="1"/>
                  </a:moveTo>
                  <a:cubicBezTo>
                    <a:pt x="810" y="1"/>
                    <a:pt x="715" y="37"/>
                    <a:pt x="643" y="84"/>
                  </a:cubicBezTo>
                  <a:cubicBezTo>
                    <a:pt x="572" y="144"/>
                    <a:pt x="524" y="227"/>
                    <a:pt x="453" y="287"/>
                  </a:cubicBezTo>
                  <a:cubicBezTo>
                    <a:pt x="370" y="346"/>
                    <a:pt x="262" y="358"/>
                    <a:pt x="179" y="406"/>
                  </a:cubicBezTo>
                  <a:cubicBezTo>
                    <a:pt x="84" y="453"/>
                    <a:pt x="1" y="548"/>
                    <a:pt x="24" y="644"/>
                  </a:cubicBezTo>
                  <a:cubicBezTo>
                    <a:pt x="36" y="691"/>
                    <a:pt x="72" y="727"/>
                    <a:pt x="108" y="751"/>
                  </a:cubicBezTo>
                  <a:cubicBezTo>
                    <a:pt x="173" y="808"/>
                    <a:pt x="255" y="854"/>
                    <a:pt x="335" y="854"/>
                  </a:cubicBezTo>
                  <a:cubicBezTo>
                    <a:pt x="372" y="854"/>
                    <a:pt x="408" y="845"/>
                    <a:pt x="441" y="822"/>
                  </a:cubicBezTo>
                  <a:cubicBezTo>
                    <a:pt x="489" y="787"/>
                    <a:pt x="524" y="727"/>
                    <a:pt x="572" y="679"/>
                  </a:cubicBezTo>
                  <a:cubicBezTo>
                    <a:pt x="613" y="641"/>
                    <a:pt x="667" y="628"/>
                    <a:pt x="726" y="628"/>
                  </a:cubicBezTo>
                  <a:cubicBezTo>
                    <a:pt x="843" y="628"/>
                    <a:pt x="984" y="679"/>
                    <a:pt x="1100" y="679"/>
                  </a:cubicBezTo>
                  <a:cubicBezTo>
                    <a:pt x="1195" y="679"/>
                    <a:pt x="1273" y="645"/>
                    <a:pt x="1310" y="525"/>
                  </a:cubicBezTo>
                  <a:cubicBezTo>
                    <a:pt x="1334" y="418"/>
                    <a:pt x="1239" y="334"/>
                    <a:pt x="1179" y="251"/>
                  </a:cubicBezTo>
                  <a:cubicBezTo>
                    <a:pt x="1167" y="215"/>
                    <a:pt x="1144" y="167"/>
                    <a:pt x="1132" y="132"/>
                  </a:cubicBezTo>
                  <a:cubicBezTo>
                    <a:pt x="1072" y="60"/>
                    <a:pt x="989" y="13"/>
                    <a:pt x="894"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5" name="Google Shape;2295;p38"/>
            <p:cNvSpPr/>
            <p:nvPr/>
          </p:nvSpPr>
          <p:spPr>
            <a:xfrm>
              <a:off x="7614637" y="3813754"/>
              <a:ext cx="47132" cy="41511"/>
            </a:xfrm>
            <a:custGeom>
              <a:avLst/>
              <a:gdLst/>
              <a:ahLst/>
              <a:cxnLst/>
              <a:rect l="l" t="t" r="r" b="b"/>
              <a:pathLst>
                <a:path w="763" h="672" extrusionOk="0">
                  <a:moveTo>
                    <a:pt x="425" y="1"/>
                  </a:moveTo>
                  <a:cubicBezTo>
                    <a:pt x="399" y="1"/>
                    <a:pt x="372" y="6"/>
                    <a:pt x="345" y="17"/>
                  </a:cubicBezTo>
                  <a:cubicBezTo>
                    <a:pt x="298" y="41"/>
                    <a:pt x="250" y="89"/>
                    <a:pt x="226" y="136"/>
                  </a:cubicBezTo>
                  <a:cubicBezTo>
                    <a:pt x="203" y="184"/>
                    <a:pt x="203" y="243"/>
                    <a:pt x="179" y="303"/>
                  </a:cubicBezTo>
                  <a:cubicBezTo>
                    <a:pt x="143" y="350"/>
                    <a:pt x="95" y="398"/>
                    <a:pt x="48" y="446"/>
                  </a:cubicBezTo>
                  <a:cubicBezTo>
                    <a:pt x="12" y="505"/>
                    <a:pt x="0" y="577"/>
                    <a:pt x="36" y="624"/>
                  </a:cubicBezTo>
                  <a:cubicBezTo>
                    <a:pt x="60" y="648"/>
                    <a:pt x="95" y="660"/>
                    <a:pt x="119" y="660"/>
                  </a:cubicBezTo>
                  <a:cubicBezTo>
                    <a:pt x="142" y="668"/>
                    <a:pt x="167" y="672"/>
                    <a:pt x="192" y="672"/>
                  </a:cubicBezTo>
                  <a:cubicBezTo>
                    <a:pt x="245" y="672"/>
                    <a:pt x="297" y="653"/>
                    <a:pt x="322" y="612"/>
                  </a:cubicBezTo>
                  <a:cubicBezTo>
                    <a:pt x="345" y="577"/>
                    <a:pt x="345" y="529"/>
                    <a:pt x="357" y="493"/>
                  </a:cubicBezTo>
                  <a:cubicBezTo>
                    <a:pt x="417" y="327"/>
                    <a:pt x="762" y="422"/>
                    <a:pt x="726" y="196"/>
                  </a:cubicBezTo>
                  <a:cubicBezTo>
                    <a:pt x="714" y="124"/>
                    <a:pt x="631" y="100"/>
                    <a:pt x="584" y="65"/>
                  </a:cubicBezTo>
                  <a:cubicBezTo>
                    <a:pt x="560" y="53"/>
                    <a:pt x="536" y="41"/>
                    <a:pt x="512" y="29"/>
                  </a:cubicBezTo>
                  <a:cubicBezTo>
                    <a:pt x="486" y="9"/>
                    <a:pt x="456" y="1"/>
                    <a:pt x="425"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6" name="Google Shape;2296;p38"/>
            <p:cNvSpPr/>
            <p:nvPr/>
          </p:nvSpPr>
          <p:spPr>
            <a:xfrm>
              <a:off x="7958093" y="3294430"/>
              <a:ext cx="47874" cy="41573"/>
            </a:xfrm>
            <a:custGeom>
              <a:avLst/>
              <a:gdLst/>
              <a:ahLst/>
              <a:cxnLst/>
              <a:rect l="l" t="t" r="r" b="b"/>
              <a:pathLst>
                <a:path w="775" h="673" extrusionOk="0">
                  <a:moveTo>
                    <a:pt x="436" y="0"/>
                  </a:moveTo>
                  <a:cubicBezTo>
                    <a:pt x="408" y="0"/>
                    <a:pt x="381" y="6"/>
                    <a:pt x="358" y="18"/>
                  </a:cubicBezTo>
                  <a:cubicBezTo>
                    <a:pt x="298" y="30"/>
                    <a:pt x="250" y="78"/>
                    <a:pt x="238" y="137"/>
                  </a:cubicBezTo>
                  <a:cubicBezTo>
                    <a:pt x="215" y="185"/>
                    <a:pt x="203" y="245"/>
                    <a:pt x="179" y="292"/>
                  </a:cubicBezTo>
                  <a:cubicBezTo>
                    <a:pt x="155" y="352"/>
                    <a:pt x="96" y="399"/>
                    <a:pt x="60" y="447"/>
                  </a:cubicBezTo>
                  <a:cubicBezTo>
                    <a:pt x="24" y="495"/>
                    <a:pt x="0" y="578"/>
                    <a:pt x="48" y="626"/>
                  </a:cubicBezTo>
                  <a:cubicBezTo>
                    <a:pt x="60" y="649"/>
                    <a:pt x="96" y="661"/>
                    <a:pt x="119" y="661"/>
                  </a:cubicBezTo>
                  <a:cubicBezTo>
                    <a:pt x="146" y="669"/>
                    <a:pt x="172" y="673"/>
                    <a:pt x="197" y="673"/>
                  </a:cubicBezTo>
                  <a:cubicBezTo>
                    <a:pt x="251" y="673"/>
                    <a:pt x="297" y="654"/>
                    <a:pt x="322" y="614"/>
                  </a:cubicBezTo>
                  <a:cubicBezTo>
                    <a:pt x="346" y="578"/>
                    <a:pt x="346" y="530"/>
                    <a:pt x="369" y="495"/>
                  </a:cubicBezTo>
                  <a:cubicBezTo>
                    <a:pt x="417" y="328"/>
                    <a:pt x="774" y="411"/>
                    <a:pt x="727" y="185"/>
                  </a:cubicBezTo>
                  <a:cubicBezTo>
                    <a:pt x="715" y="125"/>
                    <a:pt x="643" y="102"/>
                    <a:pt x="584" y="66"/>
                  </a:cubicBezTo>
                  <a:cubicBezTo>
                    <a:pt x="560" y="54"/>
                    <a:pt x="536" y="42"/>
                    <a:pt x="524" y="18"/>
                  </a:cubicBezTo>
                  <a:cubicBezTo>
                    <a:pt x="494" y="6"/>
                    <a:pt x="465" y="0"/>
                    <a:pt x="436"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7" name="Google Shape;2297;p38"/>
            <p:cNvSpPr/>
            <p:nvPr/>
          </p:nvSpPr>
          <p:spPr>
            <a:xfrm>
              <a:off x="7733735" y="3904498"/>
              <a:ext cx="82466" cy="54483"/>
            </a:xfrm>
            <a:custGeom>
              <a:avLst/>
              <a:gdLst/>
              <a:ahLst/>
              <a:cxnLst/>
              <a:rect l="l" t="t" r="r" b="b"/>
              <a:pathLst>
                <a:path w="1335" h="882" extrusionOk="0">
                  <a:moveTo>
                    <a:pt x="858" y="1"/>
                  </a:moveTo>
                  <a:cubicBezTo>
                    <a:pt x="775" y="1"/>
                    <a:pt x="680" y="36"/>
                    <a:pt x="620" y="96"/>
                  </a:cubicBezTo>
                  <a:cubicBezTo>
                    <a:pt x="549" y="155"/>
                    <a:pt x="501" y="239"/>
                    <a:pt x="441" y="298"/>
                  </a:cubicBezTo>
                  <a:cubicBezTo>
                    <a:pt x="358" y="370"/>
                    <a:pt x="251" y="394"/>
                    <a:pt x="168" y="441"/>
                  </a:cubicBezTo>
                  <a:cubicBezTo>
                    <a:pt x="84" y="489"/>
                    <a:pt x="1" y="596"/>
                    <a:pt x="37" y="691"/>
                  </a:cubicBezTo>
                  <a:cubicBezTo>
                    <a:pt x="49" y="727"/>
                    <a:pt x="84" y="763"/>
                    <a:pt x="132" y="798"/>
                  </a:cubicBezTo>
                  <a:cubicBezTo>
                    <a:pt x="194" y="845"/>
                    <a:pt x="271" y="881"/>
                    <a:pt x="344" y="881"/>
                  </a:cubicBezTo>
                  <a:cubicBezTo>
                    <a:pt x="383" y="881"/>
                    <a:pt x="420" y="871"/>
                    <a:pt x="453" y="846"/>
                  </a:cubicBezTo>
                  <a:cubicBezTo>
                    <a:pt x="513" y="810"/>
                    <a:pt x="537" y="739"/>
                    <a:pt x="584" y="691"/>
                  </a:cubicBezTo>
                  <a:cubicBezTo>
                    <a:pt x="629" y="644"/>
                    <a:pt x="691" y="629"/>
                    <a:pt x="760" y="629"/>
                  </a:cubicBezTo>
                  <a:cubicBezTo>
                    <a:pt x="861" y="629"/>
                    <a:pt x="977" y="660"/>
                    <a:pt x="1078" y="660"/>
                  </a:cubicBezTo>
                  <a:cubicBezTo>
                    <a:pt x="1184" y="660"/>
                    <a:pt x="1274" y="626"/>
                    <a:pt x="1311" y="489"/>
                  </a:cubicBezTo>
                  <a:cubicBezTo>
                    <a:pt x="1334" y="382"/>
                    <a:pt x="1227" y="310"/>
                    <a:pt x="1168" y="227"/>
                  </a:cubicBezTo>
                  <a:cubicBezTo>
                    <a:pt x="1144" y="191"/>
                    <a:pt x="1120" y="144"/>
                    <a:pt x="1096" y="120"/>
                  </a:cubicBezTo>
                  <a:cubicBezTo>
                    <a:pt x="1049" y="36"/>
                    <a:pt x="953" y="1"/>
                    <a:pt x="858"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8" name="Google Shape;2298;p38"/>
            <p:cNvSpPr/>
            <p:nvPr/>
          </p:nvSpPr>
          <p:spPr>
            <a:xfrm>
              <a:off x="7916150" y="3872068"/>
              <a:ext cx="42005" cy="40029"/>
            </a:xfrm>
            <a:custGeom>
              <a:avLst/>
              <a:gdLst/>
              <a:ahLst/>
              <a:cxnLst/>
              <a:rect l="l" t="t" r="r" b="b"/>
              <a:pathLst>
                <a:path w="680" h="648" extrusionOk="0">
                  <a:moveTo>
                    <a:pt x="326" y="0"/>
                  </a:moveTo>
                  <a:cubicBezTo>
                    <a:pt x="300" y="0"/>
                    <a:pt x="272" y="9"/>
                    <a:pt x="239" y="26"/>
                  </a:cubicBezTo>
                  <a:cubicBezTo>
                    <a:pt x="144" y="85"/>
                    <a:pt x="167" y="157"/>
                    <a:pt x="144" y="264"/>
                  </a:cubicBezTo>
                  <a:cubicBezTo>
                    <a:pt x="132" y="335"/>
                    <a:pt x="60" y="383"/>
                    <a:pt x="1" y="430"/>
                  </a:cubicBezTo>
                  <a:cubicBezTo>
                    <a:pt x="36" y="526"/>
                    <a:pt x="84" y="621"/>
                    <a:pt x="179" y="645"/>
                  </a:cubicBezTo>
                  <a:cubicBezTo>
                    <a:pt x="188" y="647"/>
                    <a:pt x="197" y="648"/>
                    <a:pt x="207" y="648"/>
                  </a:cubicBezTo>
                  <a:cubicBezTo>
                    <a:pt x="245" y="648"/>
                    <a:pt x="284" y="631"/>
                    <a:pt x="322" y="621"/>
                  </a:cubicBezTo>
                  <a:cubicBezTo>
                    <a:pt x="405" y="573"/>
                    <a:pt x="477" y="502"/>
                    <a:pt x="525" y="407"/>
                  </a:cubicBezTo>
                  <a:cubicBezTo>
                    <a:pt x="525" y="395"/>
                    <a:pt x="536" y="383"/>
                    <a:pt x="548" y="371"/>
                  </a:cubicBezTo>
                  <a:cubicBezTo>
                    <a:pt x="560" y="347"/>
                    <a:pt x="584" y="347"/>
                    <a:pt x="608" y="335"/>
                  </a:cubicBezTo>
                  <a:cubicBezTo>
                    <a:pt x="679" y="288"/>
                    <a:pt x="679" y="180"/>
                    <a:pt x="608" y="133"/>
                  </a:cubicBezTo>
                  <a:cubicBezTo>
                    <a:pt x="572" y="109"/>
                    <a:pt x="525" y="109"/>
                    <a:pt x="501" y="85"/>
                  </a:cubicBezTo>
                  <a:cubicBezTo>
                    <a:pt x="465" y="73"/>
                    <a:pt x="441" y="49"/>
                    <a:pt x="417" y="38"/>
                  </a:cubicBezTo>
                  <a:cubicBezTo>
                    <a:pt x="385" y="12"/>
                    <a:pt x="357" y="0"/>
                    <a:pt x="326"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9" name="Google Shape;2299;p38"/>
            <p:cNvSpPr/>
            <p:nvPr/>
          </p:nvSpPr>
          <p:spPr>
            <a:xfrm>
              <a:off x="8058845" y="3890229"/>
              <a:ext cx="55225" cy="52136"/>
            </a:xfrm>
            <a:custGeom>
              <a:avLst/>
              <a:gdLst/>
              <a:ahLst/>
              <a:cxnLst/>
              <a:rect l="l" t="t" r="r" b="b"/>
              <a:pathLst>
                <a:path w="894" h="844" extrusionOk="0">
                  <a:moveTo>
                    <a:pt x="426" y="1"/>
                  </a:moveTo>
                  <a:cubicBezTo>
                    <a:pt x="392" y="1"/>
                    <a:pt x="355" y="13"/>
                    <a:pt x="310" y="41"/>
                  </a:cubicBezTo>
                  <a:cubicBezTo>
                    <a:pt x="179" y="113"/>
                    <a:pt x="203" y="208"/>
                    <a:pt x="179" y="339"/>
                  </a:cubicBezTo>
                  <a:cubicBezTo>
                    <a:pt x="167" y="434"/>
                    <a:pt x="72" y="506"/>
                    <a:pt x="0" y="565"/>
                  </a:cubicBezTo>
                  <a:cubicBezTo>
                    <a:pt x="36" y="684"/>
                    <a:pt x="108" y="815"/>
                    <a:pt x="227" y="839"/>
                  </a:cubicBezTo>
                  <a:cubicBezTo>
                    <a:pt x="242" y="842"/>
                    <a:pt x="257" y="843"/>
                    <a:pt x="273" y="843"/>
                  </a:cubicBezTo>
                  <a:cubicBezTo>
                    <a:pt x="320" y="843"/>
                    <a:pt x="370" y="830"/>
                    <a:pt x="405" y="803"/>
                  </a:cubicBezTo>
                  <a:cubicBezTo>
                    <a:pt x="524" y="744"/>
                    <a:pt x="620" y="648"/>
                    <a:pt x="679" y="529"/>
                  </a:cubicBezTo>
                  <a:cubicBezTo>
                    <a:pt x="691" y="517"/>
                    <a:pt x="691" y="494"/>
                    <a:pt x="703" y="482"/>
                  </a:cubicBezTo>
                  <a:cubicBezTo>
                    <a:pt x="727" y="458"/>
                    <a:pt x="762" y="446"/>
                    <a:pt x="798" y="434"/>
                  </a:cubicBezTo>
                  <a:cubicBezTo>
                    <a:pt x="893" y="363"/>
                    <a:pt x="882" y="220"/>
                    <a:pt x="786" y="172"/>
                  </a:cubicBezTo>
                  <a:cubicBezTo>
                    <a:pt x="751" y="136"/>
                    <a:pt x="691" y="136"/>
                    <a:pt x="643" y="113"/>
                  </a:cubicBezTo>
                  <a:cubicBezTo>
                    <a:pt x="608" y="101"/>
                    <a:pt x="572" y="65"/>
                    <a:pt x="536" y="41"/>
                  </a:cubicBezTo>
                  <a:cubicBezTo>
                    <a:pt x="499" y="16"/>
                    <a:pt x="464" y="1"/>
                    <a:pt x="426"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00" name="Google Shape;2300;p38"/>
            <p:cNvSpPr/>
            <p:nvPr/>
          </p:nvSpPr>
          <p:spPr>
            <a:xfrm>
              <a:off x="7994848" y="3777988"/>
              <a:ext cx="35396" cy="36137"/>
            </a:xfrm>
            <a:custGeom>
              <a:avLst/>
              <a:gdLst/>
              <a:ahLst/>
              <a:cxnLst/>
              <a:rect l="l" t="t" r="r" b="b"/>
              <a:pathLst>
                <a:path w="573" h="585" extrusionOk="0">
                  <a:moveTo>
                    <a:pt x="167" y="1"/>
                  </a:moveTo>
                  <a:lnTo>
                    <a:pt x="167" y="1"/>
                  </a:lnTo>
                  <a:cubicBezTo>
                    <a:pt x="163" y="3"/>
                    <a:pt x="160" y="6"/>
                    <a:pt x="158" y="10"/>
                  </a:cubicBezTo>
                  <a:lnTo>
                    <a:pt x="158" y="10"/>
                  </a:lnTo>
                  <a:lnTo>
                    <a:pt x="167" y="1"/>
                  </a:lnTo>
                  <a:close/>
                  <a:moveTo>
                    <a:pt x="158" y="10"/>
                  </a:moveTo>
                  <a:lnTo>
                    <a:pt x="96" y="72"/>
                  </a:lnTo>
                  <a:cubicBezTo>
                    <a:pt x="24" y="156"/>
                    <a:pt x="1" y="287"/>
                    <a:pt x="48" y="394"/>
                  </a:cubicBezTo>
                  <a:cubicBezTo>
                    <a:pt x="72" y="489"/>
                    <a:pt x="144" y="572"/>
                    <a:pt x="239" y="584"/>
                  </a:cubicBezTo>
                  <a:cubicBezTo>
                    <a:pt x="310" y="584"/>
                    <a:pt x="370" y="548"/>
                    <a:pt x="417" y="501"/>
                  </a:cubicBezTo>
                  <a:cubicBezTo>
                    <a:pt x="465" y="453"/>
                    <a:pt x="489" y="394"/>
                    <a:pt x="513" y="334"/>
                  </a:cubicBezTo>
                  <a:cubicBezTo>
                    <a:pt x="548" y="263"/>
                    <a:pt x="572" y="179"/>
                    <a:pt x="536" y="108"/>
                  </a:cubicBezTo>
                  <a:cubicBezTo>
                    <a:pt x="536" y="72"/>
                    <a:pt x="513" y="37"/>
                    <a:pt x="477" y="25"/>
                  </a:cubicBezTo>
                  <a:cubicBezTo>
                    <a:pt x="470" y="21"/>
                    <a:pt x="462" y="20"/>
                    <a:pt x="453" y="20"/>
                  </a:cubicBezTo>
                  <a:cubicBezTo>
                    <a:pt x="433" y="20"/>
                    <a:pt x="410" y="28"/>
                    <a:pt x="394" y="37"/>
                  </a:cubicBezTo>
                  <a:cubicBezTo>
                    <a:pt x="346" y="48"/>
                    <a:pt x="298" y="60"/>
                    <a:pt x="251" y="72"/>
                  </a:cubicBezTo>
                  <a:cubicBezTo>
                    <a:pt x="235" y="72"/>
                    <a:pt x="219" y="78"/>
                    <a:pt x="203" y="78"/>
                  </a:cubicBezTo>
                  <a:cubicBezTo>
                    <a:pt x="195" y="78"/>
                    <a:pt x="187" y="76"/>
                    <a:pt x="179" y="72"/>
                  </a:cubicBezTo>
                  <a:cubicBezTo>
                    <a:pt x="160" y="62"/>
                    <a:pt x="148" y="29"/>
                    <a:pt x="158" y="1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01" name="Google Shape;2301;p38"/>
            <p:cNvSpPr/>
            <p:nvPr/>
          </p:nvSpPr>
          <p:spPr>
            <a:xfrm>
              <a:off x="8239777" y="3915556"/>
              <a:ext cx="34593" cy="35519"/>
            </a:xfrm>
            <a:custGeom>
              <a:avLst/>
              <a:gdLst/>
              <a:ahLst/>
              <a:cxnLst/>
              <a:rect l="l" t="t" r="r" b="b"/>
              <a:pathLst>
                <a:path w="560" h="575" extrusionOk="0">
                  <a:moveTo>
                    <a:pt x="155" y="0"/>
                  </a:moveTo>
                  <a:lnTo>
                    <a:pt x="96" y="60"/>
                  </a:lnTo>
                  <a:cubicBezTo>
                    <a:pt x="24" y="155"/>
                    <a:pt x="0" y="286"/>
                    <a:pt x="36" y="393"/>
                  </a:cubicBezTo>
                  <a:cubicBezTo>
                    <a:pt x="60" y="488"/>
                    <a:pt x="131" y="572"/>
                    <a:pt x="227" y="572"/>
                  </a:cubicBezTo>
                  <a:cubicBezTo>
                    <a:pt x="236" y="573"/>
                    <a:pt x="245" y="574"/>
                    <a:pt x="254" y="574"/>
                  </a:cubicBezTo>
                  <a:cubicBezTo>
                    <a:pt x="314" y="574"/>
                    <a:pt x="364" y="542"/>
                    <a:pt x="405" y="500"/>
                  </a:cubicBezTo>
                  <a:cubicBezTo>
                    <a:pt x="453" y="453"/>
                    <a:pt x="489" y="393"/>
                    <a:pt x="512" y="334"/>
                  </a:cubicBezTo>
                  <a:cubicBezTo>
                    <a:pt x="536" y="250"/>
                    <a:pt x="560" y="179"/>
                    <a:pt x="536" y="96"/>
                  </a:cubicBezTo>
                  <a:cubicBezTo>
                    <a:pt x="524" y="72"/>
                    <a:pt x="500" y="36"/>
                    <a:pt x="477" y="24"/>
                  </a:cubicBezTo>
                  <a:cubicBezTo>
                    <a:pt x="465" y="20"/>
                    <a:pt x="453" y="19"/>
                    <a:pt x="441" y="19"/>
                  </a:cubicBezTo>
                  <a:cubicBezTo>
                    <a:pt x="418" y="19"/>
                    <a:pt x="397" y="24"/>
                    <a:pt x="381" y="24"/>
                  </a:cubicBezTo>
                  <a:cubicBezTo>
                    <a:pt x="334" y="36"/>
                    <a:pt x="286" y="48"/>
                    <a:pt x="250" y="60"/>
                  </a:cubicBezTo>
                  <a:cubicBezTo>
                    <a:pt x="233" y="66"/>
                    <a:pt x="218" y="69"/>
                    <a:pt x="204" y="69"/>
                  </a:cubicBezTo>
                  <a:cubicBezTo>
                    <a:pt x="191" y="69"/>
                    <a:pt x="179" y="66"/>
                    <a:pt x="167" y="60"/>
                  </a:cubicBezTo>
                  <a:cubicBezTo>
                    <a:pt x="143" y="48"/>
                    <a:pt x="143" y="12"/>
                    <a:pt x="15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02" name="Google Shape;2302;p38"/>
            <p:cNvSpPr/>
            <p:nvPr/>
          </p:nvSpPr>
          <p:spPr>
            <a:xfrm>
              <a:off x="8154469" y="3956017"/>
              <a:ext cx="34593" cy="35334"/>
            </a:xfrm>
            <a:custGeom>
              <a:avLst/>
              <a:gdLst/>
              <a:ahLst/>
              <a:cxnLst/>
              <a:rect l="l" t="t" r="r" b="b"/>
              <a:pathLst>
                <a:path w="560" h="572" extrusionOk="0">
                  <a:moveTo>
                    <a:pt x="155" y="0"/>
                  </a:moveTo>
                  <a:lnTo>
                    <a:pt x="155" y="0"/>
                  </a:lnTo>
                  <a:cubicBezTo>
                    <a:pt x="150" y="3"/>
                    <a:pt x="146" y="6"/>
                    <a:pt x="144" y="11"/>
                  </a:cubicBezTo>
                  <a:lnTo>
                    <a:pt x="144" y="11"/>
                  </a:lnTo>
                  <a:lnTo>
                    <a:pt x="155" y="0"/>
                  </a:lnTo>
                  <a:close/>
                  <a:moveTo>
                    <a:pt x="144" y="11"/>
                  </a:moveTo>
                  <a:lnTo>
                    <a:pt x="96" y="60"/>
                  </a:lnTo>
                  <a:cubicBezTo>
                    <a:pt x="24" y="155"/>
                    <a:pt x="0" y="274"/>
                    <a:pt x="36" y="393"/>
                  </a:cubicBezTo>
                  <a:cubicBezTo>
                    <a:pt x="60" y="476"/>
                    <a:pt x="131" y="560"/>
                    <a:pt x="227" y="572"/>
                  </a:cubicBezTo>
                  <a:cubicBezTo>
                    <a:pt x="298" y="572"/>
                    <a:pt x="357" y="548"/>
                    <a:pt x="405" y="500"/>
                  </a:cubicBezTo>
                  <a:cubicBezTo>
                    <a:pt x="453" y="441"/>
                    <a:pt x="488" y="381"/>
                    <a:pt x="512" y="322"/>
                  </a:cubicBezTo>
                  <a:cubicBezTo>
                    <a:pt x="536" y="250"/>
                    <a:pt x="560" y="167"/>
                    <a:pt x="536" y="95"/>
                  </a:cubicBezTo>
                  <a:cubicBezTo>
                    <a:pt x="524" y="60"/>
                    <a:pt x="500" y="36"/>
                    <a:pt x="465" y="24"/>
                  </a:cubicBezTo>
                  <a:cubicBezTo>
                    <a:pt x="453" y="18"/>
                    <a:pt x="438" y="15"/>
                    <a:pt x="423" y="15"/>
                  </a:cubicBezTo>
                  <a:cubicBezTo>
                    <a:pt x="408" y="15"/>
                    <a:pt x="393" y="18"/>
                    <a:pt x="381" y="24"/>
                  </a:cubicBezTo>
                  <a:cubicBezTo>
                    <a:pt x="334" y="36"/>
                    <a:pt x="286" y="48"/>
                    <a:pt x="250" y="60"/>
                  </a:cubicBezTo>
                  <a:cubicBezTo>
                    <a:pt x="227" y="60"/>
                    <a:pt x="208" y="65"/>
                    <a:pt x="191" y="65"/>
                  </a:cubicBezTo>
                  <a:cubicBezTo>
                    <a:pt x="183" y="65"/>
                    <a:pt x="175" y="64"/>
                    <a:pt x="167" y="60"/>
                  </a:cubicBezTo>
                  <a:cubicBezTo>
                    <a:pt x="148" y="50"/>
                    <a:pt x="137" y="27"/>
                    <a:pt x="144" y="1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03" name="Google Shape;2303;p38"/>
            <p:cNvSpPr/>
            <p:nvPr/>
          </p:nvSpPr>
          <p:spPr>
            <a:xfrm>
              <a:off x="8278014" y="3430886"/>
              <a:ext cx="34654" cy="35457"/>
            </a:xfrm>
            <a:custGeom>
              <a:avLst/>
              <a:gdLst/>
              <a:ahLst/>
              <a:cxnLst/>
              <a:rect l="l" t="t" r="r" b="b"/>
              <a:pathLst>
                <a:path w="561" h="574" extrusionOk="0">
                  <a:moveTo>
                    <a:pt x="155" y="0"/>
                  </a:moveTo>
                  <a:lnTo>
                    <a:pt x="155" y="0"/>
                  </a:lnTo>
                  <a:cubicBezTo>
                    <a:pt x="152" y="2"/>
                    <a:pt x="149" y="4"/>
                    <a:pt x="147" y="7"/>
                  </a:cubicBezTo>
                  <a:lnTo>
                    <a:pt x="147" y="7"/>
                  </a:lnTo>
                  <a:lnTo>
                    <a:pt x="155" y="0"/>
                  </a:lnTo>
                  <a:close/>
                  <a:moveTo>
                    <a:pt x="147" y="7"/>
                  </a:moveTo>
                  <a:lnTo>
                    <a:pt x="84" y="60"/>
                  </a:lnTo>
                  <a:cubicBezTo>
                    <a:pt x="24" y="155"/>
                    <a:pt x="1" y="286"/>
                    <a:pt x="36" y="393"/>
                  </a:cubicBezTo>
                  <a:cubicBezTo>
                    <a:pt x="60" y="488"/>
                    <a:pt x="132" y="572"/>
                    <a:pt x="227" y="572"/>
                  </a:cubicBezTo>
                  <a:cubicBezTo>
                    <a:pt x="236" y="573"/>
                    <a:pt x="245" y="574"/>
                    <a:pt x="254" y="574"/>
                  </a:cubicBezTo>
                  <a:cubicBezTo>
                    <a:pt x="314" y="574"/>
                    <a:pt x="364" y="541"/>
                    <a:pt x="405" y="500"/>
                  </a:cubicBezTo>
                  <a:cubicBezTo>
                    <a:pt x="453" y="453"/>
                    <a:pt x="489" y="393"/>
                    <a:pt x="513" y="322"/>
                  </a:cubicBezTo>
                  <a:cubicBezTo>
                    <a:pt x="536" y="250"/>
                    <a:pt x="560" y="167"/>
                    <a:pt x="536" y="95"/>
                  </a:cubicBezTo>
                  <a:cubicBezTo>
                    <a:pt x="524" y="72"/>
                    <a:pt x="501" y="36"/>
                    <a:pt x="465" y="24"/>
                  </a:cubicBezTo>
                  <a:cubicBezTo>
                    <a:pt x="457" y="20"/>
                    <a:pt x="448" y="19"/>
                    <a:pt x="438" y="19"/>
                  </a:cubicBezTo>
                  <a:cubicBezTo>
                    <a:pt x="419" y="19"/>
                    <a:pt x="397" y="24"/>
                    <a:pt x="382" y="24"/>
                  </a:cubicBezTo>
                  <a:cubicBezTo>
                    <a:pt x="334" y="36"/>
                    <a:pt x="286" y="48"/>
                    <a:pt x="239" y="60"/>
                  </a:cubicBezTo>
                  <a:cubicBezTo>
                    <a:pt x="227" y="66"/>
                    <a:pt x="215" y="69"/>
                    <a:pt x="203" y="69"/>
                  </a:cubicBezTo>
                  <a:cubicBezTo>
                    <a:pt x="191" y="69"/>
                    <a:pt x="179" y="66"/>
                    <a:pt x="167" y="60"/>
                  </a:cubicBezTo>
                  <a:cubicBezTo>
                    <a:pt x="147" y="50"/>
                    <a:pt x="136" y="23"/>
                    <a:pt x="147" y="7"/>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04" name="Google Shape;2304;p38"/>
            <p:cNvSpPr/>
            <p:nvPr/>
          </p:nvSpPr>
          <p:spPr>
            <a:xfrm>
              <a:off x="7710200" y="2735509"/>
              <a:ext cx="342837" cy="299720"/>
            </a:xfrm>
            <a:custGeom>
              <a:avLst/>
              <a:gdLst/>
              <a:ahLst/>
              <a:cxnLst/>
              <a:rect l="l" t="t" r="r" b="b"/>
              <a:pathLst>
                <a:path w="5550" h="4852" extrusionOk="0">
                  <a:moveTo>
                    <a:pt x="430" y="1827"/>
                  </a:moveTo>
                  <a:cubicBezTo>
                    <a:pt x="430" y="1937"/>
                    <a:pt x="415" y="2011"/>
                    <a:pt x="393" y="2079"/>
                  </a:cubicBezTo>
                  <a:lnTo>
                    <a:pt x="393" y="2079"/>
                  </a:lnTo>
                  <a:lnTo>
                    <a:pt x="430" y="1827"/>
                  </a:lnTo>
                  <a:close/>
                  <a:moveTo>
                    <a:pt x="2577" y="1"/>
                  </a:moveTo>
                  <a:cubicBezTo>
                    <a:pt x="1928" y="1"/>
                    <a:pt x="1243" y="155"/>
                    <a:pt x="799" y="518"/>
                  </a:cubicBezTo>
                  <a:cubicBezTo>
                    <a:pt x="513" y="756"/>
                    <a:pt x="287" y="1184"/>
                    <a:pt x="227" y="1565"/>
                  </a:cubicBezTo>
                  <a:cubicBezTo>
                    <a:pt x="196" y="1734"/>
                    <a:pt x="146" y="2208"/>
                    <a:pt x="282" y="2358"/>
                  </a:cubicBezTo>
                  <a:lnTo>
                    <a:pt x="282" y="2358"/>
                  </a:lnTo>
                  <a:cubicBezTo>
                    <a:pt x="199" y="2561"/>
                    <a:pt x="82" y="2783"/>
                    <a:pt x="49" y="2994"/>
                  </a:cubicBezTo>
                  <a:cubicBezTo>
                    <a:pt x="1" y="3268"/>
                    <a:pt x="84" y="3589"/>
                    <a:pt x="120" y="3875"/>
                  </a:cubicBezTo>
                  <a:cubicBezTo>
                    <a:pt x="120" y="3816"/>
                    <a:pt x="132" y="3756"/>
                    <a:pt x="144" y="3697"/>
                  </a:cubicBezTo>
                  <a:cubicBezTo>
                    <a:pt x="203" y="3863"/>
                    <a:pt x="263" y="4030"/>
                    <a:pt x="334" y="4185"/>
                  </a:cubicBezTo>
                  <a:cubicBezTo>
                    <a:pt x="346" y="4173"/>
                    <a:pt x="358" y="4149"/>
                    <a:pt x="370" y="4137"/>
                  </a:cubicBezTo>
                  <a:cubicBezTo>
                    <a:pt x="477" y="4363"/>
                    <a:pt x="572" y="4494"/>
                    <a:pt x="799" y="4601"/>
                  </a:cubicBezTo>
                  <a:cubicBezTo>
                    <a:pt x="918" y="4649"/>
                    <a:pt x="1061" y="4780"/>
                    <a:pt x="1180" y="4828"/>
                  </a:cubicBezTo>
                  <a:cubicBezTo>
                    <a:pt x="1231" y="4845"/>
                    <a:pt x="1288" y="4852"/>
                    <a:pt x="1347" y="4852"/>
                  </a:cubicBezTo>
                  <a:cubicBezTo>
                    <a:pt x="1533" y="4852"/>
                    <a:pt x="1746" y="4783"/>
                    <a:pt x="1918" y="4756"/>
                  </a:cubicBezTo>
                  <a:cubicBezTo>
                    <a:pt x="2007" y="4741"/>
                    <a:pt x="2095" y="4736"/>
                    <a:pt x="2183" y="4736"/>
                  </a:cubicBezTo>
                  <a:cubicBezTo>
                    <a:pt x="2457" y="4736"/>
                    <a:pt x="2729" y="4790"/>
                    <a:pt x="3009" y="4790"/>
                  </a:cubicBezTo>
                  <a:cubicBezTo>
                    <a:pt x="3073" y="4790"/>
                    <a:pt x="3138" y="4787"/>
                    <a:pt x="3204" y="4780"/>
                  </a:cubicBezTo>
                  <a:cubicBezTo>
                    <a:pt x="3585" y="4732"/>
                    <a:pt x="4132" y="4756"/>
                    <a:pt x="4466" y="4590"/>
                  </a:cubicBezTo>
                  <a:cubicBezTo>
                    <a:pt x="5049" y="4280"/>
                    <a:pt x="5454" y="3732"/>
                    <a:pt x="5490" y="3077"/>
                  </a:cubicBezTo>
                  <a:cubicBezTo>
                    <a:pt x="5549" y="1744"/>
                    <a:pt x="5121" y="791"/>
                    <a:pt x="3847" y="232"/>
                  </a:cubicBezTo>
                  <a:cubicBezTo>
                    <a:pt x="3518" y="85"/>
                    <a:pt x="3057" y="1"/>
                    <a:pt x="2577"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05" name="Google Shape;2305;p38"/>
            <p:cNvSpPr/>
            <p:nvPr/>
          </p:nvSpPr>
          <p:spPr>
            <a:xfrm>
              <a:off x="7733055" y="2767507"/>
              <a:ext cx="276555" cy="340119"/>
            </a:xfrm>
            <a:custGeom>
              <a:avLst/>
              <a:gdLst/>
              <a:ahLst/>
              <a:cxnLst/>
              <a:rect l="l" t="t" r="r" b="b"/>
              <a:pathLst>
                <a:path w="4477" h="5506" extrusionOk="0">
                  <a:moveTo>
                    <a:pt x="1989" y="0"/>
                  </a:moveTo>
                  <a:cubicBezTo>
                    <a:pt x="1702" y="0"/>
                    <a:pt x="1422" y="41"/>
                    <a:pt x="1179" y="131"/>
                  </a:cubicBezTo>
                  <a:cubicBezTo>
                    <a:pt x="691" y="309"/>
                    <a:pt x="441" y="762"/>
                    <a:pt x="238" y="1214"/>
                  </a:cubicBezTo>
                  <a:cubicBezTo>
                    <a:pt x="167" y="1381"/>
                    <a:pt x="107" y="1512"/>
                    <a:pt x="131" y="1702"/>
                  </a:cubicBezTo>
                  <a:cubicBezTo>
                    <a:pt x="155" y="1893"/>
                    <a:pt x="238" y="2095"/>
                    <a:pt x="214" y="2286"/>
                  </a:cubicBezTo>
                  <a:cubicBezTo>
                    <a:pt x="167" y="2643"/>
                    <a:pt x="0" y="2964"/>
                    <a:pt x="155" y="3345"/>
                  </a:cubicBezTo>
                  <a:cubicBezTo>
                    <a:pt x="238" y="3536"/>
                    <a:pt x="357" y="3726"/>
                    <a:pt x="441" y="3929"/>
                  </a:cubicBezTo>
                  <a:cubicBezTo>
                    <a:pt x="524" y="4131"/>
                    <a:pt x="572" y="4334"/>
                    <a:pt x="643" y="4536"/>
                  </a:cubicBezTo>
                  <a:cubicBezTo>
                    <a:pt x="822" y="5024"/>
                    <a:pt x="1179" y="5453"/>
                    <a:pt x="1738" y="5500"/>
                  </a:cubicBezTo>
                  <a:cubicBezTo>
                    <a:pt x="1787" y="5503"/>
                    <a:pt x="1836" y="5505"/>
                    <a:pt x="1886" y="5505"/>
                  </a:cubicBezTo>
                  <a:cubicBezTo>
                    <a:pt x="2405" y="5505"/>
                    <a:pt x="3012" y="5336"/>
                    <a:pt x="3381" y="4988"/>
                  </a:cubicBezTo>
                  <a:cubicBezTo>
                    <a:pt x="3727" y="4655"/>
                    <a:pt x="3893" y="4179"/>
                    <a:pt x="4084" y="3750"/>
                  </a:cubicBezTo>
                  <a:cubicBezTo>
                    <a:pt x="4274" y="3333"/>
                    <a:pt x="4358" y="2976"/>
                    <a:pt x="4393" y="2512"/>
                  </a:cubicBezTo>
                  <a:cubicBezTo>
                    <a:pt x="4477" y="1655"/>
                    <a:pt x="4322" y="881"/>
                    <a:pt x="3536" y="404"/>
                  </a:cubicBezTo>
                  <a:cubicBezTo>
                    <a:pt x="3128" y="153"/>
                    <a:pt x="2544" y="0"/>
                    <a:pt x="1989" y="0"/>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306" name="Google Shape;2306;p38"/>
            <p:cNvSpPr/>
            <p:nvPr/>
          </p:nvSpPr>
          <p:spPr>
            <a:xfrm>
              <a:off x="7773455" y="3007248"/>
              <a:ext cx="169998" cy="65479"/>
            </a:xfrm>
            <a:custGeom>
              <a:avLst/>
              <a:gdLst/>
              <a:ahLst/>
              <a:cxnLst/>
              <a:rect l="l" t="t" r="r" b="b"/>
              <a:pathLst>
                <a:path w="2752" h="1060" extrusionOk="0">
                  <a:moveTo>
                    <a:pt x="1322" y="500"/>
                  </a:moveTo>
                  <a:lnTo>
                    <a:pt x="1322" y="643"/>
                  </a:lnTo>
                  <a:cubicBezTo>
                    <a:pt x="1307" y="635"/>
                    <a:pt x="1292" y="618"/>
                    <a:pt x="1277" y="604"/>
                  </a:cubicBezTo>
                  <a:lnTo>
                    <a:pt x="1277" y="604"/>
                  </a:lnTo>
                  <a:cubicBezTo>
                    <a:pt x="1298" y="578"/>
                    <a:pt x="1313" y="544"/>
                    <a:pt x="1322" y="500"/>
                  </a:cubicBezTo>
                  <a:close/>
                  <a:moveTo>
                    <a:pt x="739" y="1"/>
                  </a:moveTo>
                  <a:cubicBezTo>
                    <a:pt x="646" y="1"/>
                    <a:pt x="555" y="19"/>
                    <a:pt x="465" y="72"/>
                  </a:cubicBezTo>
                  <a:cubicBezTo>
                    <a:pt x="215" y="214"/>
                    <a:pt x="1" y="619"/>
                    <a:pt x="37" y="917"/>
                  </a:cubicBezTo>
                  <a:cubicBezTo>
                    <a:pt x="84" y="881"/>
                    <a:pt x="144" y="881"/>
                    <a:pt x="179" y="869"/>
                  </a:cubicBezTo>
                  <a:cubicBezTo>
                    <a:pt x="179" y="917"/>
                    <a:pt x="203" y="1000"/>
                    <a:pt x="191" y="1060"/>
                  </a:cubicBezTo>
                  <a:cubicBezTo>
                    <a:pt x="299" y="857"/>
                    <a:pt x="537" y="738"/>
                    <a:pt x="751" y="703"/>
                  </a:cubicBezTo>
                  <a:cubicBezTo>
                    <a:pt x="793" y="696"/>
                    <a:pt x="837" y="694"/>
                    <a:pt x="883" y="694"/>
                  </a:cubicBezTo>
                  <a:cubicBezTo>
                    <a:pt x="920" y="694"/>
                    <a:pt x="957" y="695"/>
                    <a:pt x="994" y="695"/>
                  </a:cubicBezTo>
                  <a:cubicBezTo>
                    <a:pt x="1102" y="695"/>
                    <a:pt x="1204" y="686"/>
                    <a:pt x="1267" y="616"/>
                  </a:cubicBezTo>
                  <a:lnTo>
                    <a:pt x="1267" y="616"/>
                  </a:lnTo>
                  <a:cubicBezTo>
                    <a:pt x="1317" y="693"/>
                    <a:pt x="1395" y="659"/>
                    <a:pt x="1501" y="691"/>
                  </a:cubicBezTo>
                  <a:cubicBezTo>
                    <a:pt x="1608" y="726"/>
                    <a:pt x="1692" y="786"/>
                    <a:pt x="1799" y="822"/>
                  </a:cubicBezTo>
                  <a:cubicBezTo>
                    <a:pt x="1882" y="851"/>
                    <a:pt x="2007" y="884"/>
                    <a:pt x="2120" y="884"/>
                  </a:cubicBezTo>
                  <a:cubicBezTo>
                    <a:pt x="2233" y="884"/>
                    <a:pt x="2334" y="851"/>
                    <a:pt x="2370" y="750"/>
                  </a:cubicBezTo>
                  <a:cubicBezTo>
                    <a:pt x="2442" y="798"/>
                    <a:pt x="2513" y="869"/>
                    <a:pt x="2585" y="893"/>
                  </a:cubicBezTo>
                  <a:cubicBezTo>
                    <a:pt x="2585" y="869"/>
                    <a:pt x="2585" y="845"/>
                    <a:pt x="2596" y="822"/>
                  </a:cubicBezTo>
                  <a:cubicBezTo>
                    <a:pt x="2620" y="857"/>
                    <a:pt x="2680" y="917"/>
                    <a:pt x="2715" y="953"/>
                  </a:cubicBezTo>
                  <a:cubicBezTo>
                    <a:pt x="2751" y="655"/>
                    <a:pt x="2549" y="250"/>
                    <a:pt x="2263" y="95"/>
                  </a:cubicBezTo>
                  <a:cubicBezTo>
                    <a:pt x="2172" y="50"/>
                    <a:pt x="2078" y="34"/>
                    <a:pt x="1982" y="34"/>
                  </a:cubicBezTo>
                  <a:cubicBezTo>
                    <a:pt x="1791" y="34"/>
                    <a:pt x="1592" y="96"/>
                    <a:pt x="1393" y="96"/>
                  </a:cubicBezTo>
                  <a:cubicBezTo>
                    <a:pt x="1381" y="96"/>
                    <a:pt x="1370" y="96"/>
                    <a:pt x="1358" y="95"/>
                  </a:cubicBezTo>
                  <a:cubicBezTo>
                    <a:pt x="1146" y="87"/>
                    <a:pt x="940" y="1"/>
                    <a:pt x="739"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07" name="Google Shape;2307;p38"/>
            <p:cNvSpPr/>
            <p:nvPr/>
          </p:nvSpPr>
          <p:spPr>
            <a:xfrm>
              <a:off x="7738924" y="2881355"/>
              <a:ext cx="118480" cy="49974"/>
            </a:xfrm>
            <a:custGeom>
              <a:avLst/>
              <a:gdLst/>
              <a:ahLst/>
              <a:cxnLst/>
              <a:rect l="l" t="t" r="r" b="b"/>
              <a:pathLst>
                <a:path w="1918" h="809" extrusionOk="0">
                  <a:moveTo>
                    <a:pt x="235" y="1"/>
                  </a:moveTo>
                  <a:cubicBezTo>
                    <a:pt x="148" y="1"/>
                    <a:pt x="73" y="31"/>
                    <a:pt x="22" y="115"/>
                  </a:cubicBezTo>
                  <a:lnTo>
                    <a:pt x="22" y="115"/>
                  </a:lnTo>
                  <a:cubicBezTo>
                    <a:pt x="15" y="113"/>
                    <a:pt x="7" y="111"/>
                    <a:pt x="0" y="109"/>
                  </a:cubicBezTo>
                  <a:lnTo>
                    <a:pt x="0" y="157"/>
                  </a:lnTo>
                  <a:cubicBezTo>
                    <a:pt x="7" y="142"/>
                    <a:pt x="14" y="128"/>
                    <a:pt x="22" y="115"/>
                  </a:cubicBezTo>
                  <a:lnTo>
                    <a:pt x="22" y="115"/>
                  </a:lnTo>
                  <a:cubicBezTo>
                    <a:pt x="195" y="162"/>
                    <a:pt x="387" y="221"/>
                    <a:pt x="524" y="335"/>
                  </a:cubicBezTo>
                  <a:cubicBezTo>
                    <a:pt x="703" y="478"/>
                    <a:pt x="786" y="681"/>
                    <a:pt x="1012" y="764"/>
                  </a:cubicBezTo>
                  <a:cubicBezTo>
                    <a:pt x="1100" y="795"/>
                    <a:pt x="1201" y="808"/>
                    <a:pt x="1304" y="808"/>
                  </a:cubicBezTo>
                  <a:cubicBezTo>
                    <a:pt x="1439" y="808"/>
                    <a:pt x="1576" y="786"/>
                    <a:pt x="1691" y="752"/>
                  </a:cubicBezTo>
                  <a:cubicBezTo>
                    <a:pt x="1727" y="669"/>
                    <a:pt x="1750" y="597"/>
                    <a:pt x="1774" y="514"/>
                  </a:cubicBezTo>
                  <a:lnTo>
                    <a:pt x="1774" y="514"/>
                  </a:lnTo>
                  <a:cubicBezTo>
                    <a:pt x="1762" y="526"/>
                    <a:pt x="1739" y="526"/>
                    <a:pt x="1727" y="526"/>
                  </a:cubicBezTo>
                  <a:cubicBezTo>
                    <a:pt x="1810" y="478"/>
                    <a:pt x="1917" y="371"/>
                    <a:pt x="1870" y="264"/>
                  </a:cubicBezTo>
                  <a:lnTo>
                    <a:pt x="1870" y="264"/>
                  </a:lnTo>
                  <a:cubicBezTo>
                    <a:pt x="1742" y="313"/>
                    <a:pt x="1601" y="334"/>
                    <a:pt x="1457" y="334"/>
                  </a:cubicBezTo>
                  <a:cubicBezTo>
                    <a:pt x="1253" y="334"/>
                    <a:pt x="1045" y="291"/>
                    <a:pt x="869" y="228"/>
                  </a:cubicBezTo>
                  <a:cubicBezTo>
                    <a:pt x="716" y="180"/>
                    <a:pt x="443" y="1"/>
                    <a:pt x="235"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08" name="Google Shape;2308;p38"/>
            <p:cNvSpPr/>
            <p:nvPr/>
          </p:nvSpPr>
          <p:spPr>
            <a:xfrm>
              <a:off x="7878654" y="2865294"/>
              <a:ext cx="110387" cy="53619"/>
            </a:xfrm>
            <a:custGeom>
              <a:avLst/>
              <a:gdLst/>
              <a:ahLst/>
              <a:cxnLst/>
              <a:rect l="l" t="t" r="r" b="b"/>
              <a:pathLst>
                <a:path w="1787" h="868" extrusionOk="0">
                  <a:moveTo>
                    <a:pt x="1765" y="792"/>
                  </a:moveTo>
                  <a:cubicBezTo>
                    <a:pt x="1766" y="809"/>
                    <a:pt x="1765" y="827"/>
                    <a:pt x="1763" y="846"/>
                  </a:cubicBezTo>
                  <a:lnTo>
                    <a:pt x="1786" y="798"/>
                  </a:lnTo>
                  <a:cubicBezTo>
                    <a:pt x="1779" y="796"/>
                    <a:pt x="1772" y="794"/>
                    <a:pt x="1765" y="792"/>
                  </a:cubicBezTo>
                  <a:close/>
                  <a:moveTo>
                    <a:pt x="108" y="0"/>
                  </a:moveTo>
                  <a:cubicBezTo>
                    <a:pt x="0" y="72"/>
                    <a:pt x="48" y="214"/>
                    <a:pt x="96" y="298"/>
                  </a:cubicBezTo>
                  <a:cubicBezTo>
                    <a:pt x="72" y="286"/>
                    <a:pt x="60" y="286"/>
                    <a:pt x="48" y="262"/>
                  </a:cubicBezTo>
                  <a:cubicBezTo>
                    <a:pt x="36" y="345"/>
                    <a:pt x="12" y="429"/>
                    <a:pt x="0" y="512"/>
                  </a:cubicBezTo>
                  <a:cubicBezTo>
                    <a:pt x="155" y="667"/>
                    <a:pt x="370" y="822"/>
                    <a:pt x="596" y="857"/>
                  </a:cubicBezTo>
                  <a:cubicBezTo>
                    <a:pt x="629" y="864"/>
                    <a:pt x="661" y="867"/>
                    <a:pt x="692" y="867"/>
                  </a:cubicBezTo>
                  <a:cubicBezTo>
                    <a:pt x="882" y="867"/>
                    <a:pt x="1032" y="757"/>
                    <a:pt x="1227" y="726"/>
                  </a:cubicBezTo>
                  <a:cubicBezTo>
                    <a:pt x="1265" y="719"/>
                    <a:pt x="1304" y="716"/>
                    <a:pt x="1345" y="716"/>
                  </a:cubicBezTo>
                  <a:cubicBezTo>
                    <a:pt x="1486" y="716"/>
                    <a:pt x="1638" y="756"/>
                    <a:pt x="1765" y="792"/>
                  </a:cubicBezTo>
                  <a:lnTo>
                    <a:pt x="1765" y="792"/>
                  </a:lnTo>
                  <a:cubicBezTo>
                    <a:pt x="1752" y="459"/>
                    <a:pt x="1192" y="522"/>
                    <a:pt x="977" y="476"/>
                  </a:cubicBezTo>
                  <a:cubicBezTo>
                    <a:pt x="667" y="405"/>
                    <a:pt x="298" y="250"/>
                    <a:pt x="108"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09" name="Google Shape;2309;p38"/>
            <p:cNvSpPr/>
            <p:nvPr/>
          </p:nvSpPr>
          <p:spPr>
            <a:xfrm>
              <a:off x="7786736" y="2910141"/>
              <a:ext cx="19149" cy="44229"/>
            </a:xfrm>
            <a:custGeom>
              <a:avLst/>
              <a:gdLst/>
              <a:ahLst/>
              <a:cxnLst/>
              <a:rect l="l" t="t" r="r" b="b"/>
              <a:pathLst>
                <a:path w="310" h="716" extrusionOk="0">
                  <a:moveTo>
                    <a:pt x="155" y="0"/>
                  </a:moveTo>
                  <a:cubicBezTo>
                    <a:pt x="72" y="0"/>
                    <a:pt x="0" y="167"/>
                    <a:pt x="12" y="358"/>
                  </a:cubicBezTo>
                  <a:cubicBezTo>
                    <a:pt x="12" y="553"/>
                    <a:pt x="79" y="715"/>
                    <a:pt x="158" y="715"/>
                  </a:cubicBezTo>
                  <a:cubicBezTo>
                    <a:pt x="161" y="715"/>
                    <a:pt x="164" y="715"/>
                    <a:pt x="167" y="715"/>
                  </a:cubicBezTo>
                  <a:cubicBezTo>
                    <a:pt x="250" y="715"/>
                    <a:pt x="310" y="560"/>
                    <a:pt x="310" y="358"/>
                  </a:cubicBezTo>
                  <a:cubicBezTo>
                    <a:pt x="298" y="155"/>
                    <a:pt x="238" y="0"/>
                    <a:pt x="155"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310" name="Google Shape;2310;p38"/>
            <p:cNvSpPr/>
            <p:nvPr/>
          </p:nvSpPr>
          <p:spPr>
            <a:xfrm>
              <a:off x="7915409" y="2909400"/>
              <a:ext cx="19211" cy="44229"/>
            </a:xfrm>
            <a:custGeom>
              <a:avLst/>
              <a:gdLst/>
              <a:ahLst/>
              <a:cxnLst/>
              <a:rect l="l" t="t" r="r" b="b"/>
              <a:pathLst>
                <a:path w="311" h="716" extrusionOk="0">
                  <a:moveTo>
                    <a:pt x="156" y="1"/>
                  </a:moveTo>
                  <a:cubicBezTo>
                    <a:pt x="72" y="1"/>
                    <a:pt x="1" y="167"/>
                    <a:pt x="13" y="358"/>
                  </a:cubicBezTo>
                  <a:cubicBezTo>
                    <a:pt x="13" y="553"/>
                    <a:pt x="79" y="716"/>
                    <a:pt x="159" y="716"/>
                  </a:cubicBezTo>
                  <a:cubicBezTo>
                    <a:pt x="162" y="716"/>
                    <a:pt x="165" y="715"/>
                    <a:pt x="167" y="715"/>
                  </a:cubicBezTo>
                  <a:cubicBezTo>
                    <a:pt x="251" y="715"/>
                    <a:pt x="310" y="560"/>
                    <a:pt x="310" y="358"/>
                  </a:cubicBezTo>
                  <a:cubicBezTo>
                    <a:pt x="298" y="155"/>
                    <a:pt x="227" y="1"/>
                    <a:pt x="156"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311" name="Google Shape;2311;p38"/>
            <p:cNvSpPr/>
            <p:nvPr/>
          </p:nvSpPr>
          <p:spPr>
            <a:xfrm>
              <a:off x="7824232" y="2938556"/>
              <a:ext cx="74312" cy="73880"/>
            </a:xfrm>
            <a:custGeom>
              <a:avLst/>
              <a:gdLst/>
              <a:ahLst/>
              <a:cxnLst/>
              <a:rect l="l" t="t" r="r" b="b"/>
              <a:pathLst>
                <a:path w="1203" h="1196" extrusionOk="0">
                  <a:moveTo>
                    <a:pt x="305" y="0"/>
                  </a:moveTo>
                  <a:cubicBezTo>
                    <a:pt x="299" y="0"/>
                    <a:pt x="293" y="2"/>
                    <a:pt x="286" y="5"/>
                  </a:cubicBezTo>
                  <a:cubicBezTo>
                    <a:pt x="262" y="5"/>
                    <a:pt x="239" y="41"/>
                    <a:pt x="250" y="64"/>
                  </a:cubicBezTo>
                  <a:cubicBezTo>
                    <a:pt x="298" y="207"/>
                    <a:pt x="286" y="410"/>
                    <a:pt x="227" y="541"/>
                  </a:cubicBezTo>
                  <a:cubicBezTo>
                    <a:pt x="203" y="576"/>
                    <a:pt x="179" y="612"/>
                    <a:pt x="155" y="648"/>
                  </a:cubicBezTo>
                  <a:cubicBezTo>
                    <a:pt x="84" y="755"/>
                    <a:pt x="0" y="898"/>
                    <a:pt x="167" y="1041"/>
                  </a:cubicBezTo>
                  <a:cubicBezTo>
                    <a:pt x="262" y="1124"/>
                    <a:pt x="429" y="1184"/>
                    <a:pt x="596" y="1195"/>
                  </a:cubicBezTo>
                  <a:cubicBezTo>
                    <a:pt x="715" y="1195"/>
                    <a:pt x="834" y="1184"/>
                    <a:pt x="929" y="1160"/>
                  </a:cubicBezTo>
                  <a:cubicBezTo>
                    <a:pt x="1084" y="1100"/>
                    <a:pt x="1179" y="1005"/>
                    <a:pt x="1203" y="874"/>
                  </a:cubicBezTo>
                  <a:cubicBezTo>
                    <a:pt x="1203" y="838"/>
                    <a:pt x="1191" y="814"/>
                    <a:pt x="1167" y="814"/>
                  </a:cubicBezTo>
                  <a:cubicBezTo>
                    <a:pt x="1163" y="812"/>
                    <a:pt x="1158" y="811"/>
                    <a:pt x="1153" y="811"/>
                  </a:cubicBezTo>
                  <a:cubicBezTo>
                    <a:pt x="1131" y="811"/>
                    <a:pt x="1108" y="831"/>
                    <a:pt x="1108" y="850"/>
                  </a:cubicBezTo>
                  <a:cubicBezTo>
                    <a:pt x="1084" y="945"/>
                    <a:pt x="1012" y="1017"/>
                    <a:pt x="893" y="1064"/>
                  </a:cubicBezTo>
                  <a:cubicBezTo>
                    <a:pt x="828" y="1087"/>
                    <a:pt x="751" y="1098"/>
                    <a:pt x="672" y="1098"/>
                  </a:cubicBezTo>
                  <a:cubicBezTo>
                    <a:pt x="503" y="1098"/>
                    <a:pt x="324" y="1050"/>
                    <a:pt x="227" y="969"/>
                  </a:cubicBezTo>
                  <a:cubicBezTo>
                    <a:pt x="131" y="886"/>
                    <a:pt x="167" y="826"/>
                    <a:pt x="239" y="707"/>
                  </a:cubicBezTo>
                  <a:cubicBezTo>
                    <a:pt x="262" y="660"/>
                    <a:pt x="298" y="624"/>
                    <a:pt x="310" y="576"/>
                  </a:cubicBezTo>
                  <a:cubicBezTo>
                    <a:pt x="381" y="433"/>
                    <a:pt x="393" y="207"/>
                    <a:pt x="346" y="29"/>
                  </a:cubicBezTo>
                  <a:cubicBezTo>
                    <a:pt x="337" y="11"/>
                    <a:pt x="322" y="0"/>
                    <a:pt x="305"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12" name="Google Shape;2312;p38"/>
            <p:cNvSpPr/>
            <p:nvPr/>
          </p:nvSpPr>
          <p:spPr>
            <a:xfrm>
              <a:off x="7716130" y="2939359"/>
              <a:ext cx="309666" cy="248573"/>
            </a:xfrm>
            <a:custGeom>
              <a:avLst/>
              <a:gdLst/>
              <a:ahLst/>
              <a:cxnLst/>
              <a:rect l="l" t="t" r="r" b="b"/>
              <a:pathLst>
                <a:path w="5013" h="4024" extrusionOk="0">
                  <a:moveTo>
                    <a:pt x="4792" y="0"/>
                  </a:moveTo>
                  <a:cubicBezTo>
                    <a:pt x="4790" y="0"/>
                    <a:pt x="4788" y="1"/>
                    <a:pt x="4786" y="4"/>
                  </a:cubicBezTo>
                  <a:cubicBezTo>
                    <a:pt x="4477" y="373"/>
                    <a:pt x="4239" y="801"/>
                    <a:pt x="4084" y="1254"/>
                  </a:cubicBezTo>
                  <a:cubicBezTo>
                    <a:pt x="3882" y="1766"/>
                    <a:pt x="3251" y="2087"/>
                    <a:pt x="2727" y="2135"/>
                  </a:cubicBezTo>
                  <a:cubicBezTo>
                    <a:pt x="2541" y="2150"/>
                    <a:pt x="2355" y="2166"/>
                    <a:pt x="2172" y="2166"/>
                  </a:cubicBezTo>
                  <a:cubicBezTo>
                    <a:pt x="1931" y="2166"/>
                    <a:pt x="1694" y="2139"/>
                    <a:pt x="1465" y="2052"/>
                  </a:cubicBezTo>
                  <a:cubicBezTo>
                    <a:pt x="1143" y="1921"/>
                    <a:pt x="1096" y="1635"/>
                    <a:pt x="965" y="1361"/>
                  </a:cubicBezTo>
                  <a:cubicBezTo>
                    <a:pt x="846" y="1099"/>
                    <a:pt x="750" y="861"/>
                    <a:pt x="560" y="647"/>
                  </a:cubicBezTo>
                  <a:cubicBezTo>
                    <a:pt x="381" y="456"/>
                    <a:pt x="453" y="278"/>
                    <a:pt x="345" y="39"/>
                  </a:cubicBezTo>
                  <a:lnTo>
                    <a:pt x="345" y="39"/>
                  </a:lnTo>
                  <a:cubicBezTo>
                    <a:pt x="0" y="432"/>
                    <a:pt x="429" y="825"/>
                    <a:pt x="453" y="1218"/>
                  </a:cubicBezTo>
                  <a:cubicBezTo>
                    <a:pt x="465" y="1575"/>
                    <a:pt x="262" y="1909"/>
                    <a:pt x="298" y="2278"/>
                  </a:cubicBezTo>
                  <a:cubicBezTo>
                    <a:pt x="345" y="2683"/>
                    <a:pt x="655" y="3064"/>
                    <a:pt x="988" y="3290"/>
                  </a:cubicBezTo>
                  <a:cubicBezTo>
                    <a:pt x="976" y="3230"/>
                    <a:pt x="976" y="3183"/>
                    <a:pt x="941" y="3123"/>
                  </a:cubicBezTo>
                  <a:lnTo>
                    <a:pt x="941" y="3123"/>
                  </a:lnTo>
                  <a:cubicBezTo>
                    <a:pt x="1191" y="3516"/>
                    <a:pt x="1536" y="3647"/>
                    <a:pt x="1893" y="3778"/>
                  </a:cubicBezTo>
                  <a:cubicBezTo>
                    <a:pt x="2108" y="3861"/>
                    <a:pt x="2346" y="3980"/>
                    <a:pt x="2560" y="4016"/>
                  </a:cubicBezTo>
                  <a:cubicBezTo>
                    <a:pt x="2596" y="4021"/>
                    <a:pt x="2632" y="4023"/>
                    <a:pt x="2669" y="4023"/>
                  </a:cubicBezTo>
                  <a:cubicBezTo>
                    <a:pt x="3176" y="4023"/>
                    <a:pt x="3797" y="3588"/>
                    <a:pt x="4108" y="3266"/>
                  </a:cubicBezTo>
                  <a:cubicBezTo>
                    <a:pt x="4513" y="2849"/>
                    <a:pt x="4953" y="2397"/>
                    <a:pt x="5001" y="1802"/>
                  </a:cubicBezTo>
                  <a:cubicBezTo>
                    <a:pt x="5013" y="1563"/>
                    <a:pt x="4977" y="1337"/>
                    <a:pt x="4941" y="1123"/>
                  </a:cubicBezTo>
                  <a:cubicBezTo>
                    <a:pt x="4906" y="909"/>
                    <a:pt x="4953" y="706"/>
                    <a:pt x="4953" y="492"/>
                  </a:cubicBezTo>
                  <a:cubicBezTo>
                    <a:pt x="4953" y="446"/>
                    <a:pt x="4834" y="0"/>
                    <a:pt x="4792"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13" name="Google Shape;2313;p38"/>
            <p:cNvSpPr/>
            <p:nvPr/>
          </p:nvSpPr>
          <p:spPr>
            <a:xfrm>
              <a:off x="7671221" y="2678925"/>
              <a:ext cx="420053" cy="185441"/>
            </a:xfrm>
            <a:custGeom>
              <a:avLst/>
              <a:gdLst/>
              <a:ahLst/>
              <a:cxnLst/>
              <a:rect l="l" t="t" r="r" b="b"/>
              <a:pathLst>
                <a:path w="6800" h="3002" extrusionOk="0">
                  <a:moveTo>
                    <a:pt x="2637" y="0"/>
                  </a:moveTo>
                  <a:cubicBezTo>
                    <a:pt x="2375" y="0"/>
                    <a:pt x="2042" y="313"/>
                    <a:pt x="2001" y="564"/>
                  </a:cubicBezTo>
                  <a:cubicBezTo>
                    <a:pt x="1921" y="511"/>
                    <a:pt x="1835" y="488"/>
                    <a:pt x="1751" y="488"/>
                  </a:cubicBezTo>
                  <a:cubicBezTo>
                    <a:pt x="1368" y="488"/>
                    <a:pt x="1014" y="944"/>
                    <a:pt x="1394" y="993"/>
                  </a:cubicBezTo>
                  <a:cubicBezTo>
                    <a:pt x="1227" y="1005"/>
                    <a:pt x="680" y="993"/>
                    <a:pt x="632" y="1231"/>
                  </a:cubicBezTo>
                  <a:cubicBezTo>
                    <a:pt x="588" y="1408"/>
                    <a:pt x="842" y="1483"/>
                    <a:pt x="1002" y="1483"/>
                  </a:cubicBezTo>
                  <a:cubicBezTo>
                    <a:pt x="1014" y="1483"/>
                    <a:pt x="1026" y="1482"/>
                    <a:pt x="1037" y="1481"/>
                  </a:cubicBezTo>
                  <a:lnTo>
                    <a:pt x="1037" y="1481"/>
                  </a:lnTo>
                  <a:cubicBezTo>
                    <a:pt x="775" y="1517"/>
                    <a:pt x="1" y="1696"/>
                    <a:pt x="453" y="1993"/>
                  </a:cubicBezTo>
                  <a:cubicBezTo>
                    <a:pt x="549" y="2053"/>
                    <a:pt x="668" y="2077"/>
                    <a:pt x="811" y="2088"/>
                  </a:cubicBezTo>
                  <a:cubicBezTo>
                    <a:pt x="763" y="2172"/>
                    <a:pt x="787" y="2279"/>
                    <a:pt x="918" y="2410"/>
                  </a:cubicBezTo>
                  <a:cubicBezTo>
                    <a:pt x="1043" y="2558"/>
                    <a:pt x="1234" y="2622"/>
                    <a:pt x="1430" y="2622"/>
                  </a:cubicBezTo>
                  <a:cubicBezTo>
                    <a:pt x="1644" y="2622"/>
                    <a:pt x="1864" y="2546"/>
                    <a:pt x="2013" y="2422"/>
                  </a:cubicBezTo>
                  <a:lnTo>
                    <a:pt x="2013" y="2422"/>
                  </a:lnTo>
                  <a:cubicBezTo>
                    <a:pt x="1843" y="2622"/>
                    <a:pt x="2076" y="2704"/>
                    <a:pt x="2261" y="2704"/>
                  </a:cubicBezTo>
                  <a:cubicBezTo>
                    <a:pt x="2296" y="2704"/>
                    <a:pt x="2330" y="2701"/>
                    <a:pt x="2358" y="2696"/>
                  </a:cubicBezTo>
                  <a:cubicBezTo>
                    <a:pt x="2555" y="2663"/>
                    <a:pt x="2741" y="2460"/>
                    <a:pt x="2881" y="2326"/>
                  </a:cubicBezTo>
                  <a:lnTo>
                    <a:pt x="2881" y="2326"/>
                  </a:lnTo>
                  <a:cubicBezTo>
                    <a:pt x="2700" y="2516"/>
                    <a:pt x="2871" y="2698"/>
                    <a:pt x="3085" y="2743"/>
                  </a:cubicBezTo>
                  <a:cubicBezTo>
                    <a:pt x="3137" y="2752"/>
                    <a:pt x="3185" y="2756"/>
                    <a:pt x="3230" y="2756"/>
                  </a:cubicBezTo>
                  <a:cubicBezTo>
                    <a:pt x="3559" y="2756"/>
                    <a:pt x="3731" y="2550"/>
                    <a:pt x="4013" y="2446"/>
                  </a:cubicBezTo>
                  <a:cubicBezTo>
                    <a:pt x="4062" y="2427"/>
                    <a:pt x="4102" y="2420"/>
                    <a:pt x="4137" y="2420"/>
                  </a:cubicBezTo>
                  <a:cubicBezTo>
                    <a:pt x="4309" y="2420"/>
                    <a:pt x="4356" y="2607"/>
                    <a:pt x="4632" y="2696"/>
                  </a:cubicBezTo>
                  <a:cubicBezTo>
                    <a:pt x="4710" y="2727"/>
                    <a:pt x="4840" y="2756"/>
                    <a:pt x="4963" y="2756"/>
                  </a:cubicBezTo>
                  <a:cubicBezTo>
                    <a:pt x="5122" y="2756"/>
                    <a:pt x="5269" y="2707"/>
                    <a:pt x="5275" y="2553"/>
                  </a:cubicBezTo>
                  <a:cubicBezTo>
                    <a:pt x="5405" y="2748"/>
                    <a:pt x="5761" y="3001"/>
                    <a:pt x="6022" y="3001"/>
                  </a:cubicBezTo>
                  <a:cubicBezTo>
                    <a:pt x="6048" y="3001"/>
                    <a:pt x="6073" y="2999"/>
                    <a:pt x="6097" y="2993"/>
                  </a:cubicBezTo>
                  <a:cubicBezTo>
                    <a:pt x="6490" y="2922"/>
                    <a:pt x="6371" y="2469"/>
                    <a:pt x="6097" y="2279"/>
                  </a:cubicBezTo>
                  <a:lnTo>
                    <a:pt x="6097" y="2279"/>
                  </a:lnTo>
                  <a:cubicBezTo>
                    <a:pt x="6200" y="2313"/>
                    <a:pt x="6346" y="2363"/>
                    <a:pt x="6467" y="2363"/>
                  </a:cubicBezTo>
                  <a:cubicBezTo>
                    <a:pt x="6557" y="2363"/>
                    <a:pt x="6633" y="2336"/>
                    <a:pt x="6668" y="2255"/>
                  </a:cubicBezTo>
                  <a:cubicBezTo>
                    <a:pt x="6799" y="1958"/>
                    <a:pt x="6287" y="1612"/>
                    <a:pt x="6061" y="1577"/>
                  </a:cubicBezTo>
                  <a:cubicBezTo>
                    <a:pt x="6275" y="1065"/>
                    <a:pt x="5513" y="969"/>
                    <a:pt x="5192" y="957"/>
                  </a:cubicBezTo>
                  <a:cubicBezTo>
                    <a:pt x="5192" y="517"/>
                    <a:pt x="5022" y="408"/>
                    <a:pt x="4763" y="408"/>
                  </a:cubicBezTo>
                  <a:cubicBezTo>
                    <a:pt x="4622" y="408"/>
                    <a:pt x="4455" y="440"/>
                    <a:pt x="4275" y="469"/>
                  </a:cubicBezTo>
                  <a:cubicBezTo>
                    <a:pt x="4285" y="128"/>
                    <a:pt x="4139" y="26"/>
                    <a:pt x="3933" y="26"/>
                  </a:cubicBezTo>
                  <a:cubicBezTo>
                    <a:pt x="3632" y="26"/>
                    <a:pt x="3202" y="244"/>
                    <a:pt x="2942" y="244"/>
                  </a:cubicBezTo>
                  <a:cubicBezTo>
                    <a:pt x="2934" y="244"/>
                    <a:pt x="2926" y="243"/>
                    <a:pt x="2918" y="243"/>
                  </a:cubicBezTo>
                  <a:cubicBezTo>
                    <a:pt x="2865" y="69"/>
                    <a:pt x="2759" y="0"/>
                    <a:pt x="2637"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grpSp>
      <p:grpSp>
        <p:nvGrpSpPr>
          <p:cNvPr id="2314" name="Google Shape;2314;p38"/>
          <p:cNvGrpSpPr/>
          <p:nvPr/>
        </p:nvGrpSpPr>
        <p:grpSpPr>
          <a:xfrm>
            <a:off x="259907" y="2800804"/>
            <a:ext cx="1940373" cy="3733865"/>
            <a:chOff x="194930" y="2100602"/>
            <a:chExt cx="1455280" cy="2800399"/>
          </a:xfrm>
        </p:grpSpPr>
        <p:sp>
          <p:nvSpPr>
            <p:cNvPr id="2315" name="Google Shape;2315;p38"/>
            <p:cNvSpPr/>
            <p:nvPr/>
          </p:nvSpPr>
          <p:spPr>
            <a:xfrm flipH="1">
              <a:off x="815230" y="2191844"/>
              <a:ext cx="480795" cy="701229"/>
            </a:xfrm>
            <a:custGeom>
              <a:avLst/>
              <a:gdLst/>
              <a:ahLst/>
              <a:cxnLst/>
              <a:rect l="l" t="t" r="r" b="b"/>
              <a:pathLst>
                <a:path w="6281" h="9161" extrusionOk="0">
                  <a:moveTo>
                    <a:pt x="3710" y="0"/>
                  </a:moveTo>
                  <a:cubicBezTo>
                    <a:pt x="3551" y="0"/>
                    <a:pt x="3395" y="12"/>
                    <a:pt x="3244" y="34"/>
                  </a:cubicBezTo>
                  <a:cubicBezTo>
                    <a:pt x="2542" y="141"/>
                    <a:pt x="1208" y="1011"/>
                    <a:pt x="2280" y="1654"/>
                  </a:cubicBezTo>
                  <a:cubicBezTo>
                    <a:pt x="2253" y="1651"/>
                    <a:pt x="2226" y="1650"/>
                    <a:pt x="2199" y="1650"/>
                  </a:cubicBezTo>
                  <a:cubicBezTo>
                    <a:pt x="1123" y="1650"/>
                    <a:pt x="314" y="3575"/>
                    <a:pt x="1339" y="3575"/>
                  </a:cubicBezTo>
                  <a:cubicBezTo>
                    <a:pt x="1410" y="3575"/>
                    <a:pt x="1489" y="3566"/>
                    <a:pt x="1577" y="3547"/>
                  </a:cubicBezTo>
                  <a:lnTo>
                    <a:pt x="1577" y="3547"/>
                  </a:lnTo>
                  <a:cubicBezTo>
                    <a:pt x="970" y="4199"/>
                    <a:pt x="1" y="6403"/>
                    <a:pt x="1503" y="6403"/>
                  </a:cubicBezTo>
                  <a:cubicBezTo>
                    <a:pt x="1563" y="6403"/>
                    <a:pt x="1628" y="6400"/>
                    <a:pt x="1696" y="6392"/>
                  </a:cubicBezTo>
                  <a:lnTo>
                    <a:pt x="1696" y="6392"/>
                  </a:lnTo>
                  <a:cubicBezTo>
                    <a:pt x="1448" y="6900"/>
                    <a:pt x="1709" y="7310"/>
                    <a:pt x="2241" y="7310"/>
                  </a:cubicBezTo>
                  <a:cubicBezTo>
                    <a:pt x="2295" y="7310"/>
                    <a:pt x="2351" y="7306"/>
                    <a:pt x="2411" y="7297"/>
                  </a:cubicBezTo>
                  <a:lnTo>
                    <a:pt x="2411" y="7297"/>
                  </a:lnTo>
                  <a:cubicBezTo>
                    <a:pt x="1829" y="7953"/>
                    <a:pt x="2286" y="9032"/>
                    <a:pt x="2943" y="9032"/>
                  </a:cubicBezTo>
                  <a:cubicBezTo>
                    <a:pt x="3133" y="9032"/>
                    <a:pt x="3339" y="8942"/>
                    <a:pt x="3542" y="8726"/>
                  </a:cubicBezTo>
                  <a:cubicBezTo>
                    <a:pt x="3691" y="9041"/>
                    <a:pt x="3906" y="9161"/>
                    <a:pt x="4136" y="9161"/>
                  </a:cubicBezTo>
                  <a:cubicBezTo>
                    <a:pt x="4566" y="9161"/>
                    <a:pt x="5046" y="8738"/>
                    <a:pt x="5232" y="8381"/>
                  </a:cubicBezTo>
                  <a:cubicBezTo>
                    <a:pt x="5566" y="7750"/>
                    <a:pt x="5268" y="6988"/>
                    <a:pt x="5351" y="6368"/>
                  </a:cubicBezTo>
                  <a:cubicBezTo>
                    <a:pt x="5482" y="5559"/>
                    <a:pt x="5721" y="4737"/>
                    <a:pt x="5721" y="3868"/>
                  </a:cubicBezTo>
                  <a:cubicBezTo>
                    <a:pt x="5732" y="3249"/>
                    <a:pt x="6280" y="1535"/>
                    <a:pt x="5828" y="1249"/>
                  </a:cubicBezTo>
                  <a:lnTo>
                    <a:pt x="5935" y="939"/>
                  </a:lnTo>
                  <a:cubicBezTo>
                    <a:pt x="5454" y="318"/>
                    <a:pt x="4552" y="0"/>
                    <a:pt x="3710"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16" name="Google Shape;2316;p38"/>
            <p:cNvSpPr/>
            <p:nvPr/>
          </p:nvSpPr>
          <p:spPr>
            <a:xfrm flipH="1">
              <a:off x="355945" y="2174851"/>
              <a:ext cx="640320" cy="713323"/>
            </a:xfrm>
            <a:custGeom>
              <a:avLst/>
              <a:gdLst/>
              <a:ahLst/>
              <a:cxnLst/>
              <a:rect l="l" t="t" r="r" b="b"/>
              <a:pathLst>
                <a:path w="8365" h="9319" extrusionOk="0">
                  <a:moveTo>
                    <a:pt x="4059" y="0"/>
                  </a:moveTo>
                  <a:cubicBezTo>
                    <a:pt x="3245" y="0"/>
                    <a:pt x="1846" y="147"/>
                    <a:pt x="1412" y="709"/>
                  </a:cubicBezTo>
                  <a:lnTo>
                    <a:pt x="1614" y="911"/>
                  </a:lnTo>
                  <a:cubicBezTo>
                    <a:pt x="1007" y="971"/>
                    <a:pt x="1102" y="1733"/>
                    <a:pt x="947" y="2173"/>
                  </a:cubicBezTo>
                  <a:cubicBezTo>
                    <a:pt x="822" y="2571"/>
                    <a:pt x="1" y="4807"/>
                    <a:pt x="999" y="4807"/>
                  </a:cubicBezTo>
                  <a:cubicBezTo>
                    <a:pt x="1045" y="4807"/>
                    <a:pt x="1095" y="4803"/>
                    <a:pt x="1150" y="4793"/>
                  </a:cubicBezTo>
                  <a:lnTo>
                    <a:pt x="1150" y="4793"/>
                  </a:lnTo>
                  <a:cubicBezTo>
                    <a:pt x="1139" y="5085"/>
                    <a:pt x="1046" y="7848"/>
                    <a:pt x="1660" y="7848"/>
                  </a:cubicBezTo>
                  <a:cubicBezTo>
                    <a:pt x="1746" y="7848"/>
                    <a:pt x="1845" y="7794"/>
                    <a:pt x="1959" y="7674"/>
                  </a:cubicBezTo>
                  <a:lnTo>
                    <a:pt x="1959" y="7674"/>
                  </a:lnTo>
                  <a:cubicBezTo>
                    <a:pt x="1793" y="7983"/>
                    <a:pt x="1793" y="8484"/>
                    <a:pt x="2126" y="8662"/>
                  </a:cubicBezTo>
                  <a:cubicBezTo>
                    <a:pt x="2188" y="8695"/>
                    <a:pt x="2255" y="8709"/>
                    <a:pt x="2325" y="8709"/>
                  </a:cubicBezTo>
                  <a:cubicBezTo>
                    <a:pt x="2616" y="8709"/>
                    <a:pt x="2961" y="8479"/>
                    <a:pt x="3220" y="8479"/>
                  </a:cubicBezTo>
                  <a:cubicBezTo>
                    <a:pt x="3258" y="8479"/>
                    <a:pt x="3295" y="8484"/>
                    <a:pt x="3329" y="8495"/>
                  </a:cubicBezTo>
                  <a:cubicBezTo>
                    <a:pt x="3448" y="8543"/>
                    <a:pt x="3376" y="8698"/>
                    <a:pt x="3471" y="8769"/>
                  </a:cubicBezTo>
                  <a:cubicBezTo>
                    <a:pt x="3721" y="8948"/>
                    <a:pt x="3876" y="9174"/>
                    <a:pt x="4221" y="9269"/>
                  </a:cubicBezTo>
                  <a:cubicBezTo>
                    <a:pt x="4338" y="9302"/>
                    <a:pt x="4460" y="9318"/>
                    <a:pt x="4583" y="9318"/>
                  </a:cubicBezTo>
                  <a:cubicBezTo>
                    <a:pt x="4862" y="9318"/>
                    <a:pt x="5145" y="9236"/>
                    <a:pt x="5376" y="9079"/>
                  </a:cubicBezTo>
                  <a:cubicBezTo>
                    <a:pt x="5439" y="9214"/>
                    <a:pt x="5537" y="9262"/>
                    <a:pt x="5647" y="9262"/>
                  </a:cubicBezTo>
                  <a:cubicBezTo>
                    <a:pt x="5827" y="9262"/>
                    <a:pt x="6042" y="9132"/>
                    <a:pt x="6198" y="9043"/>
                  </a:cubicBezTo>
                  <a:cubicBezTo>
                    <a:pt x="6400" y="8936"/>
                    <a:pt x="6734" y="8781"/>
                    <a:pt x="6841" y="8543"/>
                  </a:cubicBezTo>
                  <a:cubicBezTo>
                    <a:pt x="6888" y="8436"/>
                    <a:pt x="6829" y="8186"/>
                    <a:pt x="6853" y="8138"/>
                  </a:cubicBezTo>
                  <a:cubicBezTo>
                    <a:pt x="7091" y="7614"/>
                    <a:pt x="8365" y="6721"/>
                    <a:pt x="7496" y="6055"/>
                  </a:cubicBezTo>
                  <a:cubicBezTo>
                    <a:pt x="8043" y="5936"/>
                    <a:pt x="8293" y="5424"/>
                    <a:pt x="8186" y="4900"/>
                  </a:cubicBezTo>
                  <a:cubicBezTo>
                    <a:pt x="8055" y="4233"/>
                    <a:pt x="7448" y="3959"/>
                    <a:pt x="7150" y="3435"/>
                  </a:cubicBezTo>
                  <a:cubicBezTo>
                    <a:pt x="7875" y="3132"/>
                    <a:pt x="6329" y="1314"/>
                    <a:pt x="5596" y="1314"/>
                  </a:cubicBezTo>
                  <a:cubicBezTo>
                    <a:pt x="5582" y="1314"/>
                    <a:pt x="5568" y="1315"/>
                    <a:pt x="5555" y="1316"/>
                  </a:cubicBezTo>
                  <a:cubicBezTo>
                    <a:pt x="6150" y="602"/>
                    <a:pt x="4841" y="30"/>
                    <a:pt x="4329" y="6"/>
                  </a:cubicBezTo>
                  <a:cubicBezTo>
                    <a:pt x="4249" y="2"/>
                    <a:pt x="4158" y="0"/>
                    <a:pt x="405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17" name="Google Shape;2317;p38"/>
            <p:cNvSpPr/>
            <p:nvPr/>
          </p:nvSpPr>
          <p:spPr>
            <a:xfrm flipH="1">
              <a:off x="947427" y="3009192"/>
              <a:ext cx="603424" cy="319269"/>
            </a:xfrm>
            <a:custGeom>
              <a:avLst/>
              <a:gdLst/>
              <a:ahLst/>
              <a:cxnLst/>
              <a:rect l="l" t="t" r="r" b="b"/>
              <a:pathLst>
                <a:path w="7883" h="4171" extrusionOk="0">
                  <a:moveTo>
                    <a:pt x="6430" y="1"/>
                  </a:moveTo>
                  <a:cubicBezTo>
                    <a:pt x="6347" y="334"/>
                    <a:pt x="6252" y="667"/>
                    <a:pt x="6156" y="1001"/>
                  </a:cubicBezTo>
                  <a:cubicBezTo>
                    <a:pt x="6061" y="1322"/>
                    <a:pt x="5978" y="2144"/>
                    <a:pt x="5716" y="2358"/>
                  </a:cubicBezTo>
                  <a:cubicBezTo>
                    <a:pt x="5667" y="2398"/>
                    <a:pt x="5595" y="2414"/>
                    <a:pt x="5510" y="2414"/>
                  </a:cubicBezTo>
                  <a:cubicBezTo>
                    <a:pt x="5157" y="2414"/>
                    <a:pt x="4567" y="2137"/>
                    <a:pt x="4347" y="2060"/>
                  </a:cubicBezTo>
                  <a:cubicBezTo>
                    <a:pt x="3692" y="1834"/>
                    <a:pt x="2977" y="1501"/>
                    <a:pt x="2668" y="870"/>
                  </a:cubicBezTo>
                  <a:cubicBezTo>
                    <a:pt x="2477" y="453"/>
                    <a:pt x="2239" y="477"/>
                    <a:pt x="1858" y="429"/>
                  </a:cubicBezTo>
                  <a:cubicBezTo>
                    <a:pt x="1693" y="410"/>
                    <a:pt x="1305" y="160"/>
                    <a:pt x="1084" y="160"/>
                  </a:cubicBezTo>
                  <a:cubicBezTo>
                    <a:pt x="1035" y="160"/>
                    <a:pt x="994" y="172"/>
                    <a:pt x="965" y="203"/>
                  </a:cubicBezTo>
                  <a:cubicBezTo>
                    <a:pt x="703" y="501"/>
                    <a:pt x="1263" y="572"/>
                    <a:pt x="1394" y="608"/>
                  </a:cubicBezTo>
                  <a:cubicBezTo>
                    <a:pt x="1394" y="620"/>
                    <a:pt x="1394" y="679"/>
                    <a:pt x="1394" y="691"/>
                  </a:cubicBezTo>
                  <a:cubicBezTo>
                    <a:pt x="1374" y="690"/>
                    <a:pt x="1354" y="689"/>
                    <a:pt x="1335" y="689"/>
                  </a:cubicBezTo>
                  <a:cubicBezTo>
                    <a:pt x="1178" y="689"/>
                    <a:pt x="1030" y="727"/>
                    <a:pt x="882" y="727"/>
                  </a:cubicBezTo>
                  <a:cubicBezTo>
                    <a:pt x="691" y="727"/>
                    <a:pt x="525" y="632"/>
                    <a:pt x="358" y="632"/>
                  </a:cubicBezTo>
                  <a:cubicBezTo>
                    <a:pt x="60" y="632"/>
                    <a:pt x="1" y="989"/>
                    <a:pt x="72" y="1215"/>
                  </a:cubicBezTo>
                  <a:cubicBezTo>
                    <a:pt x="156" y="1501"/>
                    <a:pt x="358" y="1596"/>
                    <a:pt x="632" y="1667"/>
                  </a:cubicBezTo>
                  <a:cubicBezTo>
                    <a:pt x="836" y="1732"/>
                    <a:pt x="1046" y="1739"/>
                    <a:pt x="1259" y="1739"/>
                  </a:cubicBezTo>
                  <a:cubicBezTo>
                    <a:pt x="1320" y="1739"/>
                    <a:pt x="1381" y="1739"/>
                    <a:pt x="1441" y="1739"/>
                  </a:cubicBezTo>
                  <a:cubicBezTo>
                    <a:pt x="2477" y="1751"/>
                    <a:pt x="3358" y="2882"/>
                    <a:pt x="4192" y="3429"/>
                  </a:cubicBezTo>
                  <a:cubicBezTo>
                    <a:pt x="4732" y="3773"/>
                    <a:pt x="5291" y="4170"/>
                    <a:pt x="5948" y="4170"/>
                  </a:cubicBezTo>
                  <a:cubicBezTo>
                    <a:pt x="6043" y="4170"/>
                    <a:pt x="6140" y="4162"/>
                    <a:pt x="6240" y="4144"/>
                  </a:cubicBezTo>
                  <a:cubicBezTo>
                    <a:pt x="6764" y="4049"/>
                    <a:pt x="6942" y="3465"/>
                    <a:pt x="7109" y="3037"/>
                  </a:cubicBezTo>
                  <a:cubicBezTo>
                    <a:pt x="7180" y="2846"/>
                    <a:pt x="7883" y="1322"/>
                    <a:pt x="7811" y="1251"/>
                  </a:cubicBezTo>
                  <a:lnTo>
                    <a:pt x="6430" y="1"/>
                  </a:ln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318" name="Google Shape;2318;p38"/>
            <p:cNvSpPr/>
            <p:nvPr/>
          </p:nvSpPr>
          <p:spPr>
            <a:xfrm flipH="1">
              <a:off x="636644" y="3829065"/>
              <a:ext cx="312697" cy="1065277"/>
            </a:xfrm>
            <a:custGeom>
              <a:avLst/>
              <a:gdLst/>
              <a:ahLst/>
              <a:cxnLst/>
              <a:rect l="l" t="t" r="r" b="b"/>
              <a:pathLst>
                <a:path w="4085" h="13917" extrusionOk="0">
                  <a:moveTo>
                    <a:pt x="2429" y="1"/>
                  </a:moveTo>
                  <a:cubicBezTo>
                    <a:pt x="2151" y="1"/>
                    <a:pt x="1881" y="84"/>
                    <a:pt x="1680" y="267"/>
                  </a:cubicBezTo>
                  <a:cubicBezTo>
                    <a:pt x="834" y="1029"/>
                    <a:pt x="1370" y="2363"/>
                    <a:pt x="1430" y="3291"/>
                  </a:cubicBezTo>
                  <a:cubicBezTo>
                    <a:pt x="1453" y="3720"/>
                    <a:pt x="1430" y="4101"/>
                    <a:pt x="1537" y="4482"/>
                  </a:cubicBezTo>
                  <a:cubicBezTo>
                    <a:pt x="1834" y="5458"/>
                    <a:pt x="1811" y="6208"/>
                    <a:pt x="1823" y="7232"/>
                  </a:cubicBezTo>
                  <a:cubicBezTo>
                    <a:pt x="1834" y="8018"/>
                    <a:pt x="1894" y="8816"/>
                    <a:pt x="1942" y="9602"/>
                  </a:cubicBezTo>
                  <a:cubicBezTo>
                    <a:pt x="1965" y="9971"/>
                    <a:pt x="1989" y="10328"/>
                    <a:pt x="2025" y="10685"/>
                  </a:cubicBezTo>
                  <a:cubicBezTo>
                    <a:pt x="2061" y="11066"/>
                    <a:pt x="2073" y="11447"/>
                    <a:pt x="2013" y="11828"/>
                  </a:cubicBezTo>
                  <a:cubicBezTo>
                    <a:pt x="1965" y="12161"/>
                    <a:pt x="1811" y="12399"/>
                    <a:pt x="1632" y="12673"/>
                  </a:cubicBezTo>
                  <a:cubicBezTo>
                    <a:pt x="1501" y="12876"/>
                    <a:pt x="1322" y="13066"/>
                    <a:pt x="1084" y="13126"/>
                  </a:cubicBezTo>
                  <a:cubicBezTo>
                    <a:pt x="1013" y="13150"/>
                    <a:pt x="941" y="13161"/>
                    <a:pt x="870" y="13173"/>
                  </a:cubicBezTo>
                  <a:cubicBezTo>
                    <a:pt x="763" y="13185"/>
                    <a:pt x="656" y="13185"/>
                    <a:pt x="549" y="13209"/>
                  </a:cubicBezTo>
                  <a:cubicBezTo>
                    <a:pt x="334" y="13245"/>
                    <a:pt x="1" y="13400"/>
                    <a:pt x="191" y="13673"/>
                  </a:cubicBezTo>
                  <a:cubicBezTo>
                    <a:pt x="311" y="13848"/>
                    <a:pt x="566" y="13916"/>
                    <a:pt x="791" y="13916"/>
                  </a:cubicBezTo>
                  <a:cubicBezTo>
                    <a:pt x="857" y="13916"/>
                    <a:pt x="920" y="13911"/>
                    <a:pt x="977" y="13900"/>
                  </a:cubicBezTo>
                  <a:cubicBezTo>
                    <a:pt x="1287" y="13852"/>
                    <a:pt x="1608" y="13793"/>
                    <a:pt x="1930" y="13769"/>
                  </a:cubicBezTo>
                  <a:cubicBezTo>
                    <a:pt x="1969" y="13765"/>
                    <a:pt x="2011" y="13764"/>
                    <a:pt x="2053" y="13764"/>
                  </a:cubicBezTo>
                  <a:cubicBezTo>
                    <a:pt x="2222" y="13764"/>
                    <a:pt x="2410" y="13785"/>
                    <a:pt x="2591" y="13785"/>
                  </a:cubicBezTo>
                  <a:cubicBezTo>
                    <a:pt x="2866" y="13785"/>
                    <a:pt x="3125" y="13737"/>
                    <a:pt x="3275" y="13495"/>
                  </a:cubicBezTo>
                  <a:cubicBezTo>
                    <a:pt x="3513" y="13102"/>
                    <a:pt x="3239" y="12352"/>
                    <a:pt x="3239" y="11923"/>
                  </a:cubicBezTo>
                  <a:cubicBezTo>
                    <a:pt x="3251" y="10471"/>
                    <a:pt x="3906" y="9113"/>
                    <a:pt x="4037" y="7685"/>
                  </a:cubicBezTo>
                  <a:cubicBezTo>
                    <a:pt x="4085" y="7208"/>
                    <a:pt x="4025" y="6732"/>
                    <a:pt x="3942" y="6244"/>
                  </a:cubicBezTo>
                  <a:cubicBezTo>
                    <a:pt x="3811" y="5363"/>
                    <a:pt x="3537" y="4494"/>
                    <a:pt x="3573" y="3589"/>
                  </a:cubicBezTo>
                  <a:cubicBezTo>
                    <a:pt x="3597" y="3136"/>
                    <a:pt x="3668" y="2684"/>
                    <a:pt x="3716" y="2232"/>
                  </a:cubicBezTo>
                  <a:cubicBezTo>
                    <a:pt x="3763" y="1839"/>
                    <a:pt x="3799" y="1446"/>
                    <a:pt x="3763" y="1053"/>
                  </a:cubicBezTo>
                  <a:cubicBezTo>
                    <a:pt x="3722" y="419"/>
                    <a:pt x="3054" y="1"/>
                    <a:pt x="2429" y="1"/>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319" name="Google Shape;2319;p38"/>
            <p:cNvSpPr/>
            <p:nvPr/>
          </p:nvSpPr>
          <p:spPr>
            <a:xfrm flipH="1">
              <a:off x="831687" y="3837179"/>
              <a:ext cx="399272" cy="1063822"/>
            </a:xfrm>
            <a:custGeom>
              <a:avLst/>
              <a:gdLst/>
              <a:ahLst/>
              <a:cxnLst/>
              <a:rect l="l" t="t" r="r" b="b"/>
              <a:pathLst>
                <a:path w="5216" h="13898" extrusionOk="0">
                  <a:moveTo>
                    <a:pt x="3921" y="0"/>
                  </a:moveTo>
                  <a:cubicBezTo>
                    <a:pt x="3801" y="0"/>
                    <a:pt x="3673" y="18"/>
                    <a:pt x="3537" y="54"/>
                  </a:cubicBezTo>
                  <a:cubicBezTo>
                    <a:pt x="1644" y="554"/>
                    <a:pt x="2358" y="2733"/>
                    <a:pt x="2299" y="4197"/>
                  </a:cubicBezTo>
                  <a:cubicBezTo>
                    <a:pt x="2251" y="5078"/>
                    <a:pt x="2084" y="6055"/>
                    <a:pt x="1942" y="6959"/>
                  </a:cubicBezTo>
                  <a:cubicBezTo>
                    <a:pt x="1799" y="7900"/>
                    <a:pt x="1858" y="8722"/>
                    <a:pt x="1906" y="9686"/>
                  </a:cubicBezTo>
                  <a:cubicBezTo>
                    <a:pt x="1942" y="10889"/>
                    <a:pt x="2168" y="12794"/>
                    <a:pt x="691" y="13234"/>
                  </a:cubicBezTo>
                  <a:cubicBezTo>
                    <a:pt x="656" y="13246"/>
                    <a:pt x="596" y="13270"/>
                    <a:pt x="525" y="13282"/>
                  </a:cubicBezTo>
                  <a:cubicBezTo>
                    <a:pt x="299" y="13341"/>
                    <a:pt x="1" y="13436"/>
                    <a:pt x="37" y="13615"/>
                  </a:cubicBezTo>
                  <a:cubicBezTo>
                    <a:pt x="84" y="13817"/>
                    <a:pt x="334" y="13877"/>
                    <a:pt x="501" y="13889"/>
                  </a:cubicBezTo>
                  <a:cubicBezTo>
                    <a:pt x="560" y="13895"/>
                    <a:pt x="619" y="13898"/>
                    <a:pt x="677" y="13898"/>
                  </a:cubicBezTo>
                  <a:cubicBezTo>
                    <a:pt x="1066" y="13898"/>
                    <a:pt x="1440" y="13776"/>
                    <a:pt x="1823" y="13734"/>
                  </a:cubicBezTo>
                  <a:cubicBezTo>
                    <a:pt x="1914" y="13722"/>
                    <a:pt x="2010" y="13720"/>
                    <a:pt x="2108" y="13720"/>
                  </a:cubicBezTo>
                  <a:cubicBezTo>
                    <a:pt x="2186" y="13720"/>
                    <a:pt x="2264" y="13721"/>
                    <a:pt x="2341" y="13721"/>
                  </a:cubicBezTo>
                  <a:cubicBezTo>
                    <a:pt x="2456" y="13721"/>
                    <a:pt x="2568" y="13717"/>
                    <a:pt x="2668" y="13698"/>
                  </a:cubicBezTo>
                  <a:cubicBezTo>
                    <a:pt x="3239" y="13591"/>
                    <a:pt x="3001" y="13246"/>
                    <a:pt x="2977" y="12841"/>
                  </a:cubicBezTo>
                  <a:cubicBezTo>
                    <a:pt x="2918" y="11317"/>
                    <a:pt x="3597" y="10150"/>
                    <a:pt x="4013" y="8757"/>
                  </a:cubicBezTo>
                  <a:cubicBezTo>
                    <a:pt x="4287" y="7829"/>
                    <a:pt x="4370" y="7007"/>
                    <a:pt x="4370" y="6043"/>
                  </a:cubicBezTo>
                  <a:cubicBezTo>
                    <a:pt x="4370" y="5055"/>
                    <a:pt x="4323" y="4126"/>
                    <a:pt x="4609" y="3185"/>
                  </a:cubicBezTo>
                  <a:cubicBezTo>
                    <a:pt x="4859" y="2352"/>
                    <a:pt x="5216" y="1685"/>
                    <a:pt x="4918" y="804"/>
                  </a:cubicBezTo>
                  <a:cubicBezTo>
                    <a:pt x="4737" y="280"/>
                    <a:pt x="4397" y="0"/>
                    <a:pt x="3921" y="0"/>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320" name="Google Shape;2320;p38"/>
            <p:cNvSpPr/>
            <p:nvPr/>
          </p:nvSpPr>
          <p:spPr>
            <a:xfrm flipH="1">
              <a:off x="579234" y="2722990"/>
              <a:ext cx="516849" cy="1518653"/>
            </a:xfrm>
            <a:custGeom>
              <a:avLst/>
              <a:gdLst/>
              <a:ahLst/>
              <a:cxnLst/>
              <a:rect l="l" t="t" r="r" b="b"/>
              <a:pathLst>
                <a:path w="6752" h="19840" extrusionOk="0">
                  <a:moveTo>
                    <a:pt x="3835" y="0"/>
                  </a:moveTo>
                  <a:cubicBezTo>
                    <a:pt x="3042" y="0"/>
                    <a:pt x="2349" y="424"/>
                    <a:pt x="1775" y="965"/>
                  </a:cubicBezTo>
                  <a:cubicBezTo>
                    <a:pt x="1263" y="1430"/>
                    <a:pt x="680" y="1954"/>
                    <a:pt x="358" y="2597"/>
                  </a:cubicBezTo>
                  <a:cubicBezTo>
                    <a:pt x="1" y="3323"/>
                    <a:pt x="596" y="4299"/>
                    <a:pt x="775" y="5002"/>
                  </a:cubicBezTo>
                  <a:cubicBezTo>
                    <a:pt x="870" y="5394"/>
                    <a:pt x="882" y="5859"/>
                    <a:pt x="882" y="6240"/>
                  </a:cubicBezTo>
                  <a:cubicBezTo>
                    <a:pt x="882" y="6657"/>
                    <a:pt x="953" y="7038"/>
                    <a:pt x="1001" y="7430"/>
                  </a:cubicBezTo>
                  <a:cubicBezTo>
                    <a:pt x="1037" y="7776"/>
                    <a:pt x="1084" y="8157"/>
                    <a:pt x="1001" y="8502"/>
                  </a:cubicBezTo>
                  <a:cubicBezTo>
                    <a:pt x="799" y="9300"/>
                    <a:pt x="418" y="10026"/>
                    <a:pt x="287" y="10848"/>
                  </a:cubicBezTo>
                  <a:cubicBezTo>
                    <a:pt x="132" y="11812"/>
                    <a:pt x="1" y="12967"/>
                    <a:pt x="144" y="13943"/>
                  </a:cubicBezTo>
                  <a:cubicBezTo>
                    <a:pt x="191" y="14348"/>
                    <a:pt x="239" y="14979"/>
                    <a:pt x="406" y="15467"/>
                  </a:cubicBezTo>
                  <a:cubicBezTo>
                    <a:pt x="489" y="15717"/>
                    <a:pt x="608" y="15931"/>
                    <a:pt x="787" y="16062"/>
                  </a:cubicBezTo>
                  <a:cubicBezTo>
                    <a:pt x="1418" y="16563"/>
                    <a:pt x="1989" y="16336"/>
                    <a:pt x="2418" y="17182"/>
                  </a:cubicBezTo>
                  <a:cubicBezTo>
                    <a:pt x="2632" y="17598"/>
                    <a:pt x="2656" y="17920"/>
                    <a:pt x="3061" y="18217"/>
                  </a:cubicBezTo>
                  <a:cubicBezTo>
                    <a:pt x="3501" y="18539"/>
                    <a:pt x="3751" y="18325"/>
                    <a:pt x="4216" y="18479"/>
                  </a:cubicBezTo>
                  <a:cubicBezTo>
                    <a:pt x="4832" y="18670"/>
                    <a:pt x="5290" y="19839"/>
                    <a:pt x="6005" y="19839"/>
                  </a:cubicBezTo>
                  <a:cubicBezTo>
                    <a:pt x="6051" y="19839"/>
                    <a:pt x="6097" y="19835"/>
                    <a:pt x="6145" y="19825"/>
                  </a:cubicBezTo>
                  <a:cubicBezTo>
                    <a:pt x="6276" y="18979"/>
                    <a:pt x="5716" y="18265"/>
                    <a:pt x="5740" y="17444"/>
                  </a:cubicBezTo>
                  <a:cubicBezTo>
                    <a:pt x="5764" y="16658"/>
                    <a:pt x="6014" y="15801"/>
                    <a:pt x="6133" y="15027"/>
                  </a:cubicBezTo>
                  <a:cubicBezTo>
                    <a:pt x="6395" y="13348"/>
                    <a:pt x="6752" y="11610"/>
                    <a:pt x="6323" y="9931"/>
                  </a:cubicBezTo>
                  <a:cubicBezTo>
                    <a:pt x="6097" y="9014"/>
                    <a:pt x="5561" y="8252"/>
                    <a:pt x="5299" y="7395"/>
                  </a:cubicBezTo>
                  <a:cubicBezTo>
                    <a:pt x="5025" y="6466"/>
                    <a:pt x="5537" y="5371"/>
                    <a:pt x="5883" y="4513"/>
                  </a:cubicBezTo>
                  <a:cubicBezTo>
                    <a:pt x="6240" y="3597"/>
                    <a:pt x="6454" y="2668"/>
                    <a:pt x="6645" y="1704"/>
                  </a:cubicBezTo>
                  <a:cubicBezTo>
                    <a:pt x="5918" y="799"/>
                    <a:pt x="5299" y="144"/>
                    <a:pt x="4073" y="13"/>
                  </a:cubicBezTo>
                  <a:cubicBezTo>
                    <a:pt x="3993" y="4"/>
                    <a:pt x="3913" y="0"/>
                    <a:pt x="383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21" name="Google Shape;2321;p38"/>
            <p:cNvSpPr/>
            <p:nvPr/>
          </p:nvSpPr>
          <p:spPr>
            <a:xfrm flipH="1">
              <a:off x="715029" y="2595466"/>
              <a:ext cx="198717" cy="309548"/>
            </a:xfrm>
            <a:custGeom>
              <a:avLst/>
              <a:gdLst/>
              <a:ahLst/>
              <a:cxnLst/>
              <a:rect l="l" t="t" r="r" b="b"/>
              <a:pathLst>
                <a:path w="2596" h="4044" extrusionOk="0">
                  <a:moveTo>
                    <a:pt x="2358" y="0"/>
                  </a:moveTo>
                  <a:lnTo>
                    <a:pt x="727" y="345"/>
                  </a:lnTo>
                  <a:lnTo>
                    <a:pt x="691" y="464"/>
                  </a:lnTo>
                  <a:cubicBezTo>
                    <a:pt x="691" y="464"/>
                    <a:pt x="619" y="2429"/>
                    <a:pt x="619" y="2441"/>
                  </a:cubicBezTo>
                  <a:cubicBezTo>
                    <a:pt x="619" y="2488"/>
                    <a:pt x="453" y="2643"/>
                    <a:pt x="417" y="2679"/>
                  </a:cubicBezTo>
                  <a:cubicBezTo>
                    <a:pt x="286" y="2869"/>
                    <a:pt x="155" y="3072"/>
                    <a:pt x="95" y="3286"/>
                  </a:cubicBezTo>
                  <a:cubicBezTo>
                    <a:pt x="24" y="3489"/>
                    <a:pt x="0" y="3715"/>
                    <a:pt x="143" y="3893"/>
                  </a:cubicBezTo>
                  <a:cubicBezTo>
                    <a:pt x="227" y="4003"/>
                    <a:pt x="350" y="4044"/>
                    <a:pt x="485" y="4044"/>
                  </a:cubicBezTo>
                  <a:cubicBezTo>
                    <a:pt x="732" y="4044"/>
                    <a:pt x="1021" y="3906"/>
                    <a:pt x="1191" y="3798"/>
                  </a:cubicBezTo>
                  <a:cubicBezTo>
                    <a:pt x="1560" y="3548"/>
                    <a:pt x="1870" y="3143"/>
                    <a:pt x="2131" y="2774"/>
                  </a:cubicBezTo>
                  <a:lnTo>
                    <a:pt x="2596" y="2155"/>
                  </a:lnTo>
                  <a:lnTo>
                    <a:pt x="2358" y="0"/>
                  </a:ln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322" name="Google Shape;2322;p38"/>
            <p:cNvSpPr/>
            <p:nvPr/>
          </p:nvSpPr>
          <p:spPr>
            <a:xfrm flipH="1">
              <a:off x="663972" y="2284463"/>
              <a:ext cx="329996" cy="415027"/>
            </a:xfrm>
            <a:custGeom>
              <a:avLst/>
              <a:gdLst/>
              <a:ahLst/>
              <a:cxnLst/>
              <a:rect l="l" t="t" r="r" b="b"/>
              <a:pathLst>
                <a:path w="4311" h="5422" extrusionOk="0">
                  <a:moveTo>
                    <a:pt x="2004" y="1"/>
                  </a:moveTo>
                  <a:cubicBezTo>
                    <a:pt x="1219" y="1"/>
                    <a:pt x="496" y="401"/>
                    <a:pt x="239" y="1325"/>
                  </a:cubicBezTo>
                  <a:cubicBezTo>
                    <a:pt x="0" y="2182"/>
                    <a:pt x="48" y="3146"/>
                    <a:pt x="227" y="4015"/>
                  </a:cubicBezTo>
                  <a:cubicBezTo>
                    <a:pt x="405" y="4899"/>
                    <a:pt x="1079" y="5422"/>
                    <a:pt x="1888" y="5422"/>
                  </a:cubicBezTo>
                  <a:cubicBezTo>
                    <a:pt x="2157" y="5422"/>
                    <a:pt x="2441" y="5364"/>
                    <a:pt x="2727" y="5242"/>
                  </a:cubicBezTo>
                  <a:cubicBezTo>
                    <a:pt x="3906" y="4730"/>
                    <a:pt x="4120" y="3325"/>
                    <a:pt x="4227" y="2182"/>
                  </a:cubicBezTo>
                  <a:cubicBezTo>
                    <a:pt x="4311" y="1360"/>
                    <a:pt x="3965" y="670"/>
                    <a:pt x="3227" y="301"/>
                  </a:cubicBezTo>
                  <a:cubicBezTo>
                    <a:pt x="2918" y="146"/>
                    <a:pt x="2584" y="51"/>
                    <a:pt x="2263" y="15"/>
                  </a:cubicBezTo>
                  <a:cubicBezTo>
                    <a:pt x="2176" y="6"/>
                    <a:pt x="2090" y="1"/>
                    <a:pt x="2004" y="1"/>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323" name="Google Shape;2323;p38"/>
            <p:cNvSpPr/>
            <p:nvPr/>
          </p:nvSpPr>
          <p:spPr>
            <a:xfrm flipH="1">
              <a:off x="779712" y="2463349"/>
              <a:ext cx="81217" cy="33756"/>
            </a:xfrm>
            <a:custGeom>
              <a:avLst/>
              <a:gdLst/>
              <a:ahLst/>
              <a:cxnLst/>
              <a:rect l="l" t="t" r="r" b="b"/>
              <a:pathLst>
                <a:path w="1061" h="441" extrusionOk="0">
                  <a:moveTo>
                    <a:pt x="364" y="0"/>
                  </a:moveTo>
                  <a:cubicBezTo>
                    <a:pt x="206" y="0"/>
                    <a:pt x="95" y="35"/>
                    <a:pt x="84" y="35"/>
                  </a:cubicBezTo>
                  <a:cubicBezTo>
                    <a:pt x="37" y="59"/>
                    <a:pt x="1" y="119"/>
                    <a:pt x="25" y="178"/>
                  </a:cubicBezTo>
                  <a:cubicBezTo>
                    <a:pt x="34" y="215"/>
                    <a:pt x="72" y="245"/>
                    <a:pt x="117" y="245"/>
                  </a:cubicBezTo>
                  <a:cubicBezTo>
                    <a:pt x="129" y="245"/>
                    <a:pt x="143" y="243"/>
                    <a:pt x="156" y="238"/>
                  </a:cubicBezTo>
                  <a:cubicBezTo>
                    <a:pt x="161" y="238"/>
                    <a:pt x="241" y="214"/>
                    <a:pt x="356" y="214"/>
                  </a:cubicBezTo>
                  <a:cubicBezTo>
                    <a:pt x="500" y="214"/>
                    <a:pt x="698" y="251"/>
                    <a:pt x="870" y="416"/>
                  </a:cubicBezTo>
                  <a:cubicBezTo>
                    <a:pt x="894" y="428"/>
                    <a:pt x="918" y="440"/>
                    <a:pt x="953" y="440"/>
                  </a:cubicBezTo>
                  <a:cubicBezTo>
                    <a:pt x="977" y="440"/>
                    <a:pt x="1001" y="428"/>
                    <a:pt x="1025" y="416"/>
                  </a:cubicBezTo>
                  <a:cubicBezTo>
                    <a:pt x="1060" y="369"/>
                    <a:pt x="1060" y="297"/>
                    <a:pt x="1025" y="262"/>
                  </a:cubicBezTo>
                  <a:cubicBezTo>
                    <a:pt x="799" y="49"/>
                    <a:pt x="549" y="0"/>
                    <a:pt x="364"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24" name="Google Shape;2324;p38"/>
            <p:cNvSpPr/>
            <p:nvPr/>
          </p:nvSpPr>
          <p:spPr>
            <a:xfrm flipH="1">
              <a:off x="828013" y="2594088"/>
              <a:ext cx="90326" cy="26025"/>
            </a:xfrm>
            <a:custGeom>
              <a:avLst/>
              <a:gdLst/>
              <a:ahLst/>
              <a:cxnLst/>
              <a:rect l="l" t="t" r="r" b="b"/>
              <a:pathLst>
                <a:path w="1180" h="340" extrusionOk="0">
                  <a:moveTo>
                    <a:pt x="1124" y="0"/>
                  </a:moveTo>
                  <a:cubicBezTo>
                    <a:pt x="1111" y="0"/>
                    <a:pt x="1096" y="6"/>
                    <a:pt x="1084" y="18"/>
                  </a:cubicBezTo>
                  <a:cubicBezTo>
                    <a:pt x="894" y="184"/>
                    <a:pt x="700" y="235"/>
                    <a:pt x="534" y="235"/>
                  </a:cubicBezTo>
                  <a:cubicBezTo>
                    <a:pt x="285" y="235"/>
                    <a:pt x="98" y="120"/>
                    <a:pt x="84" y="113"/>
                  </a:cubicBezTo>
                  <a:cubicBezTo>
                    <a:pt x="75" y="104"/>
                    <a:pt x="64" y="100"/>
                    <a:pt x="54" y="100"/>
                  </a:cubicBezTo>
                  <a:cubicBezTo>
                    <a:pt x="36" y="100"/>
                    <a:pt x="20" y="111"/>
                    <a:pt x="13" y="125"/>
                  </a:cubicBezTo>
                  <a:cubicBezTo>
                    <a:pt x="1" y="149"/>
                    <a:pt x="1" y="185"/>
                    <a:pt x="25" y="197"/>
                  </a:cubicBezTo>
                  <a:cubicBezTo>
                    <a:pt x="36" y="197"/>
                    <a:pt x="251" y="340"/>
                    <a:pt x="536" y="340"/>
                  </a:cubicBezTo>
                  <a:cubicBezTo>
                    <a:pt x="727" y="340"/>
                    <a:pt x="941" y="280"/>
                    <a:pt x="1156" y="101"/>
                  </a:cubicBezTo>
                  <a:cubicBezTo>
                    <a:pt x="1179" y="78"/>
                    <a:pt x="1179" y="42"/>
                    <a:pt x="1156" y="18"/>
                  </a:cubicBezTo>
                  <a:cubicBezTo>
                    <a:pt x="1150" y="6"/>
                    <a:pt x="1138" y="0"/>
                    <a:pt x="1124"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25" name="Google Shape;2325;p38"/>
            <p:cNvSpPr/>
            <p:nvPr/>
          </p:nvSpPr>
          <p:spPr>
            <a:xfrm flipH="1">
              <a:off x="812551" y="2501545"/>
              <a:ext cx="19213" cy="30159"/>
            </a:xfrm>
            <a:custGeom>
              <a:avLst/>
              <a:gdLst/>
              <a:ahLst/>
              <a:cxnLst/>
              <a:rect l="l" t="t" r="r" b="b"/>
              <a:pathLst>
                <a:path w="251" h="394" extrusionOk="0">
                  <a:moveTo>
                    <a:pt x="120" y="1"/>
                  </a:moveTo>
                  <a:cubicBezTo>
                    <a:pt x="60" y="1"/>
                    <a:pt x="1" y="96"/>
                    <a:pt x="1" y="203"/>
                  </a:cubicBezTo>
                  <a:cubicBezTo>
                    <a:pt x="1" y="310"/>
                    <a:pt x="60" y="394"/>
                    <a:pt x="120" y="394"/>
                  </a:cubicBezTo>
                  <a:cubicBezTo>
                    <a:pt x="191" y="394"/>
                    <a:pt x="251" y="310"/>
                    <a:pt x="251" y="203"/>
                  </a:cubicBezTo>
                  <a:cubicBezTo>
                    <a:pt x="251" y="96"/>
                    <a:pt x="191" y="1"/>
                    <a:pt x="120"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26" name="Google Shape;2326;p38"/>
            <p:cNvSpPr/>
            <p:nvPr/>
          </p:nvSpPr>
          <p:spPr>
            <a:xfrm flipH="1">
              <a:off x="930128" y="2492436"/>
              <a:ext cx="18295" cy="30159"/>
            </a:xfrm>
            <a:custGeom>
              <a:avLst/>
              <a:gdLst/>
              <a:ahLst/>
              <a:cxnLst/>
              <a:rect l="l" t="t" r="r" b="b"/>
              <a:pathLst>
                <a:path w="239" h="394" extrusionOk="0">
                  <a:moveTo>
                    <a:pt x="120" y="1"/>
                  </a:moveTo>
                  <a:cubicBezTo>
                    <a:pt x="48" y="1"/>
                    <a:pt x="1" y="96"/>
                    <a:pt x="1" y="203"/>
                  </a:cubicBezTo>
                  <a:cubicBezTo>
                    <a:pt x="1" y="310"/>
                    <a:pt x="48" y="394"/>
                    <a:pt x="120" y="394"/>
                  </a:cubicBezTo>
                  <a:cubicBezTo>
                    <a:pt x="191" y="394"/>
                    <a:pt x="239" y="310"/>
                    <a:pt x="239" y="203"/>
                  </a:cubicBezTo>
                  <a:cubicBezTo>
                    <a:pt x="239" y="96"/>
                    <a:pt x="191" y="1"/>
                    <a:pt x="120"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27" name="Google Shape;2327;p38"/>
            <p:cNvSpPr/>
            <p:nvPr/>
          </p:nvSpPr>
          <p:spPr>
            <a:xfrm flipH="1">
              <a:off x="908235" y="2455006"/>
              <a:ext cx="74787" cy="26561"/>
            </a:xfrm>
            <a:custGeom>
              <a:avLst/>
              <a:gdLst/>
              <a:ahLst/>
              <a:cxnLst/>
              <a:rect l="l" t="t" r="r" b="b"/>
              <a:pathLst>
                <a:path w="977" h="347" extrusionOk="0">
                  <a:moveTo>
                    <a:pt x="488" y="1"/>
                  </a:moveTo>
                  <a:cubicBezTo>
                    <a:pt x="355" y="1"/>
                    <a:pt x="204" y="38"/>
                    <a:pt x="60" y="156"/>
                  </a:cubicBezTo>
                  <a:cubicBezTo>
                    <a:pt x="12" y="192"/>
                    <a:pt x="0" y="252"/>
                    <a:pt x="48" y="299"/>
                  </a:cubicBezTo>
                  <a:cubicBezTo>
                    <a:pt x="60" y="323"/>
                    <a:pt x="96" y="347"/>
                    <a:pt x="119" y="347"/>
                  </a:cubicBezTo>
                  <a:cubicBezTo>
                    <a:pt x="155" y="347"/>
                    <a:pt x="167" y="335"/>
                    <a:pt x="191" y="323"/>
                  </a:cubicBezTo>
                  <a:cubicBezTo>
                    <a:pt x="292" y="240"/>
                    <a:pt x="399" y="213"/>
                    <a:pt x="495" y="213"/>
                  </a:cubicBezTo>
                  <a:cubicBezTo>
                    <a:pt x="660" y="213"/>
                    <a:pt x="791" y="292"/>
                    <a:pt x="798" y="299"/>
                  </a:cubicBezTo>
                  <a:cubicBezTo>
                    <a:pt x="814" y="307"/>
                    <a:pt x="832" y="311"/>
                    <a:pt x="851" y="311"/>
                  </a:cubicBezTo>
                  <a:cubicBezTo>
                    <a:pt x="888" y="311"/>
                    <a:pt x="925" y="295"/>
                    <a:pt x="941" y="263"/>
                  </a:cubicBezTo>
                  <a:cubicBezTo>
                    <a:pt x="977" y="216"/>
                    <a:pt x="965" y="144"/>
                    <a:pt x="905" y="121"/>
                  </a:cubicBezTo>
                  <a:cubicBezTo>
                    <a:pt x="898" y="113"/>
                    <a:pt x="718" y="1"/>
                    <a:pt x="488"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28" name="Google Shape;2328;p38"/>
            <p:cNvSpPr/>
            <p:nvPr/>
          </p:nvSpPr>
          <p:spPr>
            <a:xfrm flipH="1">
              <a:off x="695892" y="2463196"/>
              <a:ext cx="69352" cy="108694"/>
            </a:xfrm>
            <a:custGeom>
              <a:avLst/>
              <a:gdLst/>
              <a:ahLst/>
              <a:cxnLst/>
              <a:rect l="l" t="t" r="r" b="b"/>
              <a:pathLst>
                <a:path w="906" h="1420" extrusionOk="0">
                  <a:moveTo>
                    <a:pt x="498" y="0"/>
                  </a:moveTo>
                  <a:cubicBezTo>
                    <a:pt x="271" y="0"/>
                    <a:pt x="71" y="290"/>
                    <a:pt x="37" y="668"/>
                  </a:cubicBezTo>
                  <a:cubicBezTo>
                    <a:pt x="1" y="1061"/>
                    <a:pt x="156" y="1395"/>
                    <a:pt x="382" y="1419"/>
                  </a:cubicBezTo>
                  <a:cubicBezTo>
                    <a:pt x="391" y="1419"/>
                    <a:pt x="400" y="1420"/>
                    <a:pt x="409" y="1420"/>
                  </a:cubicBezTo>
                  <a:cubicBezTo>
                    <a:pt x="636" y="1420"/>
                    <a:pt x="836" y="1130"/>
                    <a:pt x="870" y="752"/>
                  </a:cubicBezTo>
                  <a:cubicBezTo>
                    <a:pt x="906" y="359"/>
                    <a:pt x="751" y="25"/>
                    <a:pt x="525" y="2"/>
                  </a:cubicBezTo>
                  <a:cubicBezTo>
                    <a:pt x="516" y="1"/>
                    <a:pt x="507" y="0"/>
                    <a:pt x="498" y="0"/>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329" name="Google Shape;2329;p38"/>
            <p:cNvSpPr/>
            <p:nvPr/>
          </p:nvSpPr>
          <p:spPr>
            <a:xfrm flipH="1">
              <a:off x="710436" y="2490369"/>
              <a:ext cx="29241" cy="51362"/>
            </a:xfrm>
            <a:custGeom>
              <a:avLst/>
              <a:gdLst/>
              <a:ahLst/>
              <a:cxnLst/>
              <a:rect l="l" t="t" r="r" b="b"/>
              <a:pathLst>
                <a:path w="382" h="671" extrusionOk="0">
                  <a:moveTo>
                    <a:pt x="180" y="1"/>
                  </a:moveTo>
                  <a:cubicBezTo>
                    <a:pt x="169" y="1"/>
                    <a:pt x="156" y="2"/>
                    <a:pt x="143" y="4"/>
                  </a:cubicBezTo>
                  <a:cubicBezTo>
                    <a:pt x="84" y="4"/>
                    <a:pt x="48" y="51"/>
                    <a:pt x="12" y="111"/>
                  </a:cubicBezTo>
                  <a:cubicBezTo>
                    <a:pt x="0" y="147"/>
                    <a:pt x="24" y="182"/>
                    <a:pt x="48" y="194"/>
                  </a:cubicBezTo>
                  <a:cubicBezTo>
                    <a:pt x="57" y="197"/>
                    <a:pt x="66" y="199"/>
                    <a:pt x="74" y="199"/>
                  </a:cubicBezTo>
                  <a:cubicBezTo>
                    <a:pt x="100" y="199"/>
                    <a:pt x="122" y="185"/>
                    <a:pt x="131" y="159"/>
                  </a:cubicBezTo>
                  <a:cubicBezTo>
                    <a:pt x="143" y="135"/>
                    <a:pt x="155" y="135"/>
                    <a:pt x="167" y="123"/>
                  </a:cubicBezTo>
                  <a:cubicBezTo>
                    <a:pt x="191" y="123"/>
                    <a:pt x="191" y="135"/>
                    <a:pt x="191" y="135"/>
                  </a:cubicBezTo>
                  <a:cubicBezTo>
                    <a:pt x="250" y="194"/>
                    <a:pt x="215" y="456"/>
                    <a:pt x="203" y="540"/>
                  </a:cubicBezTo>
                  <a:cubicBezTo>
                    <a:pt x="203" y="563"/>
                    <a:pt x="203" y="587"/>
                    <a:pt x="191" y="599"/>
                  </a:cubicBezTo>
                  <a:cubicBezTo>
                    <a:pt x="191" y="635"/>
                    <a:pt x="215" y="659"/>
                    <a:pt x="250" y="671"/>
                  </a:cubicBezTo>
                  <a:lnTo>
                    <a:pt x="262" y="671"/>
                  </a:lnTo>
                  <a:cubicBezTo>
                    <a:pt x="298" y="671"/>
                    <a:pt x="322" y="647"/>
                    <a:pt x="322" y="611"/>
                  </a:cubicBezTo>
                  <a:cubicBezTo>
                    <a:pt x="322" y="599"/>
                    <a:pt x="334" y="575"/>
                    <a:pt x="334" y="563"/>
                  </a:cubicBezTo>
                  <a:cubicBezTo>
                    <a:pt x="358" y="361"/>
                    <a:pt x="381" y="135"/>
                    <a:pt x="286" y="40"/>
                  </a:cubicBezTo>
                  <a:cubicBezTo>
                    <a:pt x="267" y="20"/>
                    <a:pt x="231" y="1"/>
                    <a:pt x="180"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30" name="Google Shape;2330;p38"/>
            <p:cNvSpPr/>
            <p:nvPr/>
          </p:nvSpPr>
          <p:spPr>
            <a:xfrm flipH="1">
              <a:off x="322187" y="2567527"/>
              <a:ext cx="1127468" cy="1060531"/>
            </a:xfrm>
            <a:custGeom>
              <a:avLst/>
              <a:gdLst/>
              <a:ahLst/>
              <a:cxnLst/>
              <a:rect l="l" t="t" r="r" b="b"/>
              <a:pathLst>
                <a:path w="14729" h="13855" extrusionOk="0">
                  <a:moveTo>
                    <a:pt x="192" y="0"/>
                  </a:moveTo>
                  <a:cubicBezTo>
                    <a:pt x="147" y="0"/>
                    <a:pt x="103" y="18"/>
                    <a:pt x="72" y="56"/>
                  </a:cubicBezTo>
                  <a:cubicBezTo>
                    <a:pt x="0" y="127"/>
                    <a:pt x="12" y="234"/>
                    <a:pt x="84" y="306"/>
                  </a:cubicBezTo>
                  <a:lnTo>
                    <a:pt x="3798" y="3687"/>
                  </a:lnTo>
                  <a:lnTo>
                    <a:pt x="8347" y="8783"/>
                  </a:lnTo>
                  <a:lnTo>
                    <a:pt x="14419" y="13819"/>
                  </a:lnTo>
                  <a:cubicBezTo>
                    <a:pt x="14455" y="13843"/>
                    <a:pt x="14490" y="13855"/>
                    <a:pt x="14526" y="13855"/>
                  </a:cubicBezTo>
                  <a:cubicBezTo>
                    <a:pt x="14586" y="13855"/>
                    <a:pt x="14633" y="13831"/>
                    <a:pt x="14669" y="13795"/>
                  </a:cubicBezTo>
                  <a:cubicBezTo>
                    <a:pt x="14728" y="13724"/>
                    <a:pt x="14716" y="13617"/>
                    <a:pt x="14645" y="13545"/>
                  </a:cubicBezTo>
                  <a:lnTo>
                    <a:pt x="8585" y="8533"/>
                  </a:lnTo>
                  <a:lnTo>
                    <a:pt x="4037" y="3449"/>
                  </a:lnTo>
                  <a:lnTo>
                    <a:pt x="310" y="44"/>
                  </a:lnTo>
                  <a:cubicBezTo>
                    <a:pt x="276" y="15"/>
                    <a:pt x="234" y="0"/>
                    <a:pt x="192"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1" name="Google Shape;2331;p38"/>
            <p:cNvSpPr/>
            <p:nvPr/>
          </p:nvSpPr>
          <p:spPr>
            <a:xfrm flipH="1">
              <a:off x="1304674" y="2586816"/>
              <a:ext cx="52052" cy="109842"/>
            </a:xfrm>
            <a:custGeom>
              <a:avLst/>
              <a:gdLst/>
              <a:ahLst/>
              <a:cxnLst/>
              <a:rect l="l" t="t" r="r" b="b"/>
              <a:pathLst>
                <a:path w="680" h="1435" extrusionOk="0">
                  <a:moveTo>
                    <a:pt x="182" y="1"/>
                  </a:moveTo>
                  <a:cubicBezTo>
                    <a:pt x="169" y="1"/>
                    <a:pt x="156" y="2"/>
                    <a:pt x="144" y="6"/>
                  </a:cubicBezTo>
                  <a:cubicBezTo>
                    <a:pt x="48" y="30"/>
                    <a:pt x="1" y="125"/>
                    <a:pt x="25" y="220"/>
                  </a:cubicBezTo>
                  <a:lnTo>
                    <a:pt x="322" y="1304"/>
                  </a:lnTo>
                  <a:cubicBezTo>
                    <a:pt x="346" y="1387"/>
                    <a:pt x="418" y="1435"/>
                    <a:pt x="489" y="1435"/>
                  </a:cubicBezTo>
                  <a:cubicBezTo>
                    <a:pt x="501" y="1435"/>
                    <a:pt x="525" y="1435"/>
                    <a:pt x="537" y="1423"/>
                  </a:cubicBezTo>
                  <a:cubicBezTo>
                    <a:pt x="632" y="1399"/>
                    <a:pt x="679" y="1304"/>
                    <a:pt x="656" y="1220"/>
                  </a:cubicBezTo>
                  <a:lnTo>
                    <a:pt x="346" y="125"/>
                  </a:lnTo>
                  <a:cubicBezTo>
                    <a:pt x="326" y="54"/>
                    <a:pt x="254" y="1"/>
                    <a:pt x="18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2" name="Google Shape;2332;p38"/>
            <p:cNvSpPr/>
            <p:nvPr/>
          </p:nvSpPr>
          <p:spPr>
            <a:xfrm flipH="1">
              <a:off x="1192609" y="2759578"/>
              <a:ext cx="126763" cy="54653"/>
            </a:xfrm>
            <a:custGeom>
              <a:avLst/>
              <a:gdLst/>
              <a:ahLst/>
              <a:cxnLst/>
              <a:rect l="l" t="t" r="r" b="b"/>
              <a:pathLst>
                <a:path w="1656" h="714" extrusionOk="0">
                  <a:moveTo>
                    <a:pt x="187" y="1"/>
                  </a:moveTo>
                  <a:cubicBezTo>
                    <a:pt x="120" y="1"/>
                    <a:pt x="53" y="52"/>
                    <a:pt x="25" y="118"/>
                  </a:cubicBezTo>
                  <a:cubicBezTo>
                    <a:pt x="1" y="214"/>
                    <a:pt x="49" y="309"/>
                    <a:pt x="144" y="333"/>
                  </a:cubicBezTo>
                  <a:lnTo>
                    <a:pt x="1418" y="714"/>
                  </a:lnTo>
                  <a:lnTo>
                    <a:pt x="1465" y="714"/>
                  </a:lnTo>
                  <a:cubicBezTo>
                    <a:pt x="1537" y="714"/>
                    <a:pt x="1608" y="666"/>
                    <a:pt x="1632" y="595"/>
                  </a:cubicBezTo>
                  <a:cubicBezTo>
                    <a:pt x="1656" y="499"/>
                    <a:pt x="1608" y="404"/>
                    <a:pt x="1513" y="380"/>
                  </a:cubicBezTo>
                  <a:lnTo>
                    <a:pt x="239" y="11"/>
                  </a:lnTo>
                  <a:cubicBezTo>
                    <a:pt x="222" y="4"/>
                    <a:pt x="205" y="1"/>
                    <a:pt x="18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3" name="Google Shape;2333;p38"/>
            <p:cNvSpPr/>
            <p:nvPr/>
          </p:nvSpPr>
          <p:spPr>
            <a:xfrm flipH="1">
              <a:off x="569206" y="3263474"/>
              <a:ext cx="180499" cy="35593"/>
            </a:xfrm>
            <a:custGeom>
              <a:avLst/>
              <a:gdLst/>
              <a:ahLst/>
              <a:cxnLst/>
              <a:rect l="l" t="t" r="r" b="b"/>
              <a:pathLst>
                <a:path w="2358" h="465" extrusionOk="0">
                  <a:moveTo>
                    <a:pt x="179" y="0"/>
                  </a:moveTo>
                  <a:cubicBezTo>
                    <a:pt x="96" y="0"/>
                    <a:pt x="12" y="72"/>
                    <a:pt x="0" y="167"/>
                  </a:cubicBezTo>
                  <a:cubicBezTo>
                    <a:pt x="0" y="262"/>
                    <a:pt x="72" y="346"/>
                    <a:pt x="167" y="346"/>
                  </a:cubicBezTo>
                  <a:lnTo>
                    <a:pt x="2167" y="465"/>
                  </a:lnTo>
                  <a:lnTo>
                    <a:pt x="2179" y="465"/>
                  </a:lnTo>
                  <a:cubicBezTo>
                    <a:pt x="2263" y="465"/>
                    <a:pt x="2346" y="393"/>
                    <a:pt x="2346" y="310"/>
                  </a:cubicBezTo>
                  <a:cubicBezTo>
                    <a:pt x="2358" y="215"/>
                    <a:pt x="2286" y="131"/>
                    <a:pt x="2191" y="119"/>
                  </a:cubicBezTo>
                  <a:lnTo>
                    <a:pt x="179"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4" name="Google Shape;2334;p38"/>
            <p:cNvSpPr/>
            <p:nvPr/>
          </p:nvSpPr>
          <p:spPr>
            <a:xfrm flipH="1">
              <a:off x="262940" y="3418171"/>
              <a:ext cx="271667" cy="128825"/>
            </a:xfrm>
            <a:custGeom>
              <a:avLst/>
              <a:gdLst/>
              <a:ahLst/>
              <a:cxnLst/>
              <a:rect l="l" t="t" r="r" b="b"/>
              <a:pathLst>
                <a:path w="3549" h="1683" extrusionOk="0">
                  <a:moveTo>
                    <a:pt x="1584" y="0"/>
                  </a:moveTo>
                  <a:cubicBezTo>
                    <a:pt x="1572" y="0"/>
                    <a:pt x="1560" y="1"/>
                    <a:pt x="1548" y="3"/>
                  </a:cubicBezTo>
                  <a:lnTo>
                    <a:pt x="155" y="289"/>
                  </a:lnTo>
                  <a:cubicBezTo>
                    <a:pt x="60" y="301"/>
                    <a:pt x="0" y="396"/>
                    <a:pt x="24" y="492"/>
                  </a:cubicBezTo>
                  <a:cubicBezTo>
                    <a:pt x="34" y="573"/>
                    <a:pt x="105" y="628"/>
                    <a:pt x="184" y="628"/>
                  </a:cubicBezTo>
                  <a:cubicBezTo>
                    <a:pt x="198" y="628"/>
                    <a:pt x="212" y="626"/>
                    <a:pt x="226" y="623"/>
                  </a:cubicBezTo>
                  <a:lnTo>
                    <a:pt x="1512" y="361"/>
                  </a:lnTo>
                  <a:lnTo>
                    <a:pt x="2203" y="1385"/>
                  </a:lnTo>
                  <a:cubicBezTo>
                    <a:pt x="2239" y="1420"/>
                    <a:pt x="2274" y="1444"/>
                    <a:pt x="2310" y="1456"/>
                  </a:cubicBezTo>
                  <a:lnTo>
                    <a:pt x="3322" y="1682"/>
                  </a:lnTo>
                  <a:lnTo>
                    <a:pt x="3358" y="1682"/>
                  </a:lnTo>
                  <a:cubicBezTo>
                    <a:pt x="3441" y="1682"/>
                    <a:pt x="3513" y="1635"/>
                    <a:pt x="3524" y="1551"/>
                  </a:cubicBezTo>
                  <a:cubicBezTo>
                    <a:pt x="3548" y="1456"/>
                    <a:pt x="3489" y="1373"/>
                    <a:pt x="3394" y="1349"/>
                  </a:cubicBezTo>
                  <a:lnTo>
                    <a:pt x="2453" y="1134"/>
                  </a:lnTo>
                  <a:lnTo>
                    <a:pt x="1727" y="75"/>
                  </a:lnTo>
                  <a:cubicBezTo>
                    <a:pt x="1697" y="25"/>
                    <a:pt x="1642" y="0"/>
                    <a:pt x="158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5" name="Google Shape;2335;p38"/>
            <p:cNvSpPr/>
            <p:nvPr/>
          </p:nvSpPr>
          <p:spPr>
            <a:xfrm flipH="1">
              <a:off x="312160" y="3459429"/>
              <a:ext cx="83054" cy="28322"/>
            </a:xfrm>
            <a:custGeom>
              <a:avLst/>
              <a:gdLst/>
              <a:ahLst/>
              <a:cxnLst/>
              <a:rect l="l" t="t" r="r" b="b"/>
              <a:pathLst>
                <a:path w="1085" h="370" extrusionOk="0">
                  <a:moveTo>
                    <a:pt x="906" y="0"/>
                  </a:moveTo>
                  <a:lnTo>
                    <a:pt x="168" y="24"/>
                  </a:lnTo>
                  <a:cubicBezTo>
                    <a:pt x="84" y="24"/>
                    <a:pt x="1" y="107"/>
                    <a:pt x="1" y="203"/>
                  </a:cubicBezTo>
                  <a:cubicBezTo>
                    <a:pt x="13" y="298"/>
                    <a:pt x="84" y="369"/>
                    <a:pt x="179" y="369"/>
                  </a:cubicBezTo>
                  <a:lnTo>
                    <a:pt x="918" y="345"/>
                  </a:lnTo>
                  <a:cubicBezTo>
                    <a:pt x="1013" y="345"/>
                    <a:pt x="1084" y="262"/>
                    <a:pt x="1084" y="167"/>
                  </a:cubicBezTo>
                  <a:cubicBezTo>
                    <a:pt x="1072" y="72"/>
                    <a:pt x="1001" y="0"/>
                    <a:pt x="90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6" name="Google Shape;2336;p38"/>
            <p:cNvSpPr/>
            <p:nvPr/>
          </p:nvSpPr>
          <p:spPr>
            <a:xfrm flipH="1">
              <a:off x="835285" y="3064687"/>
              <a:ext cx="123165" cy="238055"/>
            </a:xfrm>
            <a:custGeom>
              <a:avLst/>
              <a:gdLst/>
              <a:ahLst/>
              <a:cxnLst/>
              <a:rect l="l" t="t" r="r" b="b"/>
              <a:pathLst>
                <a:path w="1609" h="3110" extrusionOk="0">
                  <a:moveTo>
                    <a:pt x="188" y="0"/>
                  </a:moveTo>
                  <a:cubicBezTo>
                    <a:pt x="181" y="0"/>
                    <a:pt x="174" y="1"/>
                    <a:pt x="168" y="2"/>
                  </a:cubicBezTo>
                  <a:cubicBezTo>
                    <a:pt x="72" y="14"/>
                    <a:pt x="1" y="97"/>
                    <a:pt x="1" y="192"/>
                  </a:cubicBezTo>
                  <a:lnTo>
                    <a:pt x="156" y="1978"/>
                  </a:lnTo>
                  <a:cubicBezTo>
                    <a:pt x="156" y="2026"/>
                    <a:pt x="179" y="2062"/>
                    <a:pt x="203" y="2097"/>
                  </a:cubicBezTo>
                  <a:lnTo>
                    <a:pt x="1299" y="3062"/>
                  </a:lnTo>
                  <a:cubicBezTo>
                    <a:pt x="1334" y="3097"/>
                    <a:pt x="1370" y="3109"/>
                    <a:pt x="1418" y="3109"/>
                  </a:cubicBezTo>
                  <a:cubicBezTo>
                    <a:pt x="1465" y="3109"/>
                    <a:pt x="1513" y="3085"/>
                    <a:pt x="1537" y="3050"/>
                  </a:cubicBezTo>
                  <a:cubicBezTo>
                    <a:pt x="1608" y="2978"/>
                    <a:pt x="1596" y="2871"/>
                    <a:pt x="1525" y="2812"/>
                  </a:cubicBezTo>
                  <a:lnTo>
                    <a:pt x="489" y="1883"/>
                  </a:lnTo>
                  <a:lnTo>
                    <a:pt x="346" y="157"/>
                  </a:lnTo>
                  <a:cubicBezTo>
                    <a:pt x="335" y="68"/>
                    <a:pt x="273" y="0"/>
                    <a:pt x="18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7" name="Google Shape;2337;p38"/>
            <p:cNvSpPr/>
            <p:nvPr/>
          </p:nvSpPr>
          <p:spPr>
            <a:xfrm flipH="1">
              <a:off x="482631" y="2652798"/>
              <a:ext cx="974297" cy="731005"/>
            </a:xfrm>
            <a:custGeom>
              <a:avLst/>
              <a:gdLst/>
              <a:ahLst/>
              <a:cxnLst/>
              <a:rect l="l" t="t" r="r" b="b"/>
              <a:pathLst>
                <a:path w="12728" h="9550" extrusionOk="0">
                  <a:moveTo>
                    <a:pt x="204" y="0"/>
                  </a:moveTo>
                  <a:cubicBezTo>
                    <a:pt x="146" y="0"/>
                    <a:pt x="90" y="26"/>
                    <a:pt x="60" y="73"/>
                  </a:cubicBezTo>
                  <a:cubicBezTo>
                    <a:pt x="0" y="156"/>
                    <a:pt x="24" y="263"/>
                    <a:pt x="107" y="311"/>
                  </a:cubicBezTo>
                  <a:lnTo>
                    <a:pt x="3036" y="2323"/>
                  </a:lnTo>
                  <a:lnTo>
                    <a:pt x="6263" y="5835"/>
                  </a:lnTo>
                  <a:cubicBezTo>
                    <a:pt x="6275" y="5847"/>
                    <a:pt x="6287" y="5859"/>
                    <a:pt x="6299" y="5859"/>
                  </a:cubicBezTo>
                  <a:lnTo>
                    <a:pt x="12442" y="9514"/>
                  </a:lnTo>
                  <a:cubicBezTo>
                    <a:pt x="12478" y="9538"/>
                    <a:pt x="12502" y="9550"/>
                    <a:pt x="12537" y="9550"/>
                  </a:cubicBezTo>
                  <a:cubicBezTo>
                    <a:pt x="12597" y="9550"/>
                    <a:pt x="12645" y="9514"/>
                    <a:pt x="12680" y="9455"/>
                  </a:cubicBezTo>
                  <a:cubicBezTo>
                    <a:pt x="12728" y="9383"/>
                    <a:pt x="12704" y="9276"/>
                    <a:pt x="12621" y="9228"/>
                  </a:cubicBezTo>
                  <a:lnTo>
                    <a:pt x="6489" y="5585"/>
                  </a:lnTo>
                  <a:lnTo>
                    <a:pt x="3274" y="2073"/>
                  </a:lnTo>
                  <a:cubicBezTo>
                    <a:pt x="3262" y="2061"/>
                    <a:pt x="3251" y="2061"/>
                    <a:pt x="3239" y="2049"/>
                  </a:cubicBezTo>
                  <a:lnTo>
                    <a:pt x="298" y="25"/>
                  </a:lnTo>
                  <a:cubicBezTo>
                    <a:pt x="268" y="8"/>
                    <a:pt x="236" y="0"/>
                    <a:pt x="20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8" name="Google Shape;2338;p38"/>
            <p:cNvSpPr/>
            <p:nvPr/>
          </p:nvSpPr>
          <p:spPr>
            <a:xfrm flipH="1">
              <a:off x="1277347" y="2758430"/>
              <a:ext cx="139546" cy="43018"/>
            </a:xfrm>
            <a:custGeom>
              <a:avLst/>
              <a:gdLst/>
              <a:ahLst/>
              <a:cxnLst/>
              <a:rect l="l" t="t" r="r" b="b"/>
              <a:pathLst>
                <a:path w="1823" h="562" extrusionOk="0">
                  <a:moveTo>
                    <a:pt x="1633" y="1"/>
                  </a:moveTo>
                  <a:cubicBezTo>
                    <a:pt x="1625" y="1"/>
                    <a:pt x="1616" y="1"/>
                    <a:pt x="1608" y="2"/>
                  </a:cubicBezTo>
                  <a:lnTo>
                    <a:pt x="156" y="229"/>
                  </a:lnTo>
                  <a:cubicBezTo>
                    <a:pt x="61" y="240"/>
                    <a:pt x="1" y="324"/>
                    <a:pt x="13" y="419"/>
                  </a:cubicBezTo>
                  <a:cubicBezTo>
                    <a:pt x="25" y="502"/>
                    <a:pt x="96" y="562"/>
                    <a:pt x="180" y="562"/>
                  </a:cubicBezTo>
                  <a:lnTo>
                    <a:pt x="203" y="562"/>
                  </a:lnTo>
                  <a:lnTo>
                    <a:pt x="1668" y="348"/>
                  </a:lnTo>
                  <a:cubicBezTo>
                    <a:pt x="1763" y="324"/>
                    <a:pt x="1823" y="240"/>
                    <a:pt x="1811" y="145"/>
                  </a:cubicBezTo>
                  <a:cubicBezTo>
                    <a:pt x="1800" y="58"/>
                    <a:pt x="1719" y="1"/>
                    <a:pt x="1633"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9" name="Google Shape;2339;p38"/>
            <p:cNvSpPr/>
            <p:nvPr/>
          </p:nvSpPr>
          <p:spPr>
            <a:xfrm flipH="1">
              <a:off x="543639" y="3293480"/>
              <a:ext cx="95761" cy="131351"/>
            </a:xfrm>
            <a:custGeom>
              <a:avLst/>
              <a:gdLst/>
              <a:ahLst/>
              <a:cxnLst/>
              <a:rect l="l" t="t" r="r" b="b"/>
              <a:pathLst>
                <a:path w="1251" h="1716" extrusionOk="0">
                  <a:moveTo>
                    <a:pt x="186" y="1"/>
                  </a:moveTo>
                  <a:cubicBezTo>
                    <a:pt x="155" y="1"/>
                    <a:pt x="124" y="9"/>
                    <a:pt x="95" y="25"/>
                  </a:cubicBezTo>
                  <a:cubicBezTo>
                    <a:pt x="24" y="73"/>
                    <a:pt x="0" y="180"/>
                    <a:pt x="48" y="263"/>
                  </a:cubicBezTo>
                  <a:lnTo>
                    <a:pt x="905" y="1632"/>
                  </a:lnTo>
                  <a:cubicBezTo>
                    <a:pt x="941" y="1680"/>
                    <a:pt x="1000" y="1716"/>
                    <a:pt x="1048" y="1716"/>
                  </a:cubicBezTo>
                  <a:cubicBezTo>
                    <a:pt x="1083" y="1716"/>
                    <a:pt x="1119" y="1704"/>
                    <a:pt x="1143" y="1692"/>
                  </a:cubicBezTo>
                  <a:cubicBezTo>
                    <a:pt x="1226" y="1632"/>
                    <a:pt x="1250" y="1525"/>
                    <a:pt x="1203" y="1454"/>
                  </a:cubicBezTo>
                  <a:lnTo>
                    <a:pt x="333" y="85"/>
                  </a:lnTo>
                  <a:cubicBezTo>
                    <a:pt x="302" y="30"/>
                    <a:pt x="245" y="1"/>
                    <a:pt x="18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0" name="Google Shape;2340;p38"/>
            <p:cNvSpPr/>
            <p:nvPr/>
          </p:nvSpPr>
          <p:spPr>
            <a:xfrm flipH="1">
              <a:off x="1042193" y="2804587"/>
              <a:ext cx="101272" cy="197410"/>
            </a:xfrm>
            <a:custGeom>
              <a:avLst/>
              <a:gdLst/>
              <a:ahLst/>
              <a:cxnLst/>
              <a:rect l="l" t="t" r="r" b="b"/>
              <a:pathLst>
                <a:path w="1323" h="2579" extrusionOk="0">
                  <a:moveTo>
                    <a:pt x="187" y="1"/>
                  </a:moveTo>
                  <a:cubicBezTo>
                    <a:pt x="144" y="1"/>
                    <a:pt x="102" y="18"/>
                    <a:pt x="72" y="54"/>
                  </a:cubicBezTo>
                  <a:cubicBezTo>
                    <a:pt x="1" y="114"/>
                    <a:pt x="1" y="221"/>
                    <a:pt x="60" y="292"/>
                  </a:cubicBezTo>
                  <a:lnTo>
                    <a:pt x="941" y="1197"/>
                  </a:lnTo>
                  <a:lnTo>
                    <a:pt x="977" y="2412"/>
                  </a:lnTo>
                  <a:cubicBezTo>
                    <a:pt x="977" y="2507"/>
                    <a:pt x="1061" y="2578"/>
                    <a:pt x="1144" y="2578"/>
                  </a:cubicBezTo>
                  <a:lnTo>
                    <a:pt x="1156" y="2578"/>
                  </a:lnTo>
                  <a:cubicBezTo>
                    <a:pt x="1251" y="2578"/>
                    <a:pt x="1322" y="2495"/>
                    <a:pt x="1322" y="2400"/>
                  </a:cubicBezTo>
                  <a:lnTo>
                    <a:pt x="1287" y="1126"/>
                  </a:lnTo>
                  <a:cubicBezTo>
                    <a:pt x="1287" y="1078"/>
                    <a:pt x="1263" y="1042"/>
                    <a:pt x="1239" y="1007"/>
                  </a:cubicBezTo>
                  <a:lnTo>
                    <a:pt x="310" y="54"/>
                  </a:lnTo>
                  <a:cubicBezTo>
                    <a:pt x="275" y="18"/>
                    <a:pt x="230" y="1"/>
                    <a:pt x="18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1" name="Google Shape;2341;p38"/>
            <p:cNvSpPr/>
            <p:nvPr/>
          </p:nvSpPr>
          <p:spPr>
            <a:xfrm flipH="1">
              <a:off x="377761" y="2642617"/>
              <a:ext cx="1129305" cy="1058388"/>
            </a:xfrm>
            <a:custGeom>
              <a:avLst/>
              <a:gdLst/>
              <a:ahLst/>
              <a:cxnLst/>
              <a:rect l="l" t="t" r="r" b="b"/>
              <a:pathLst>
                <a:path w="14753" h="13827" extrusionOk="0">
                  <a:moveTo>
                    <a:pt x="194" y="1"/>
                  </a:moveTo>
                  <a:cubicBezTo>
                    <a:pt x="143" y="1"/>
                    <a:pt x="94" y="22"/>
                    <a:pt x="60" y="63"/>
                  </a:cubicBezTo>
                  <a:cubicBezTo>
                    <a:pt x="0" y="146"/>
                    <a:pt x="12" y="253"/>
                    <a:pt x="84" y="313"/>
                  </a:cubicBezTo>
                  <a:lnTo>
                    <a:pt x="6156" y="5313"/>
                  </a:lnTo>
                  <a:lnTo>
                    <a:pt x="10716" y="10385"/>
                  </a:lnTo>
                  <a:lnTo>
                    <a:pt x="14454" y="13779"/>
                  </a:lnTo>
                  <a:cubicBezTo>
                    <a:pt x="14478" y="13803"/>
                    <a:pt x="14526" y="13826"/>
                    <a:pt x="14562" y="13826"/>
                  </a:cubicBezTo>
                  <a:cubicBezTo>
                    <a:pt x="14609" y="13826"/>
                    <a:pt x="14657" y="13803"/>
                    <a:pt x="14693" y="13767"/>
                  </a:cubicBezTo>
                  <a:cubicBezTo>
                    <a:pt x="14752" y="13695"/>
                    <a:pt x="14752" y="13588"/>
                    <a:pt x="14681" y="13529"/>
                  </a:cubicBezTo>
                  <a:lnTo>
                    <a:pt x="10954" y="10147"/>
                  </a:lnTo>
                  <a:lnTo>
                    <a:pt x="6394" y="5063"/>
                  </a:lnTo>
                  <a:lnTo>
                    <a:pt x="310" y="39"/>
                  </a:lnTo>
                  <a:cubicBezTo>
                    <a:pt x="274" y="13"/>
                    <a:pt x="233" y="1"/>
                    <a:pt x="194"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2" name="Google Shape;2342;p38"/>
            <p:cNvSpPr/>
            <p:nvPr/>
          </p:nvSpPr>
          <p:spPr>
            <a:xfrm flipH="1">
              <a:off x="469847" y="3572027"/>
              <a:ext cx="52894" cy="109842"/>
            </a:xfrm>
            <a:custGeom>
              <a:avLst/>
              <a:gdLst/>
              <a:ahLst/>
              <a:cxnLst/>
              <a:rect l="l" t="t" r="r" b="b"/>
              <a:pathLst>
                <a:path w="691" h="1435" extrusionOk="0">
                  <a:moveTo>
                    <a:pt x="186" y="0"/>
                  </a:moveTo>
                  <a:cubicBezTo>
                    <a:pt x="172" y="0"/>
                    <a:pt x="157" y="2"/>
                    <a:pt x="143" y="6"/>
                  </a:cubicBezTo>
                  <a:cubicBezTo>
                    <a:pt x="60" y="29"/>
                    <a:pt x="0" y="125"/>
                    <a:pt x="24" y="220"/>
                  </a:cubicBezTo>
                  <a:lnTo>
                    <a:pt x="333" y="1303"/>
                  </a:lnTo>
                  <a:cubicBezTo>
                    <a:pt x="357" y="1387"/>
                    <a:pt x="429" y="1434"/>
                    <a:pt x="500" y="1434"/>
                  </a:cubicBezTo>
                  <a:cubicBezTo>
                    <a:pt x="512" y="1434"/>
                    <a:pt x="536" y="1434"/>
                    <a:pt x="548" y="1422"/>
                  </a:cubicBezTo>
                  <a:cubicBezTo>
                    <a:pt x="631" y="1399"/>
                    <a:pt x="691" y="1303"/>
                    <a:pt x="667" y="1220"/>
                  </a:cubicBezTo>
                  <a:lnTo>
                    <a:pt x="357" y="125"/>
                  </a:lnTo>
                  <a:cubicBezTo>
                    <a:pt x="337" y="54"/>
                    <a:pt x="265" y="0"/>
                    <a:pt x="18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3" name="Google Shape;2343;p38"/>
            <p:cNvSpPr/>
            <p:nvPr/>
          </p:nvSpPr>
          <p:spPr>
            <a:xfrm flipH="1">
              <a:off x="508121" y="3454377"/>
              <a:ext cx="126763" cy="55265"/>
            </a:xfrm>
            <a:custGeom>
              <a:avLst/>
              <a:gdLst/>
              <a:ahLst/>
              <a:cxnLst/>
              <a:rect l="l" t="t" r="r" b="b"/>
              <a:pathLst>
                <a:path w="1656" h="722" extrusionOk="0">
                  <a:moveTo>
                    <a:pt x="190" y="1"/>
                  </a:moveTo>
                  <a:cubicBezTo>
                    <a:pt x="113" y="1"/>
                    <a:pt x="44" y="47"/>
                    <a:pt x="24" y="126"/>
                  </a:cubicBezTo>
                  <a:cubicBezTo>
                    <a:pt x="1" y="221"/>
                    <a:pt x="48" y="316"/>
                    <a:pt x="143" y="340"/>
                  </a:cubicBezTo>
                  <a:lnTo>
                    <a:pt x="1417" y="709"/>
                  </a:lnTo>
                  <a:cubicBezTo>
                    <a:pt x="1429" y="709"/>
                    <a:pt x="1453" y="721"/>
                    <a:pt x="1465" y="721"/>
                  </a:cubicBezTo>
                  <a:cubicBezTo>
                    <a:pt x="1536" y="721"/>
                    <a:pt x="1608" y="673"/>
                    <a:pt x="1632" y="590"/>
                  </a:cubicBezTo>
                  <a:cubicBezTo>
                    <a:pt x="1656" y="507"/>
                    <a:pt x="1608" y="411"/>
                    <a:pt x="1513" y="376"/>
                  </a:cubicBezTo>
                  <a:lnTo>
                    <a:pt x="239" y="7"/>
                  </a:lnTo>
                  <a:cubicBezTo>
                    <a:pt x="222" y="3"/>
                    <a:pt x="206" y="1"/>
                    <a:pt x="190"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4" name="Google Shape;2344;p38"/>
            <p:cNvSpPr/>
            <p:nvPr/>
          </p:nvSpPr>
          <p:spPr>
            <a:xfrm flipH="1">
              <a:off x="1078630" y="2970919"/>
              <a:ext cx="180576" cy="35593"/>
            </a:xfrm>
            <a:custGeom>
              <a:avLst/>
              <a:gdLst/>
              <a:ahLst/>
              <a:cxnLst/>
              <a:rect l="l" t="t" r="r" b="b"/>
              <a:pathLst>
                <a:path w="2359" h="465" extrusionOk="0">
                  <a:moveTo>
                    <a:pt x="191" y="0"/>
                  </a:moveTo>
                  <a:cubicBezTo>
                    <a:pt x="84" y="0"/>
                    <a:pt x="13" y="72"/>
                    <a:pt x="13" y="167"/>
                  </a:cubicBezTo>
                  <a:cubicBezTo>
                    <a:pt x="1" y="262"/>
                    <a:pt x="72" y="346"/>
                    <a:pt x="167" y="346"/>
                  </a:cubicBezTo>
                  <a:lnTo>
                    <a:pt x="2180" y="465"/>
                  </a:lnTo>
                  <a:cubicBezTo>
                    <a:pt x="2275" y="465"/>
                    <a:pt x="2346" y="393"/>
                    <a:pt x="2358" y="298"/>
                  </a:cubicBezTo>
                  <a:cubicBezTo>
                    <a:pt x="2358" y="203"/>
                    <a:pt x="2287" y="120"/>
                    <a:pt x="2192" y="120"/>
                  </a:cubicBezTo>
                  <a:lnTo>
                    <a:pt x="191"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5" name="Google Shape;2345;p38"/>
            <p:cNvSpPr/>
            <p:nvPr/>
          </p:nvSpPr>
          <p:spPr>
            <a:xfrm flipH="1">
              <a:off x="1294647" y="2723832"/>
              <a:ext cx="271667" cy="128672"/>
            </a:xfrm>
            <a:custGeom>
              <a:avLst/>
              <a:gdLst/>
              <a:ahLst/>
              <a:cxnLst/>
              <a:rect l="l" t="t" r="r" b="b"/>
              <a:pathLst>
                <a:path w="3549" h="1681" extrusionOk="0">
                  <a:moveTo>
                    <a:pt x="198" y="0"/>
                  </a:moveTo>
                  <a:cubicBezTo>
                    <a:pt x="115" y="0"/>
                    <a:pt x="46" y="47"/>
                    <a:pt x="24" y="133"/>
                  </a:cubicBezTo>
                  <a:cubicBezTo>
                    <a:pt x="0" y="228"/>
                    <a:pt x="60" y="323"/>
                    <a:pt x="155" y="335"/>
                  </a:cubicBezTo>
                  <a:lnTo>
                    <a:pt x="1096" y="550"/>
                  </a:lnTo>
                  <a:lnTo>
                    <a:pt x="1822" y="1609"/>
                  </a:lnTo>
                  <a:cubicBezTo>
                    <a:pt x="1858" y="1657"/>
                    <a:pt x="1917" y="1681"/>
                    <a:pt x="1965" y="1681"/>
                  </a:cubicBezTo>
                  <a:lnTo>
                    <a:pt x="2001" y="1681"/>
                  </a:lnTo>
                  <a:lnTo>
                    <a:pt x="3406" y="1395"/>
                  </a:lnTo>
                  <a:cubicBezTo>
                    <a:pt x="3489" y="1371"/>
                    <a:pt x="3548" y="1288"/>
                    <a:pt x="3537" y="1192"/>
                  </a:cubicBezTo>
                  <a:cubicBezTo>
                    <a:pt x="3516" y="1111"/>
                    <a:pt x="3453" y="1056"/>
                    <a:pt x="3376" y="1056"/>
                  </a:cubicBezTo>
                  <a:cubicBezTo>
                    <a:pt x="3362" y="1056"/>
                    <a:pt x="3348" y="1058"/>
                    <a:pt x="3334" y="1062"/>
                  </a:cubicBezTo>
                  <a:lnTo>
                    <a:pt x="2048" y="1323"/>
                  </a:lnTo>
                  <a:lnTo>
                    <a:pt x="1346" y="300"/>
                  </a:lnTo>
                  <a:cubicBezTo>
                    <a:pt x="1322" y="264"/>
                    <a:pt x="1286" y="240"/>
                    <a:pt x="1239" y="228"/>
                  </a:cubicBezTo>
                  <a:lnTo>
                    <a:pt x="227" y="2"/>
                  </a:lnTo>
                  <a:cubicBezTo>
                    <a:pt x="217" y="1"/>
                    <a:pt x="207" y="0"/>
                    <a:pt x="19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6" name="Google Shape;2346;p38"/>
            <p:cNvSpPr/>
            <p:nvPr/>
          </p:nvSpPr>
          <p:spPr>
            <a:xfrm flipH="1">
              <a:off x="1434116" y="2783154"/>
              <a:ext cx="82977" cy="28322"/>
            </a:xfrm>
            <a:custGeom>
              <a:avLst/>
              <a:gdLst/>
              <a:ahLst/>
              <a:cxnLst/>
              <a:rect l="l" t="t" r="r" b="b"/>
              <a:pathLst>
                <a:path w="1084" h="370" extrusionOk="0">
                  <a:moveTo>
                    <a:pt x="905" y="1"/>
                  </a:moveTo>
                  <a:lnTo>
                    <a:pt x="179" y="25"/>
                  </a:lnTo>
                  <a:cubicBezTo>
                    <a:pt x="84" y="25"/>
                    <a:pt x="0" y="108"/>
                    <a:pt x="12" y="203"/>
                  </a:cubicBezTo>
                  <a:cubicBezTo>
                    <a:pt x="12" y="298"/>
                    <a:pt x="84" y="370"/>
                    <a:pt x="179" y="370"/>
                  </a:cubicBezTo>
                  <a:lnTo>
                    <a:pt x="917" y="346"/>
                  </a:lnTo>
                  <a:cubicBezTo>
                    <a:pt x="1012" y="346"/>
                    <a:pt x="1084" y="263"/>
                    <a:pt x="1084" y="167"/>
                  </a:cubicBezTo>
                  <a:cubicBezTo>
                    <a:pt x="1084" y="72"/>
                    <a:pt x="1012" y="1"/>
                    <a:pt x="905"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7" name="Google Shape;2347;p38"/>
            <p:cNvSpPr/>
            <p:nvPr/>
          </p:nvSpPr>
          <p:spPr>
            <a:xfrm flipH="1">
              <a:off x="869043" y="2967245"/>
              <a:ext cx="124007" cy="237978"/>
            </a:xfrm>
            <a:custGeom>
              <a:avLst/>
              <a:gdLst/>
              <a:ahLst/>
              <a:cxnLst/>
              <a:rect l="l" t="t" r="r" b="b"/>
              <a:pathLst>
                <a:path w="1620" h="3109" extrusionOk="0">
                  <a:moveTo>
                    <a:pt x="196" y="0"/>
                  </a:moveTo>
                  <a:cubicBezTo>
                    <a:pt x="148" y="0"/>
                    <a:pt x="99" y="22"/>
                    <a:pt x="60" y="60"/>
                  </a:cubicBezTo>
                  <a:cubicBezTo>
                    <a:pt x="0" y="132"/>
                    <a:pt x="12" y="239"/>
                    <a:pt x="84" y="298"/>
                  </a:cubicBezTo>
                  <a:lnTo>
                    <a:pt x="1120" y="1227"/>
                  </a:lnTo>
                  <a:lnTo>
                    <a:pt x="1262" y="2942"/>
                  </a:lnTo>
                  <a:cubicBezTo>
                    <a:pt x="1274" y="3037"/>
                    <a:pt x="1346" y="3108"/>
                    <a:pt x="1441" y="3108"/>
                  </a:cubicBezTo>
                  <a:lnTo>
                    <a:pt x="1453" y="3108"/>
                  </a:lnTo>
                  <a:cubicBezTo>
                    <a:pt x="1548" y="3096"/>
                    <a:pt x="1620" y="3013"/>
                    <a:pt x="1608" y="2918"/>
                  </a:cubicBezTo>
                  <a:lnTo>
                    <a:pt x="1453" y="1120"/>
                  </a:lnTo>
                  <a:cubicBezTo>
                    <a:pt x="1453" y="1084"/>
                    <a:pt x="1429" y="1037"/>
                    <a:pt x="1393" y="1013"/>
                  </a:cubicBezTo>
                  <a:lnTo>
                    <a:pt x="310" y="48"/>
                  </a:lnTo>
                  <a:cubicBezTo>
                    <a:pt x="277" y="16"/>
                    <a:pt x="237" y="0"/>
                    <a:pt x="19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8" name="Google Shape;2348;p38"/>
            <p:cNvSpPr/>
            <p:nvPr/>
          </p:nvSpPr>
          <p:spPr>
            <a:xfrm flipH="1">
              <a:off x="370489" y="2887026"/>
              <a:ext cx="976210" cy="728326"/>
            </a:xfrm>
            <a:custGeom>
              <a:avLst/>
              <a:gdLst/>
              <a:ahLst/>
              <a:cxnLst/>
              <a:rect l="l" t="t" r="r" b="b"/>
              <a:pathLst>
                <a:path w="12753" h="9515" extrusionOk="0">
                  <a:moveTo>
                    <a:pt x="196" y="1"/>
                  </a:moveTo>
                  <a:cubicBezTo>
                    <a:pt x="137" y="1"/>
                    <a:pt x="80" y="30"/>
                    <a:pt x="48" y="84"/>
                  </a:cubicBezTo>
                  <a:cubicBezTo>
                    <a:pt x="1" y="168"/>
                    <a:pt x="36" y="275"/>
                    <a:pt x="108" y="323"/>
                  </a:cubicBezTo>
                  <a:lnTo>
                    <a:pt x="6252" y="3954"/>
                  </a:lnTo>
                  <a:lnTo>
                    <a:pt x="9478" y="7454"/>
                  </a:lnTo>
                  <a:cubicBezTo>
                    <a:pt x="9490" y="7454"/>
                    <a:pt x="9502" y="7466"/>
                    <a:pt x="9514" y="7478"/>
                  </a:cubicBezTo>
                  <a:lnTo>
                    <a:pt x="12467" y="9490"/>
                  </a:lnTo>
                  <a:cubicBezTo>
                    <a:pt x="12490" y="9502"/>
                    <a:pt x="12526" y="9514"/>
                    <a:pt x="12562" y="9514"/>
                  </a:cubicBezTo>
                  <a:cubicBezTo>
                    <a:pt x="12609" y="9514"/>
                    <a:pt x="12669" y="9490"/>
                    <a:pt x="12705" y="9443"/>
                  </a:cubicBezTo>
                  <a:cubicBezTo>
                    <a:pt x="12752" y="9359"/>
                    <a:pt x="12729" y="9252"/>
                    <a:pt x="12657" y="9205"/>
                  </a:cubicBezTo>
                  <a:lnTo>
                    <a:pt x="9716" y="7204"/>
                  </a:lnTo>
                  <a:lnTo>
                    <a:pt x="6490" y="3704"/>
                  </a:lnTo>
                  <a:cubicBezTo>
                    <a:pt x="6478" y="3692"/>
                    <a:pt x="6466" y="3680"/>
                    <a:pt x="6442" y="3668"/>
                  </a:cubicBezTo>
                  <a:lnTo>
                    <a:pt x="287" y="25"/>
                  </a:lnTo>
                  <a:cubicBezTo>
                    <a:pt x="258" y="9"/>
                    <a:pt x="227" y="1"/>
                    <a:pt x="19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9" name="Google Shape;2349;p38"/>
            <p:cNvSpPr/>
            <p:nvPr/>
          </p:nvSpPr>
          <p:spPr>
            <a:xfrm flipH="1">
              <a:off x="410600" y="3466548"/>
              <a:ext cx="139546" cy="43937"/>
            </a:xfrm>
            <a:custGeom>
              <a:avLst/>
              <a:gdLst/>
              <a:ahLst/>
              <a:cxnLst/>
              <a:rect l="l" t="t" r="r" b="b"/>
              <a:pathLst>
                <a:path w="1823" h="574" extrusionOk="0">
                  <a:moveTo>
                    <a:pt x="1642" y="1"/>
                  </a:moveTo>
                  <a:cubicBezTo>
                    <a:pt x="1634" y="1"/>
                    <a:pt x="1627" y="1"/>
                    <a:pt x="1620" y="2"/>
                  </a:cubicBezTo>
                  <a:lnTo>
                    <a:pt x="156" y="229"/>
                  </a:lnTo>
                  <a:cubicBezTo>
                    <a:pt x="60" y="241"/>
                    <a:pt x="1" y="336"/>
                    <a:pt x="13" y="431"/>
                  </a:cubicBezTo>
                  <a:cubicBezTo>
                    <a:pt x="25" y="514"/>
                    <a:pt x="108" y="574"/>
                    <a:pt x="179" y="574"/>
                  </a:cubicBezTo>
                  <a:lnTo>
                    <a:pt x="215" y="574"/>
                  </a:lnTo>
                  <a:lnTo>
                    <a:pt x="1668" y="348"/>
                  </a:lnTo>
                  <a:cubicBezTo>
                    <a:pt x="1763" y="324"/>
                    <a:pt x="1822" y="241"/>
                    <a:pt x="1811" y="145"/>
                  </a:cubicBezTo>
                  <a:cubicBezTo>
                    <a:pt x="1800" y="58"/>
                    <a:pt x="1719" y="1"/>
                    <a:pt x="164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0" name="Google Shape;2350;p38"/>
            <p:cNvSpPr/>
            <p:nvPr/>
          </p:nvSpPr>
          <p:spPr>
            <a:xfrm flipH="1">
              <a:off x="1188935" y="2845998"/>
              <a:ext cx="95761" cy="130433"/>
            </a:xfrm>
            <a:custGeom>
              <a:avLst/>
              <a:gdLst/>
              <a:ahLst/>
              <a:cxnLst/>
              <a:rect l="l" t="t" r="r" b="b"/>
              <a:pathLst>
                <a:path w="1251" h="1704" extrusionOk="0">
                  <a:moveTo>
                    <a:pt x="186" y="1"/>
                  </a:moveTo>
                  <a:cubicBezTo>
                    <a:pt x="156" y="1"/>
                    <a:pt x="124" y="9"/>
                    <a:pt x="96" y="25"/>
                  </a:cubicBezTo>
                  <a:cubicBezTo>
                    <a:pt x="24" y="73"/>
                    <a:pt x="0" y="180"/>
                    <a:pt x="48" y="263"/>
                  </a:cubicBezTo>
                  <a:lnTo>
                    <a:pt x="905" y="1632"/>
                  </a:lnTo>
                  <a:cubicBezTo>
                    <a:pt x="941" y="1680"/>
                    <a:pt x="1001" y="1704"/>
                    <a:pt x="1060" y="1704"/>
                  </a:cubicBezTo>
                  <a:cubicBezTo>
                    <a:pt x="1084" y="1704"/>
                    <a:pt x="1120" y="1704"/>
                    <a:pt x="1143" y="1680"/>
                  </a:cubicBezTo>
                  <a:cubicBezTo>
                    <a:pt x="1227" y="1632"/>
                    <a:pt x="1251" y="1525"/>
                    <a:pt x="1203" y="1442"/>
                  </a:cubicBezTo>
                  <a:lnTo>
                    <a:pt x="334" y="85"/>
                  </a:lnTo>
                  <a:cubicBezTo>
                    <a:pt x="302" y="30"/>
                    <a:pt x="246" y="1"/>
                    <a:pt x="18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1" name="Google Shape;2351;p38"/>
            <p:cNvSpPr/>
            <p:nvPr/>
          </p:nvSpPr>
          <p:spPr>
            <a:xfrm flipH="1">
              <a:off x="684027" y="3266995"/>
              <a:ext cx="102114" cy="197945"/>
            </a:xfrm>
            <a:custGeom>
              <a:avLst/>
              <a:gdLst/>
              <a:ahLst/>
              <a:cxnLst/>
              <a:rect l="l" t="t" r="r" b="b"/>
              <a:pathLst>
                <a:path w="1334" h="2586" extrusionOk="0">
                  <a:moveTo>
                    <a:pt x="197" y="1"/>
                  </a:moveTo>
                  <a:cubicBezTo>
                    <a:pt x="191" y="1"/>
                    <a:pt x="185" y="1"/>
                    <a:pt x="179" y="2"/>
                  </a:cubicBezTo>
                  <a:cubicBezTo>
                    <a:pt x="83" y="14"/>
                    <a:pt x="0" y="85"/>
                    <a:pt x="12" y="181"/>
                  </a:cubicBezTo>
                  <a:lnTo>
                    <a:pt x="48" y="1466"/>
                  </a:lnTo>
                  <a:cubicBezTo>
                    <a:pt x="48" y="1502"/>
                    <a:pt x="60" y="1550"/>
                    <a:pt x="95" y="1574"/>
                  </a:cubicBezTo>
                  <a:lnTo>
                    <a:pt x="1024" y="2526"/>
                  </a:lnTo>
                  <a:cubicBezTo>
                    <a:pt x="1060" y="2562"/>
                    <a:pt x="1107" y="2586"/>
                    <a:pt x="1143" y="2586"/>
                  </a:cubicBezTo>
                  <a:cubicBezTo>
                    <a:pt x="1191" y="2586"/>
                    <a:pt x="1238" y="2562"/>
                    <a:pt x="1262" y="2526"/>
                  </a:cubicBezTo>
                  <a:cubicBezTo>
                    <a:pt x="1334" y="2467"/>
                    <a:pt x="1334" y="2359"/>
                    <a:pt x="1274" y="2288"/>
                  </a:cubicBezTo>
                  <a:lnTo>
                    <a:pt x="381" y="1383"/>
                  </a:lnTo>
                  <a:lnTo>
                    <a:pt x="345" y="169"/>
                  </a:lnTo>
                  <a:cubicBezTo>
                    <a:pt x="345" y="80"/>
                    <a:pt x="283" y="1"/>
                    <a:pt x="19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2" name="Google Shape;2352;p38"/>
            <p:cNvSpPr/>
            <p:nvPr/>
          </p:nvSpPr>
          <p:spPr>
            <a:xfrm flipH="1">
              <a:off x="194930" y="2773176"/>
              <a:ext cx="1293347" cy="850415"/>
            </a:xfrm>
            <a:custGeom>
              <a:avLst/>
              <a:gdLst/>
              <a:ahLst/>
              <a:cxnLst/>
              <a:rect l="l" t="t" r="r" b="b"/>
              <a:pathLst>
                <a:path w="16896" h="11110" extrusionOk="0">
                  <a:moveTo>
                    <a:pt x="207" y="1"/>
                  </a:moveTo>
                  <a:cubicBezTo>
                    <a:pt x="148" y="1"/>
                    <a:pt x="91" y="30"/>
                    <a:pt x="60" y="84"/>
                  </a:cubicBezTo>
                  <a:cubicBezTo>
                    <a:pt x="0" y="156"/>
                    <a:pt x="24" y="263"/>
                    <a:pt x="107" y="323"/>
                  </a:cubicBezTo>
                  <a:lnTo>
                    <a:pt x="4370" y="2990"/>
                  </a:lnTo>
                  <a:lnTo>
                    <a:pt x="9751" y="7204"/>
                  </a:lnTo>
                  <a:lnTo>
                    <a:pt x="16609" y="11086"/>
                  </a:lnTo>
                  <a:cubicBezTo>
                    <a:pt x="16645" y="11098"/>
                    <a:pt x="16669" y="11110"/>
                    <a:pt x="16693" y="11110"/>
                  </a:cubicBezTo>
                  <a:cubicBezTo>
                    <a:pt x="16752" y="11110"/>
                    <a:pt x="16812" y="11074"/>
                    <a:pt x="16848" y="11026"/>
                  </a:cubicBezTo>
                  <a:cubicBezTo>
                    <a:pt x="16895" y="10943"/>
                    <a:pt x="16859" y="10836"/>
                    <a:pt x="16788" y="10788"/>
                  </a:cubicBezTo>
                  <a:lnTo>
                    <a:pt x="9942" y="6919"/>
                  </a:lnTo>
                  <a:lnTo>
                    <a:pt x="4560" y="2716"/>
                  </a:lnTo>
                  <a:lnTo>
                    <a:pt x="298" y="25"/>
                  </a:lnTo>
                  <a:cubicBezTo>
                    <a:pt x="269" y="9"/>
                    <a:pt x="238" y="1"/>
                    <a:pt x="20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3" name="Google Shape;2353;p38"/>
            <p:cNvSpPr/>
            <p:nvPr/>
          </p:nvSpPr>
          <p:spPr>
            <a:xfrm flipH="1">
              <a:off x="1402196" y="2752919"/>
              <a:ext cx="67515" cy="104178"/>
            </a:xfrm>
            <a:custGeom>
              <a:avLst/>
              <a:gdLst/>
              <a:ahLst/>
              <a:cxnLst/>
              <a:rect l="l" t="t" r="r" b="b"/>
              <a:pathLst>
                <a:path w="882" h="1361" extrusionOk="0">
                  <a:moveTo>
                    <a:pt x="188" y="1"/>
                  </a:moveTo>
                  <a:cubicBezTo>
                    <a:pt x="165" y="1"/>
                    <a:pt x="141" y="5"/>
                    <a:pt x="119" y="15"/>
                  </a:cubicBezTo>
                  <a:cubicBezTo>
                    <a:pt x="36" y="62"/>
                    <a:pt x="0" y="158"/>
                    <a:pt x="36" y="241"/>
                  </a:cubicBezTo>
                  <a:lnTo>
                    <a:pt x="536" y="1265"/>
                  </a:lnTo>
                  <a:cubicBezTo>
                    <a:pt x="560" y="1324"/>
                    <a:pt x="620" y="1360"/>
                    <a:pt x="691" y="1360"/>
                  </a:cubicBezTo>
                  <a:cubicBezTo>
                    <a:pt x="715" y="1360"/>
                    <a:pt x="739" y="1360"/>
                    <a:pt x="762" y="1348"/>
                  </a:cubicBezTo>
                  <a:cubicBezTo>
                    <a:pt x="846" y="1301"/>
                    <a:pt x="881" y="1205"/>
                    <a:pt x="846" y="1110"/>
                  </a:cubicBezTo>
                  <a:lnTo>
                    <a:pt x="346" y="98"/>
                  </a:lnTo>
                  <a:cubicBezTo>
                    <a:pt x="319" y="37"/>
                    <a:pt x="254" y="1"/>
                    <a:pt x="188"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4" name="Google Shape;2354;p38"/>
            <p:cNvSpPr/>
            <p:nvPr/>
          </p:nvSpPr>
          <p:spPr>
            <a:xfrm flipH="1">
              <a:off x="1271836" y="2916113"/>
              <a:ext cx="129518" cy="37584"/>
            </a:xfrm>
            <a:custGeom>
              <a:avLst/>
              <a:gdLst/>
              <a:ahLst/>
              <a:cxnLst/>
              <a:rect l="l" t="t" r="r" b="b"/>
              <a:pathLst>
                <a:path w="1692" h="491" extrusionOk="0">
                  <a:moveTo>
                    <a:pt x="182" y="1"/>
                  </a:moveTo>
                  <a:cubicBezTo>
                    <a:pt x="96" y="1"/>
                    <a:pt x="23" y="69"/>
                    <a:pt x="12" y="157"/>
                  </a:cubicBezTo>
                  <a:cubicBezTo>
                    <a:pt x="0" y="252"/>
                    <a:pt x="72" y="335"/>
                    <a:pt x="167" y="347"/>
                  </a:cubicBezTo>
                  <a:lnTo>
                    <a:pt x="1489" y="490"/>
                  </a:lnTo>
                  <a:lnTo>
                    <a:pt x="1512" y="490"/>
                  </a:lnTo>
                  <a:cubicBezTo>
                    <a:pt x="1596" y="490"/>
                    <a:pt x="1667" y="419"/>
                    <a:pt x="1679" y="335"/>
                  </a:cubicBezTo>
                  <a:cubicBezTo>
                    <a:pt x="1691" y="240"/>
                    <a:pt x="1620" y="157"/>
                    <a:pt x="1524" y="145"/>
                  </a:cubicBezTo>
                  <a:lnTo>
                    <a:pt x="203" y="2"/>
                  </a:lnTo>
                  <a:cubicBezTo>
                    <a:pt x="196" y="1"/>
                    <a:pt x="189" y="1"/>
                    <a:pt x="18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5" name="Google Shape;2355;p38"/>
            <p:cNvSpPr/>
            <p:nvPr/>
          </p:nvSpPr>
          <p:spPr>
            <a:xfrm flipH="1">
              <a:off x="572804" y="3294322"/>
              <a:ext cx="179657" cy="43937"/>
            </a:xfrm>
            <a:custGeom>
              <a:avLst/>
              <a:gdLst/>
              <a:ahLst/>
              <a:cxnLst/>
              <a:rect l="l" t="t" r="r" b="b"/>
              <a:pathLst>
                <a:path w="2347" h="574" extrusionOk="0">
                  <a:moveTo>
                    <a:pt x="2174" y="1"/>
                  </a:moveTo>
                  <a:cubicBezTo>
                    <a:pt x="2168" y="1"/>
                    <a:pt x="2162" y="1"/>
                    <a:pt x="2156" y="2"/>
                  </a:cubicBezTo>
                  <a:lnTo>
                    <a:pt x="155" y="240"/>
                  </a:lnTo>
                  <a:cubicBezTo>
                    <a:pt x="60" y="240"/>
                    <a:pt x="1" y="336"/>
                    <a:pt x="13" y="431"/>
                  </a:cubicBezTo>
                  <a:cubicBezTo>
                    <a:pt x="13" y="514"/>
                    <a:pt x="96" y="574"/>
                    <a:pt x="179" y="574"/>
                  </a:cubicBezTo>
                  <a:lnTo>
                    <a:pt x="203" y="574"/>
                  </a:lnTo>
                  <a:lnTo>
                    <a:pt x="2191" y="336"/>
                  </a:lnTo>
                  <a:cubicBezTo>
                    <a:pt x="2287" y="336"/>
                    <a:pt x="2346" y="240"/>
                    <a:pt x="2346" y="145"/>
                  </a:cubicBezTo>
                  <a:cubicBezTo>
                    <a:pt x="2335" y="68"/>
                    <a:pt x="2253" y="1"/>
                    <a:pt x="2174"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6" name="Google Shape;2356;p38"/>
            <p:cNvSpPr/>
            <p:nvPr/>
          </p:nvSpPr>
          <p:spPr>
            <a:xfrm flipH="1">
              <a:off x="228340" y="3407072"/>
              <a:ext cx="281695" cy="103412"/>
            </a:xfrm>
            <a:custGeom>
              <a:avLst/>
              <a:gdLst/>
              <a:ahLst/>
              <a:cxnLst/>
              <a:rect l="l" t="t" r="r" b="b"/>
              <a:pathLst>
                <a:path w="3680" h="1351" extrusionOk="0">
                  <a:moveTo>
                    <a:pt x="1524" y="0"/>
                  </a:moveTo>
                  <a:cubicBezTo>
                    <a:pt x="1501" y="0"/>
                    <a:pt x="1477" y="6"/>
                    <a:pt x="1453" y="17"/>
                  </a:cubicBezTo>
                  <a:lnTo>
                    <a:pt x="132" y="541"/>
                  </a:lnTo>
                  <a:cubicBezTo>
                    <a:pt x="48" y="577"/>
                    <a:pt x="1" y="672"/>
                    <a:pt x="36" y="756"/>
                  </a:cubicBezTo>
                  <a:cubicBezTo>
                    <a:pt x="65" y="832"/>
                    <a:pt x="132" y="870"/>
                    <a:pt x="206" y="870"/>
                  </a:cubicBezTo>
                  <a:cubicBezTo>
                    <a:pt x="225" y="870"/>
                    <a:pt x="244" y="868"/>
                    <a:pt x="263" y="863"/>
                  </a:cubicBezTo>
                  <a:lnTo>
                    <a:pt x="1477" y="375"/>
                  </a:lnTo>
                  <a:lnTo>
                    <a:pt x="2346" y="1256"/>
                  </a:lnTo>
                  <a:cubicBezTo>
                    <a:pt x="2382" y="1291"/>
                    <a:pt x="2418" y="1303"/>
                    <a:pt x="2465" y="1303"/>
                  </a:cubicBezTo>
                  <a:lnTo>
                    <a:pt x="3501" y="1351"/>
                  </a:lnTo>
                  <a:cubicBezTo>
                    <a:pt x="3596" y="1351"/>
                    <a:pt x="3668" y="1279"/>
                    <a:pt x="3680" y="1184"/>
                  </a:cubicBezTo>
                  <a:cubicBezTo>
                    <a:pt x="3680" y="1089"/>
                    <a:pt x="3608" y="1018"/>
                    <a:pt x="3513" y="1006"/>
                  </a:cubicBezTo>
                  <a:lnTo>
                    <a:pt x="2549" y="970"/>
                  </a:lnTo>
                  <a:lnTo>
                    <a:pt x="1644" y="53"/>
                  </a:lnTo>
                  <a:cubicBezTo>
                    <a:pt x="1612" y="21"/>
                    <a:pt x="1570" y="0"/>
                    <a:pt x="152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7" name="Google Shape;2357;p38"/>
            <p:cNvSpPr/>
            <p:nvPr/>
          </p:nvSpPr>
          <p:spPr>
            <a:xfrm flipH="1">
              <a:off x="285751" y="3432562"/>
              <a:ext cx="82977" cy="37890"/>
            </a:xfrm>
            <a:custGeom>
              <a:avLst/>
              <a:gdLst/>
              <a:ahLst/>
              <a:cxnLst/>
              <a:rect l="l" t="t" r="r" b="b"/>
              <a:pathLst>
                <a:path w="1084" h="495" extrusionOk="0">
                  <a:moveTo>
                    <a:pt x="907" y="1"/>
                  </a:moveTo>
                  <a:cubicBezTo>
                    <a:pt x="894" y="1"/>
                    <a:pt x="882" y="2"/>
                    <a:pt x="869" y="6"/>
                  </a:cubicBezTo>
                  <a:lnTo>
                    <a:pt x="143" y="149"/>
                  </a:lnTo>
                  <a:cubicBezTo>
                    <a:pt x="60" y="173"/>
                    <a:pt x="0" y="268"/>
                    <a:pt x="12" y="351"/>
                  </a:cubicBezTo>
                  <a:cubicBezTo>
                    <a:pt x="36" y="435"/>
                    <a:pt x="107" y="494"/>
                    <a:pt x="179" y="494"/>
                  </a:cubicBezTo>
                  <a:cubicBezTo>
                    <a:pt x="191" y="494"/>
                    <a:pt x="203" y="494"/>
                    <a:pt x="214" y="482"/>
                  </a:cubicBezTo>
                  <a:lnTo>
                    <a:pt x="929" y="339"/>
                  </a:lnTo>
                  <a:cubicBezTo>
                    <a:pt x="1024" y="315"/>
                    <a:pt x="1084" y="232"/>
                    <a:pt x="1072" y="137"/>
                  </a:cubicBezTo>
                  <a:cubicBezTo>
                    <a:pt x="1051" y="56"/>
                    <a:pt x="979" y="1"/>
                    <a:pt x="90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8" name="Google Shape;2358;p38"/>
            <p:cNvSpPr/>
            <p:nvPr/>
          </p:nvSpPr>
          <p:spPr>
            <a:xfrm flipH="1">
              <a:off x="833525" y="3152790"/>
              <a:ext cx="160444" cy="218306"/>
            </a:xfrm>
            <a:custGeom>
              <a:avLst/>
              <a:gdLst/>
              <a:ahLst/>
              <a:cxnLst/>
              <a:rect l="l" t="t" r="r" b="b"/>
              <a:pathLst>
                <a:path w="2096" h="2852" extrusionOk="0">
                  <a:moveTo>
                    <a:pt x="186" y="0"/>
                  </a:moveTo>
                  <a:cubicBezTo>
                    <a:pt x="172" y="0"/>
                    <a:pt x="158" y="2"/>
                    <a:pt x="143" y="6"/>
                  </a:cubicBezTo>
                  <a:cubicBezTo>
                    <a:pt x="60" y="30"/>
                    <a:pt x="0" y="125"/>
                    <a:pt x="24" y="220"/>
                  </a:cubicBezTo>
                  <a:lnTo>
                    <a:pt x="489" y="1958"/>
                  </a:lnTo>
                  <a:cubicBezTo>
                    <a:pt x="501" y="2006"/>
                    <a:pt x="524" y="2042"/>
                    <a:pt x="560" y="2065"/>
                  </a:cubicBezTo>
                  <a:lnTo>
                    <a:pt x="1810" y="2827"/>
                  </a:lnTo>
                  <a:cubicBezTo>
                    <a:pt x="1834" y="2839"/>
                    <a:pt x="1870" y="2851"/>
                    <a:pt x="1894" y="2851"/>
                  </a:cubicBezTo>
                  <a:cubicBezTo>
                    <a:pt x="1953" y="2851"/>
                    <a:pt x="2013" y="2816"/>
                    <a:pt x="2048" y="2768"/>
                  </a:cubicBezTo>
                  <a:cubicBezTo>
                    <a:pt x="2096" y="2685"/>
                    <a:pt x="2072" y="2577"/>
                    <a:pt x="1989" y="2530"/>
                  </a:cubicBezTo>
                  <a:lnTo>
                    <a:pt x="798" y="1804"/>
                  </a:lnTo>
                  <a:lnTo>
                    <a:pt x="358" y="137"/>
                  </a:lnTo>
                  <a:cubicBezTo>
                    <a:pt x="337" y="56"/>
                    <a:pt x="265" y="0"/>
                    <a:pt x="18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9" name="Google Shape;2359;p38"/>
            <p:cNvSpPr/>
            <p:nvPr/>
          </p:nvSpPr>
          <p:spPr>
            <a:xfrm flipH="1">
              <a:off x="472603" y="2911711"/>
              <a:ext cx="1083683" cy="552885"/>
            </a:xfrm>
            <a:custGeom>
              <a:avLst/>
              <a:gdLst/>
              <a:ahLst/>
              <a:cxnLst/>
              <a:rect l="l" t="t" r="r" b="b"/>
              <a:pathLst>
                <a:path w="14157" h="7223" extrusionOk="0">
                  <a:moveTo>
                    <a:pt x="202" y="0"/>
                  </a:moveTo>
                  <a:cubicBezTo>
                    <a:pt x="138" y="0"/>
                    <a:pt x="74" y="42"/>
                    <a:pt x="48" y="103"/>
                  </a:cubicBezTo>
                  <a:cubicBezTo>
                    <a:pt x="0" y="186"/>
                    <a:pt x="48" y="293"/>
                    <a:pt x="131" y="329"/>
                  </a:cubicBezTo>
                  <a:lnTo>
                    <a:pt x="3370" y="1781"/>
                  </a:lnTo>
                  <a:lnTo>
                    <a:pt x="7168" y="4675"/>
                  </a:lnTo>
                  <a:cubicBezTo>
                    <a:pt x="7180" y="4686"/>
                    <a:pt x="7192" y="4686"/>
                    <a:pt x="7204" y="4698"/>
                  </a:cubicBezTo>
                  <a:lnTo>
                    <a:pt x="13907" y="7211"/>
                  </a:lnTo>
                  <a:cubicBezTo>
                    <a:pt x="13931" y="7222"/>
                    <a:pt x="13943" y="7222"/>
                    <a:pt x="13966" y="7222"/>
                  </a:cubicBezTo>
                  <a:cubicBezTo>
                    <a:pt x="14038" y="7222"/>
                    <a:pt x="14097" y="7175"/>
                    <a:pt x="14133" y="7103"/>
                  </a:cubicBezTo>
                  <a:cubicBezTo>
                    <a:pt x="14157" y="7020"/>
                    <a:pt x="14121" y="6925"/>
                    <a:pt x="14026" y="6889"/>
                  </a:cubicBezTo>
                  <a:lnTo>
                    <a:pt x="7358" y="4389"/>
                  </a:lnTo>
                  <a:lnTo>
                    <a:pt x="3560" y="1496"/>
                  </a:lnTo>
                  <a:cubicBezTo>
                    <a:pt x="3548" y="1496"/>
                    <a:pt x="3536" y="1484"/>
                    <a:pt x="3525" y="1484"/>
                  </a:cubicBezTo>
                  <a:lnTo>
                    <a:pt x="274" y="19"/>
                  </a:lnTo>
                  <a:cubicBezTo>
                    <a:pt x="251" y="6"/>
                    <a:pt x="227" y="0"/>
                    <a:pt x="202"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0" name="Google Shape;2360;p38"/>
            <p:cNvSpPr/>
            <p:nvPr/>
          </p:nvSpPr>
          <p:spPr>
            <a:xfrm flipH="1">
              <a:off x="1359329" y="2912592"/>
              <a:ext cx="136790" cy="62920"/>
            </a:xfrm>
            <a:custGeom>
              <a:avLst/>
              <a:gdLst/>
              <a:ahLst/>
              <a:cxnLst/>
              <a:rect l="l" t="t" r="r" b="b"/>
              <a:pathLst>
                <a:path w="1787" h="822" extrusionOk="0">
                  <a:moveTo>
                    <a:pt x="1600" y="0"/>
                  </a:moveTo>
                  <a:cubicBezTo>
                    <a:pt x="1579" y="0"/>
                    <a:pt x="1557" y="4"/>
                    <a:pt x="1536" y="12"/>
                  </a:cubicBezTo>
                  <a:lnTo>
                    <a:pt x="143" y="489"/>
                  </a:lnTo>
                  <a:cubicBezTo>
                    <a:pt x="48" y="524"/>
                    <a:pt x="0" y="620"/>
                    <a:pt x="36" y="703"/>
                  </a:cubicBezTo>
                  <a:cubicBezTo>
                    <a:pt x="60" y="774"/>
                    <a:pt x="119" y="822"/>
                    <a:pt x="191" y="822"/>
                  </a:cubicBezTo>
                  <a:cubicBezTo>
                    <a:pt x="214" y="822"/>
                    <a:pt x="238" y="822"/>
                    <a:pt x="250" y="810"/>
                  </a:cubicBezTo>
                  <a:lnTo>
                    <a:pt x="1643" y="334"/>
                  </a:lnTo>
                  <a:cubicBezTo>
                    <a:pt x="1738" y="310"/>
                    <a:pt x="1786" y="215"/>
                    <a:pt x="1750" y="120"/>
                  </a:cubicBezTo>
                  <a:cubicBezTo>
                    <a:pt x="1732" y="46"/>
                    <a:pt x="1671" y="0"/>
                    <a:pt x="1600"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1" name="Google Shape;2361;p38"/>
            <p:cNvSpPr/>
            <p:nvPr/>
          </p:nvSpPr>
          <p:spPr>
            <a:xfrm flipH="1">
              <a:off x="525421" y="3321725"/>
              <a:ext cx="113137" cy="117726"/>
            </a:xfrm>
            <a:custGeom>
              <a:avLst/>
              <a:gdLst/>
              <a:ahLst/>
              <a:cxnLst/>
              <a:rect l="l" t="t" r="r" b="b"/>
              <a:pathLst>
                <a:path w="1478" h="1538" extrusionOk="0">
                  <a:moveTo>
                    <a:pt x="192" y="1"/>
                  </a:moveTo>
                  <a:cubicBezTo>
                    <a:pt x="151" y="1"/>
                    <a:pt x="112" y="16"/>
                    <a:pt x="84" y="49"/>
                  </a:cubicBezTo>
                  <a:cubicBezTo>
                    <a:pt x="13" y="108"/>
                    <a:pt x="1" y="216"/>
                    <a:pt x="72" y="287"/>
                  </a:cubicBezTo>
                  <a:lnTo>
                    <a:pt x="1156" y="1478"/>
                  </a:lnTo>
                  <a:cubicBezTo>
                    <a:pt x="1192" y="1525"/>
                    <a:pt x="1239" y="1537"/>
                    <a:pt x="1287" y="1537"/>
                  </a:cubicBezTo>
                  <a:cubicBezTo>
                    <a:pt x="1323" y="1537"/>
                    <a:pt x="1370" y="1525"/>
                    <a:pt x="1394" y="1490"/>
                  </a:cubicBezTo>
                  <a:cubicBezTo>
                    <a:pt x="1465" y="1430"/>
                    <a:pt x="1477" y="1323"/>
                    <a:pt x="1406" y="1251"/>
                  </a:cubicBezTo>
                  <a:lnTo>
                    <a:pt x="322" y="61"/>
                  </a:lnTo>
                  <a:cubicBezTo>
                    <a:pt x="290" y="22"/>
                    <a:pt x="240" y="1"/>
                    <a:pt x="19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2" name="Google Shape;2362;p38"/>
            <p:cNvSpPr/>
            <p:nvPr/>
          </p:nvSpPr>
          <p:spPr>
            <a:xfrm flipH="1">
              <a:off x="1089576" y="2929585"/>
              <a:ext cx="131356" cy="181718"/>
            </a:xfrm>
            <a:custGeom>
              <a:avLst/>
              <a:gdLst/>
              <a:ahLst/>
              <a:cxnLst/>
              <a:rect l="l" t="t" r="r" b="b"/>
              <a:pathLst>
                <a:path w="1716" h="2374" extrusionOk="0">
                  <a:moveTo>
                    <a:pt x="193" y="1"/>
                  </a:moveTo>
                  <a:cubicBezTo>
                    <a:pt x="140" y="1"/>
                    <a:pt x="85" y="25"/>
                    <a:pt x="48" y="76"/>
                  </a:cubicBezTo>
                  <a:cubicBezTo>
                    <a:pt x="1" y="148"/>
                    <a:pt x="13" y="255"/>
                    <a:pt x="96" y="314"/>
                  </a:cubicBezTo>
                  <a:lnTo>
                    <a:pt x="1120" y="1052"/>
                  </a:lnTo>
                  <a:lnTo>
                    <a:pt x="1358" y="2231"/>
                  </a:lnTo>
                  <a:cubicBezTo>
                    <a:pt x="1382" y="2314"/>
                    <a:pt x="1453" y="2374"/>
                    <a:pt x="1525" y="2374"/>
                  </a:cubicBezTo>
                  <a:cubicBezTo>
                    <a:pt x="1537" y="2374"/>
                    <a:pt x="1549" y="2374"/>
                    <a:pt x="1561" y="2362"/>
                  </a:cubicBezTo>
                  <a:cubicBezTo>
                    <a:pt x="1656" y="2350"/>
                    <a:pt x="1715" y="2255"/>
                    <a:pt x="1692" y="2160"/>
                  </a:cubicBezTo>
                  <a:lnTo>
                    <a:pt x="1441" y="910"/>
                  </a:lnTo>
                  <a:cubicBezTo>
                    <a:pt x="1430" y="874"/>
                    <a:pt x="1406" y="838"/>
                    <a:pt x="1370" y="802"/>
                  </a:cubicBezTo>
                  <a:lnTo>
                    <a:pt x="287" y="28"/>
                  </a:lnTo>
                  <a:cubicBezTo>
                    <a:pt x="259" y="10"/>
                    <a:pt x="226" y="1"/>
                    <a:pt x="193"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3" name="Google Shape;2363;p38"/>
            <p:cNvSpPr/>
            <p:nvPr/>
          </p:nvSpPr>
          <p:spPr>
            <a:xfrm flipH="1">
              <a:off x="312160" y="2834363"/>
              <a:ext cx="1295184" cy="847506"/>
            </a:xfrm>
            <a:custGeom>
              <a:avLst/>
              <a:gdLst/>
              <a:ahLst/>
              <a:cxnLst/>
              <a:rect l="l" t="t" r="r" b="b"/>
              <a:pathLst>
                <a:path w="16920" h="11072" extrusionOk="0">
                  <a:moveTo>
                    <a:pt x="206" y="1"/>
                  </a:moveTo>
                  <a:cubicBezTo>
                    <a:pt x="143" y="1"/>
                    <a:pt x="81" y="36"/>
                    <a:pt x="48" y="94"/>
                  </a:cubicBezTo>
                  <a:cubicBezTo>
                    <a:pt x="1" y="177"/>
                    <a:pt x="36" y="284"/>
                    <a:pt x="120" y="320"/>
                  </a:cubicBezTo>
                  <a:lnTo>
                    <a:pt x="6966" y="4178"/>
                  </a:lnTo>
                  <a:lnTo>
                    <a:pt x="12347" y="8369"/>
                  </a:lnTo>
                  <a:lnTo>
                    <a:pt x="16634" y="11047"/>
                  </a:lnTo>
                  <a:cubicBezTo>
                    <a:pt x="16657" y="11059"/>
                    <a:pt x="16693" y="11071"/>
                    <a:pt x="16717" y="11071"/>
                  </a:cubicBezTo>
                  <a:cubicBezTo>
                    <a:pt x="16776" y="11071"/>
                    <a:pt x="16836" y="11047"/>
                    <a:pt x="16860" y="10988"/>
                  </a:cubicBezTo>
                  <a:cubicBezTo>
                    <a:pt x="16919" y="10917"/>
                    <a:pt x="16896" y="10809"/>
                    <a:pt x="16812" y="10762"/>
                  </a:cubicBezTo>
                  <a:lnTo>
                    <a:pt x="12550" y="8095"/>
                  </a:lnTo>
                  <a:lnTo>
                    <a:pt x="7156" y="3892"/>
                  </a:lnTo>
                  <a:lnTo>
                    <a:pt x="286" y="22"/>
                  </a:lnTo>
                  <a:cubicBezTo>
                    <a:pt x="261" y="8"/>
                    <a:pt x="233" y="1"/>
                    <a:pt x="20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4" name="Google Shape;2364;p38"/>
            <p:cNvSpPr/>
            <p:nvPr/>
          </p:nvSpPr>
          <p:spPr>
            <a:xfrm flipH="1">
              <a:off x="406925" y="3575318"/>
              <a:ext cx="67515" cy="103795"/>
            </a:xfrm>
            <a:custGeom>
              <a:avLst/>
              <a:gdLst/>
              <a:ahLst/>
              <a:cxnLst/>
              <a:rect l="l" t="t" r="r" b="b"/>
              <a:pathLst>
                <a:path w="882" h="1356" extrusionOk="0">
                  <a:moveTo>
                    <a:pt x="200" y="1"/>
                  </a:moveTo>
                  <a:cubicBezTo>
                    <a:pt x="172" y="1"/>
                    <a:pt x="145" y="8"/>
                    <a:pt x="119" y="22"/>
                  </a:cubicBezTo>
                  <a:cubicBezTo>
                    <a:pt x="36" y="58"/>
                    <a:pt x="0" y="165"/>
                    <a:pt x="36" y="248"/>
                  </a:cubicBezTo>
                  <a:lnTo>
                    <a:pt x="536" y="1260"/>
                  </a:lnTo>
                  <a:cubicBezTo>
                    <a:pt x="560" y="1332"/>
                    <a:pt x="631" y="1356"/>
                    <a:pt x="691" y="1356"/>
                  </a:cubicBezTo>
                  <a:cubicBezTo>
                    <a:pt x="714" y="1356"/>
                    <a:pt x="738" y="1356"/>
                    <a:pt x="762" y="1344"/>
                  </a:cubicBezTo>
                  <a:cubicBezTo>
                    <a:pt x="845" y="1308"/>
                    <a:pt x="881" y="1201"/>
                    <a:pt x="845" y="1117"/>
                  </a:cubicBezTo>
                  <a:lnTo>
                    <a:pt x="345" y="94"/>
                  </a:lnTo>
                  <a:cubicBezTo>
                    <a:pt x="321" y="36"/>
                    <a:pt x="261" y="1"/>
                    <a:pt x="200"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5" name="Google Shape;2365;p38"/>
            <p:cNvSpPr/>
            <p:nvPr/>
          </p:nvSpPr>
          <p:spPr>
            <a:xfrm flipH="1">
              <a:off x="476201" y="3479331"/>
              <a:ext cx="128600" cy="37584"/>
            </a:xfrm>
            <a:custGeom>
              <a:avLst/>
              <a:gdLst/>
              <a:ahLst/>
              <a:cxnLst/>
              <a:rect l="l" t="t" r="r" b="b"/>
              <a:pathLst>
                <a:path w="1680" h="491" extrusionOk="0">
                  <a:moveTo>
                    <a:pt x="182" y="1"/>
                  </a:moveTo>
                  <a:cubicBezTo>
                    <a:pt x="96" y="1"/>
                    <a:pt x="23" y="69"/>
                    <a:pt x="12" y="157"/>
                  </a:cubicBezTo>
                  <a:cubicBezTo>
                    <a:pt x="0" y="252"/>
                    <a:pt x="72" y="335"/>
                    <a:pt x="167" y="347"/>
                  </a:cubicBezTo>
                  <a:lnTo>
                    <a:pt x="1489" y="490"/>
                  </a:lnTo>
                  <a:lnTo>
                    <a:pt x="1501" y="490"/>
                  </a:lnTo>
                  <a:cubicBezTo>
                    <a:pt x="1584" y="490"/>
                    <a:pt x="1667" y="419"/>
                    <a:pt x="1667" y="335"/>
                  </a:cubicBezTo>
                  <a:cubicBezTo>
                    <a:pt x="1679" y="240"/>
                    <a:pt x="1620" y="157"/>
                    <a:pt x="1524" y="145"/>
                  </a:cubicBezTo>
                  <a:lnTo>
                    <a:pt x="203" y="2"/>
                  </a:lnTo>
                  <a:cubicBezTo>
                    <a:pt x="196" y="1"/>
                    <a:pt x="189" y="1"/>
                    <a:pt x="18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6" name="Google Shape;2366;p38"/>
            <p:cNvSpPr/>
            <p:nvPr/>
          </p:nvSpPr>
          <p:spPr>
            <a:xfrm flipH="1">
              <a:off x="1125171" y="3095687"/>
              <a:ext cx="180499" cy="44779"/>
            </a:xfrm>
            <a:custGeom>
              <a:avLst/>
              <a:gdLst/>
              <a:ahLst/>
              <a:cxnLst/>
              <a:rect l="l" t="t" r="r" b="b"/>
              <a:pathLst>
                <a:path w="2358" h="585" extrusionOk="0">
                  <a:moveTo>
                    <a:pt x="2176" y="0"/>
                  </a:moveTo>
                  <a:cubicBezTo>
                    <a:pt x="2169" y="0"/>
                    <a:pt x="2163" y="1"/>
                    <a:pt x="2156" y="2"/>
                  </a:cubicBezTo>
                  <a:lnTo>
                    <a:pt x="167" y="240"/>
                  </a:lnTo>
                  <a:cubicBezTo>
                    <a:pt x="72" y="252"/>
                    <a:pt x="1" y="335"/>
                    <a:pt x="12" y="430"/>
                  </a:cubicBezTo>
                  <a:cubicBezTo>
                    <a:pt x="24" y="525"/>
                    <a:pt x="96" y="585"/>
                    <a:pt x="179" y="585"/>
                  </a:cubicBezTo>
                  <a:lnTo>
                    <a:pt x="203" y="585"/>
                  </a:lnTo>
                  <a:lnTo>
                    <a:pt x="2203" y="347"/>
                  </a:lnTo>
                  <a:cubicBezTo>
                    <a:pt x="2298" y="335"/>
                    <a:pt x="2358" y="252"/>
                    <a:pt x="2346" y="156"/>
                  </a:cubicBezTo>
                  <a:cubicBezTo>
                    <a:pt x="2335" y="68"/>
                    <a:pt x="2263" y="0"/>
                    <a:pt x="217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7" name="Google Shape;2367;p38"/>
            <p:cNvSpPr/>
            <p:nvPr/>
          </p:nvSpPr>
          <p:spPr>
            <a:xfrm flipH="1">
              <a:off x="1368515" y="2924456"/>
              <a:ext cx="281695" cy="103948"/>
            </a:xfrm>
            <a:custGeom>
              <a:avLst/>
              <a:gdLst/>
              <a:ahLst/>
              <a:cxnLst/>
              <a:rect l="l" t="t" r="r" b="b"/>
              <a:pathLst>
                <a:path w="3680" h="1358" extrusionOk="0">
                  <a:moveTo>
                    <a:pt x="180" y="0"/>
                  </a:moveTo>
                  <a:cubicBezTo>
                    <a:pt x="72" y="0"/>
                    <a:pt x="13" y="72"/>
                    <a:pt x="1" y="167"/>
                  </a:cubicBezTo>
                  <a:cubicBezTo>
                    <a:pt x="1" y="262"/>
                    <a:pt x="72" y="346"/>
                    <a:pt x="168" y="346"/>
                  </a:cubicBezTo>
                  <a:lnTo>
                    <a:pt x="1132" y="393"/>
                  </a:lnTo>
                  <a:lnTo>
                    <a:pt x="2049" y="1298"/>
                  </a:lnTo>
                  <a:cubicBezTo>
                    <a:pt x="2073" y="1334"/>
                    <a:pt x="2120" y="1358"/>
                    <a:pt x="2168" y="1358"/>
                  </a:cubicBezTo>
                  <a:cubicBezTo>
                    <a:pt x="2192" y="1358"/>
                    <a:pt x="2204" y="1346"/>
                    <a:pt x="2227" y="1346"/>
                  </a:cubicBezTo>
                  <a:lnTo>
                    <a:pt x="3549" y="810"/>
                  </a:lnTo>
                  <a:cubicBezTo>
                    <a:pt x="3644" y="774"/>
                    <a:pt x="3680" y="679"/>
                    <a:pt x="3644" y="584"/>
                  </a:cubicBezTo>
                  <a:cubicBezTo>
                    <a:pt x="3617" y="519"/>
                    <a:pt x="3554" y="476"/>
                    <a:pt x="3488" y="476"/>
                  </a:cubicBezTo>
                  <a:cubicBezTo>
                    <a:pt x="3469" y="476"/>
                    <a:pt x="3449" y="480"/>
                    <a:pt x="3430" y="488"/>
                  </a:cubicBezTo>
                  <a:lnTo>
                    <a:pt x="2204" y="977"/>
                  </a:lnTo>
                  <a:lnTo>
                    <a:pt x="1334" y="95"/>
                  </a:lnTo>
                  <a:cubicBezTo>
                    <a:pt x="1299" y="72"/>
                    <a:pt x="1263" y="48"/>
                    <a:pt x="1215" y="48"/>
                  </a:cubicBezTo>
                  <a:lnTo>
                    <a:pt x="180"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8" name="Google Shape;2368;p38"/>
            <p:cNvSpPr/>
            <p:nvPr/>
          </p:nvSpPr>
          <p:spPr>
            <a:xfrm flipH="1">
              <a:off x="1508827" y="2965025"/>
              <a:ext cx="83896" cy="37890"/>
            </a:xfrm>
            <a:custGeom>
              <a:avLst/>
              <a:gdLst/>
              <a:ahLst/>
              <a:cxnLst/>
              <a:rect l="l" t="t" r="r" b="b"/>
              <a:pathLst>
                <a:path w="1096" h="495" extrusionOk="0">
                  <a:moveTo>
                    <a:pt x="911" y="1"/>
                  </a:moveTo>
                  <a:cubicBezTo>
                    <a:pt x="897" y="1"/>
                    <a:pt x="883" y="2"/>
                    <a:pt x="869" y="6"/>
                  </a:cubicBezTo>
                  <a:lnTo>
                    <a:pt x="155" y="149"/>
                  </a:lnTo>
                  <a:cubicBezTo>
                    <a:pt x="60" y="173"/>
                    <a:pt x="0" y="268"/>
                    <a:pt x="24" y="351"/>
                  </a:cubicBezTo>
                  <a:cubicBezTo>
                    <a:pt x="36" y="435"/>
                    <a:pt x="107" y="494"/>
                    <a:pt x="191" y="494"/>
                  </a:cubicBezTo>
                  <a:cubicBezTo>
                    <a:pt x="202" y="494"/>
                    <a:pt x="214" y="494"/>
                    <a:pt x="226" y="482"/>
                  </a:cubicBezTo>
                  <a:lnTo>
                    <a:pt x="941" y="339"/>
                  </a:lnTo>
                  <a:cubicBezTo>
                    <a:pt x="1036" y="316"/>
                    <a:pt x="1095" y="232"/>
                    <a:pt x="1072" y="137"/>
                  </a:cubicBezTo>
                  <a:cubicBezTo>
                    <a:pt x="1051" y="56"/>
                    <a:pt x="988" y="1"/>
                    <a:pt x="911"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9" name="Google Shape;2369;p38"/>
            <p:cNvSpPr/>
            <p:nvPr/>
          </p:nvSpPr>
          <p:spPr>
            <a:xfrm flipH="1">
              <a:off x="883587" y="3062926"/>
              <a:ext cx="160520" cy="217924"/>
            </a:xfrm>
            <a:custGeom>
              <a:avLst/>
              <a:gdLst/>
              <a:ahLst/>
              <a:cxnLst/>
              <a:rect l="l" t="t" r="r" b="b"/>
              <a:pathLst>
                <a:path w="2097" h="2847" extrusionOk="0">
                  <a:moveTo>
                    <a:pt x="196" y="1"/>
                  </a:moveTo>
                  <a:cubicBezTo>
                    <a:pt x="137" y="1"/>
                    <a:pt x="80" y="30"/>
                    <a:pt x="48" y="84"/>
                  </a:cubicBezTo>
                  <a:cubicBezTo>
                    <a:pt x="1" y="168"/>
                    <a:pt x="24" y="275"/>
                    <a:pt x="108" y="322"/>
                  </a:cubicBezTo>
                  <a:lnTo>
                    <a:pt x="1298" y="1049"/>
                  </a:lnTo>
                  <a:lnTo>
                    <a:pt x="1739" y="2716"/>
                  </a:lnTo>
                  <a:cubicBezTo>
                    <a:pt x="1763" y="2787"/>
                    <a:pt x="1834" y="2847"/>
                    <a:pt x="1906" y="2847"/>
                  </a:cubicBezTo>
                  <a:cubicBezTo>
                    <a:pt x="1918" y="2847"/>
                    <a:pt x="1929" y="2835"/>
                    <a:pt x="1953" y="2835"/>
                  </a:cubicBezTo>
                  <a:cubicBezTo>
                    <a:pt x="2037" y="2811"/>
                    <a:pt x="2096" y="2716"/>
                    <a:pt x="2072" y="2632"/>
                  </a:cubicBezTo>
                  <a:lnTo>
                    <a:pt x="1608" y="894"/>
                  </a:lnTo>
                  <a:cubicBezTo>
                    <a:pt x="1596" y="846"/>
                    <a:pt x="1572" y="811"/>
                    <a:pt x="1525" y="787"/>
                  </a:cubicBezTo>
                  <a:lnTo>
                    <a:pt x="286" y="25"/>
                  </a:lnTo>
                  <a:cubicBezTo>
                    <a:pt x="258" y="8"/>
                    <a:pt x="226" y="1"/>
                    <a:pt x="19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70" name="Google Shape;2370;p38"/>
            <p:cNvSpPr/>
            <p:nvPr/>
          </p:nvSpPr>
          <p:spPr>
            <a:xfrm flipH="1">
              <a:off x="321269" y="2970345"/>
              <a:ext cx="1084678" cy="550588"/>
            </a:xfrm>
            <a:custGeom>
              <a:avLst/>
              <a:gdLst/>
              <a:ahLst/>
              <a:cxnLst/>
              <a:rect l="l" t="t" r="r" b="b"/>
              <a:pathLst>
                <a:path w="14170" h="7193" extrusionOk="0">
                  <a:moveTo>
                    <a:pt x="193" y="1"/>
                  </a:moveTo>
                  <a:cubicBezTo>
                    <a:pt x="127" y="1"/>
                    <a:pt x="64" y="44"/>
                    <a:pt x="37" y="108"/>
                  </a:cubicBezTo>
                  <a:cubicBezTo>
                    <a:pt x="1" y="203"/>
                    <a:pt x="48" y="298"/>
                    <a:pt x="132" y="334"/>
                  </a:cubicBezTo>
                  <a:lnTo>
                    <a:pt x="6823" y="2822"/>
                  </a:lnTo>
                  <a:lnTo>
                    <a:pt x="10609" y="5692"/>
                  </a:lnTo>
                  <a:cubicBezTo>
                    <a:pt x="10621" y="5704"/>
                    <a:pt x="10633" y="5716"/>
                    <a:pt x="10645" y="5716"/>
                  </a:cubicBezTo>
                  <a:lnTo>
                    <a:pt x="13907" y="7180"/>
                  </a:lnTo>
                  <a:cubicBezTo>
                    <a:pt x="13931" y="7180"/>
                    <a:pt x="13955" y="7192"/>
                    <a:pt x="13979" y="7192"/>
                  </a:cubicBezTo>
                  <a:cubicBezTo>
                    <a:pt x="14050" y="7192"/>
                    <a:pt x="14110" y="7156"/>
                    <a:pt x="14134" y="7085"/>
                  </a:cubicBezTo>
                  <a:cubicBezTo>
                    <a:pt x="14169" y="7002"/>
                    <a:pt x="14134" y="6906"/>
                    <a:pt x="14050" y="6859"/>
                  </a:cubicBezTo>
                  <a:lnTo>
                    <a:pt x="10812" y="5406"/>
                  </a:lnTo>
                  <a:lnTo>
                    <a:pt x="7002" y="2537"/>
                  </a:lnTo>
                  <a:cubicBezTo>
                    <a:pt x="6990" y="2525"/>
                    <a:pt x="6978" y="2513"/>
                    <a:pt x="6966" y="2513"/>
                  </a:cubicBezTo>
                  <a:lnTo>
                    <a:pt x="251" y="13"/>
                  </a:lnTo>
                  <a:cubicBezTo>
                    <a:pt x="232" y="4"/>
                    <a:pt x="212" y="1"/>
                    <a:pt x="193"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71" name="Google Shape;2371;p38"/>
            <p:cNvSpPr/>
            <p:nvPr/>
          </p:nvSpPr>
          <p:spPr>
            <a:xfrm flipH="1">
              <a:off x="381435" y="3457056"/>
              <a:ext cx="135872" cy="62537"/>
            </a:xfrm>
            <a:custGeom>
              <a:avLst/>
              <a:gdLst/>
              <a:ahLst/>
              <a:cxnLst/>
              <a:rect l="l" t="t" r="r" b="b"/>
              <a:pathLst>
                <a:path w="1775" h="817" extrusionOk="0">
                  <a:moveTo>
                    <a:pt x="1587" y="0"/>
                  </a:moveTo>
                  <a:cubicBezTo>
                    <a:pt x="1570" y="0"/>
                    <a:pt x="1553" y="3"/>
                    <a:pt x="1536" y="7"/>
                  </a:cubicBezTo>
                  <a:lnTo>
                    <a:pt x="131" y="484"/>
                  </a:lnTo>
                  <a:cubicBezTo>
                    <a:pt x="48" y="519"/>
                    <a:pt x="0" y="615"/>
                    <a:pt x="36" y="710"/>
                  </a:cubicBezTo>
                  <a:cubicBezTo>
                    <a:pt x="60" y="781"/>
                    <a:pt x="120" y="817"/>
                    <a:pt x="191" y="817"/>
                  </a:cubicBezTo>
                  <a:lnTo>
                    <a:pt x="250" y="817"/>
                  </a:lnTo>
                  <a:lnTo>
                    <a:pt x="1644" y="329"/>
                  </a:lnTo>
                  <a:cubicBezTo>
                    <a:pt x="1727" y="305"/>
                    <a:pt x="1774" y="210"/>
                    <a:pt x="1751" y="115"/>
                  </a:cubicBezTo>
                  <a:cubicBezTo>
                    <a:pt x="1722" y="38"/>
                    <a:pt x="1655" y="0"/>
                    <a:pt x="1587"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72" name="Google Shape;2372;p38"/>
            <p:cNvSpPr/>
            <p:nvPr/>
          </p:nvSpPr>
          <p:spPr>
            <a:xfrm flipH="1">
              <a:off x="1239992" y="2994954"/>
              <a:ext cx="112142" cy="117267"/>
            </a:xfrm>
            <a:custGeom>
              <a:avLst/>
              <a:gdLst/>
              <a:ahLst/>
              <a:cxnLst/>
              <a:rect l="l" t="t" r="r" b="b"/>
              <a:pathLst>
                <a:path w="1465" h="1532" extrusionOk="0">
                  <a:moveTo>
                    <a:pt x="189" y="0"/>
                  </a:moveTo>
                  <a:cubicBezTo>
                    <a:pt x="148" y="0"/>
                    <a:pt x="106" y="15"/>
                    <a:pt x="72" y="44"/>
                  </a:cubicBezTo>
                  <a:cubicBezTo>
                    <a:pt x="0" y="115"/>
                    <a:pt x="0" y="222"/>
                    <a:pt x="60" y="294"/>
                  </a:cubicBezTo>
                  <a:lnTo>
                    <a:pt x="1155" y="1484"/>
                  </a:lnTo>
                  <a:cubicBezTo>
                    <a:pt x="1191" y="1520"/>
                    <a:pt x="1239" y="1532"/>
                    <a:pt x="1274" y="1532"/>
                  </a:cubicBezTo>
                  <a:cubicBezTo>
                    <a:pt x="1322" y="1532"/>
                    <a:pt x="1358" y="1520"/>
                    <a:pt x="1393" y="1496"/>
                  </a:cubicBezTo>
                  <a:cubicBezTo>
                    <a:pt x="1465" y="1425"/>
                    <a:pt x="1465" y="1318"/>
                    <a:pt x="1405" y="1246"/>
                  </a:cubicBezTo>
                  <a:lnTo>
                    <a:pt x="310" y="56"/>
                  </a:lnTo>
                  <a:cubicBezTo>
                    <a:pt x="279" y="18"/>
                    <a:pt x="235" y="0"/>
                    <a:pt x="189"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73" name="Google Shape;2373;p38"/>
            <p:cNvSpPr/>
            <p:nvPr/>
          </p:nvSpPr>
          <p:spPr>
            <a:xfrm flipH="1">
              <a:off x="655781" y="3322261"/>
              <a:ext cx="132198" cy="180952"/>
            </a:xfrm>
            <a:custGeom>
              <a:avLst/>
              <a:gdLst/>
              <a:ahLst/>
              <a:cxnLst/>
              <a:rect l="l" t="t" r="r" b="b"/>
              <a:pathLst>
                <a:path w="1727" h="2364" extrusionOk="0">
                  <a:moveTo>
                    <a:pt x="197" y="1"/>
                  </a:moveTo>
                  <a:cubicBezTo>
                    <a:pt x="183" y="1"/>
                    <a:pt x="169" y="3"/>
                    <a:pt x="155" y="6"/>
                  </a:cubicBezTo>
                  <a:cubicBezTo>
                    <a:pt x="60" y="18"/>
                    <a:pt x="0" y="113"/>
                    <a:pt x="24" y="209"/>
                  </a:cubicBezTo>
                  <a:lnTo>
                    <a:pt x="286" y="1459"/>
                  </a:lnTo>
                  <a:cubicBezTo>
                    <a:pt x="298" y="1506"/>
                    <a:pt x="322" y="1542"/>
                    <a:pt x="357" y="1566"/>
                  </a:cubicBezTo>
                  <a:lnTo>
                    <a:pt x="1429" y="2340"/>
                  </a:lnTo>
                  <a:cubicBezTo>
                    <a:pt x="1465" y="2352"/>
                    <a:pt x="1500" y="2364"/>
                    <a:pt x="1536" y="2364"/>
                  </a:cubicBezTo>
                  <a:cubicBezTo>
                    <a:pt x="1584" y="2364"/>
                    <a:pt x="1643" y="2340"/>
                    <a:pt x="1667" y="2292"/>
                  </a:cubicBezTo>
                  <a:cubicBezTo>
                    <a:pt x="1727" y="2221"/>
                    <a:pt x="1715" y="2114"/>
                    <a:pt x="1631" y="2054"/>
                  </a:cubicBezTo>
                  <a:lnTo>
                    <a:pt x="608" y="1328"/>
                  </a:lnTo>
                  <a:lnTo>
                    <a:pt x="357" y="137"/>
                  </a:lnTo>
                  <a:cubicBezTo>
                    <a:pt x="337" y="56"/>
                    <a:pt x="274" y="1"/>
                    <a:pt x="19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74" name="Google Shape;2374;p38"/>
            <p:cNvSpPr/>
            <p:nvPr/>
          </p:nvSpPr>
          <p:spPr>
            <a:xfrm flipH="1">
              <a:off x="459820" y="2810175"/>
              <a:ext cx="511261" cy="521960"/>
            </a:xfrm>
            <a:custGeom>
              <a:avLst/>
              <a:gdLst/>
              <a:ahLst/>
              <a:cxnLst/>
              <a:rect l="l" t="t" r="r" b="b"/>
              <a:pathLst>
                <a:path w="6679" h="6819" extrusionOk="0">
                  <a:moveTo>
                    <a:pt x="4389" y="1"/>
                  </a:moveTo>
                  <a:cubicBezTo>
                    <a:pt x="3887" y="1"/>
                    <a:pt x="3707" y="852"/>
                    <a:pt x="3809" y="1362"/>
                  </a:cubicBezTo>
                  <a:cubicBezTo>
                    <a:pt x="3952" y="2089"/>
                    <a:pt x="4309" y="2731"/>
                    <a:pt x="4583" y="3410"/>
                  </a:cubicBezTo>
                  <a:cubicBezTo>
                    <a:pt x="4690" y="3672"/>
                    <a:pt x="4809" y="3922"/>
                    <a:pt x="4916" y="4172"/>
                  </a:cubicBezTo>
                  <a:cubicBezTo>
                    <a:pt x="5000" y="4386"/>
                    <a:pt x="5178" y="4708"/>
                    <a:pt x="4940" y="4827"/>
                  </a:cubicBezTo>
                  <a:cubicBezTo>
                    <a:pt x="4452" y="5077"/>
                    <a:pt x="3857" y="5208"/>
                    <a:pt x="3333" y="5387"/>
                  </a:cubicBezTo>
                  <a:cubicBezTo>
                    <a:pt x="3250" y="5422"/>
                    <a:pt x="2416" y="5708"/>
                    <a:pt x="1857" y="5899"/>
                  </a:cubicBezTo>
                  <a:cubicBezTo>
                    <a:pt x="1749" y="5899"/>
                    <a:pt x="1642" y="5863"/>
                    <a:pt x="1559" y="5791"/>
                  </a:cubicBezTo>
                  <a:cubicBezTo>
                    <a:pt x="1487" y="5720"/>
                    <a:pt x="1464" y="5577"/>
                    <a:pt x="1345" y="5541"/>
                  </a:cubicBezTo>
                  <a:cubicBezTo>
                    <a:pt x="1333" y="5539"/>
                    <a:pt x="1320" y="5538"/>
                    <a:pt x="1308" y="5538"/>
                  </a:cubicBezTo>
                  <a:cubicBezTo>
                    <a:pt x="1215" y="5538"/>
                    <a:pt x="1108" y="5602"/>
                    <a:pt x="1009" y="5602"/>
                  </a:cubicBezTo>
                  <a:cubicBezTo>
                    <a:pt x="1002" y="5602"/>
                    <a:pt x="994" y="5602"/>
                    <a:pt x="987" y="5601"/>
                  </a:cubicBezTo>
                  <a:cubicBezTo>
                    <a:pt x="916" y="5601"/>
                    <a:pt x="829" y="5574"/>
                    <a:pt x="747" y="5574"/>
                  </a:cubicBezTo>
                  <a:cubicBezTo>
                    <a:pt x="706" y="5574"/>
                    <a:pt x="666" y="5581"/>
                    <a:pt x="630" y="5601"/>
                  </a:cubicBezTo>
                  <a:cubicBezTo>
                    <a:pt x="630" y="5696"/>
                    <a:pt x="749" y="5756"/>
                    <a:pt x="833" y="5756"/>
                  </a:cubicBezTo>
                  <a:cubicBezTo>
                    <a:pt x="809" y="5764"/>
                    <a:pt x="784" y="5767"/>
                    <a:pt x="758" y="5767"/>
                  </a:cubicBezTo>
                  <a:cubicBezTo>
                    <a:pt x="638" y="5767"/>
                    <a:pt x="502" y="5695"/>
                    <a:pt x="379" y="5695"/>
                  </a:cubicBezTo>
                  <a:cubicBezTo>
                    <a:pt x="371" y="5695"/>
                    <a:pt x="364" y="5696"/>
                    <a:pt x="356" y="5696"/>
                  </a:cubicBezTo>
                  <a:cubicBezTo>
                    <a:pt x="238" y="5696"/>
                    <a:pt x="1" y="5826"/>
                    <a:pt x="188" y="5957"/>
                  </a:cubicBezTo>
                  <a:lnTo>
                    <a:pt x="188" y="5957"/>
                  </a:lnTo>
                  <a:cubicBezTo>
                    <a:pt x="185" y="5955"/>
                    <a:pt x="182" y="5954"/>
                    <a:pt x="179" y="5954"/>
                  </a:cubicBezTo>
                  <a:cubicBezTo>
                    <a:pt x="146" y="5954"/>
                    <a:pt x="166" y="6126"/>
                    <a:pt x="166" y="6137"/>
                  </a:cubicBezTo>
                  <a:cubicBezTo>
                    <a:pt x="190" y="6208"/>
                    <a:pt x="225" y="6280"/>
                    <a:pt x="237" y="6351"/>
                  </a:cubicBezTo>
                  <a:cubicBezTo>
                    <a:pt x="249" y="6351"/>
                    <a:pt x="249" y="6363"/>
                    <a:pt x="249" y="6375"/>
                  </a:cubicBezTo>
                  <a:cubicBezTo>
                    <a:pt x="297" y="6518"/>
                    <a:pt x="368" y="6649"/>
                    <a:pt x="511" y="6720"/>
                  </a:cubicBezTo>
                  <a:cubicBezTo>
                    <a:pt x="633" y="6789"/>
                    <a:pt x="774" y="6818"/>
                    <a:pt x="913" y="6818"/>
                  </a:cubicBezTo>
                  <a:cubicBezTo>
                    <a:pt x="991" y="6818"/>
                    <a:pt x="1069" y="6809"/>
                    <a:pt x="1142" y="6791"/>
                  </a:cubicBezTo>
                  <a:cubicBezTo>
                    <a:pt x="1440" y="6732"/>
                    <a:pt x="1714" y="6613"/>
                    <a:pt x="2011" y="6553"/>
                  </a:cubicBezTo>
                  <a:cubicBezTo>
                    <a:pt x="2321" y="6494"/>
                    <a:pt x="2630" y="6482"/>
                    <a:pt x="2940" y="6446"/>
                  </a:cubicBezTo>
                  <a:cubicBezTo>
                    <a:pt x="3428" y="6387"/>
                    <a:pt x="3904" y="6303"/>
                    <a:pt x="4381" y="6208"/>
                  </a:cubicBezTo>
                  <a:cubicBezTo>
                    <a:pt x="4988" y="6089"/>
                    <a:pt x="5631" y="5958"/>
                    <a:pt x="6178" y="5672"/>
                  </a:cubicBezTo>
                  <a:cubicBezTo>
                    <a:pt x="6452" y="5529"/>
                    <a:pt x="6643" y="5387"/>
                    <a:pt x="6667" y="5065"/>
                  </a:cubicBezTo>
                  <a:cubicBezTo>
                    <a:pt x="6679" y="4696"/>
                    <a:pt x="6571" y="4351"/>
                    <a:pt x="6500" y="4005"/>
                  </a:cubicBezTo>
                  <a:cubicBezTo>
                    <a:pt x="6309" y="3053"/>
                    <a:pt x="5952" y="2100"/>
                    <a:pt x="5512" y="1243"/>
                  </a:cubicBezTo>
                  <a:cubicBezTo>
                    <a:pt x="5333" y="886"/>
                    <a:pt x="5214" y="493"/>
                    <a:pt x="4893" y="231"/>
                  </a:cubicBezTo>
                  <a:cubicBezTo>
                    <a:pt x="4699" y="69"/>
                    <a:pt x="4531" y="1"/>
                    <a:pt x="4389" y="1"/>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375" name="Google Shape;2375;p38"/>
            <p:cNvSpPr/>
            <p:nvPr/>
          </p:nvSpPr>
          <p:spPr>
            <a:xfrm flipH="1">
              <a:off x="655781" y="2124331"/>
              <a:ext cx="370107" cy="191745"/>
            </a:xfrm>
            <a:custGeom>
              <a:avLst/>
              <a:gdLst/>
              <a:ahLst/>
              <a:cxnLst/>
              <a:rect l="l" t="t" r="r" b="b"/>
              <a:pathLst>
                <a:path w="4835" h="2505" extrusionOk="0">
                  <a:moveTo>
                    <a:pt x="2144" y="0"/>
                  </a:moveTo>
                  <a:cubicBezTo>
                    <a:pt x="1801" y="0"/>
                    <a:pt x="1387" y="144"/>
                    <a:pt x="1096" y="321"/>
                  </a:cubicBezTo>
                  <a:cubicBezTo>
                    <a:pt x="791" y="502"/>
                    <a:pt x="1" y="1856"/>
                    <a:pt x="548" y="1856"/>
                  </a:cubicBezTo>
                  <a:cubicBezTo>
                    <a:pt x="576" y="1856"/>
                    <a:pt x="608" y="1853"/>
                    <a:pt x="644" y="1845"/>
                  </a:cubicBezTo>
                  <a:lnTo>
                    <a:pt x="1096" y="2190"/>
                  </a:lnTo>
                  <a:cubicBezTo>
                    <a:pt x="1240" y="2388"/>
                    <a:pt x="2056" y="2504"/>
                    <a:pt x="2880" y="2504"/>
                  </a:cubicBezTo>
                  <a:cubicBezTo>
                    <a:pt x="3694" y="2504"/>
                    <a:pt x="4514" y="2391"/>
                    <a:pt x="4704" y="2131"/>
                  </a:cubicBezTo>
                  <a:cubicBezTo>
                    <a:pt x="4835" y="1964"/>
                    <a:pt x="4835" y="1559"/>
                    <a:pt x="4823" y="1333"/>
                  </a:cubicBezTo>
                  <a:cubicBezTo>
                    <a:pt x="4796" y="1021"/>
                    <a:pt x="4683" y="903"/>
                    <a:pt x="4428" y="903"/>
                  </a:cubicBezTo>
                  <a:cubicBezTo>
                    <a:pt x="4342" y="903"/>
                    <a:pt x="4240" y="916"/>
                    <a:pt x="4120" y="940"/>
                  </a:cubicBezTo>
                  <a:cubicBezTo>
                    <a:pt x="4173" y="555"/>
                    <a:pt x="3867" y="399"/>
                    <a:pt x="3517" y="399"/>
                  </a:cubicBezTo>
                  <a:cubicBezTo>
                    <a:pt x="3240" y="399"/>
                    <a:pt x="2937" y="497"/>
                    <a:pt x="2763" y="654"/>
                  </a:cubicBezTo>
                  <a:cubicBezTo>
                    <a:pt x="2806" y="171"/>
                    <a:pt x="2517" y="0"/>
                    <a:pt x="2144" y="0"/>
                  </a:cubicBezTo>
                  <a:close/>
                </a:path>
              </a:pathLst>
            </a:custGeom>
            <a:solidFill>
              <a:srgbClr val="BF7783"/>
            </a:solidFill>
            <a:ln>
              <a:noFill/>
            </a:ln>
          </p:spPr>
          <p:txBody>
            <a:bodyPr spcFirstLastPara="1" wrap="square" lIns="121900" tIns="121900" rIns="121900" bIns="121900" anchor="ctr" anchorCtr="0">
              <a:noAutofit/>
            </a:bodyPr>
            <a:lstStyle/>
            <a:p>
              <a:endParaRPr sz="2489"/>
            </a:p>
          </p:txBody>
        </p:sp>
        <p:sp>
          <p:nvSpPr>
            <p:cNvPr id="2376" name="Google Shape;2376;p38"/>
            <p:cNvSpPr/>
            <p:nvPr/>
          </p:nvSpPr>
          <p:spPr>
            <a:xfrm flipH="1">
              <a:off x="863531" y="2481184"/>
              <a:ext cx="54808" cy="91548"/>
            </a:xfrm>
            <a:custGeom>
              <a:avLst/>
              <a:gdLst/>
              <a:ahLst/>
              <a:cxnLst/>
              <a:rect l="l" t="t" r="r" b="b"/>
              <a:pathLst>
                <a:path w="716" h="1196" extrusionOk="0">
                  <a:moveTo>
                    <a:pt x="248" y="0"/>
                  </a:moveTo>
                  <a:cubicBezTo>
                    <a:pt x="241" y="0"/>
                    <a:pt x="233" y="2"/>
                    <a:pt x="227" y="5"/>
                  </a:cubicBezTo>
                  <a:cubicBezTo>
                    <a:pt x="203" y="5"/>
                    <a:pt x="191" y="41"/>
                    <a:pt x="191" y="64"/>
                  </a:cubicBezTo>
                  <a:cubicBezTo>
                    <a:pt x="298" y="314"/>
                    <a:pt x="227" y="445"/>
                    <a:pt x="96" y="683"/>
                  </a:cubicBezTo>
                  <a:cubicBezTo>
                    <a:pt x="1" y="862"/>
                    <a:pt x="36" y="969"/>
                    <a:pt x="72" y="1029"/>
                  </a:cubicBezTo>
                  <a:cubicBezTo>
                    <a:pt x="155" y="1148"/>
                    <a:pt x="334" y="1195"/>
                    <a:pt x="525" y="1195"/>
                  </a:cubicBezTo>
                  <a:cubicBezTo>
                    <a:pt x="572" y="1195"/>
                    <a:pt x="620" y="1195"/>
                    <a:pt x="667" y="1184"/>
                  </a:cubicBezTo>
                  <a:cubicBezTo>
                    <a:pt x="691" y="1184"/>
                    <a:pt x="715" y="1160"/>
                    <a:pt x="715" y="1124"/>
                  </a:cubicBezTo>
                  <a:cubicBezTo>
                    <a:pt x="703" y="1100"/>
                    <a:pt x="679" y="1088"/>
                    <a:pt x="656" y="1088"/>
                  </a:cubicBezTo>
                  <a:cubicBezTo>
                    <a:pt x="613" y="1094"/>
                    <a:pt x="568" y="1097"/>
                    <a:pt x="522" y="1097"/>
                  </a:cubicBezTo>
                  <a:cubicBezTo>
                    <a:pt x="366" y="1097"/>
                    <a:pt x="211" y="1062"/>
                    <a:pt x="155" y="969"/>
                  </a:cubicBezTo>
                  <a:cubicBezTo>
                    <a:pt x="120" y="922"/>
                    <a:pt x="132" y="838"/>
                    <a:pt x="179" y="731"/>
                  </a:cubicBezTo>
                  <a:cubicBezTo>
                    <a:pt x="322" y="481"/>
                    <a:pt x="406" y="326"/>
                    <a:pt x="286" y="29"/>
                  </a:cubicBezTo>
                  <a:cubicBezTo>
                    <a:pt x="286" y="11"/>
                    <a:pt x="267" y="0"/>
                    <a:pt x="248"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77" name="Google Shape;2377;p38"/>
            <p:cNvSpPr/>
            <p:nvPr/>
          </p:nvSpPr>
          <p:spPr>
            <a:xfrm flipH="1">
              <a:off x="732329" y="2630906"/>
              <a:ext cx="121251" cy="69426"/>
            </a:xfrm>
            <a:custGeom>
              <a:avLst/>
              <a:gdLst/>
              <a:ahLst/>
              <a:cxnLst/>
              <a:rect l="l" t="t" r="r" b="b"/>
              <a:pathLst>
                <a:path w="1584" h="907" extrusionOk="0">
                  <a:moveTo>
                    <a:pt x="1529" y="0"/>
                  </a:moveTo>
                  <a:cubicBezTo>
                    <a:pt x="1512" y="0"/>
                    <a:pt x="1496" y="11"/>
                    <a:pt x="1488" y="25"/>
                  </a:cubicBezTo>
                  <a:cubicBezTo>
                    <a:pt x="917" y="763"/>
                    <a:pt x="60" y="799"/>
                    <a:pt x="48" y="799"/>
                  </a:cubicBezTo>
                  <a:cubicBezTo>
                    <a:pt x="24" y="811"/>
                    <a:pt x="0" y="835"/>
                    <a:pt x="0" y="859"/>
                  </a:cubicBezTo>
                  <a:cubicBezTo>
                    <a:pt x="0" y="882"/>
                    <a:pt x="24" y="906"/>
                    <a:pt x="48" y="906"/>
                  </a:cubicBezTo>
                  <a:cubicBezTo>
                    <a:pt x="95" y="906"/>
                    <a:pt x="976" y="859"/>
                    <a:pt x="1572" y="85"/>
                  </a:cubicBezTo>
                  <a:cubicBezTo>
                    <a:pt x="1584" y="61"/>
                    <a:pt x="1584" y="25"/>
                    <a:pt x="1560" y="13"/>
                  </a:cubicBezTo>
                  <a:cubicBezTo>
                    <a:pt x="1551" y="4"/>
                    <a:pt x="1540" y="0"/>
                    <a:pt x="152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78" name="Google Shape;2378;p38"/>
            <p:cNvSpPr/>
            <p:nvPr/>
          </p:nvSpPr>
          <p:spPr>
            <a:xfrm flipH="1">
              <a:off x="350433" y="2100602"/>
              <a:ext cx="891472" cy="777468"/>
            </a:xfrm>
            <a:custGeom>
              <a:avLst/>
              <a:gdLst/>
              <a:ahLst/>
              <a:cxnLst/>
              <a:rect l="l" t="t" r="r" b="b"/>
              <a:pathLst>
                <a:path w="11646" h="10157" extrusionOk="0">
                  <a:moveTo>
                    <a:pt x="6145" y="0"/>
                  </a:moveTo>
                  <a:cubicBezTo>
                    <a:pt x="5927" y="75"/>
                    <a:pt x="5486" y="310"/>
                    <a:pt x="5197" y="310"/>
                  </a:cubicBezTo>
                  <a:cubicBezTo>
                    <a:pt x="5075" y="310"/>
                    <a:pt x="4981" y="268"/>
                    <a:pt x="4942" y="155"/>
                  </a:cubicBezTo>
                  <a:cubicBezTo>
                    <a:pt x="4442" y="155"/>
                    <a:pt x="4132" y="571"/>
                    <a:pt x="3751" y="869"/>
                  </a:cubicBezTo>
                  <a:cubicBezTo>
                    <a:pt x="3775" y="631"/>
                    <a:pt x="3799" y="405"/>
                    <a:pt x="3823" y="167"/>
                  </a:cubicBezTo>
                  <a:cubicBezTo>
                    <a:pt x="3430" y="167"/>
                    <a:pt x="3382" y="726"/>
                    <a:pt x="2989" y="810"/>
                  </a:cubicBezTo>
                  <a:cubicBezTo>
                    <a:pt x="2870" y="726"/>
                    <a:pt x="2799" y="631"/>
                    <a:pt x="2763" y="500"/>
                  </a:cubicBezTo>
                  <a:cubicBezTo>
                    <a:pt x="2632" y="691"/>
                    <a:pt x="2537" y="929"/>
                    <a:pt x="2299" y="1012"/>
                  </a:cubicBezTo>
                  <a:cubicBezTo>
                    <a:pt x="2287" y="976"/>
                    <a:pt x="2275" y="941"/>
                    <a:pt x="2263" y="893"/>
                  </a:cubicBezTo>
                  <a:cubicBezTo>
                    <a:pt x="1989" y="1024"/>
                    <a:pt x="1715" y="1155"/>
                    <a:pt x="1465" y="1333"/>
                  </a:cubicBezTo>
                  <a:cubicBezTo>
                    <a:pt x="1501" y="1345"/>
                    <a:pt x="1596" y="1405"/>
                    <a:pt x="1644" y="1441"/>
                  </a:cubicBezTo>
                  <a:cubicBezTo>
                    <a:pt x="1299" y="1572"/>
                    <a:pt x="692" y="1941"/>
                    <a:pt x="870" y="2357"/>
                  </a:cubicBezTo>
                  <a:cubicBezTo>
                    <a:pt x="942" y="2339"/>
                    <a:pt x="1009" y="2331"/>
                    <a:pt x="1073" y="2331"/>
                  </a:cubicBezTo>
                  <a:cubicBezTo>
                    <a:pt x="1221" y="2331"/>
                    <a:pt x="1355" y="2374"/>
                    <a:pt x="1513" y="2441"/>
                  </a:cubicBezTo>
                  <a:cubicBezTo>
                    <a:pt x="1454" y="2488"/>
                    <a:pt x="1394" y="2524"/>
                    <a:pt x="1323" y="2560"/>
                  </a:cubicBezTo>
                  <a:cubicBezTo>
                    <a:pt x="918" y="2762"/>
                    <a:pt x="489" y="2679"/>
                    <a:pt x="156" y="3108"/>
                  </a:cubicBezTo>
                  <a:cubicBezTo>
                    <a:pt x="346" y="3096"/>
                    <a:pt x="525" y="3036"/>
                    <a:pt x="703" y="3012"/>
                  </a:cubicBezTo>
                  <a:lnTo>
                    <a:pt x="703" y="3012"/>
                  </a:lnTo>
                  <a:cubicBezTo>
                    <a:pt x="346" y="3417"/>
                    <a:pt x="84" y="3762"/>
                    <a:pt x="1" y="4310"/>
                  </a:cubicBezTo>
                  <a:cubicBezTo>
                    <a:pt x="144" y="4239"/>
                    <a:pt x="287" y="4048"/>
                    <a:pt x="430" y="3941"/>
                  </a:cubicBezTo>
                  <a:lnTo>
                    <a:pt x="430" y="3941"/>
                  </a:lnTo>
                  <a:cubicBezTo>
                    <a:pt x="215" y="4536"/>
                    <a:pt x="13" y="5013"/>
                    <a:pt x="49" y="5667"/>
                  </a:cubicBezTo>
                  <a:cubicBezTo>
                    <a:pt x="168" y="5548"/>
                    <a:pt x="263" y="5405"/>
                    <a:pt x="322" y="5251"/>
                  </a:cubicBezTo>
                  <a:lnTo>
                    <a:pt x="322" y="5251"/>
                  </a:lnTo>
                  <a:cubicBezTo>
                    <a:pt x="322" y="5703"/>
                    <a:pt x="215" y="6144"/>
                    <a:pt x="251" y="6596"/>
                  </a:cubicBezTo>
                  <a:cubicBezTo>
                    <a:pt x="358" y="6465"/>
                    <a:pt x="442" y="6310"/>
                    <a:pt x="584" y="6203"/>
                  </a:cubicBezTo>
                  <a:cubicBezTo>
                    <a:pt x="703" y="6406"/>
                    <a:pt x="751" y="6691"/>
                    <a:pt x="787" y="6941"/>
                  </a:cubicBezTo>
                  <a:cubicBezTo>
                    <a:pt x="1204" y="6275"/>
                    <a:pt x="1001" y="5346"/>
                    <a:pt x="1537" y="4739"/>
                  </a:cubicBezTo>
                  <a:cubicBezTo>
                    <a:pt x="1549" y="4786"/>
                    <a:pt x="1561" y="4834"/>
                    <a:pt x="1585" y="4882"/>
                  </a:cubicBezTo>
                  <a:cubicBezTo>
                    <a:pt x="1751" y="4655"/>
                    <a:pt x="2192" y="4012"/>
                    <a:pt x="2466" y="3405"/>
                  </a:cubicBezTo>
                  <a:cubicBezTo>
                    <a:pt x="2549" y="3548"/>
                    <a:pt x="2668" y="3643"/>
                    <a:pt x="2799" y="3655"/>
                  </a:cubicBezTo>
                  <a:cubicBezTo>
                    <a:pt x="2751" y="3977"/>
                    <a:pt x="2799" y="4298"/>
                    <a:pt x="3109" y="4346"/>
                  </a:cubicBezTo>
                  <a:cubicBezTo>
                    <a:pt x="3123" y="4349"/>
                    <a:pt x="3138" y="4350"/>
                    <a:pt x="3154" y="4350"/>
                  </a:cubicBezTo>
                  <a:cubicBezTo>
                    <a:pt x="3463" y="4350"/>
                    <a:pt x="4109" y="3859"/>
                    <a:pt x="4257" y="3597"/>
                  </a:cubicBezTo>
                  <a:lnTo>
                    <a:pt x="4257" y="3597"/>
                  </a:lnTo>
                  <a:cubicBezTo>
                    <a:pt x="4110" y="3907"/>
                    <a:pt x="4199" y="4010"/>
                    <a:pt x="4366" y="4010"/>
                  </a:cubicBezTo>
                  <a:cubicBezTo>
                    <a:pt x="4565" y="4010"/>
                    <a:pt x="4873" y="3865"/>
                    <a:pt x="5025" y="3750"/>
                  </a:cubicBezTo>
                  <a:cubicBezTo>
                    <a:pt x="5040" y="3969"/>
                    <a:pt x="5134" y="4046"/>
                    <a:pt x="5254" y="4046"/>
                  </a:cubicBezTo>
                  <a:cubicBezTo>
                    <a:pt x="5423" y="4046"/>
                    <a:pt x="5644" y="3894"/>
                    <a:pt x="5776" y="3762"/>
                  </a:cubicBezTo>
                  <a:lnTo>
                    <a:pt x="5776" y="3762"/>
                  </a:lnTo>
                  <a:cubicBezTo>
                    <a:pt x="5712" y="4071"/>
                    <a:pt x="5886" y="4317"/>
                    <a:pt x="6101" y="4317"/>
                  </a:cubicBezTo>
                  <a:cubicBezTo>
                    <a:pt x="6209" y="4317"/>
                    <a:pt x="6327" y="4255"/>
                    <a:pt x="6430" y="4108"/>
                  </a:cubicBezTo>
                  <a:lnTo>
                    <a:pt x="6430" y="4108"/>
                  </a:lnTo>
                  <a:cubicBezTo>
                    <a:pt x="6383" y="4453"/>
                    <a:pt x="6704" y="4953"/>
                    <a:pt x="7014" y="4977"/>
                  </a:cubicBezTo>
                  <a:cubicBezTo>
                    <a:pt x="7014" y="4989"/>
                    <a:pt x="7026" y="5001"/>
                    <a:pt x="7026" y="5013"/>
                  </a:cubicBezTo>
                  <a:cubicBezTo>
                    <a:pt x="7097" y="5286"/>
                    <a:pt x="7192" y="5608"/>
                    <a:pt x="7097" y="5882"/>
                  </a:cubicBezTo>
                  <a:cubicBezTo>
                    <a:pt x="6990" y="6263"/>
                    <a:pt x="6704" y="6286"/>
                    <a:pt x="6418" y="6465"/>
                  </a:cubicBezTo>
                  <a:cubicBezTo>
                    <a:pt x="5645" y="6918"/>
                    <a:pt x="5752" y="8001"/>
                    <a:pt x="6418" y="8453"/>
                  </a:cubicBezTo>
                  <a:cubicBezTo>
                    <a:pt x="6640" y="8613"/>
                    <a:pt x="6913" y="8700"/>
                    <a:pt x="7191" y="8700"/>
                  </a:cubicBezTo>
                  <a:cubicBezTo>
                    <a:pt x="7287" y="8700"/>
                    <a:pt x="7383" y="8689"/>
                    <a:pt x="7478" y="8668"/>
                  </a:cubicBezTo>
                  <a:cubicBezTo>
                    <a:pt x="7661" y="8626"/>
                    <a:pt x="7728" y="8573"/>
                    <a:pt x="7836" y="8573"/>
                  </a:cubicBezTo>
                  <a:cubicBezTo>
                    <a:pt x="7883" y="8573"/>
                    <a:pt x="7938" y="8583"/>
                    <a:pt x="8014" y="8608"/>
                  </a:cubicBezTo>
                  <a:cubicBezTo>
                    <a:pt x="8181" y="8656"/>
                    <a:pt x="8300" y="8811"/>
                    <a:pt x="8466" y="8858"/>
                  </a:cubicBezTo>
                  <a:cubicBezTo>
                    <a:pt x="8541" y="8885"/>
                    <a:pt x="8619" y="8897"/>
                    <a:pt x="8696" y="8897"/>
                  </a:cubicBezTo>
                  <a:cubicBezTo>
                    <a:pt x="8789" y="8897"/>
                    <a:pt x="8881" y="8879"/>
                    <a:pt x="8966" y="8846"/>
                  </a:cubicBezTo>
                  <a:cubicBezTo>
                    <a:pt x="9050" y="9382"/>
                    <a:pt x="9157" y="9858"/>
                    <a:pt x="9240" y="10049"/>
                  </a:cubicBezTo>
                  <a:cubicBezTo>
                    <a:pt x="9270" y="10034"/>
                    <a:pt x="9295" y="10024"/>
                    <a:pt x="9321" y="10024"/>
                  </a:cubicBezTo>
                  <a:cubicBezTo>
                    <a:pt x="9337" y="10024"/>
                    <a:pt x="9353" y="10028"/>
                    <a:pt x="9371" y="10037"/>
                  </a:cubicBezTo>
                  <a:cubicBezTo>
                    <a:pt x="9359" y="10073"/>
                    <a:pt x="9347" y="10120"/>
                    <a:pt x="9347" y="10156"/>
                  </a:cubicBezTo>
                  <a:cubicBezTo>
                    <a:pt x="9562" y="10073"/>
                    <a:pt x="9728" y="9906"/>
                    <a:pt x="9800" y="9692"/>
                  </a:cubicBezTo>
                  <a:cubicBezTo>
                    <a:pt x="9836" y="9739"/>
                    <a:pt x="9847" y="9799"/>
                    <a:pt x="9836" y="9858"/>
                  </a:cubicBezTo>
                  <a:cubicBezTo>
                    <a:pt x="10109" y="9477"/>
                    <a:pt x="10288" y="9037"/>
                    <a:pt x="10455" y="8596"/>
                  </a:cubicBezTo>
                  <a:cubicBezTo>
                    <a:pt x="10478" y="8799"/>
                    <a:pt x="10502" y="9013"/>
                    <a:pt x="10526" y="9227"/>
                  </a:cubicBezTo>
                  <a:cubicBezTo>
                    <a:pt x="10693" y="8727"/>
                    <a:pt x="10836" y="8227"/>
                    <a:pt x="10979" y="7715"/>
                  </a:cubicBezTo>
                  <a:cubicBezTo>
                    <a:pt x="11062" y="7941"/>
                    <a:pt x="11133" y="8191"/>
                    <a:pt x="11193" y="8430"/>
                  </a:cubicBezTo>
                  <a:cubicBezTo>
                    <a:pt x="11455" y="7906"/>
                    <a:pt x="11288" y="6894"/>
                    <a:pt x="11098" y="6453"/>
                  </a:cubicBezTo>
                  <a:cubicBezTo>
                    <a:pt x="11110" y="6417"/>
                    <a:pt x="11110" y="6394"/>
                    <a:pt x="11110" y="6370"/>
                  </a:cubicBezTo>
                  <a:cubicBezTo>
                    <a:pt x="11199" y="6515"/>
                    <a:pt x="11340" y="6597"/>
                    <a:pt x="11505" y="6597"/>
                  </a:cubicBezTo>
                  <a:cubicBezTo>
                    <a:pt x="11516" y="6597"/>
                    <a:pt x="11527" y="6597"/>
                    <a:pt x="11538" y="6596"/>
                  </a:cubicBezTo>
                  <a:cubicBezTo>
                    <a:pt x="11550" y="6108"/>
                    <a:pt x="11300" y="5501"/>
                    <a:pt x="11074" y="5072"/>
                  </a:cubicBezTo>
                  <a:lnTo>
                    <a:pt x="11074" y="5072"/>
                  </a:lnTo>
                  <a:cubicBezTo>
                    <a:pt x="11205" y="5143"/>
                    <a:pt x="11300" y="5108"/>
                    <a:pt x="11431" y="5143"/>
                  </a:cubicBezTo>
                  <a:cubicBezTo>
                    <a:pt x="11348" y="4810"/>
                    <a:pt x="11169" y="4453"/>
                    <a:pt x="10931" y="4227"/>
                  </a:cubicBezTo>
                  <a:lnTo>
                    <a:pt x="10931" y="4227"/>
                  </a:lnTo>
                  <a:cubicBezTo>
                    <a:pt x="11127" y="4330"/>
                    <a:pt x="11331" y="4593"/>
                    <a:pt x="11545" y="4593"/>
                  </a:cubicBezTo>
                  <a:cubicBezTo>
                    <a:pt x="11578" y="4593"/>
                    <a:pt x="11611" y="4586"/>
                    <a:pt x="11645" y="4572"/>
                  </a:cubicBezTo>
                  <a:cubicBezTo>
                    <a:pt x="11526" y="4084"/>
                    <a:pt x="10990" y="3786"/>
                    <a:pt x="10729" y="3393"/>
                  </a:cubicBezTo>
                  <a:cubicBezTo>
                    <a:pt x="10768" y="3393"/>
                    <a:pt x="10834" y="3388"/>
                    <a:pt x="10895" y="3388"/>
                  </a:cubicBezTo>
                  <a:cubicBezTo>
                    <a:pt x="10926" y="3388"/>
                    <a:pt x="10955" y="3389"/>
                    <a:pt x="10979" y="3393"/>
                  </a:cubicBezTo>
                  <a:cubicBezTo>
                    <a:pt x="10883" y="3262"/>
                    <a:pt x="10752" y="3143"/>
                    <a:pt x="10609" y="3036"/>
                  </a:cubicBezTo>
                  <a:cubicBezTo>
                    <a:pt x="10562" y="2930"/>
                    <a:pt x="10468" y="2811"/>
                    <a:pt x="10338" y="2728"/>
                  </a:cubicBezTo>
                  <a:lnTo>
                    <a:pt x="10338" y="2728"/>
                  </a:lnTo>
                  <a:cubicBezTo>
                    <a:pt x="10376" y="2751"/>
                    <a:pt x="10492" y="2775"/>
                    <a:pt x="10562" y="2810"/>
                  </a:cubicBezTo>
                  <a:cubicBezTo>
                    <a:pt x="10324" y="2572"/>
                    <a:pt x="9978" y="2500"/>
                    <a:pt x="9740" y="2238"/>
                  </a:cubicBezTo>
                  <a:cubicBezTo>
                    <a:pt x="9867" y="2238"/>
                    <a:pt x="10005" y="2254"/>
                    <a:pt x="10128" y="2254"/>
                  </a:cubicBezTo>
                  <a:cubicBezTo>
                    <a:pt x="10190" y="2254"/>
                    <a:pt x="10248" y="2250"/>
                    <a:pt x="10300" y="2238"/>
                  </a:cubicBezTo>
                  <a:cubicBezTo>
                    <a:pt x="9966" y="2043"/>
                    <a:pt x="9655" y="1881"/>
                    <a:pt x="9312" y="1881"/>
                  </a:cubicBezTo>
                  <a:cubicBezTo>
                    <a:pt x="9300" y="1881"/>
                    <a:pt x="9288" y="1881"/>
                    <a:pt x="9276" y="1881"/>
                  </a:cubicBezTo>
                  <a:cubicBezTo>
                    <a:pt x="9109" y="1679"/>
                    <a:pt x="9026" y="1500"/>
                    <a:pt x="9145" y="1429"/>
                  </a:cubicBezTo>
                  <a:cubicBezTo>
                    <a:pt x="8653" y="1148"/>
                    <a:pt x="8185" y="775"/>
                    <a:pt x="7626" y="638"/>
                  </a:cubicBezTo>
                  <a:lnTo>
                    <a:pt x="7626" y="638"/>
                  </a:lnTo>
                  <a:cubicBezTo>
                    <a:pt x="7631" y="639"/>
                    <a:pt x="7636" y="639"/>
                    <a:pt x="7641" y="639"/>
                  </a:cubicBezTo>
                  <a:cubicBezTo>
                    <a:pt x="7660" y="639"/>
                    <a:pt x="7678" y="633"/>
                    <a:pt x="7692" y="619"/>
                  </a:cubicBezTo>
                  <a:cubicBezTo>
                    <a:pt x="7681" y="619"/>
                    <a:pt x="7669" y="536"/>
                    <a:pt x="7669" y="524"/>
                  </a:cubicBezTo>
                  <a:cubicBezTo>
                    <a:pt x="7180" y="464"/>
                    <a:pt x="6668" y="476"/>
                    <a:pt x="6180" y="429"/>
                  </a:cubicBezTo>
                  <a:cubicBezTo>
                    <a:pt x="6311" y="286"/>
                    <a:pt x="6311" y="131"/>
                    <a:pt x="6145"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grpSp>
      <p:sp>
        <p:nvSpPr>
          <p:cNvPr id="2379" name="Google Shape;2379;p38"/>
          <p:cNvSpPr/>
          <p:nvPr/>
        </p:nvSpPr>
        <p:spPr>
          <a:xfrm flipH="1">
            <a:off x="386976" y="1040805"/>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80" name="Google Shape;2380;p38"/>
          <p:cNvSpPr/>
          <p:nvPr/>
        </p:nvSpPr>
        <p:spPr>
          <a:xfrm flipH="1">
            <a:off x="10794730" y="2274485"/>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81" name="Google Shape;2381;p38"/>
          <p:cNvSpPr/>
          <p:nvPr/>
        </p:nvSpPr>
        <p:spPr>
          <a:xfrm flipH="1">
            <a:off x="4768430" y="5037285"/>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 name="Google Shape;2257;p38">
            <a:extLst>
              <a:ext uri="{FF2B5EF4-FFF2-40B4-BE49-F238E27FC236}">
                <a16:creationId xmlns:a16="http://schemas.microsoft.com/office/drawing/2014/main" id="{5EEA1AB7-BFA1-CADE-3E50-F3BE1C9BE107}"/>
              </a:ext>
            </a:extLst>
          </p:cNvPr>
          <p:cNvSpPr txBox="1">
            <a:spLocks noGrp="1"/>
          </p:cNvSpPr>
          <p:nvPr>
            <p:ph type="ctrTitle"/>
          </p:nvPr>
        </p:nvSpPr>
        <p:spPr>
          <a:xfrm>
            <a:off x="1412091" y="2027387"/>
            <a:ext cx="9538336" cy="2880800"/>
          </a:xfrm>
          <a:prstGeom prst="rect">
            <a:avLst/>
          </a:prstGeom>
        </p:spPr>
        <p:txBody>
          <a:bodyPr spcFirstLastPara="1" wrap="square" lIns="121900" tIns="121900" rIns="121900" bIns="121900" anchor="b" anchorCtr="0">
            <a:noAutofit/>
          </a:bodyPr>
          <a:lstStyle/>
          <a:p>
            <a:r>
              <a:rPr lang="vi-VN" sz="7200" b="1" dirty="0">
                <a:latin typeface="Palatino Linotype" panose="02040502050505030304" pitchFamily="18" charset="0"/>
              </a:rPr>
              <a:t>Bài </a:t>
            </a:r>
            <a:r>
              <a:rPr lang="vi-VN" sz="7200" b="1">
                <a:latin typeface="Palatino Linotype" panose="02040502050505030304" pitchFamily="18" charset="0"/>
              </a:rPr>
              <a:t>5:</a:t>
            </a:r>
            <a:br>
              <a:rPr lang="en-US" sz="7200" b="1">
                <a:latin typeface="Palatino Linotype" panose="02040502050505030304" pitchFamily="18" charset="0"/>
              </a:rPr>
            </a:br>
            <a:r>
              <a:rPr lang="vi-VN" sz="7200" b="1">
                <a:latin typeface="Palatino Linotype" panose="02040502050505030304" pitchFamily="18" charset="0"/>
              </a:rPr>
              <a:t>Xã </a:t>
            </a:r>
            <a:r>
              <a:rPr lang="vi-VN" sz="7200" b="1" dirty="0">
                <a:latin typeface="Palatino Linotype" panose="02040502050505030304" pitchFamily="18" charset="0"/>
              </a:rPr>
              <a:t>hội nguyên thủy</a:t>
            </a:r>
            <a:br>
              <a:rPr lang="vi-VN" sz="7200" b="1" dirty="0">
                <a:latin typeface="Palatino Linotype" panose="02040502050505030304" pitchFamily="18" charset="0"/>
              </a:rPr>
            </a:br>
            <a:r>
              <a:rPr lang="vi-VN" sz="7200" b="1" dirty="0">
                <a:latin typeface="Palatino Linotype" panose="02040502050505030304" pitchFamily="18" charset="0"/>
              </a:rPr>
              <a:t>(</a:t>
            </a:r>
            <a:r>
              <a:rPr lang="vi-VN" sz="7200" b="1">
                <a:latin typeface="Palatino Linotype" panose="02040502050505030304" pitchFamily="18" charset="0"/>
              </a:rPr>
              <a:t>tiết </a:t>
            </a:r>
            <a:r>
              <a:rPr lang="en-US" sz="7200" b="1">
                <a:latin typeface="Palatino Linotype" panose="02040502050505030304" pitchFamily="18" charset="0"/>
              </a:rPr>
              <a:t>2</a:t>
            </a:r>
            <a:r>
              <a:rPr lang="vi-VN" sz="7200" b="1">
                <a:latin typeface="Palatino Linotype" panose="02040502050505030304" pitchFamily="18" charset="0"/>
              </a:rPr>
              <a:t>) </a:t>
            </a:r>
            <a:endParaRPr sz="7200" b="1" dirty="0">
              <a:solidFill>
                <a:schemeClr val="dk2"/>
              </a:solidFill>
              <a:latin typeface="Palatino Linotype" panose="02040502050505030304" pitchFamily="18" charset="0"/>
            </a:endParaRPr>
          </a:p>
        </p:txBody>
      </p:sp>
    </p:spTree>
    <p:extLst>
      <p:ext uri="{BB962C8B-B14F-4D97-AF65-F5344CB8AC3E}">
        <p14:creationId xmlns:p14="http://schemas.microsoft.com/office/powerpoint/2010/main" val="2146619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2"/>
        <p:cNvGrpSpPr/>
        <p:nvPr/>
      </p:nvGrpSpPr>
      <p:grpSpPr>
        <a:xfrm>
          <a:off x="0" y="0"/>
          <a:ext cx="0" cy="0"/>
          <a:chOff x="0" y="0"/>
          <a:chExt cx="0" cy="0"/>
        </a:xfrm>
      </p:grpSpPr>
      <p:sp>
        <p:nvSpPr>
          <p:cNvPr id="2483" name="Google Shape;2483;p42"/>
          <p:cNvSpPr txBox="1">
            <a:spLocks noGrp="1"/>
          </p:cNvSpPr>
          <p:nvPr>
            <p:ph type="title"/>
          </p:nvPr>
        </p:nvSpPr>
        <p:spPr>
          <a:xfrm>
            <a:off x="681083" y="3401600"/>
            <a:ext cx="8184032" cy="1104000"/>
          </a:xfrm>
          <a:prstGeom prst="rect">
            <a:avLst/>
          </a:prstGeom>
        </p:spPr>
        <p:txBody>
          <a:bodyPr spcFirstLastPara="1" wrap="square" lIns="121900" tIns="121900" rIns="121900" bIns="121900" anchor="ctr" anchorCtr="0">
            <a:noAutofit/>
          </a:bodyPr>
          <a:lstStyle/>
          <a:p>
            <a:r>
              <a:rPr lang="vi-VN" sz="4800" b="1" dirty="0">
                <a:latin typeface="Palatino Linotype" panose="02040502050505030304" pitchFamily="18" charset="0"/>
              </a:rPr>
              <a:t>Đời sống vật chất và tinh thần của người nguyên thủy trên đất nước Việt Nam </a:t>
            </a:r>
          </a:p>
        </p:txBody>
      </p:sp>
      <p:sp>
        <p:nvSpPr>
          <p:cNvPr id="2484" name="Google Shape;2484;p42"/>
          <p:cNvSpPr txBox="1">
            <a:spLocks noGrp="1"/>
          </p:cNvSpPr>
          <p:nvPr>
            <p:ph type="title" idx="2"/>
          </p:nvPr>
        </p:nvSpPr>
        <p:spPr>
          <a:xfrm>
            <a:off x="3822728" y="736297"/>
            <a:ext cx="1652000" cy="1482800"/>
          </a:xfrm>
          <a:prstGeom prst="rect">
            <a:avLst/>
          </a:prstGeom>
        </p:spPr>
        <p:txBody>
          <a:bodyPr spcFirstLastPara="1" wrap="square" lIns="121900" tIns="121900" rIns="121900" bIns="121900" anchor="ctr" anchorCtr="0">
            <a:noAutofit/>
          </a:bodyPr>
          <a:lstStyle/>
          <a:p>
            <a:r>
              <a:rPr lang="vi-VN" b="1" dirty="0">
                <a:latin typeface="Palatino Linotype" panose="02040502050505030304" pitchFamily="18" charset="0"/>
              </a:rPr>
              <a:t>02</a:t>
            </a:r>
            <a:endParaRPr b="1" dirty="0">
              <a:latin typeface="Palatino Linotype" panose="02040502050505030304" pitchFamily="18" charset="0"/>
            </a:endParaRPr>
          </a:p>
        </p:txBody>
      </p:sp>
      <p:sp>
        <p:nvSpPr>
          <p:cNvPr id="2514" name="Google Shape;2514;p42"/>
          <p:cNvSpPr/>
          <p:nvPr/>
        </p:nvSpPr>
        <p:spPr>
          <a:xfrm flipH="1">
            <a:off x="8912083" y="2539077"/>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515" name="Google Shape;2515;p42"/>
          <p:cNvSpPr/>
          <p:nvPr/>
        </p:nvSpPr>
        <p:spPr>
          <a:xfrm>
            <a:off x="10210234" y="1017801"/>
            <a:ext cx="1127849"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nvGrpSpPr>
          <p:cNvPr id="2516" name="Google Shape;2516;p42"/>
          <p:cNvGrpSpPr/>
          <p:nvPr/>
        </p:nvGrpSpPr>
        <p:grpSpPr>
          <a:xfrm flipH="1">
            <a:off x="1485577" y="5754598"/>
            <a:ext cx="1127803" cy="711279"/>
            <a:chOff x="3876040" y="4043319"/>
            <a:chExt cx="1278302" cy="806194"/>
          </a:xfrm>
        </p:grpSpPr>
        <p:sp>
          <p:nvSpPr>
            <p:cNvPr id="2517" name="Google Shape;2517;p42"/>
            <p:cNvSpPr/>
            <p:nvPr/>
          </p:nvSpPr>
          <p:spPr>
            <a:xfrm>
              <a:off x="4297277" y="4043835"/>
              <a:ext cx="857065" cy="805678"/>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518" name="Google Shape;2518;p42"/>
            <p:cNvSpPr/>
            <p:nvPr/>
          </p:nvSpPr>
          <p:spPr>
            <a:xfrm>
              <a:off x="3876040" y="4043319"/>
              <a:ext cx="1022333" cy="801481"/>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grpSp>
        <p:nvGrpSpPr>
          <p:cNvPr id="2" name="Google Shape;4338;p74">
            <a:extLst>
              <a:ext uri="{FF2B5EF4-FFF2-40B4-BE49-F238E27FC236}">
                <a16:creationId xmlns:a16="http://schemas.microsoft.com/office/drawing/2014/main" id="{D91FBC81-A046-CC83-DA7C-FB056724C2BD}"/>
              </a:ext>
            </a:extLst>
          </p:cNvPr>
          <p:cNvGrpSpPr/>
          <p:nvPr/>
        </p:nvGrpSpPr>
        <p:grpSpPr>
          <a:xfrm>
            <a:off x="8865115" y="4214605"/>
            <a:ext cx="3028989" cy="2247112"/>
            <a:chOff x="3847059" y="3177600"/>
            <a:chExt cx="821250" cy="609238"/>
          </a:xfrm>
        </p:grpSpPr>
        <p:sp>
          <p:nvSpPr>
            <p:cNvPr id="3" name="Google Shape;4339;p74">
              <a:extLst>
                <a:ext uri="{FF2B5EF4-FFF2-40B4-BE49-F238E27FC236}">
                  <a16:creationId xmlns:a16="http://schemas.microsoft.com/office/drawing/2014/main" id="{D280633A-1EC8-138A-B4D5-27F40E100F6D}"/>
                </a:ext>
              </a:extLst>
            </p:cNvPr>
            <p:cNvSpPr/>
            <p:nvPr/>
          </p:nvSpPr>
          <p:spPr>
            <a:xfrm>
              <a:off x="4224784" y="3209138"/>
              <a:ext cx="443525" cy="571700"/>
            </a:xfrm>
            <a:custGeom>
              <a:avLst/>
              <a:gdLst/>
              <a:ahLst/>
              <a:cxnLst/>
              <a:rect l="l" t="t" r="r" b="b"/>
              <a:pathLst>
                <a:path w="17741" h="22868" extrusionOk="0">
                  <a:moveTo>
                    <a:pt x="7406" y="0"/>
                  </a:moveTo>
                  <a:cubicBezTo>
                    <a:pt x="5935" y="0"/>
                    <a:pt x="4310" y="808"/>
                    <a:pt x="2831" y="808"/>
                  </a:cubicBezTo>
                  <a:cubicBezTo>
                    <a:pt x="2712" y="808"/>
                    <a:pt x="2594" y="803"/>
                    <a:pt x="2477" y="792"/>
                  </a:cubicBezTo>
                  <a:cubicBezTo>
                    <a:pt x="2048" y="744"/>
                    <a:pt x="1096" y="696"/>
                    <a:pt x="703" y="458"/>
                  </a:cubicBezTo>
                  <a:lnTo>
                    <a:pt x="703" y="458"/>
                  </a:lnTo>
                  <a:lnTo>
                    <a:pt x="1119" y="732"/>
                  </a:lnTo>
                  <a:cubicBezTo>
                    <a:pt x="619" y="732"/>
                    <a:pt x="596" y="923"/>
                    <a:pt x="393" y="1304"/>
                  </a:cubicBezTo>
                  <a:cubicBezTo>
                    <a:pt x="0" y="2042"/>
                    <a:pt x="262" y="4006"/>
                    <a:pt x="417" y="4780"/>
                  </a:cubicBezTo>
                  <a:cubicBezTo>
                    <a:pt x="810" y="6709"/>
                    <a:pt x="750" y="8447"/>
                    <a:pt x="881" y="10471"/>
                  </a:cubicBezTo>
                  <a:cubicBezTo>
                    <a:pt x="1036" y="12757"/>
                    <a:pt x="2072" y="13877"/>
                    <a:pt x="3667" y="15317"/>
                  </a:cubicBezTo>
                  <a:cubicBezTo>
                    <a:pt x="4656" y="16210"/>
                    <a:pt x="5537" y="17306"/>
                    <a:pt x="6346" y="18341"/>
                  </a:cubicBezTo>
                  <a:cubicBezTo>
                    <a:pt x="7049" y="19234"/>
                    <a:pt x="7692" y="21473"/>
                    <a:pt x="8501" y="22056"/>
                  </a:cubicBezTo>
                  <a:cubicBezTo>
                    <a:pt x="8835" y="22282"/>
                    <a:pt x="9335" y="22449"/>
                    <a:pt x="9930" y="22568"/>
                  </a:cubicBezTo>
                  <a:cubicBezTo>
                    <a:pt x="11115" y="22814"/>
                    <a:pt x="12644" y="22868"/>
                    <a:pt x="13660" y="22868"/>
                  </a:cubicBezTo>
                  <a:cubicBezTo>
                    <a:pt x="13777" y="22868"/>
                    <a:pt x="13888" y="22867"/>
                    <a:pt x="13990" y="22866"/>
                  </a:cubicBezTo>
                  <a:cubicBezTo>
                    <a:pt x="17157" y="22818"/>
                    <a:pt x="17610" y="20866"/>
                    <a:pt x="17693" y="18139"/>
                  </a:cubicBezTo>
                  <a:cubicBezTo>
                    <a:pt x="17741" y="16532"/>
                    <a:pt x="17455" y="15698"/>
                    <a:pt x="16514" y="14520"/>
                  </a:cubicBezTo>
                  <a:cubicBezTo>
                    <a:pt x="15633" y="13424"/>
                    <a:pt x="15228" y="12424"/>
                    <a:pt x="15145" y="10960"/>
                  </a:cubicBezTo>
                  <a:cubicBezTo>
                    <a:pt x="15085" y="9828"/>
                    <a:pt x="15609" y="8209"/>
                    <a:pt x="15371" y="7221"/>
                  </a:cubicBezTo>
                  <a:cubicBezTo>
                    <a:pt x="15145" y="6185"/>
                    <a:pt x="13776" y="5876"/>
                    <a:pt x="12942" y="5256"/>
                  </a:cubicBezTo>
                  <a:cubicBezTo>
                    <a:pt x="10859" y="3673"/>
                    <a:pt x="10847" y="423"/>
                    <a:pt x="7870" y="30"/>
                  </a:cubicBezTo>
                  <a:cubicBezTo>
                    <a:pt x="7717" y="9"/>
                    <a:pt x="7562" y="0"/>
                    <a:pt x="7406"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 name="Google Shape;4340;p74">
              <a:extLst>
                <a:ext uri="{FF2B5EF4-FFF2-40B4-BE49-F238E27FC236}">
                  <a16:creationId xmlns:a16="http://schemas.microsoft.com/office/drawing/2014/main" id="{F13CFBEA-7F47-9421-86E6-7ADDDB880A8F}"/>
                </a:ext>
              </a:extLst>
            </p:cNvPr>
            <p:cNvSpPr/>
            <p:nvPr/>
          </p:nvSpPr>
          <p:spPr>
            <a:xfrm>
              <a:off x="4123375" y="3266650"/>
              <a:ext cx="368525" cy="432850"/>
            </a:xfrm>
            <a:custGeom>
              <a:avLst/>
              <a:gdLst/>
              <a:ahLst/>
              <a:cxnLst/>
              <a:rect l="l" t="t" r="r" b="b"/>
              <a:pathLst>
                <a:path w="14741" h="17314" extrusionOk="0">
                  <a:moveTo>
                    <a:pt x="5632" y="1"/>
                  </a:moveTo>
                  <a:cubicBezTo>
                    <a:pt x="4676" y="1"/>
                    <a:pt x="3511" y="1841"/>
                    <a:pt x="2906" y="2892"/>
                  </a:cubicBezTo>
                  <a:cubicBezTo>
                    <a:pt x="2120" y="3142"/>
                    <a:pt x="1251" y="5047"/>
                    <a:pt x="1048" y="5678"/>
                  </a:cubicBezTo>
                  <a:cubicBezTo>
                    <a:pt x="524" y="7285"/>
                    <a:pt x="1001" y="8464"/>
                    <a:pt x="905" y="10060"/>
                  </a:cubicBezTo>
                  <a:cubicBezTo>
                    <a:pt x="798" y="12060"/>
                    <a:pt x="1" y="15274"/>
                    <a:pt x="2060" y="16334"/>
                  </a:cubicBezTo>
                  <a:cubicBezTo>
                    <a:pt x="3115" y="16873"/>
                    <a:pt x="4296" y="17147"/>
                    <a:pt x="5475" y="17147"/>
                  </a:cubicBezTo>
                  <a:cubicBezTo>
                    <a:pt x="5547" y="17147"/>
                    <a:pt x="5620" y="17146"/>
                    <a:pt x="5692" y="17144"/>
                  </a:cubicBezTo>
                  <a:cubicBezTo>
                    <a:pt x="5741" y="17142"/>
                    <a:pt x="5797" y="17141"/>
                    <a:pt x="5860" y="17141"/>
                  </a:cubicBezTo>
                  <a:cubicBezTo>
                    <a:pt x="6794" y="17141"/>
                    <a:pt x="9124" y="17313"/>
                    <a:pt x="11143" y="17313"/>
                  </a:cubicBezTo>
                  <a:cubicBezTo>
                    <a:pt x="12921" y="17313"/>
                    <a:pt x="14457" y="17180"/>
                    <a:pt x="14586" y="16679"/>
                  </a:cubicBezTo>
                  <a:cubicBezTo>
                    <a:pt x="14741" y="16036"/>
                    <a:pt x="13598" y="15060"/>
                    <a:pt x="13419" y="14358"/>
                  </a:cubicBezTo>
                  <a:cubicBezTo>
                    <a:pt x="13181" y="13429"/>
                    <a:pt x="12847" y="12417"/>
                    <a:pt x="12705" y="11464"/>
                  </a:cubicBezTo>
                  <a:cubicBezTo>
                    <a:pt x="12514" y="10238"/>
                    <a:pt x="12466" y="9476"/>
                    <a:pt x="11681" y="8452"/>
                  </a:cubicBezTo>
                  <a:cubicBezTo>
                    <a:pt x="10871" y="7393"/>
                    <a:pt x="10085" y="6452"/>
                    <a:pt x="9371" y="5321"/>
                  </a:cubicBezTo>
                  <a:cubicBezTo>
                    <a:pt x="8228" y="3535"/>
                    <a:pt x="6549" y="1916"/>
                    <a:pt x="5751" y="11"/>
                  </a:cubicBezTo>
                  <a:cubicBezTo>
                    <a:pt x="5712" y="4"/>
                    <a:pt x="5672" y="1"/>
                    <a:pt x="5632" y="1"/>
                  </a:cubicBezTo>
                  <a:close/>
                </a:path>
              </a:pathLst>
            </a:custGeom>
            <a:solidFill>
              <a:srgbClr val="C1A278"/>
            </a:solidFill>
            <a:ln>
              <a:noFill/>
            </a:ln>
          </p:spPr>
          <p:txBody>
            <a:bodyPr spcFirstLastPara="1" wrap="square" lIns="121900" tIns="121900" rIns="121900" bIns="121900" anchor="ctr" anchorCtr="0">
              <a:noAutofit/>
            </a:bodyPr>
            <a:lstStyle/>
            <a:p>
              <a:endParaRPr sz="2489"/>
            </a:p>
          </p:txBody>
        </p:sp>
        <p:sp>
          <p:nvSpPr>
            <p:cNvPr id="5" name="Google Shape;4341;p74">
              <a:extLst>
                <a:ext uri="{FF2B5EF4-FFF2-40B4-BE49-F238E27FC236}">
                  <a16:creationId xmlns:a16="http://schemas.microsoft.com/office/drawing/2014/main" id="{9E23A57D-66CA-340E-39EF-C21D26333EB4}"/>
                </a:ext>
              </a:extLst>
            </p:cNvPr>
            <p:cNvSpPr/>
            <p:nvPr/>
          </p:nvSpPr>
          <p:spPr>
            <a:xfrm>
              <a:off x="3847059" y="3217238"/>
              <a:ext cx="438175" cy="569600"/>
            </a:xfrm>
            <a:custGeom>
              <a:avLst/>
              <a:gdLst/>
              <a:ahLst/>
              <a:cxnLst/>
              <a:rect l="l" t="t" r="r" b="b"/>
              <a:pathLst>
                <a:path w="17527" h="22784" extrusionOk="0">
                  <a:moveTo>
                    <a:pt x="15544" y="1"/>
                  </a:moveTo>
                  <a:cubicBezTo>
                    <a:pt x="15487" y="1"/>
                    <a:pt x="15429" y="6"/>
                    <a:pt x="15371" y="15"/>
                  </a:cubicBezTo>
                  <a:cubicBezTo>
                    <a:pt x="14097" y="194"/>
                    <a:pt x="12585" y="2432"/>
                    <a:pt x="11514" y="3278"/>
                  </a:cubicBezTo>
                  <a:cubicBezTo>
                    <a:pt x="10180" y="4313"/>
                    <a:pt x="8442" y="4778"/>
                    <a:pt x="7192" y="5849"/>
                  </a:cubicBezTo>
                  <a:cubicBezTo>
                    <a:pt x="5632" y="7195"/>
                    <a:pt x="4929" y="9564"/>
                    <a:pt x="4525" y="11505"/>
                  </a:cubicBezTo>
                  <a:cubicBezTo>
                    <a:pt x="4144" y="13303"/>
                    <a:pt x="3905" y="14969"/>
                    <a:pt x="2786" y="16482"/>
                  </a:cubicBezTo>
                  <a:cubicBezTo>
                    <a:pt x="1858" y="17732"/>
                    <a:pt x="250" y="18994"/>
                    <a:pt x="119" y="20649"/>
                  </a:cubicBezTo>
                  <a:cubicBezTo>
                    <a:pt x="0" y="22077"/>
                    <a:pt x="762" y="21827"/>
                    <a:pt x="1715" y="22101"/>
                  </a:cubicBezTo>
                  <a:cubicBezTo>
                    <a:pt x="1774" y="22125"/>
                    <a:pt x="1834" y="22137"/>
                    <a:pt x="1893" y="22161"/>
                  </a:cubicBezTo>
                  <a:cubicBezTo>
                    <a:pt x="2803" y="22484"/>
                    <a:pt x="3243" y="22784"/>
                    <a:pt x="3845" y="22784"/>
                  </a:cubicBezTo>
                  <a:cubicBezTo>
                    <a:pt x="4197" y="22784"/>
                    <a:pt x="4603" y="22682"/>
                    <a:pt x="5191" y="22423"/>
                  </a:cubicBezTo>
                  <a:cubicBezTo>
                    <a:pt x="6157" y="21995"/>
                    <a:pt x="7125" y="21856"/>
                    <a:pt x="8104" y="21856"/>
                  </a:cubicBezTo>
                  <a:cubicBezTo>
                    <a:pt x="9551" y="21856"/>
                    <a:pt x="11023" y="22159"/>
                    <a:pt x="12549" y="22280"/>
                  </a:cubicBezTo>
                  <a:cubicBezTo>
                    <a:pt x="12673" y="22290"/>
                    <a:pt x="12796" y="22295"/>
                    <a:pt x="12917" y="22295"/>
                  </a:cubicBezTo>
                  <a:cubicBezTo>
                    <a:pt x="14258" y="22295"/>
                    <a:pt x="15364" y="21674"/>
                    <a:pt x="15419" y="20101"/>
                  </a:cubicBezTo>
                  <a:cubicBezTo>
                    <a:pt x="15478" y="18434"/>
                    <a:pt x="13931" y="17196"/>
                    <a:pt x="14026" y="15469"/>
                  </a:cubicBezTo>
                  <a:cubicBezTo>
                    <a:pt x="14121" y="13636"/>
                    <a:pt x="15490" y="12374"/>
                    <a:pt x="16205" y="10838"/>
                  </a:cubicBezTo>
                  <a:cubicBezTo>
                    <a:pt x="16740" y="9635"/>
                    <a:pt x="16312" y="8766"/>
                    <a:pt x="16455" y="7588"/>
                  </a:cubicBezTo>
                  <a:cubicBezTo>
                    <a:pt x="16538" y="6968"/>
                    <a:pt x="16848" y="6456"/>
                    <a:pt x="17098" y="5921"/>
                  </a:cubicBezTo>
                  <a:cubicBezTo>
                    <a:pt x="17336" y="5456"/>
                    <a:pt x="17526" y="4968"/>
                    <a:pt x="17502" y="4349"/>
                  </a:cubicBezTo>
                  <a:cubicBezTo>
                    <a:pt x="17491" y="4170"/>
                    <a:pt x="17479" y="4004"/>
                    <a:pt x="17443" y="3837"/>
                  </a:cubicBezTo>
                  <a:cubicBezTo>
                    <a:pt x="17324" y="3039"/>
                    <a:pt x="16990" y="2313"/>
                    <a:pt x="16848" y="1527"/>
                  </a:cubicBezTo>
                  <a:lnTo>
                    <a:pt x="16931" y="1444"/>
                  </a:lnTo>
                  <a:cubicBezTo>
                    <a:pt x="16545" y="404"/>
                    <a:pt x="16062" y="1"/>
                    <a:pt x="15544"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6" name="Google Shape;4342;p74">
              <a:extLst>
                <a:ext uri="{FF2B5EF4-FFF2-40B4-BE49-F238E27FC236}">
                  <a16:creationId xmlns:a16="http://schemas.microsoft.com/office/drawing/2014/main" id="{07760F4F-F9A8-CB6C-5A38-BFC64280C169}"/>
                </a:ext>
              </a:extLst>
            </p:cNvPr>
            <p:cNvSpPr/>
            <p:nvPr/>
          </p:nvSpPr>
          <p:spPr>
            <a:xfrm>
              <a:off x="3889909" y="3217238"/>
              <a:ext cx="393225" cy="569600"/>
            </a:xfrm>
            <a:custGeom>
              <a:avLst/>
              <a:gdLst/>
              <a:ahLst/>
              <a:cxnLst/>
              <a:rect l="l" t="t" r="r" b="b"/>
              <a:pathLst>
                <a:path w="15729" h="22784" extrusionOk="0">
                  <a:moveTo>
                    <a:pt x="13830" y="1"/>
                  </a:moveTo>
                  <a:cubicBezTo>
                    <a:pt x="13773" y="1"/>
                    <a:pt x="13715" y="6"/>
                    <a:pt x="13657" y="15"/>
                  </a:cubicBezTo>
                  <a:cubicBezTo>
                    <a:pt x="14205" y="349"/>
                    <a:pt x="14669" y="718"/>
                    <a:pt x="14824" y="1075"/>
                  </a:cubicBezTo>
                  <a:cubicBezTo>
                    <a:pt x="15288" y="2063"/>
                    <a:pt x="14895" y="4111"/>
                    <a:pt x="14705" y="5171"/>
                  </a:cubicBezTo>
                  <a:cubicBezTo>
                    <a:pt x="14675" y="5169"/>
                    <a:pt x="14644" y="5168"/>
                    <a:pt x="14611" y="5168"/>
                  </a:cubicBezTo>
                  <a:cubicBezTo>
                    <a:pt x="13692" y="5168"/>
                    <a:pt x="11713" y="5960"/>
                    <a:pt x="11609" y="6742"/>
                  </a:cubicBezTo>
                  <a:cubicBezTo>
                    <a:pt x="11538" y="7302"/>
                    <a:pt x="11943" y="8254"/>
                    <a:pt x="11943" y="8897"/>
                  </a:cubicBezTo>
                  <a:cubicBezTo>
                    <a:pt x="11931" y="9671"/>
                    <a:pt x="12002" y="10433"/>
                    <a:pt x="11752" y="11171"/>
                  </a:cubicBezTo>
                  <a:cubicBezTo>
                    <a:pt x="10645" y="11219"/>
                    <a:pt x="9395" y="11850"/>
                    <a:pt x="8383" y="12231"/>
                  </a:cubicBezTo>
                  <a:cubicBezTo>
                    <a:pt x="8252" y="13279"/>
                    <a:pt x="8764" y="14386"/>
                    <a:pt x="9049" y="15327"/>
                  </a:cubicBezTo>
                  <a:cubicBezTo>
                    <a:pt x="8490" y="16053"/>
                    <a:pt x="7359" y="16136"/>
                    <a:pt x="6549" y="16398"/>
                  </a:cubicBezTo>
                  <a:cubicBezTo>
                    <a:pt x="5466" y="16755"/>
                    <a:pt x="5680" y="17339"/>
                    <a:pt x="5311" y="18315"/>
                  </a:cubicBezTo>
                  <a:cubicBezTo>
                    <a:pt x="4477" y="20494"/>
                    <a:pt x="1703" y="20696"/>
                    <a:pt x="96" y="22018"/>
                  </a:cubicBezTo>
                  <a:cubicBezTo>
                    <a:pt x="60" y="22054"/>
                    <a:pt x="36" y="22077"/>
                    <a:pt x="1" y="22101"/>
                  </a:cubicBezTo>
                  <a:cubicBezTo>
                    <a:pt x="60" y="22125"/>
                    <a:pt x="120" y="22137"/>
                    <a:pt x="179" y="22161"/>
                  </a:cubicBezTo>
                  <a:cubicBezTo>
                    <a:pt x="1089" y="22484"/>
                    <a:pt x="1529" y="22784"/>
                    <a:pt x="2131" y="22784"/>
                  </a:cubicBezTo>
                  <a:cubicBezTo>
                    <a:pt x="2483" y="22784"/>
                    <a:pt x="2889" y="22682"/>
                    <a:pt x="3477" y="22423"/>
                  </a:cubicBezTo>
                  <a:cubicBezTo>
                    <a:pt x="4443" y="21995"/>
                    <a:pt x="5411" y="21856"/>
                    <a:pt x="6390" y="21856"/>
                  </a:cubicBezTo>
                  <a:cubicBezTo>
                    <a:pt x="7837" y="21856"/>
                    <a:pt x="9309" y="22159"/>
                    <a:pt x="10835" y="22280"/>
                  </a:cubicBezTo>
                  <a:cubicBezTo>
                    <a:pt x="10959" y="22290"/>
                    <a:pt x="11082" y="22295"/>
                    <a:pt x="11203" y="22295"/>
                  </a:cubicBezTo>
                  <a:cubicBezTo>
                    <a:pt x="12544" y="22295"/>
                    <a:pt x="13650" y="21674"/>
                    <a:pt x="13705" y="20101"/>
                  </a:cubicBezTo>
                  <a:cubicBezTo>
                    <a:pt x="13764" y="18434"/>
                    <a:pt x="12217" y="17196"/>
                    <a:pt x="12312" y="15469"/>
                  </a:cubicBezTo>
                  <a:cubicBezTo>
                    <a:pt x="12407" y="13636"/>
                    <a:pt x="13776" y="12374"/>
                    <a:pt x="14491" y="10838"/>
                  </a:cubicBezTo>
                  <a:cubicBezTo>
                    <a:pt x="15026" y="9635"/>
                    <a:pt x="14598" y="8766"/>
                    <a:pt x="14741" y="7588"/>
                  </a:cubicBezTo>
                  <a:cubicBezTo>
                    <a:pt x="14824" y="6968"/>
                    <a:pt x="15134" y="6456"/>
                    <a:pt x="15384" y="5921"/>
                  </a:cubicBezTo>
                  <a:cubicBezTo>
                    <a:pt x="15360" y="5254"/>
                    <a:pt x="15574" y="4540"/>
                    <a:pt x="15729" y="3837"/>
                  </a:cubicBezTo>
                  <a:cubicBezTo>
                    <a:pt x="15610" y="3039"/>
                    <a:pt x="15276" y="2313"/>
                    <a:pt x="15134" y="1527"/>
                  </a:cubicBezTo>
                  <a:lnTo>
                    <a:pt x="15217" y="1444"/>
                  </a:lnTo>
                  <a:cubicBezTo>
                    <a:pt x="14831" y="404"/>
                    <a:pt x="14348" y="1"/>
                    <a:pt x="13830"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7" name="Google Shape;4343;p74">
              <a:extLst>
                <a:ext uri="{FF2B5EF4-FFF2-40B4-BE49-F238E27FC236}">
                  <a16:creationId xmlns:a16="http://schemas.microsoft.com/office/drawing/2014/main" id="{2920193B-BE61-4F4F-3D45-33BAE44790FD}"/>
                </a:ext>
              </a:extLst>
            </p:cNvPr>
            <p:cNvSpPr/>
            <p:nvPr/>
          </p:nvSpPr>
          <p:spPr>
            <a:xfrm>
              <a:off x="4286684" y="3209138"/>
              <a:ext cx="381625" cy="571700"/>
            </a:xfrm>
            <a:custGeom>
              <a:avLst/>
              <a:gdLst/>
              <a:ahLst/>
              <a:cxnLst/>
              <a:rect l="l" t="t" r="r" b="b"/>
              <a:pathLst>
                <a:path w="15265" h="22868" extrusionOk="0">
                  <a:moveTo>
                    <a:pt x="4930" y="0"/>
                  </a:moveTo>
                  <a:cubicBezTo>
                    <a:pt x="3459" y="0"/>
                    <a:pt x="1834" y="808"/>
                    <a:pt x="355" y="808"/>
                  </a:cubicBezTo>
                  <a:cubicBezTo>
                    <a:pt x="236" y="808"/>
                    <a:pt x="118" y="803"/>
                    <a:pt x="1" y="792"/>
                  </a:cubicBezTo>
                  <a:lnTo>
                    <a:pt x="1" y="792"/>
                  </a:lnTo>
                  <a:cubicBezTo>
                    <a:pt x="191" y="1077"/>
                    <a:pt x="441" y="1339"/>
                    <a:pt x="679" y="1399"/>
                  </a:cubicBezTo>
                  <a:cubicBezTo>
                    <a:pt x="752" y="1421"/>
                    <a:pt x="822" y="1431"/>
                    <a:pt x="889" y="1431"/>
                  </a:cubicBezTo>
                  <a:cubicBezTo>
                    <a:pt x="1293" y="1431"/>
                    <a:pt x="1611" y="1076"/>
                    <a:pt x="2061" y="923"/>
                  </a:cubicBezTo>
                  <a:cubicBezTo>
                    <a:pt x="2675" y="716"/>
                    <a:pt x="3366" y="617"/>
                    <a:pt x="4053" y="617"/>
                  </a:cubicBezTo>
                  <a:cubicBezTo>
                    <a:pt x="4750" y="617"/>
                    <a:pt x="5443" y="719"/>
                    <a:pt x="6049" y="911"/>
                  </a:cubicBezTo>
                  <a:cubicBezTo>
                    <a:pt x="6275" y="1982"/>
                    <a:pt x="7180" y="3173"/>
                    <a:pt x="7252" y="4268"/>
                  </a:cubicBezTo>
                  <a:cubicBezTo>
                    <a:pt x="7311" y="5125"/>
                    <a:pt x="6490" y="5745"/>
                    <a:pt x="5966" y="6471"/>
                  </a:cubicBezTo>
                  <a:cubicBezTo>
                    <a:pt x="4644" y="8304"/>
                    <a:pt x="8192" y="10114"/>
                    <a:pt x="8847" y="11829"/>
                  </a:cubicBezTo>
                  <a:cubicBezTo>
                    <a:pt x="9216" y="12805"/>
                    <a:pt x="8502" y="13055"/>
                    <a:pt x="8585" y="13936"/>
                  </a:cubicBezTo>
                  <a:cubicBezTo>
                    <a:pt x="8621" y="14436"/>
                    <a:pt x="8930" y="14615"/>
                    <a:pt x="9252" y="14984"/>
                  </a:cubicBezTo>
                  <a:cubicBezTo>
                    <a:pt x="9847" y="15651"/>
                    <a:pt x="10454" y="16508"/>
                    <a:pt x="10669" y="17401"/>
                  </a:cubicBezTo>
                  <a:cubicBezTo>
                    <a:pt x="11050" y="18889"/>
                    <a:pt x="10395" y="19187"/>
                    <a:pt x="9347" y="19853"/>
                  </a:cubicBezTo>
                  <a:cubicBezTo>
                    <a:pt x="8311" y="20496"/>
                    <a:pt x="7633" y="21389"/>
                    <a:pt x="7454" y="22544"/>
                  </a:cubicBezTo>
                  <a:cubicBezTo>
                    <a:pt x="7454" y="22544"/>
                    <a:pt x="7454" y="22556"/>
                    <a:pt x="7454" y="22568"/>
                  </a:cubicBezTo>
                  <a:cubicBezTo>
                    <a:pt x="8639" y="22814"/>
                    <a:pt x="10168" y="22868"/>
                    <a:pt x="11184" y="22868"/>
                  </a:cubicBezTo>
                  <a:cubicBezTo>
                    <a:pt x="11301" y="22868"/>
                    <a:pt x="11412" y="22867"/>
                    <a:pt x="11514" y="22866"/>
                  </a:cubicBezTo>
                  <a:cubicBezTo>
                    <a:pt x="14681" y="22818"/>
                    <a:pt x="15134" y="20866"/>
                    <a:pt x="15217" y="18139"/>
                  </a:cubicBezTo>
                  <a:cubicBezTo>
                    <a:pt x="15265" y="16532"/>
                    <a:pt x="14979" y="15698"/>
                    <a:pt x="14038" y="14520"/>
                  </a:cubicBezTo>
                  <a:cubicBezTo>
                    <a:pt x="13157" y="13424"/>
                    <a:pt x="12752" y="12424"/>
                    <a:pt x="12669" y="10960"/>
                  </a:cubicBezTo>
                  <a:cubicBezTo>
                    <a:pt x="12609" y="9828"/>
                    <a:pt x="13133" y="8209"/>
                    <a:pt x="12895" y="7221"/>
                  </a:cubicBezTo>
                  <a:cubicBezTo>
                    <a:pt x="12669" y="6185"/>
                    <a:pt x="11300" y="5876"/>
                    <a:pt x="10466" y="5256"/>
                  </a:cubicBezTo>
                  <a:cubicBezTo>
                    <a:pt x="8371" y="3673"/>
                    <a:pt x="8371" y="423"/>
                    <a:pt x="5394" y="30"/>
                  </a:cubicBezTo>
                  <a:cubicBezTo>
                    <a:pt x="5241" y="9"/>
                    <a:pt x="5086" y="0"/>
                    <a:pt x="4930"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8" name="Google Shape;4344;p74">
              <a:extLst>
                <a:ext uri="{FF2B5EF4-FFF2-40B4-BE49-F238E27FC236}">
                  <a16:creationId xmlns:a16="http://schemas.microsoft.com/office/drawing/2014/main" id="{7A6B35F8-B82F-E21A-C72B-C89D8467C75C}"/>
                </a:ext>
              </a:extLst>
            </p:cNvPr>
            <p:cNvSpPr/>
            <p:nvPr/>
          </p:nvSpPr>
          <p:spPr>
            <a:xfrm>
              <a:off x="4286200" y="3371400"/>
              <a:ext cx="236650" cy="163125"/>
            </a:xfrm>
            <a:custGeom>
              <a:avLst/>
              <a:gdLst/>
              <a:ahLst/>
              <a:cxnLst/>
              <a:rect l="l" t="t" r="r" b="b"/>
              <a:pathLst>
                <a:path w="9466" h="6525" extrusionOk="0">
                  <a:moveTo>
                    <a:pt x="1210" y="1"/>
                  </a:moveTo>
                  <a:cubicBezTo>
                    <a:pt x="1071" y="1"/>
                    <a:pt x="936" y="43"/>
                    <a:pt x="810" y="143"/>
                  </a:cubicBezTo>
                  <a:cubicBezTo>
                    <a:pt x="0" y="774"/>
                    <a:pt x="1048" y="2488"/>
                    <a:pt x="1465" y="3000"/>
                  </a:cubicBezTo>
                  <a:cubicBezTo>
                    <a:pt x="2513" y="4286"/>
                    <a:pt x="4298" y="4548"/>
                    <a:pt x="5727" y="5000"/>
                  </a:cubicBezTo>
                  <a:cubicBezTo>
                    <a:pt x="6251" y="5167"/>
                    <a:pt x="6918" y="5227"/>
                    <a:pt x="7346" y="5643"/>
                  </a:cubicBezTo>
                  <a:cubicBezTo>
                    <a:pt x="7739" y="6000"/>
                    <a:pt x="8061" y="6358"/>
                    <a:pt x="8620" y="6489"/>
                  </a:cubicBezTo>
                  <a:cubicBezTo>
                    <a:pt x="8549" y="6358"/>
                    <a:pt x="8573" y="6262"/>
                    <a:pt x="8430" y="6143"/>
                  </a:cubicBezTo>
                  <a:lnTo>
                    <a:pt x="8430" y="6143"/>
                  </a:lnTo>
                  <a:cubicBezTo>
                    <a:pt x="8787" y="6262"/>
                    <a:pt x="9109" y="6429"/>
                    <a:pt x="9466" y="6524"/>
                  </a:cubicBezTo>
                  <a:cubicBezTo>
                    <a:pt x="9311" y="5941"/>
                    <a:pt x="9418" y="5727"/>
                    <a:pt x="8930" y="5286"/>
                  </a:cubicBezTo>
                  <a:cubicBezTo>
                    <a:pt x="8597" y="5000"/>
                    <a:pt x="8228" y="4810"/>
                    <a:pt x="7847" y="4691"/>
                  </a:cubicBezTo>
                  <a:cubicBezTo>
                    <a:pt x="7096" y="4465"/>
                    <a:pt x="6513" y="3953"/>
                    <a:pt x="5834" y="3464"/>
                  </a:cubicBezTo>
                  <a:cubicBezTo>
                    <a:pt x="4882" y="2786"/>
                    <a:pt x="3846" y="2226"/>
                    <a:pt x="3025" y="1369"/>
                  </a:cubicBezTo>
                  <a:cubicBezTo>
                    <a:pt x="2641" y="966"/>
                    <a:pt x="1875" y="1"/>
                    <a:pt x="1210" y="1"/>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9" name="Google Shape;4345;p74">
              <a:extLst>
                <a:ext uri="{FF2B5EF4-FFF2-40B4-BE49-F238E27FC236}">
                  <a16:creationId xmlns:a16="http://schemas.microsoft.com/office/drawing/2014/main" id="{BB47C919-5880-4B03-AC65-71BB2B172ECE}"/>
                </a:ext>
              </a:extLst>
            </p:cNvPr>
            <p:cNvSpPr/>
            <p:nvPr/>
          </p:nvSpPr>
          <p:spPr>
            <a:xfrm>
              <a:off x="4179925" y="3673525"/>
              <a:ext cx="316450" cy="113300"/>
            </a:xfrm>
            <a:custGeom>
              <a:avLst/>
              <a:gdLst/>
              <a:ahLst/>
              <a:cxnLst/>
              <a:rect l="l" t="t" r="r" b="b"/>
              <a:pathLst>
                <a:path w="12658" h="4532" extrusionOk="0">
                  <a:moveTo>
                    <a:pt x="10254" y="1"/>
                  </a:moveTo>
                  <a:cubicBezTo>
                    <a:pt x="10084" y="1"/>
                    <a:pt x="9964" y="192"/>
                    <a:pt x="9907" y="678"/>
                  </a:cubicBezTo>
                  <a:cubicBezTo>
                    <a:pt x="9788" y="1678"/>
                    <a:pt x="9704" y="1869"/>
                    <a:pt x="8823" y="1952"/>
                  </a:cubicBezTo>
                  <a:cubicBezTo>
                    <a:pt x="8288" y="2012"/>
                    <a:pt x="7799" y="2047"/>
                    <a:pt x="7287" y="2202"/>
                  </a:cubicBezTo>
                  <a:cubicBezTo>
                    <a:pt x="6406" y="2452"/>
                    <a:pt x="5597" y="3000"/>
                    <a:pt x="4692" y="3179"/>
                  </a:cubicBezTo>
                  <a:cubicBezTo>
                    <a:pt x="4567" y="3203"/>
                    <a:pt x="4444" y="3216"/>
                    <a:pt x="4321" y="3216"/>
                  </a:cubicBezTo>
                  <a:cubicBezTo>
                    <a:pt x="4033" y="3216"/>
                    <a:pt x="3749" y="3149"/>
                    <a:pt x="3466" y="3024"/>
                  </a:cubicBezTo>
                  <a:cubicBezTo>
                    <a:pt x="3263" y="2917"/>
                    <a:pt x="2846" y="2452"/>
                    <a:pt x="2680" y="2428"/>
                  </a:cubicBezTo>
                  <a:cubicBezTo>
                    <a:pt x="2631" y="2422"/>
                    <a:pt x="2587" y="2419"/>
                    <a:pt x="2548" y="2419"/>
                  </a:cubicBezTo>
                  <a:cubicBezTo>
                    <a:pt x="2071" y="2419"/>
                    <a:pt x="2187" y="2854"/>
                    <a:pt x="1846" y="3107"/>
                  </a:cubicBezTo>
                  <a:cubicBezTo>
                    <a:pt x="1430" y="3429"/>
                    <a:pt x="846" y="3119"/>
                    <a:pt x="453" y="3524"/>
                  </a:cubicBezTo>
                  <a:cubicBezTo>
                    <a:pt x="1" y="3996"/>
                    <a:pt x="182" y="4192"/>
                    <a:pt x="548" y="4192"/>
                  </a:cubicBezTo>
                  <a:cubicBezTo>
                    <a:pt x="625" y="4192"/>
                    <a:pt x="710" y="4183"/>
                    <a:pt x="799" y="4167"/>
                  </a:cubicBezTo>
                  <a:cubicBezTo>
                    <a:pt x="1061" y="4116"/>
                    <a:pt x="1312" y="4097"/>
                    <a:pt x="1558" y="4097"/>
                  </a:cubicBezTo>
                  <a:cubicBezTo>
                    <a:pt x="2236" y="4097"/>
                    <a:pt x="2874" y="4245"/>
                    <a:pt x="3608" y="4298"/>
                  </a:cubicBezTo>
                  <a:cubicBezTo>
                    <a:pt x="5196" y="4392"/>
                    <a:pt x="6798" y="4532"/>
                    <a:pt x="8398" y="4532"/>
                  </a:cubicBezTo>
                  <a:cubicBezTo>
                    <a:pt x="8814" y="4532"/>
                    <a:pt x="9230" y="4522"/>
                    <a:pt x="9645" y="4500"/>
                  </a:cubicBezTo>
                  <a:cubicBezTo>
                    <a:pt x="10978" y="4429"/>
                    <a:pt x="12657" y="4095"/>
                    <a:pt x="12145" y="2286"/>
                  </a:cubicBezTo>
                  <a:cubicBezTo>
                    <a:pt x="11907" y="1440"/>
                    <a:pt x="11371" y="964"/>
                    <a:pt x="10812" y="381"/>
                  </a:cubicBezTo>
                  <a:cubicBezTo>
                    <a:pt x="10593" y="151"/>
                    <a:pt x="10404" y="1"/>
                    <a:pt x="10254" y="1"/>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10" name="Google Shape;4346;p74">
              <a:extLst>
                <a:ext uri="{FF2B5EF4-FFF2-40B4-BE49-F238E27FC236}">
                  <a16:creationId xmlns:a16="http://schemas.microsoft.com/office/drawing/2014/main" id="{52092E62-EC77-0696-E225-3E3F291B1E08}"/>
                </a:ext>
              </a:extLst>
            </p:cNvPr>
            <p:cNvSpPr/>
            <p:nvPr/>
          </p:nvSpPr>
          <p:spPr>
            <a:xfrm>
              <a:off x="4217400" y="3632475"/>
              <a:ext cx="316175" cy="113300"/>
            </a:xfrm>
            <a:custGeom>
              <a:avLst/>
              <a:gdLst/>
              <a:ahLst/>
              <a:cxnLst/>
              <a:rect l="l" t="t" r="r" b="b"/>
              <a:pathLst>
                <a:path w="12647" h="4532" extrusionOk="0">
                  <a:moveTo>
                    <a:pt x="10251" y="1"/>
                  </a:moveTo>
                  <a:cubicBezTo>
                    <a:pt x="10080" y="1"/>
                    <a:pt x="9959" y="195"/>
                    <a:pt x="9896" y="689"/>
                  </a:cubicBezTo>
                  <a:cubicBezTo>
                    <a:pt x="9789" y="1677"/>
                    <a:pt x="9706" y="1868"/>
                    <a:pt x="8813" y="1963"/>
                  </a:cubicBezTo>
                  <a:cubicBezTo>
                    <a:pt x="8277" y="2011"/>
                    <a:pt x="7801" y="2058"/>
                    <a:pt x="7289" y="2201"/>
                  </a:cubicBezTo>
                  <a:cubicBezTo>
                    <a:pt x="6408" y="2463"/>
                    <a:pt x="5586" y="2999"/>
                    <a:pt x="4693" y="3177"/>
                  </a:cubicBezTo>
                  <a:cubicBezTo>
                    <a:pt x="4559" y="3204"/>
                    <a:pt x="4426" y="3217"/>
                    <a:pt x="4296" y="3217"/>
                  </a:cubicBezTo>
                  <a:cubicBezTo>
                    <a:pt x="4012" y="3217"/>
                    <a:pt x="3736" y="3153"/>
                    <a:pt x="3467" y="3023"/>
                  </a:cubicBezTo>
                  <a:cubicBezTo>
                    <a:pt x="3252" y="2927"/>
                    <a:pt x="2848" y="2451"/>
                    <a:pt x="2681" y="2427"/>
                  </a:cubicBezTo>
                  <a:cubicBezTo>
                    <a:pt x="2632" y="2421"/>
                    <a:pt x="2588" y="2418"/>
                    <a:pt x="2549" y="2418"/>
                  </a:cubicBezTo>
                  <a:cubicBezTo>
                    <a:pt x="2071" y="2418"/>
                    <a:pt x="2176" y="2854"/>
                    <a:pt x="1836" y="3118"/>
                  </a:cubicBezTo>
                  <a:cubicBezTo>
                    <a:pt x="1431" y="3427"/>
                    <a:pt x="847" y="3118"/>
                    <a:pt x="443" y="3535"/>
                  </a:cubicBezTo>
                  <a:cubicBezTo>
                    <a:pt x="0" y="3997"/>
                    <a:pt x="175" y="4191"/>
                    <a:pt x="537" y="4191"/>
                  </a:cubicBezTo>
                  <a:cubicBezTo>
                    <a:pt x="614" y="4191"/>
                    <a:pt x="699" y="4182"/>
                    <a:pt x="788" y="4166"/>
                  </a:cubicBezTo>
                  <a:cubicBezTo>
                    <a:pt x="1051" y="4115"/>
                    <a:pt x="1302" y="4096"/>
                    <a:pt x="1547" y="4096"/>
                  </a:cubicBezTo>
                  <a:cubicBezTo>
                    <a:pt x="2226" y="4096"/>
                    <a:pt x="2867" y="4244"/>
                    <a:pt x="3610" y="4297"/>
                  </a:cubicBezTo>
                  <a:cubicBezTo>
                    <a:pt x="5172" y="4400"/>
                    <a:pt x="6756" y="4532"/>
                    <a:pt x="8345" y="4532"/>
                  </a:cubicBezTo>
                  <a:cubicBezTo>
                    <a:pt x="8779" y="4532"/>
                    <a:pt x="9212" y="4522"/>
                    <a:pt x="9646" y="4499"/>
                  </a:cubicBezTo>
                  <a:cubicBezTo>
                    <a:pt x="10980" y="4428"/>
                    <a:pt x="12646" y="4094"/>
                    <a:pt x="12134" y="2284"/>
                  </a:cubicBezTo>
                  <a:cubicBezTo>
                    <a:pt x="11896" y="1439"/>
                    <a:pt x="11361" y="963"/>
                    <a:pt x="10813" y="379"/>
                  </a:cubicBezTo>
                  <a:cubicBezTo>
                    <a:pt x="10590" y="151"/>
                    <a:pt x="10401" y="1"/>
                    <a:pt x="10251" y="1"/>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11" name="Google Shape;4347;p74">
              <a:extLst>
                <a:ext uri="{FF2B5EF4-FFF2-40B4-BE49-F238E27FC236}">
                  <a16:creationId xmlns:a16="http://schemas.microsoft.com/office/drawing/2014/main" id="{91EBE6EE-5B44-0ADB-6324-7D2BE9F032B4}"/>
                </a:ext>
              </a:extLst>
            </p:cNvPr>
            <p:cNvSpPr/>
            <p:nvPr/>
          </p:nvSpPr>
          <p:spPr>
            <a:xfrm>
              <a:off x="4176075" y="3369725"/>
              <a:ext cx="180100" cy="284950"/>
            </a:xfrm>
            <a:custGeom>
              <a:avLst/>
              <a:gdLst/>
              <a:ahLst/>
              <a:cxnLst/>
              <a:rect l="l" t="t" r="r" b="b"/>
              <a:pathLst>
                <a:path w="7204" h="11398" extrusionOk="0">
                  <a:moveTo>
                    <a:pt x="3235" y="0"/>
                  </a:moveTo>
                  <a:cubicBezTo>
                    <a:pt x="2571" y="0"/>
                    <a:pt x="1897" y="72"/>
                    <a:pt x="1286" y="412"/>
                  </a:cubicBezTo>
                  <a:cubicBezTo>
                    <a:pt x="202" y="1019"/>
                    <a:pt x="0" y="2448"/>
                    <a:pt x="12" y="3662"/>
                  </a:cubicBezTo>
                  <a:cubicBezTo>
                    <a:pt x="24" y="5329"/>
                    <a:pt x="24" y="7044"/>
                    <a:pt x="238" y="8699"/>
                  </a:cubicBezTo>
                  <a:cubicBezTo>
                    <a:pt x="310" y="9235"/>
                    <a:pt x="310" y="9794"/>
                    <a:pt x="500" y="10294"/>
                  </a:cubicBezTo>
                  <a:cubicBezTo>
                    <a:pt x="825" y="11118"/>
                    <a:pt x="1411" y="11203"/>
                    <a:pt x="2065" y="11203"/>
                  </a:cubicBezTo>
                  <a:cubicBezTo>
                    <a:pt x="2177" y="11203"/>
                    <a:pt x="2290" y="11201"/>
                    <a:pt x="2405" y="11199"/>
                  </a:cubicBezTo>
                  <a:cubicBezTo>
                    <a:pt x="2420" y="11199"/>
                    <a:pt x="2435" y="11199"/>
                    <a:pt x="2450" y="11199"/>
                  </a:cubicBezTo>
                  <a:cubicBezTo>
                    <a:pt x="3057" y="11199"/>
                    <a:pt x="3664" y="11397"/>
                    <a:pt x="4272" y="11397"/>
                  </a:cubicBezTo>
                  <a:cubicBezTo>
                    <a:pt x="4376" y="11397"/>
                    <a:pt x="4480" y="11391"/>
                    <a:pt x="4584" y="11378"/>
                  </a:cubicBezTo>
                  <a:cubicBezTo>
                    <a:pt x="5191" y="11294"/>
                    <a:pt x="5489" y="10901"/>
                    <a:pt x="5846" y="10389"/>
                  </a:cubicBezTo>
                  <a:cubicBezTo>
                    <a:pt x="6572" y="9366"/>
                    <a:pt x="6513" y="7937"/>
                    <a:pt x="6703" y="6710"/>
                  </a:cubicBezTo>
                  <a:cubicBezTo>
                    <a:pt x="6894" y="5448"/>
                    <a:pt x="7049" y="4151"/>
                    <a:pt x="7132" y="2900"/>
                  </a:cubicBezTo>
                  <a:cubicBezTo>
                    <a:pt x="7191" y="2138"/>
                    <a:pt x="7203" y="1162"/>
                    <a:pt x="6620" y="626"/>
                  </a:cubicBezTo>
                  <a:cubicBezTo>
                    <a:pt x="5965" y="31"/>
                    <a:pt x="4751" y="55"/>
                    <a:pt x="3953" y="19"/>
                  </a:cubicBezTo>
                  <a:cubicBezTo>
                    <a:pt x="3717" y="10"/>
                    <a:pt x="3477" y="0"/>
                    <a:pt x="3235" y="0"/>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12" name="Google Shape;4348;p74">
              <a:extLst>
                <a:ext uri="{FF2B5EF4-FFF2-40B4-BE49-F238E27FC236}">
                  <a16:creationId xmlns:a16="http://schemas.microsoft.com/office/drawing/2014/main" id="{9F8FA509-2DA3-C291-DC08-12ABE7E7FC86}"/>
                </a:ext>
              </a:extLst>
            </p:cNvPr>
            <p:cNvSpPr/>
            <p:nvPr/>
          </p:nvSpPr>
          <p:spPr>
            <a:xfrm>
              <a:off x="4214750" y="3309125"/>
              <a:ext cx="46775" cy="85575"/>
            </a:xfrm>
            <a:custGeom>
              <a:avLst/>
              <a:gdLst/>
              <a:ahLst/>
              <a:cxnLst/>
              <a:rect l="l" t="t" r="r" b="b"/>
              <a:pathLst>
                <a:path w="1871" h="3423" extrusionOk="0">
                  <a:moveTo>
                    <a:pt x="566" y="0"/>
                  </a:moveTo>
                  <a:cubicBezTo>
                    <a:pt x="477" y="0"/>
                    <a:pt x="400" y="73"/>
                    <a:pt x="346" y="252"/>
                  </a:cubicBezTo>
                  <a:cubicBezTo>
                    <a:pt x="227" y="657"/>
                    <a:pt x="322" y="1133"/>
                    <a:pt x="298" y="1550"/>
                  </a:cubicBezTo>
                  <a:cubicBezTo>
                    <a:pt x="275" y="1991"/>
                    <a:pt x="1" y="2622"/>
                    <a:pt x="120" y="3050"/>
                  </a:cubicBezTo>
                  <a:cubicBezTo>
                    <a:pt x="195" y="3331"/>
                    <a:pt x="385" y="3423"/>
                    <a:pt x="598" y="3423"/>
                  </a:cubicBezTo>
                  <a:cubicBezTo>
                    <a:pt x="756" y="3423"/>
                    <a:pt x="926" y="3373"/>
                    <a:pt x="1072" y="3312"/>
                  </a:cubicBezTo>
                  <a:cubicBezTo>
                    <a:pt x="1644" y="3086"/>
                    <a:pt x="1870" y="2312"/>
                    <a:pt x="1727" y="1693"/>
                  </a:cubicBezTo>
                  <a:cubicBezTo>
                    <a:pt x="1692" y="1574"/>
                    <a:pt x="1656" y="1455"/>
                    <a:pt x="1596" y="1348"/>
                  </a:cubicBezTo>
                  <a:cubicBezTo>
                    <a:pt x="1445" y="1083"/>
                    <a:pt x="911" y="0"/>
                    <a:pt x="566" y="0"/>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13" name="Google Shape;4349;p74">
              <a:extLst>
                <a:ext uri="{FF2B5EF4-FFF2-40B4-BE49-F238E27FC236}">
                  <a16:creationId xmlns:a16="http://schemas.microsoft.com/office/drawing/2014/main" id="{4F90C64A-25DA-3A9F-6D01-7F06C5D55C1C}"/>
                </a:ext>
              </a:extLst>
            </p:cNvPr>
            <p:cNvSpPr/>
            <p:nvPr/>
          </p:nvSpPr>
          <p:spPr>
            <a:xfrm>
              <a:off x="4181425" y="3593075"/>
              <a:ext cx="314950" cy="160775"/>
            </a:xfrm>
            <a:custGeom>
              <a:avLst/>
              <a:gdLst/>
              <a:ahLst/>
              <a:cxnLst/>
              <a:rect l="l" t="t" r="r" b="b"/>
              <a:pathLst>
                <a:path w="12598" h="6431" extrusionOk="0">
                  <a:moveTo>
                    <a:pt x="7195" y="0"/>
                  </a:moveTo>
                  <a:cubicBezTo>
                    <a:pt x="6865" y="0"/>
                    <a:pt x="6550" y="54"/>
                    <a:pt x="6275" y="193"/>
                  </a:cubicBezTo>
                  <a:cubicBezTo>
                    <a:pt x="6037" y="312"/>
                    <a:pt x="5965" y="610"/>
                    <a:pt x="5751" y="741"/>
                  </a:cubicBezTo>
                  <a:cubicBezTo>
                    <a:pt x="4941" y="1301"/>
                    <a:pt x="3751" y="1229"/>
                    <a:pt x="2822" y="1277"/>
                  </a:cubicBezTo>
                  <a:cubicBezTo>
                    <a:pt x="2753" y="1281"/>
                    <a:pt x="2685" y="1282"/>
                    <a:pt x="2618" y="1282"/>
                  </a:cubicBezTo>
                  <a:cubicBezTo>
                    <a:pt x="2044" y="1282"/>
                    <a:pt x="1516" y="1153"/>
                    <a:pt x="941" y="1015"/>
                  </a:cubicBezTo>
                  <a:cubicBezTo>
                    <a:pt x="796" y="982"/>
                    <a:pt x="639" y="935"/>
                    <a:pt x="499" y="935"/>
                  </a:cubicBezTo>
                  <a:cubicBezTo>
                    <a:pt x="339" y="935"/>
                    <a:pt x="201" y="996"/>
                    <a:pt x="131" y="1205"/>
                  </a:cubicBezTo>
                  <a:cubicBezTo>
                    <a:pt x="0" y="1610"/>
                    <a:pt x="167" y="2479"/>
                    <a:pt x="262" y="2896"/>
                  </a:cubicBezTo>
                  <a:cubicBezTo>
                    <a:pt x="465" y="3789"/>
                    <a:pt x="572" y="4706"/>
                    <a:pt x="1108" y="5468"/>
                  </a:cubicBezTo>
                  <a:cubicBezTo>
                    <a:pt x="1638" y="6231"/>
                    <a:pt x="2617" y="6430"/>
                    <a:pt x="3667" y="6430"/>
                  </a:cubicBezTo>
                  <a:cubicBezTo>
                    <a:pt x="4811" y="6430"/>
                    <a:pt x="6039" y="6194"/>
                    <a:pt x="6858" y="6194"/>
                  </a:cubicBezTo>
                  <a:cubicBezTo>
                    <a:pt x="7585" y="6194"/>
                    <a:pt x="8299" y="6289"/>
                    <a:pt x="9025" y="6289"/>
                  </a:cubicBezTo>
                  <a:cubicBezTo>
                    <a:pt x="9029" y="6289"/>
                    <a:pt x="9033" y="6289"/>
                    <a:pt x="9037" y="6289"/>
                  </a:cubicBezTo>
                  <a:cubicBezTo>
                    <a:pt x="10382" y="6289"/>
                    <a:pt x="10194" y="4192"/>
                    <a:pt x="11014" y="3503"/>
                  </a:cubicBezTo>
                  <a:cubicBezTo>
                    <a:pt x="11287" y="3253"/>
                    <a:pt x="11633" y="3098"/>
                    <a:pt x="11918" y="2872"/>
                  </a:cubicBezTo>
                  <a:cubicBezTo>
                    <a:pt x="12252" y="2622"/>
                    <a:pt x="12597" y="2408"/>
                    <a:pt x="12371" y="2063"/>
                  </a:cubicBezTo>
                  <a:cubicBezTo>
                    <a:pt x="12371" y="2039"/>
                    <a:pt x="12347" y="2027"/>
                    <a:pt x="12335" y="2003"/>
                  </a:cubicBezTo>
                  <a:cubicBezTo>
                    <a:pt x="11752" y="1241"/>
                    <a:pt x="10323" y="693"/>
                    <a:pt x="9466" y="467"/>
                  </a:cubicBezTo>
                  <a:cubicBezTo>
                    <a:pt x="8824" y="292"/>
                    <a:pt x="7966" y="0"/>
                    <a:pt x="7195"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4" name="Google Shape;4350;p74">
              <a:extLst>
                <a:ext uri="{FF2B5EF4-FFF2-40B4-BE49-F238E27FC236}">
                  <a16:creationId xmlns:a16="http://schemas.microsoft.com/office/drawing/2014/main" id="{CE4E9191-18AE-D3B8-16B5-3B581BC0E6BE}"/>
                </a:ext>
              </a:extLst>
            </p:cNvPr>
            <p:cNvSpPr/>
            <p:nvPr/>
          </p:nvSpPr>
          <p:spPr>
            <a:xfrm>
              <a:off x="4446925" y="3680525"/>
              <a:ext cx="36350" cy="46275"/>
            </a:xfrm>
            <a:custGeom>
              <a:avLst/>
              <a:gdLst/>
              <a:ahLst/>
              <a:cxnLst/>
              <a:rect l="l" t="t" r="r" b="b"/>
              <a:pathLst>
                <a:path w="1454" h="1851" extrusionOk="0">
                  <a:moveTo>
                    <a:pt x="63" y="0"/>
                  </a:moveTo>
                  <a:cubicBezTo>
                    <a:pt x="46" y="0"/>
                    <a:pt x="29" y="9"/>
                    <a:pt x="13" y="17"/>
                  </a:cubicBezTo>
                  <a:cubicBezTo>
                    <a:pt x="1" y="41"/>
                    <a:pt x="1" y="77"/>
                    <a:pt x="25" y="89"/>
                  </a:cubicBezTo>
                  <a:cubicBezTo>
                    <a:pt x="36" y="89"/>
                    <a:pt x="1037" y="815"/>
                    <a:pt x="1358" y="1815"/>
                  </a:cubicBezTo>
                  <a:cubicBezTo>
                    <a:pt x="1370" y="1839"/>
                    <a:pt x="1382" y="1851"/>
                    <a:pt x="1406" y="1851"/>
                  </a:cubicBezTo>
                  <a:cubicBezTo>
                    <a:pt x="1406" y="1851"/>
                    <a:pt x="1418" y="1851"/>
                    <a:pt x="1418" y="1839"/>
                  </a:cubicBezTo>
                  <a:cubicBezTo>
                    <a:pt x="1441" y="1839"/>
                    <a:pt x="1453" y="1815"/>
                    <a:pt x="1453" y="1779"/>
                  </a:cubicBezTo>
                  <a:cubicBezTo>
                    <a:pt x="1120" y="755"/>
                    <a:pt x="96" y="17"/>
                    <a:pt x="84" y="5"/>
                  </a:cubicBezTo>
                  <a:cubicBezTo>
                    <a:pt x="77" y="2"/>
                    <a:pt x="70" y="0"/>
                    <a:pt x="63"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5" name="Google Shape;4351;p74">
              <a:extLst>
                <a:ext uri="{FF2B5EF4-FFF2-40B4-BE49-F238E27FC236}">
                  <a16:creationId xmlns:a16="http://schemas.microsoft.com/office/drawing/2014/main" id="{1A7D2B62-A924-0654-7246-3CD20B19004C}"/>
                </a:ext>
              </a:extLst>
            </p:cNvPr>
            <p:cNvSpPr/>
            <p:nvPr/>
          </p:nvSpPr>
          <p:spPr>
            <a:xfrm>
              <a:off x="4484725" y="3491325"/>
              <a:ext cx="21750" cy="177150"/>
            </a:xfrm>
            <a:custGeom>
              <a:avLst/>
              <a:gdLst/>
              <a:ahLst/>
              <a:cxnLst/>
              <a:rect l="l" t="t" r="r" b="b"/>
              <a:pathLst>
                <a:path w="870" h="7086" extrusionOk="0">
                  <a:moveTo>
                    <a:pt x="1" y="1"/>
                  </a:moveTo>
                  <a:lnTo>
                    <a:pt x="513" y="7085"/>
                  </a:lnTo>
                  <a:lnTo>
                    <a:pt x="870" y="7085"/>
                  </a:lnTo>
                  <a:lnTo>
                    <a:pt x="679" y="49"/>
                  </a:lnTo>
                  <a:lnTo>
                    <a:pt x="1"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6" name="Google Shape;4352;p74">
              <a:extLst>
                <a:ext uri="{FF2B5EF4-FFF2-40B4-BE49-F238E27FC236}">
                  <a16:creationId xmlns:a16="http://schemas.microsoft.com/office/drawing/2014/main" id="{93016006-76BE-8192-297A-6DA71E5670E8}"/>
                </a:ext>
              </a:extLst>
            </p:cNvPr>
            <p:cNvSpPr/>
            <p:nvPr/>
          </p:nvSpPr>
          <p:spPr>
            <a:xfrm>
              <a:off x="4195125" y="3416225"/>
              <a:ext cx="314625" cy="152250"/>
            </a:xfrm>
            <a:custGeom>
              <a:avLst/>
              <a:gdLst/>
              <a:ahLst/>
              <a:cxnLst/>
              <a:rect l="l" t="t" r="r" b="b"/>
              <a:pathLst>
                <a:path w="12585" h="6090" extrusionOk="0">
                  <a:moveTo>
                    <a:pt x="1235" y="1"/>
                  </a:moveTo>
                  <a:cubicBezTo>
                    <a:pt x="1034" y="1"/>
                    <a:pt x="834" y="55"/>
                    <a:pt x="643" y="183"/>
                  </a:cubicBezTo>
                  <a:cubicBezTo>
                    <a:pt x="60" y="564"/>
                    <a:pt x="0" y="1302"/>
                    <a:pt x="226" y="1933"/>
                  </a:cubicBezTo>
                  <a:cubicBezTo>
                    <a:pt x="667" y="3136"/>
                    <a:pt x="1798" y="3957"/>
                    <a:pt x="2786" y="4553"/>
                  </a:cubicBezTo>
                  <a:cubicBezTo>
                    <a:pt x="3310" y="4874"/>
                    <a:pt x="3846" y="5148"/>
                    <a:pt x="4393" y="5374"/>
                  </a:cubicBezTo>
                  <a:cubicBezTo>
                    <a:pt x="5018" y="5638"/>
                    <a:pt x="5728" y="5693"/>
                    <a:pt x="6423" y="5693"/>
                  </a:cubicBezTo>
                  <a:cubicBezTo>
                    <a:pt x="6762" y="5693"/>
                    <a:pt x="7097" y="5680"/>
                    <a:pt x="7418" y="5672"/>
                  </a:cubicBezTo>
                  <a:cubicBezTo>
                    <a:pt x="7749" y="5665"/>
                    <a:pt x="8076" y="5645"/>
                    <a:pt x="8403" y="5645"/>
                  </a:cubicBezTo>
                  <a:cubicBezTo>
                    <a:pt x="8629" y="5645"/>
                    <a:pt x="8856" y="5655"/>
                    <a:pt x="9084" y="5684"/>
                  </a:cubicBezTo>
                  <a:cubicBezTo>
                    <a:pt x="9823" y="5767"/>
                    <a:pt x="10489" y="6077"/>
                    <a:pt x="11240" y="6089"/>
                  </a:cubicBezTo>
                  <a:cubicBezTo>
                    <a:pt x="11276" y="6089"/>
                    <a:pt x="11327" y="6089"/>
                    <a:pt x="11388" y="6089"/>
                  </a:cubicBezTo>
                  <a:cubicBezTo>
                    <a:pt x="11765" y="6089"/>
                    <a:pt x="12520" y="6063"/>
                    <a:pt x="12561" y="5684"/>
                  </a:cubicBezTo>
                  <a:cubicBezTo>
                    <a:pt x="12585" y="5422"/>
                    <a:pt x="12037" y="5220"/>
                    <a:pt x="11871" y="5148"/>
                  </a:cubicBezTo>
                  <a:cubicBezTo>
                    <a:pt x="11716" y="5077"/>
                    <a:pt x="11168" y="5053"/>
                    <a:pt x="11335" y="4755"/>
                  </a:cubicBezTo>
                  <a:cubicBezTo>
                    <a:pt x="11370" y="4684"/>
                    <a:pt x="11454" y="4672"/>
                    <a:pt x="11525" y="4648"/>
                  </a:cubicBezTo>
                  <a:cubicBezTo>
                    <a:pt x="11609" y="4624"/>
                    <a:pt x="11668" y="4577"/>
                    <a:pt x="11632" y="4410"/>
                  </a:cubicBezTo>
                  <a:lnTo>
                    <a:pt x="11632" y="4410"/>
                  </a:lnTo>
                  <a:cubicBezTo>
                    <a:pt x="11578" y="4427"/>
                    <a:pt x="11526" y="4434"/>
                    <a:pt x="11475" y="4434"/>
                  </a:cubicBezTo>
                  <a:cubicBezTo>
                    <a:pt x="11284" y="4434"/>
                    <a:pt x="11116" y="4333"/>
                    <a:pt x="10918" y="4315"/>
                  </a:cubicBezTo>
                  <a:cubicBezTo>
                    <a:pt x="10907" y="4314"/>
                    <a:pt x="10896" y="4314"/>
                    <a:pt x="10884" y="4314"/>
                  </a:cubicBezTo>
                  <a:cubicBezTo>
                    <a:pt x="10657" y="4314"/>
                    <a:pt x="10430" y="4423"/>
                    <a:pt x="10192" y="4458"/>
                  </a:cubicBezTo>
                  <a:cubicBezTo>
                    <a:pt x="9921" y="4491"/>
                    <a:pt x="9652" y="4517"/>
                    <a:pt x="9384" y="4517"/>
                  </a:cubicBezTo>
                  <a:cubicBezTo>
                    <a:pt x="9086" y="4517"/>
                    <a:pt x="8789" y="4486"/>
                    <a:pt x="8489" y="4398"/>
                  </a:cubicBezTo>
                  <a:cubicBezTo>
                    <a:pt x="7739" y="4172"/>
                    <a:pt x="7013" y="3850"/>
                    <a:pt x="6275" y="3553"/>
                  </a:cubicBezTo>
                  <a:cubicBezTo>
                    <a:pt x="6036" y="3457"/>
                    <a:pt x="5751" y="3469"/>
                    <a:pt x="5525" y="3350"/>
                  </a:cubicBezTo>
                  <a:cubicBezTo>
                    <a:pt x="5239" y="3195"/>
                    <a:pt x="4977" y="2945"/>
                    <a:pt x="4739" y="2731"/>
                  </a:cubicBezTo>
                  <a:cubicBezTo>
                    <a:pt x="4393" y="2398"/>
                    <a:pt x="3858" y="1886"/>
                    <a:pt x="3405" y="1445"/>
                  </a:cubicBezTo>
                  <a:cubicBezTo>
                    <a:pt x="3358" y="1398"/>
                    <a:pt x="3310" y="1350"/>
                    <a:pt x="3262" y="1302"/>
                  </a:cubicBezTo>
                  <a:cubicBezTo>
                    <a:pt x="2834" y="898"/>
                    <a:pt x="2500" y="576"/>
                    <a:pt x="2500" y="576"/>
                  </a:cubicBezTo>
                  <a:cubicBezTo>
                    <a:pt x="2138" y="271"/>
                    <a:pt x="1685" y="1"/>
                    <a:pt x="1235" y="1"/>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17" name="Google Shape;4353;p74">
              <a:extLst>
                <a:ext uri="{FF2B5EF4-FFF2-40B4-BE49-F238E27FC236}">
                  <a16:creationId xmlns:a16="http://schemas.microsoft.com/office/drawing/2014/main" id="{3271656C-18BD-6EB7-DBB6-104061C1357C}"/>
                </a:ext>
              </a:extLst>
            </p:cNvPr>
            <p:cNvSpPr/>
            <p:nvPr/>
          </p:nvSpPr>
          <p:spPr>
            <a:xfrm>
              <a:off x="4203450" y="3472000"/>
              <a:ext cx="197375" cy="88725"/>
            </a:xfrm>
            <a:custGeom>
              <a:avLst/>
              <a:gdLst/>
              <a:ahLst/>
              <a:cxnLst/>
              <a:rect l="l" t="t" r="r" b="b"/>
              <a:pathLst>
                <a:path w="7895" h="3549" extrusionOk="0">
                  <a:moveTo>
                    <a:pt x="36" y="0"/>
                  </a:moveTo>
                  <a:cubicBezTo>
                    <a:pt x="12" y="12"/>
                    <a:pt x="0" y="36"/>
                    <a:pt x="12" y="60"/>
                  </a:cubicBezTo>
                  <a:cubicBezTo>
                    <a:pt x="24" y="83"/>
                    <a:pt x="1048" y="2048"/>
                    <a:pt x="4084" y="3203"/>
                  </a:cubicBezTo>
                  <a:cubicBezTo>
                    <a:pt x="4108" y="3215"/>
                    <a:pt x="4144" y="3215"/>
                    <a:pt x="4179" y="3239"/>
                  </a:cubicBezTo>
                  <a:cubicBezTo>
                    <a:pt x="4191" y="3239"/>
                    <a:pt x="5406" y="3548"/>
                    <a:pt x="6775" y="3548"/>
                  </a:cubicBezTo>
                  <a:cubicBezTo>
                    <a:pt x="7132" y="3548"/>
                    <a:pt x="7501" y="3524"/>
                    <a:pt x="7859" y="3477"/>
                  </a:cubicBezTo>
                  <a:cubicBezTo>
                    <a:pt x="7882" y="3465"/>
                    <a:pt x="7894" y="3453"/>
                    <a:pt x="7894" y="3429"/>
                  </a:cubicBezTo>
                  <a:cubicBezTo>
                    <a:pt x="7882" y="3405"/>
                    <a:pt x="7870" y="3393"/>
                    <a:pt x="7847" y="3393"/>
                  </a:cubicBezTo>
                  <a:cubicBezTo>
                    <a:pt x="7497" y="3444"/>
                    <a:pt x="7139" y="3465"/>
                    <a:pt x="6791" y="3465"/>
                  </a:cubicBezTo>
                  <a:cubicBezTo>
                    <a:pt x="5430" y="3465"/>
                    <a:pt x="4213" y="3155"/>
                    <a:pt x="4203" y="3155"/>
                  </a:cubicBezTo>
                  <a:cubicBezTo>
                    <a:pt x="4168" y="3143"/>
                    <a:pt x="4144" y="3131"/>
                    <a:pt x="4108" y="3119"/>
                  </a:cubicBezTo>
                  <a:cubicBezTo>
                    <a:pt x="1108" y="1988"/>
                    <a:pt x="96" y="48"/>
                    <a:pt x="84" y="24"/>
                  </a:cubicBezTo>
                  <a:cubicBezTo>
                    <a:pt x="84" y="0"/>
                    <a:pt x="48" y="0"/>
                    <a:pt x="36"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8" name="Google Shape;4354;p74">
              <a:extLst>
                <a:ext uri="{FF2B5EF4-FFF2-40B4-BE49-F238E27FC236}">
                  <a16:creationId xmlns:a16="http://schemas.microsoft.com/office/drawing/2014/main" id="{59A9FEDF-39B0-FA57-B7E6-8D5D90CE2CD8}"/>
                </a:ext>
              </a:extLst>
            </p:cNvPr>
            <p:cNvSpPr/>
            <p:nvPr/>
          </p:nvSpPr>
          <p:spPr>
            <a:xfrm>
              <a:off x="4256425" y="3429500"/>
              <a:ext cx="152125" cy="97575"/>
            </a:xfrm>
            <a:custGeom>
              <a:avLst/>
              <a:gdLst/>
              <a:ahLst/>
              <a:cxnLst/>
              <a:rect l="l" t="t" r="r" b="b"/>
              <a:pathLst>
                <a:path w="6085" h="3903" extrusionOk="0">
                  <a:moveTo>
                    <a:pt x="38" y="0"/>
                  </a:moveTo>
                  <a:cubicBezTo>
                    <a:pt x="27" y="0"/>
                    <a:pt x="19" y="3"/>
                    <a:pt x="13" y="9"/>
                  </a:cubicBezTo>
                  <a:cubicBezTo>
                    <a:pt x="1" y="33"/>
                    <a:pt x="1" y="57"/>
                    <a:pt x="13" y="69"/>
                  </a:cubicBezTo>
                  <a:cubicBezTo>
                    <a:pt x="36" y="93"/>
                    <a:pt x="2299" y="2200"/>
                    <a:pt x="2561" y="2545"/>
                  </a:cubicBezTo>
                  <a:cubicBezTo>
                    <a:pt x="2561" y="2545"/>
                    <a:pt x="2561" y="2557"/>
                    <a:pt x="2572" y="2557"/>
                  </a:cubicBezTo>
                  <a:cubicBezTo>
                    <a:pt x="2775" y="2653"/>
                    <a:pt x="3430" y="2998"/>
                    <a:pt x="3513" y="2998"/>
                  </a:cubicBezTo>
                  <a:cubicBezTo>
                    <a:pt x="3596" y="3010"/>
                    <a:pt x="5061" y="3546"/>
                    <a:pt x="6025" y="3903"/>
                  </a:cubicBezTo>
                  <a:lnTo>
                    <a:pt x="6037" y="3903"/>
                  </a:lnTo>
                  <a:cubicBezTo>
                    <a:pt x="6061" y="3903"/>
                    <a:pt x="6073" y="3903"/>
                    <a:pt x="6073" y="3879"/>
                  </a:cubicBezTo>
                  <a:cubicBezTo>
                    <a:pt x="6085" y="3855"/>
                    <a:pt x="6073" y="3831"/>
                    <a:pt x="6049" y="3831"/>
                  </a:cubicBezTo>
                  <a:cubicBezTo>
                    <a:pt x="5478" y="3617"/>
                    <a:pt x="3596" y="2914"/>
                    <a:pt x="3513" y="2914"/>
                  </a:cubicBezTo>
                  <a:cubicBezTo>
                    <a:pt x="3454" y="2903"/>
                    <a:pt x="3013" y="2688"/>
                    <a:pt x="2620" y="2486"/>
                  </a:cubicBezTo>
                  <a:cubicBezTo>
                    <a:pt x="2334" y="2117"/>
                    <a:pt x="167" y="105"/>
                    <a:pt x="72" y="9"/>
                  </a:cubicBezTo>
                  <a:cubicBezTo>
                    <a:pt x="60" y="3"/>
                    <a:pt x="48" y="0"/>
                    <a:pt x="3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9" name="Google Shape;4355;p74">
              <a:extLst>
                <a:ext uri="{FF2B5EF4-FFF2-40B4-BE49-F238E27FC236}">
                  <a16:creationId xmlns:a16="http://schemas.microsoft.com/office/drawing/2014/main" id="{F4D06EA3-FA41-C987-C727-85BE8EDE70CE}"/>
                </a:ext>
              </a:extLst>
            </p:cNvPr>
            <p:cNvSpPr/>
            <p:nvPr/>
          </p:nvSpPr>
          <p:spPr>
            <a:xfrm>
              <a:off x="4208500" y="3224150"/>
              <a:ext cx="124450" cy="113800"/>
            </a:xfrm>
            <a:custGeom>
              <a:avLst/>
              <a:gdLst/>
              <a:ahLst/>
              <a:cxnLst/>
              <a:rect l="l" t="t" r="r" b="b"/>
              <a:pathLst>
                <a:path w="4978" h="4552" extrusionOk="0">
                  <a:moveTo>
                    <a:pt x="4466" y="1473"/>
                  </a:moveTo>
                  <a:lnTo>
                    <a:pt x="4511" y="1664"/>
                  </a:lnTo>
                  <a:lnTo>
                    <a:pt x="4511" y="1664"/>
                  </a:lnTo>
                  <a:cubicBezTo>
                    <a:pt x="4494" y="1612"/>
                    <a:pt x="4479" y="1552"/>
                    <a:pt x="4466" y="1473"/>
                  </a:cubicBezTo>
                  <a:close/>
                  <a:moveTo>
                    <a:pt x="3147" y="1"/>
                  </a:moveTo>
                  <a:cubicBezTo>
                    <a:pt x="2485" y="1"/>
                    <a:pt x="1739" y="292"/>
                    <a:pt x="1299" y="556"/>
                  </a:cubicBezTo>
                  <a:cubicBezTo>
                    <a:pt x="882" y="806"/>
                    <a:pt x="382" y="1425"/>
                    <a:pt x="167" y="1913"/>
                  </a:cubicBezTo>
                  <a:cubicBezTo>
                    <a:pt x="1" y="2258"/>
                    <a:pt x="48" y="2711"/>
                    <a:pt x="96" y="3092"/>
                  </a:cubicBezTo>
                  <a:cubicBezTo>
                    <a:pt x="179" y="3723"/>
                    <a:pt x="596" y="4223"/>
                    <a:pt x="1144" y="4461"/>
                  </a:cubicBezTo>
                  <a:cubicBezTo>
                    <a:pt x="1306" y="4536"/>
                    <a:pt x="1517" y="4552"/>
                    <a:pt x="1730" y="4552"/>
                  </a:cubicBezTo>
                  <a:cubicBezTo>
                    <a:pt x="1888" y="4552"/>
                    <a:pt x="2048" y="4543"/>
                    <a:pt x="2188" y="4543"/>
                  </a:cubicBezTo>
                  <a:cubicBezTo>
                    <a:pt x="2218" y="4543"/>
                    <a:pt x="2247" y="4543"/>
                    <a:pt x="2275" y="4544"/>
                  </a:cubicBezTo>
                  <a:cubicBezTo>
                    <a:pt x="2288" y="4545"/>
                    <a:pt x="2301" y="4545"/>
                    <a:pt x="2314" y="4545"/>
                  </a:cubicBezTo>
                  <a:cubicBezTo>
                    <a:pt x="2655" y="4545"/>
                    <a:pt x="2955" y="4417"/>
                    <a:pt x="3280" y="4417"/>
                  </a:cubicBezTo>
                  <a:cubicBezTo>
                    <a:pt x="3326" y="4417"/>
                    <a:pt x="3371" y="4420"/>
                    <a:pt x="3418" y="4425"/>
                  </a:cubicBezTo>
                  <a:cubicBezTo>
                    <a:pt x="3548" y="4433"/>
                    <a:pt x="3704" y="4470"/>
                    <a:pt x="3849" y="4470"/>
                  </a:cubicBezTo>
                  <a:cubicBezTo>
                    <a:pt x="3929" y="4470"/>
                    <a:pt x="4005" y="4459"/>
                    <a:pt x="4073" y="4425"/>
                  </a:cubicBezTo>
                  <a:cubicBezTo>
                    <a:pt x="4180" y="4378"/>
                    <a:pt x="4287" y="4235"/>
                    <a:pt x="4394" y="4175"/>
                  </a:cubicBezTo>
                  <a:cubicBezTo>
                    <a:pt x="4585" y="4056"/>
                    <a:pt x="4656" y="3925"/>
                    <a:pt x="4739" y="3699"/>
                  </a:cubicBezTo>
                  <a:cubicBezTo>
                    <a:pt x="4751" y="3711"/>
                    <a:pt x="4763" y="3723"/>
                    <a:pt x="4775" y="3735"/>
                  </a:cubicBezTo>
                  <a:cubicBezTo>
                    <a:pt x="4811" y="3580"/>
                    <a:pt x="4859" y="3425"/>
                    <a:pt x="4894" y="3258"/>
                  </a:cubicBezTo>
                  <a:cubicBezTo>
                    <a:pt x="4906" y="3318"/>
                    <a:pt x="4918" y="3366"/>
                    <a:pt x="4930" y="3425"/>
                  </a:cubicBezTo>
                  <a:cubicBezTo>
                    <a:pt x="4942" y="3139"/>
                    <a:pt x="4978" y="2830"/>
                    <a:pt x="4918" y="2568"/>
                  </a:cubicBezTo>
                  <a:cubicBezTo>
                    <a:pt x="4874" y="2369"/>
                    <a:pt x="4737" y="2169"/>
                    <a:pt x="4651" y="1970"/>
                  </a:cubicBezTo>
                  <a:lnTo>
                    <a:pt x="4651" y="1970"/>
                  </a:lnTo>
                  <a:cubicBezTo>
                    <a:pt x="4752" y="1807"/>
                    <a:pt x="4674" y="1366"/>
                    <a:pt x="4632" y="1199"/>
                  </a:cubicBezTo>
                  <a:cubicBezTo>
                    <a:pt x="4537" y="853"/>
                    <a:pt x="4299" y="449"/>
                    <a:pt x="4013" y="246"/>
                  </a:cubicBezTo>
                  <a:cubicBezTo>
                    <a:pt x="3775" y="70"/>
                    <a:pt x="3471" y="1"/>
                    <a:pt x="3147"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0" name="Google Shape;4356;p74">
              <a:extLst>
                <a:ext uri="{FF2B5EF4-FFF2-40B4-BE49-F238E27FC236}">
                  <a16:creationId xmlns:a16="http://schemas.microsoft.com/office/drawing/2014/main" id="{1D94E0C0-293C-3BE7-BB55-F2CA5EF9273E}"/>
                </a:ext>
              </a:extLst>
            </p:cNvPr>
            <p:cNvSpPr/>
            <p:nvPr/>
          </p:nvSpPr>
          <p:spPr>
            <a:xfrm>
              <a:off x="4223100" y="3233100"/>
              <a:ext cx="102125" cy="133025"/>
            </a:xfrm>
            <a:custGeom>
              <a:avLst/>
              <a:gdLst/>
              <a:ahLst/>
              <a:cxnLst/>
              <a:rect l="l" t="t" r="r" b="b"/>
              <a:pathLst>
                <a:path w="4085" h="5321" extrusionOk="0">
                  <a:moveTo>
                    <a:pt x="2285" y="0"/>
                  </a:moveTo>
                  <a:cubicBezTo>
                    <a:pt x="1726" y="0"/>
                    <a:pt x="1113" y="214"/>
                    <a:pt x="715" y="531"/>
                  </a:cubicBezTo>
                  <a:cubicBezTo>
                    <a:pt x="72" y="1055"/>
                    <a:pt x="0" y="1817"/>
                    <a:pt x="155" y="2639"/>
                  </a:cubicBezTo>
                  <a:cubicBezTo>
                    <a:pt x="226" y="3067"/>
                    <a:pt x="334" y="3412"/>
                    <a:pt x="536" y="3805"/>
                  </a:cubicBezTo>
                  <a:cubicBezTo>
                    <a:pt x="750" y="4198"/>
                    <a:pt x="929" y="4639"/>
                    <a:pt x="1274" y="4936"/>
                  </a:cubicBezTo>
                  <a:cubicBezTo>
                    <a:pt x="1583" y="5198"/>
                    <a:pt x="2038" y="5321"/>
                    <a:pt x="2450" y="5321"/>
                  </a:cubicBezTo>
                  <a:cubicBezTo>
                    <a:pt x="2563" y="5321"/>
                    <a:pt x="2672" y="5311"/>
                    <a:pt x="2774" y="5294"/>
                  </a:cubicBezTo>
                  <a:cubicBezTo>
                    <a:pt x="3263" y="5198"/>
                    <a:pt x="3536" y="4758"/>
                    <a:pt x="3655" y="4270"/>
                  </a:cubicBezTo>
                  <a:cubicBezTo>
                    <a:pt x="3703" y="4079"/>
                    <a:pt x="3727" y="3865"/>
                    <a:pt x="3786" y="3674"/>
                  </a:cubicBezTo>
                  <a:cubicBezTo>
                    <a:pt x="3834" y="3472"/>
                    <a:pt x="3929" y="3281"/>
                    <a:pt x="3977" y="3091"/>
                  </a:cubicBezTo>
                  <a:cubicBezTo>
                    <a:pt x="4084" y="2710"/>
                    <a:pt x="3905" y="2412"/>
                    <a:pt x="3834" y="2067"/>
                  </a:cubicBezTo>
                  <a:cubicBezTo>
                    <a:pt x="3798" y="1888"/>
                    <a:pt x="3858" y="1686"/>
                    <a:pt x="3858" y="1507"/>
                  </a:cubicBezTo>
                  <a:cubicBezTo>
                    <a:pt x="3858" y="1317"/>
                    <a:pt x="3798" y="1198"/>
                    <a:pt x="3715" y="1043"/>
                  </a:cubicBezTo>
                  <a:cubicBezTo>
                    <a:pt x="3501" y="614"/>
                    <a:pt x="3239" y="210"/>
                    <a:pt x="2786" y="67"/>
                  </a:cubicBezTo>
                  <a:cubicBezTo>
                    <a:pt x="2630" y="21"/>
                    <a:pt x="2460" y="0"/>
                    <a:pt x="2285" y="0"/>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1" name="Google Shape;4357;p74">
              <a:extLst>
                <a:ext uri="{FF2B5EF4-FFF2-40B4-BE49-F238E27FC236}">
                  <a16:creationId xmlns:a16="http://schemas.microsoft.com/office/drawing/2014/main" id="{B154CDB8-4CC1-F0A5-4406-4CDB313F787D}"/>
                </a:ext>
              </a:extLst>
            </p:cNvPr>
            <p:cNvSpPr/>
            <p:nvPr/>
          </p:nvSpPr>
          <p:spPr>
            <a:xfrm>
              <a:off x="4253450" y="3325650"/>
              <a:ext cx="60750" cy="27300"/>
            </a:xfrm>
            <a:custGeom>
              <a:avLst/>
              <a:gdLst/>
              <a:ahLst/>
              <a:cxnLst/>
              <a:rect l="l" t="t" r="r" b="b"/>
              <a:pathLst>
                <a:path w="2430" h="1092" extrusionOk="0">
                  <a:moveTo>
                    <a:pt x="1251" y="532"/>
                  </a:moveTo>
                  <a:cubicBezTo>
                    <a:pt x="1264" y="573"/>
                    <a:pt x="1281" y="604"/>
                    <a:pt x="1301" y="628"/>
                  </a:cubicBezTo>
                  <a:lnTo>
                    <a:pt x="1301" y="628"/>
                  </a:lnTo>
                  <a:cubicBezTo>
                    <a:pt x="1289" y="644"/>
                    <a:pt x="1278" y="659"/>
                    <a:pt x="1263" y="675"/>
                  </a:cubicBezTo>
                  <a:lnTo>
                    <a:pt x="1251" y="532"/>
                  </a:lnTo>
                  <a:close/>
                  <a:moveTo>
                    <a:pt x="1779" y="0"/>
                  </a:moveTo>
                  <a:cubicBezTo>
                    <a:pt x="1582" y="0"/>
                    <a:pt x="1388" y="124"/>
                    <a:pt x="1179" y="151"/>
                  </a:cubicBezTo>
                  <a:cubicBezTo>
                    <a:pt x="1140" y="156"/>
                    <a:pt x="1100" y="158"/>
                    <a:pt x="1060" y="158"/>
                  </a:cubicBezTo>
                  <a:cubicBezTo>
                    <a:pt x="941" y="158"/>
                    <a:pt x="820" y="141"/>
                    <a:pt x="704" y="141"/>
                  </a:cubicBezTo>
                  <a:cubicBezTo>
                    <a:pt x="591" y="141"/>
                    <a:pt x="482" y="157"/>
                    <a:pt x="382" y="222"/>
                  </a:cubicBezTo>
                  <a:cubicBezTo>
                    <a:pt x="144" y="389"/>
                    <a:pt x="1" y="794"/>
                    <a:pt x="60" y="1092"/>
                  </a:cubicBezTo>
                  <a:cubicBezTo>
                    <a:pt x="84" y="1044"/>
                    <a:pt x="132" y="984"/>
                    <a:pt x="155" y="949"/>
                  </a:cubicBezTo>
                  <a:cubicBezTo>
                    <a:pt x="155" y="972"/>
                    <a:pt x="155" y="996"/>
                    <a:pt x="167" y="1008"/>
                  </a:cubicBezTo>
                  <a:cubicBezTo>
                    <a:pt x="227" y="984"/>
                    <a:pt x="286" y="913"/>
                    <a:pt x="346" y="865"/>
                  </a:cubicBezTo>
                  <a:cubicBezTo>
                    <a:pt x="377" y="949"/>
                    <a:pt x="451" y="977"/>
                    <a:pt x="537" y="977"/>
                  </a:cubicBezTo>
                  <a:cubicBezTo>
                    <a:pt x="648" y="977"/>
                    <a:pt x="777" y="929"/>
                    <a:pt x="858" y="889"/>
                  </a:cubicBezTo>
                  <a:cubicBezTo>
                    <a:pt x="953" y="842"/>
                    <a:pt x="1025" y="770"/>
                    <a:pt x="1108" y="734"/>
                  </a:cubicBezTo>
                  <a:cubicBezTo>
                    <a:pt x="1192" y="692"/>
                    <a:pt x="1276" y="715"/>
                    <a:pt x="1311" y="640"/>
                  </a:cubicBezTo>
                  <a:lnTo>
                    <a:pt x="1311" y="640"/>
                  </a:lnTo>
                  <a:cubicBezTo>
                    <a:pt x="1357" y="687"/>
                    <a:pt x="1417" y="699"/>
                    <a:pt x="1483" y="699"/>
                  </a:cubicBezTo>
                  <a:cubicBezTo>
                    <a:pt x="1557" y="699"/>
                    <a:pt x="1639" y="684"/>
                    <a:pt x="1718" y="684"/>
                  </a:cubicBezTo>
                  <a:cubicBezTo>
                    <a:pt x="1737" y="684"/>
                    <a:pt x="1756" y="685"/>
                    <a:pt x="1775" y="687"/>
                  </a:cubicBezTo>
                  <a:cubicBezTo>
                    <a:pt x="1965" y="699"/>
                    <a:pt x="2191" y="794"/>
                    <a:pt x="2299" y="972"/>
                  </a:cubicBezTo>
                  <a:cubicBezTo>
                    <a:pt x="2287" y="925"/>
                    <a:pt x="2299" y="842"/>
                    <a:pt x="2299" y="794"/>
                  </a:cubicBezTo>
                  <a:cubicBezTo>
                    <a:pt x="2322" y="806"/>
                    <a:pt x="2382" y="794"/>
                    <a:pt x="2418" y="830"/>
                  </a:cubicBezTo>
                  <a:cubicBezTo>
                    <a:pt x="2430" y="532"/>
                    <a:pt x="2203" y="175"/>
                    <a:pt x="1965" y="44"/>
                  </a:cubicBezTo>
                  <a:cubicBezTo>
                    <a:pt x="1902" y="12"/>
                    <a:pt x="1840" y="0"/>
                    <a:pt x="1779"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2" name="Google Shape;4358;p74">
              <a:extLst>
                <a:ext uri="{FF2B5EF4-FFF2-40B4-BE49-F238E27FC236}">
                  <a16:creationId xmlns:a16="http://schemas.microsoft.com/office/drawing/2014/main" id="{92DF6E8A-9A98-EE60-4507-ED95E39F2860}"/>
                </a:ext>
              </a:extLst>
            </p:cNvPr>
            <p:cNvSpPr/>
            <p:nvPr/>
          </p:nvSpPr>
          <p:spPr>
            <a:xfrm>
              <a:off x="4298100" y="3287150"/>
              <a:ext cx="7475" cy="17300"/>
            </a:xfrm>
            <a:custGeom>
              <a:avLst/>
              <a:gdLst/>
              <a:ahLst/>
              <a:cxnLst/>
              <a:rect l="l" t="t" r="r" b="b"/>
              <a:pathLst>
                <a:path w="299" h="692" extrusionOk="0">
                  <a:moveTo>
                    <a:pt x="120" y="0"/>
                  </a:moveTo>
                  <a:cubicBezTo>
                    <a:pt x="48" y="0"/>
                    <a:pt x="1" y="167"/>
                    <a:pt x="24" y="357"/>
                  </a:cubicBezTo>
                  <a:cubicBezTo>
                    <a:pt x="36" y="541"/>
                    <a:pt x="103" y="691"/>
                    <a:pt x="171" y="691"/>
                  </a:cubicBezTo>
                  <a:cubicBezTo>
                    <a:pt x="174" y="691"/>
                    <a:pt x="177" y="691"/>
                    <a:pt x="179" y="691"/>
                  </a:cubicBezTo>
                  <a:cubicBezTo>
                    <a:pt x="251" y="691"/>
                    <a:pt x="298" y="524"/>
                    <a:pt x="286" y="334"/>
                  </a:cubicBezTo>
                  <a:cubicBezTo>
                    <a:pt x="263" y="143"/>
                    <a:pt x="203" y="0"/>
                    <a:pt x="120"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3" name="Google Shape;4359;p74">
              <a:extLst>
                <a:ext uri="{FF2B5EF4-FFF2-40B4-BE49-F238E27FC236}">
                  <a16:creationId xmlns:a16="http://schemas.microsoft.com/office/drawing/2014/main" id="{06C75A0A-6CE8-BA9C-3B99-B53324D315E9}"/>
                </a:ext>
              </a:extLst>
            </p:cNvPr>
            <p:cNvSpPr/>
            <p:nvPr/>
          </p:nvSpPr>
          <p:spPr>
            <a:xfrm>
              <a:off x="4251975" y="3291025"/>
              <a:ext cx="7450" cy="17575"/>
            </a:xfrm>
            <a:custGeom>
              <a:avLst/>
              <a:gdLst/>
              <a:ahLst/>
              <a:cxnLst/>
              <a:rect l="l" t="t" r="r" b="b"/>
              <a:pathLst>
                <a:path w="298" h="703" extrusionOk="0">
                  <a:moveTo>
                    <a:pt x="119" y="0"/>
                  </a:moveTo>
                  <a:cubicBezTo>
                    <a:pt x="48" y="12"/>
                    <a:pt x="0" y="167"/>
                    <a:pt x="24" y="357"/>
                  </a:cubicBezTo>
                  <a:cubicBezTo>
                    <a:pt x="36" y="548"/>
                    <a:pt x="107" y="703"/>
                    <a:pt x="179" y="703"/>
                  </a:cubicBezTo>
                  <a:cubicBezTo>
                    <a:pt x="250" y="691"/>
                    <a:pt x="298" y="536"/>
                    <a:pt x="286" y="345"/>
                  </a:cubicBezTo>
                  <a:cubicBezTo>
                    <a:pt x="262" y="155"/>
                    <a:pt x="191" y="0"/>
                    <a:pt x="119"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 name="Google Shape;4360;p74">
              <a:extLst>
                <a:ext uri="{FF2B5EF4-FFF2-40B4-BE49-F238E27FC236}">
                  <a16:creationId xmlns:a16="http://schemas.microsoft.com/office/drawing/2014/main" id="{F7AFBD6F-E7ED-A317-F3AF-28DACF445868}"/>
                </a:ext>
              </a:extLst>
            </p:cNvPr>
            <p:cNvSpPr/>
            <p:nvPr/>
          </p:nvSpPr>
          <p:spPr>
            <a:xfrm>
              <a:off x="4267150" y="3299650"/>
              <a:ext cx="27100" cy="29700"/>
            </a:xfrm>
            <a:custGeom>
              <a:avLst/>
              <a:gdLst/>
              <a:ahLst/>
              <a:cxnLst/>
              <a:rect l="l" t="t" r="r" b="b"/>
              <a:pathLst>
                <a:path w="1084" h="1188" extrusionOk="0">
                  <a:moveTo>
                    <a:pt x="750" y="0"/>
                  </a:moveTo>
                  <a:cubicBezTo>
                    <a:pt x="727" y="0"/>
                    <a:pt x="703" y="12"/>
                    <a:pt x="703" y="36"/>
                  </a:cubicBezTo>
                  <a:cubicBezTo>
                    <a:pt x="667" y="215"/>
                    <a:pt x="703" y="429"/>
                    <a:pt x="774" y="572"/>
                  </a:cubicBezTo>
                  <a:cubicBezTo>
                    <a:pt x="798" y="608"/>
                    <a:pt x="822" y="643"/>
                    <a:pt x="846" y="679"/>
                  </a:cubicBezTo>
                  <a:cubicBezTo>
                    <a:pt x="929" y="786"/>
                    <a:pt x="965" y="834"/>
                    <a:pt x="881" y="929"/>
                  </a:cubicBezTo>
                  <a:cubicBezTo>
                    <a:pt x="799" y="1021"/>
                    <a:pt x="624" y="1092"/>
                    <a:pt x="449" y="1092"/>
                  </a:cubicBezTo>
                  <a:cubicBezTo>
                    <a:pt x="398" y="1092"/>
                    <a:pt x="347" y="1085"/>
                    <a:pt x="298" y="1072"/>
                  </a:cubicBezTo>
                  <a:cubicBezTo>
                    <a:pt x="191" y="1048"/>
                    <a:pt x="119" y="989"/>
                    <a:pt x="96" y="893"/>
                  </a:cubicBezTo>
                  <a:cubicBezTo>
                    <a:pt x="87" y="867"/>
                    <a:pt x="71" y="853"/>
                    <a:pt x="54" y="853"/>
                  </a:cubicBezTo>
                  <a:cubicBezTo>
                    <a:pt x="48" y="853"/>
                    <a:pt x="42" y="855"/>
                    <a:pt x="36" y="858"/>
                  </a:cubicBezTo>
                  <a:cubicBezTo>
                    <a:pt x="12" y="869"/>
                    <a:pt x="0" y="893"/>
                    <a:pt x="12" y="917"/>
                  </a:cubicBezTo>
                  <a:cubicBezTo>
                    <a:pt x="48" y="1048"/>
                    <a:pt x="143" y="1131"/>
                    <a:pt x="286" y="1167"/>
                  </a:cubicBezTo>
                  <a:cubicBezTo>
                    <a:pt x="333" y="1181"/>
                    <a:pt x="386" y="1188"/>
                    <a:pt x="441" y="1188"/>
                  </a:cubicBezTo>
                  <a:cubicBezTo>
                    <a:pt x="525" y="1188"/>
                    <a:pt x="616" y="1172"/>
                    <a:pt x="703" y="1143"/>
                  </a:cubicBezTo>
                  <a:cubicBezTo>
                    <a:pt x="798" y="1120"/>
                    <a:pt x="893" y="1060"/>
                    <a:pt x="953" y="1000"/>
                  </a:cubicBezTo>
                  <a:cubicBezTo>
                    <a:pt x="1084" y="846"/>
                    <a:pt x="989" y="715"/>
                    <a:pt x="917" y="619"/>
                  </a:cubicBezTo>
                  <a:cubicBezTo>
                    <a:pt x="893" y="584"/>
                    <a:pt x="869" y="548"/>
                    <a:pt x="846" y="524"/>
                  </a:cubicBezTo>
                  <a:cubicBezTo>
                    <a:pt x="786" y="405"/>
                    <a:pt x="762" y="203"/>
                    <a:pt x="786" y="60"/>
                  </a:cubicBezTo>
                  <a:cubicBezTo>
                    <a:pt x="786" y="36"/>
                    <a:pt x="774" y="12"/>
                    <a:pt x="750"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 name="Google Shape;4361;p74">
              <a:extLst>
                <a:ext uri="{FF2B5EF4-FFF2-40B4-BE49-F238E27FC236}">
                  <a16:creationId xmlns:a16="http://schemas.microsoft.com/office/drawing/2014/main" id="{E739723B-CA83-3FD4-4550-9D2CDBE6FBF6}"/>
                </a:ext>
              </a:extLst>
            </p:cNvPr>
            <p:cNvSpPr/>
            <p:nvPr/>
          </p:nvSpPr>
          <p:spPr>
            <a:xfrm>
              <a:off x="4222200" y="3297550"/>
              <a:ext cx="109850" cy="100800"/>
            </a:xfrm>
            <a:custGeom>
              <a:avLst/>
              <a:gdLst/>
              <a:ahLst/>
              <a:cxnLst/>
              <a:rect l="l" t="t" r="r" b="b"/>
              <a:pathLst>
                <a:path w="4394" h="4032" extrusionOk="0">
                  <a:moveTo>
                    <a:pt x="4049" y="1"/>
                  </a:moveTo>
                  <a:cubicBezTo>
                    <a:pt x="3977" y="227"/>
                    <a:pt x="4049" y="406"/>
                    <a:pt x="3918" y="608"/>
                  </a:cubicBezTo>
                  <a:cubicBezTo>
                    <a:pt x="3763" y="823"/>
                    <a:pt x="3703" y="1061"/>
                    <a:pt x="3620" y="1323"/>
                  </a:cubicBezTo>
                  <a:cubicBezTo>
                    <a:pt x="3525" y="1596"/>
                    <a:pt x="3513" y="1882"/>
                    <a:pt x="3239" y="2025"/>
                  </a:cubicBezTo>
                  <a:cubicBezTo>
                    <a:pt x="2932" y="2194"/>
                    <a:pt x="2597" y="2204"/>
                    <a:pt x="2250" y="2204"/>
                  </a:cubicBezTo>
                  <a:cubicBezTo>
                    <a:pt x="2207" y="2204"/>
                    <a:pt x="2163" y="2204"/>
                    <a:pt x="2120" y="2204"/>
                  </a:cubicBezTo>
                  <a:cubicBezTo>
                    <a:pt x="1655" y="2204"/>
                    <a:pt x="1060" y="1954"/>
                    <a:pt x="846" y="1477"/>
                  </a:cubicBezTo>
                  <a:cubicBezTo>
                    <a:pt x="655" y="1061"/>
                    <a:pt x="417" y="668"/>
                    <a:pt x="108" y="334"/>
                  </a:cubicBezTo>
                  <a:cubicBezTo>
                    <a:pt x="106" y="332"/>
                    <a:pt x="104" y="331"/>
                    <a:pt x="102" y="331"/>
                  </a:cubicBezTo>
                  <a:cubicBezTo>
                    <a:pt x="65" y="331"/>
                    <a:pt x="0" y="766"/>
                    <a:pt x="0" y="823"/>
                  </a:cubicBezTo>
                  <a:cubicBezTo>
                    <a:pt x="24" y="1025"/>
                    <a:pt x="84" y="1215"/>
                    <a:pt x="72" y="1418"/>
                  </a:cubicBezTo>
                  <a:cubicBezTo>
                    <a:pt x="60" y="1632"/>
                    <a:pt x="36" y="1846"/>
                    <a:pt x="84" y="2073"/>
                  </a:cubicBezTo>
                  <a:cubicBezTo>
                    <a:pt x="167" y="2644"/>
                    <a:pt x="608" y="3049"/>
                    <a:pt x="1001" y="3418"/>
                  </a:cubicBezTo>
                  <a:cubicBezTo>
                    <a:pt x="1296" y="3692"/>
                    <a:pt x="1833" y="4031"/>
                    <a:pt x="2275" y="4031"/>
                  </a:cubicBezTo>
                  <a:cubicBezTo>
                    <a:pt x="2332" y="4031"/>
                    <a:pt x="2388" y="4026"/>
                    <a:pt x="2441" y="4013"/>
                  </a:cubicBezTo>
                  <a:cubicBezTo>
                    <a:pt x="2632" y="3966"/>
                    <a:pt x="2834" y="3823"/>
                    <a:pt x="3013" y="3728"/>
                  </a:cubicBezTo>
                  <a:cubicBezTo>
                    <a:pt x="3310" y="3573"/>
                    <a:pt x="3606" y="3419"/>
                    <a:pt x="3797" y="3028"/>
                  </a:cubicBezTo>
                  <a:lnTo>
                    <a:pt x="3797" y="3028"/>
                  </a:lnTo>
                  <a:cubicBezTo>
                    <a:pt x="3775" y="3075"/>
                    <a:pt x="3775" y="3133"/>
                    <a:pt x="3775" y="3180"/>
                  </a:cubicBezTo>
                  <a:cubicBezTo>
                    <a:pt x="4049" y="2942"/>
                    <a:pt x="4287" y="2549"/>
                    <a:pt x="4287" y="2156"/>
                  </a:cubicBezTo>
                  <a:cubicBezTo>
                    <a:pt x="4287" y="1799"/>
                    <a:pt x="4084" y="1489"/>
                    <a:pt x="4061" y="1144"/>
                  </a:cubicBezTo>
                  <a:cubicBezTo>
                    <a:pt x="4049" y="763"/>
                    <a:pt x="4394" y="346"/>
                    <a:pt x="4049"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6" name="Google Shape;4362;p74">
              <a:extLst>
                <a:ext uri="{FF2B5EF4-FFF2-40B4-BE49-F238E27FC236}">
                  <a16:creationId xmlns:a16="http://schemas.microsoft.com/office/drawing/2014/main" id="{45001A18-0F44-EF90-2759-5DC0663D789B}"/>
                </a:ext>
              </a:extLst>
            </p:cNvPr>
            <p:cNvSpPr/>
            <p:nvPr/>
          </p:nvSpPr>
          <p:spPr>
            <a:xfrm>
              <a:off x="4285900" y="3272500"/>
              <a:ext cx="31875" cy="15575"/>
            </a:xfrm>
            <a:custGeom>
              <a:avLst/>
              <a:gdLst/>
              <a:ahLst/>
              <a:cxnLst/>
              <a:rect l="l" t="t" r="r" b="b"/>
              <a:pathLst>
                <a:path w="1275" h="623" extrusionOk="0">
                  <a:moveTo>
                    <a:pt x="699" y="1"/>
                  </a:moveTo>
                  <a:cubicBezTo>
                    <a:pt x="670" y="1"/>
                    <a:pt x="639" y="5"/>
                    <a:pt x="608" y="15"/>
                  </a:cubicBezTo>
                  <a:cubicBezTo>
                    <a:pt x="393" y="74"/>
                    <a:pt x="203" y="265"/>
                    <a:pt x="96" y="479"/>
                  </a:cubicBezTo>
                  <a:cubicBezTo>
                    <a:pt x="104" y="479"/>
                    <a:pt x="117" y="474"/>
                    <a:pt x="128" y="474"/>
                  </a:cubicBezTo>
                  <a:cubicBezTo>
                    <a:pt x="134" y="474"/>
                    <a:pt x="139" y="475"/>
                    <a:pt x="143" y="479"/>
                  </a:cubicBezTo>
                  <a:cubicBezTo>
                    <a:pt x="96" y="527"/>
                    <a:pt x="60" y="574"/>
                    <a:pt x="0" y="622"/>
                  </a:cubicBezTo>
                  <a:cubicBezTo>
                    <a:pt x="8" y="622"/>
                    <a:pt x="15" y="623"/>
                    <a:pt x="21" y="623"/>
                  </a:cubicBezTo>
                  <a:cubicBezTo>
                    <a:pt x="244" y="623"/>
                    <a:pt x="339" y="440"/>
                    <a:pt x="512" y="336"/>
                  </a:cubicBezTo>
                  <a:cubicBezTo>
                    <a:pt x="610" y="280"/>
                    <a:pt x="679" y="257"/>
                    <a:pt x="753" y="257"/>
                  </a:cubicBezTo>
                  <a:cubicBezTo>
                    <a:pt x="805" y="257"/>
                    <a:pt x="860" y="269"/>
                    <a:pt x="929" y="289"/>
                  </a:cubicBezTo>
                  <a:cubicBezTo>
                    <a:pt x="971" y="305"/>
                    <a:pt x="1019" y="322"/>
                    <a:pt x="1069" y="322"/>
                  </a:cubicBezTo>
                  <a:cubicBezTo>
                    <a:pt x="1090" y="322"/>
                    <a:pt x="1111" y="319"/>
                    <a:pt x="1132" y="312"/>
                  </a:cubicBezTo>
                  <a:cubicBezTo>
                    <a:pt x="1179" y="301"/>
                    <a:pt x="1239" y="217"/>
                    <a:pt x="1274" y="205"/>
                  </a:cubicBezTo>
                  <a:lnTo>
                    <a:pt x="1274" y="205"/>
                  </a:lnTo>
                  <a:cubicBezTo>
                    <a:pt x="1259" y="209"/>
                    <a:pt x="1243" y="210"/>
                    <a:pt x="1228" y="210"/>
                  </a:cubicBezTo>
                  <a:cubicBezTo>
                    <a:pt x="1050" y="210"/>
                    <a:pt x="903" y="1"/>
                    <a:pt x="699"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7" name="Google Shape;4363;p74">
              <a:extLst>
                <a:ext uri="{FF2B5EF4-FFF2-40B4-BE49-F238E27FC236}">
                  <a16:creationId xmlns:a16="http://schemas.microsoft.com/office/drawing/2014/main" id="{EAC98602-0536-A2D2-7EAA-3227C1521717}"/>
                </a:ext>
              </a:extLst>
            </p:cNvPr>
            <p:cNvSpPr/>
            <p:nvPr/>
          </p:nvSpPr>
          <p:spPr>
            <a:xfrm>
              <a:off x="4237975" y="3277250"/>
              <a:ext cx="33075" cy="13100"/>
            </a:xfrm>
            <a:custGeom>
              <a:avLst/>
              <a:gdLst/>
              <a:ahLst/>
              <a:cxnLst/>
              <a:rect l="l" t="t" r="r" b="b"/>
              <a:pathLst>
                <a:path w="1323" h="524" extrusionOk="0">
                  <a:moveTo>
                    <a:pt x="589" y="1"/>
                  </a:moveTo>
                  <a:cubicBezTo>
                    <a:pt x="333" y="1"/>
                    <a:pt x="215" y="301"/>
                    <a:pt x="1" y="301"/>
                  </a:cubicBezTo>
                  <a:cubicBezTo>
                    <a:pt x="36" y="301"/>
                    <a:pt x="108" y="384"/>
                    <a:pt x="155" y="384"/>
                  </a:cubicBezTo>
                  <a:cubicBezTo>
                    <a:pt x="165" y="386"/>
                    <a:pt x="174" y="387"/>
                    <a:pt x="184" y="387"/>
                  </a:cubicBezTo>
                  <a:cubicBezTo>
                    <a:pt x="246" y="387"/>
                    <a:pt x="306" y="356"/>
                    <a:pt x="358" y="325"/>
                  </a:cubicBezTo>
                  <a:cubicBezTo>
                    <a:pt x="441" y="286"/>
                    <a:pt x="504" y="265"/>
                    <a:pt x="573" y="265"/>
                  </a:cubicBezTo>
                  <a:cubicBezTo>
                    <a:pt x="631" y="265"/>
                    <a:pt x="693" y="280"/>
                    <a:pt x="774" y="313"/>
                  </a:cubicBezTo>
                  <a:cubicBezTo>
                    <a:pt x="942" y="386"/>
                    <a:pt x="1063" y="524"/>
                    <a:pt x="1244" y="524"/>
                  </a:cubicBezTo>
                  <a:cubicBezTo>
                    <a:pt x="1269" y="524"/>
                    <a:pt x="1295" y="521"/>
                    <a:pt x="1322" y="515"/>
                  </a:cubicBezTo>
                  <a:cubicBezTo>
                    <a:pt x="1263" y="480"/>
                    <a:pt x="1215" y="444"/>
                    <a:pt x="1155" y="396"/>
                  </a:cubicBezTo>
                  <a:lnTo>
                    <a:pt x="1203" y="396"/>
                  </a:lnTo>
                  <a:cubicBezTo>
                    <a:pt x="1072" y="194"/>
                    <a:pt x="858" y="39"/>
                    <a:pt x="632" y="3"/>
                  </a:cubicBezTo>
                  <a:cubicBezTo>
                    <a:pt x="617" y="2"/>
                    <a:pt x="603" y="1"/>
                    <a:pt x="589"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 name="Google Shape;4364;p74">
              <a:extLst>
                <a:ext uri="{FF2B5EF4-FFF2-40B4-BE49-F238E27FC236}">
                  <a16:creationId xmlns:a16="http://schemas.microsoft.com/office/drawing/2014/main" id="{C1E8FF90-3F3B-FBA7-B0C9-3616197306F5}"/>
                </a:ext>
              </a:extLst>
            </p:cNvPr>
            <p:cNvSpPr/>
            <p:nvPr/>
          </p:nvSpPr>
          <p:spPr>
            <a:xfrm>
              <a:off x="4165950" y="3177600"/>
              <a:ext cx="188125" cy="177025"/>
            </a:xfrm>
            <a:custGeom>
              <a:avLst/>
              <a:gdLst/>
              <a:ahLst/>
              <a:cxnLst/>
              <a:rect l="l" t="t" r="r" b="b"/>
              <a:pathLst>
                <a:path w="7525" h="7081" extrusionOk="0">
                  <a:moveTo>
                    <a:pt x="1905" y="1680"/>
                  </a:moveTo>
                  <a:cubicBezTo>
                    <a:pt x="1905" y="1680"/>
                    <a:pt x="1905" y="1691"/>
                    <a:pt x="1917" y="1691"/>
                  </a:cubicBezTo>
                  <a:lnTo>
                    <a:pt x="1905" y="1691"/>
                  </a:lnTo>
                  <a:lnTo>
                    <a:pt x="1905" y="1680"/>
                  </a:lnTo>
                  <a:close/>
                  <a:moveTo>
                    <a:pt x="2396" y="6010"/>
                  </a:moveTo>
                  <a:lnTo>
                    <a:pt x="2358" y="6025"/>
                  </a:lnTo>
                  <a:cubicBezTo>
                    <a:pt x="2358" y="6025"/>
                    <a:pt x="2358" y="6025"/>
                    <a:pt x="2358" y="6013"/>
                  </a:cubicBezTo>
                  <a:cubicBezTo>
                    <a:pt x="2373" y="6013"/>
                    <a:pt x="2384" y="6013"/>
                    <a:pt x="2396" y="6010"/>
                  </a:cubicBezTo>
                  <a:close/>
                  <a:moveTo>
                    <a:pt x="3882" y="1"/>
                  </a:moveTo>
                  <a:lnTo>
                    <a:pt x="3882" y="1"/>
                  </a:lnTo>
                  <a:cubicBezTo>
                    <a:pt x="3524" y="60"/>
                    <a:pt x="3179" y="513"/>
                    <a:pt x="3108" y="858"/>
                  </a:cubicBezTo>
                  <a:cubicBezTo>
                    <a:pt x="3108" y="644"/>
                    <a:pt x="3120" y="418"/>
                    <a:pt x="3108" y="203"/>
                  </a:cubicBezTo>
                  <a:cubicBezTo>
                    <a:pt x="2858" y="298"/>
                    <a:pt x="2703" y="596"/>
                    <a:pt x="2620" y="870"/>
                  </a:cubicBezTo>
                  <a:cubicBezTo>
                    <a:pt x="2596" y="882"/>
                    <a:pt x="2584" y="894"/>
                    <a:pt x="2560" y="906"/>
                  </a:cubicBezTo>
                  <a:cubicBezTo>
                    <a:pt x="2536" y="751"/>
                    <a:pt x="2512" y="596"/>
                    <a:pt x="2465" y="441"/>
                  </a:cubicBezTo>
                  <a:cubicBezTo>
                    <a:pt x="2274" y="584"/>
                    <a:pt x="2239" y="906"/>
                    <a:pt x="2298" y="1156"/>
                  </a:cubicBezTo>
                  <a:cubicBezTo>
                    <a:pt x="2262" y="1215"/>
                    <a:pt x="2227" y="1263"/>
                    <a:pt x="2203" y="1322"/>
                  </a:cubicBezTo>
                  <a:cubicBezTo>
                    <a:pt x="2012" y="1299"/>
                    <a:pt x="1810" y="1322"/>
                    <a:pt x="1619" y="1263"/>
                  </a:cubicBezTo>
                  <a:lnTo>
                    <a:pt x="1619" y="1263"/>
                  </a:lnTo>
                  <a:cubicBezTo>
                    <a:pt x="1727" y="1334"/>
                    <a:pt x="1798" y="1430"/>
                    <a:pt x="1858" y="1537"/>
                  </a:cubicBezTo>
                  <a:cubicBezTo>
                    <a:pt x="1797" y="1515"/>
                    <a:pt x="1733" y="1505"/>
                    <a:pt x="1669" y="1505"/>
                  </a:cubicBezTo>
                  <a:cubicBezTo>
                    <a:pt x="1065" y="1505"/>
                    <a:pt x="356" y="2394"/>
                    <a:pt x="453" y="2954"/>
                  </a:cubicBezTo>
                  <a:cubicBezTo>
                    <a:pt x="548" y="2894"/>
                    <a:pt x="584" y="2942"/>
                    <a:pt x="679" y="2834"/>
                  </a:cubicBezTo>
                  <a:lnTo>
                    <a:pt x="679" y="2834"/>
                  </a:lnTo>
                  <a:cubicBezTo>
                    <a:pt x="429" y="3204"/>
                    <a:pt x="286" y="3799"/>
                    <a:pt x="441" y="4216"/>
                  </a:cubicBezTo>
                  <a:cubicBezTo>
                    <a:pt x="453" y="4204"/>
                    <a:pt x="465" y="4192"/>
                    <a:pt x="488" y="4180"/>
                  </a:cubicBezTo>
                  <a:cubicBezTo>
                    <a:pt x="524" y="4573"/>
                    <a:pt x="667" y="4978"/>
                    <a:pt x="857" y="5109"/>
                  </a:cubicBezTo>
                  <a:cubicBezTo>
                    <a:pt x="488" y="5442"/>
                    <a:pt x="0" y="6109"/>
                    <a:pt x="667" y="6347"/>
                  </a:cubicBezTo>
                  <a:cubicBezTo>
                    <a:pt x="786" y="6383"/>
                    <a:pt x="893" y="6406"/>
                    <a:pt x="1000" y="6406"/>
                  </a:cubicBezTo>
                  <a:cubicBezTo>
                    <a:pt x="953" y="6561"/>
                    <a:pt x="941" y="6716"/>
                    <a:pt x="988" y="6835"/>
                  </a:cubicBezTo>
                  <a:cubicBezTo>
                    <a:pt x="1036" y="6966"/>
                    <a:pt x="1131" y="7049"/>
                    <a:pt x="1274" y="7073"/>
                  </a:cubicBezTo>
                  <a:cubicBezTo>
                    <a:pt x="1303" y="7078"/>
                    <a:pt x="1331" y="7080"/>
                    <a:pt x="1357" y="7080"/>
                  </a:cubicBezTo>
                  <a:cubicBezTo>
                    <a:pt x="1460" y="7080"/>
                    <a:pt x="1541" y="7044"/>
                    <a:pt x="1608" y="6978"/>
                  </a:cubicBezTo>
                  <a:cubicBezTo>
                    <a:pt x="1715" y="6954"/>
                    <a:pt x="1834" y="6883"/>
                    <a:pt x="1953" y="6764"/>
                  </a:cubicBezTo>
                  <a:cubicBezTo>
                    <a:pt x="2084" y="6644"/>
                    <a:pt x="2262" y="6418"/>
                    <a:pt x="2322" y="6180"/>
                  </a:cubicBezTo>
                  <a:cubicBezTo>
                    <a:pt x="2833" y="6086"/>
                    <a:pt x="3298" y="5244"/>
                    <a:pt x="2798" y="5244"/>
                  </a:cubicBezTo>
                  <a:cubicBezTo>
                    <a:pt x="2727" y="5244"/>
                    <a:pt x="2637" y="5261"/>
                    <a:pt x="2524" y="5299"/>
                  </a:cubicBezTo>
                  <a:cubicBezTo>
                    <a:pt x="2715" y="5085"/>
                    <a:pt x="2858" y="4835"/>
                    <a:pt x="2751" y="4489"/>
                  </a:cubicBezTo>
                  <a:cubicBezTo>
                    <a:pt x="2679" y="4263"/>
                    <a:pt x="2477" y="4001"/>
                    <a:pt x="2310" y="3954"/>
                  </a:cubicBezTo>
                  <a:cubicBezTo>
                    <a:pt x="2560" y="3632"/>
                    <a:pt x="2667" y="3585"/>
                    <a:pt x="2751" y="3180"/>
                  </a:cubicBezTo>
                  <a:cubicBezTo>
                    <a:pt x="2976" y="3395"/>
                    <a:pt x="3206" y="3511"/>
                    <a:pt x="3420" y="3511"/>
                  </a:cubicBezTo>
                  <a:cubicBezTo>
                    <a:pt x="3691" y="3511"/>
                    <a:pt x="3935" y="3324"/>
                    <a:pt x="4108" y="2918"/>
                  </a:cubicBezTo>
                  <a:cubicBezTo>
                    <a:pt x="4252" y="3226"/>
                    <a:pt x="4448" y="3551"/>
                    <a:pt x="4775" y="3551"/>
                  </a:cubicBezTo>
                  <a:cubicBezTo>
                    <a:pt x="4827" y="3551"/>
                    <a:pt x="4882" y="3543"/>
                    <a:pt x="4941" y="3525"/>
                  </a:cubicBezTo>
                  <a:cubicBezTo>
                    <a:pt x="5322" y="3406"/>
                    <a:pt x="5418" y="3049"/>
                    <a:pt x="5382" y="2692"/>
                  </a:cubicBezTo>
                  <a:lnTo>
                    <a:pt x="5382" y="2692"/>
                  </a:lnTo>
                  <a:cubicBezTo>
                    <a:pt x="5467" y="3078"/>
                    <a:pt x="5694" y="3376"/>
                    <a:pt x="6015" y="3376"/>
                  </a:cubicBezTo>
                  <a:cubicBezTo>
                    <a:pt x="6100" y="3376"/>
                    <a:pt x="6190" y="3355"/>
                    <a:pt x="6287" y="3311"/>
                  </a:cubicBezTo>
                  <a:lnTo>
                    <a:pt x="6287" y="3311"/>
                  </a:lnTo>
                  <a:cubicBezTo>
                    <a:pt x="6406" y="3668"/>
                    <a:pt x="6251" y="4585"/>
                    <a:pt x="6692" y="4668"/>
                  </a:cubicBezTo>
                  <a:cubicBezTo>
                    <a:pt x="6729" y="4676"/>
                    <a:pt x="6765" y="4680"/>
                    <a:pt x="6800" y="4680"/>
                  </a:cubicBezTo>
                  <a:cubicBezTo>
                    <a:pt x="7234" y="4680"/>
                    <a:pt x="7478" y="4098"/>
                    <a:pt x="7334" y="3680"/>
                  </a:cubicBezTo>
                  <a:cubicBezTo>
                    <a:pt x="7323" y="3501"/>
                    <a:pt x="7275" y="3299"/>
                    <a:pt x="7275" y="3156"/>
                  </a:cubicBezTo>
                  <a:lnTo>
                    <a:pt x="7275" y="3156"/>
                  </a:lnTo>
                  <a:cubicBezTo>
                    <a:pt x="7346" y="3323"/>
                    <a:pt x="7418" y="3299"/>
                    <a:pt x="7513" y="3394"/>
                  </a:cubicBezTo>
                  <a:cubicBezTo>
                    <a:pt x="7525" y="3239"/>
                    <a:pt x="7501" y="3061"/>
                    <a:pt x="7454" y="2882"/>
                  </a:cubicBezTo>
                  <a:cubicBezTo>
                    <a:pt x="7501" y="2787"/>
                    <a:pt x="7513" y="2668"/>
                    <a:pt x="7477" y="2525"/>
                  </a:cubicBezTo>
                  <a:cubicBezTo>
                    <a:pt x="7418" y="2239"/>
                    <a:pt x="7239" y="2096"/>
                    <a:pt x="7025" y="2025"/>
                  </a:cubicBezTo>
                  <a:cubicBezTo>
                    <a:pt x="6834" y="1882"/>
                    <a:pt x="6632" y="1751"/>
                    <a:pt x="6608" y="1561"/>
                  </a:cubicBezTo>
                  <a:lnTo>
                    <a:pt x="6608" y="1561"/>
                  </a:lnTo>
                  <a:cubicBezTo>
                    <a:pt x="6617" y="1561"/>
                    <a:pt x="6626" y="1562"/>
                    <a:pt x="6635" y="1562"/>
                  </a:cubicBezTo>
                  <a:cubicBezTo>
                    <a:pt x="6745" y="1562"/>
                    <a:pt x="6853" y="1500"/>
                    <a:pt x="6930" y="1489"/>
                  </a:cubicBezTo>
                  <a:cubicBezTo>
                    <a:pt x="6739" y="1310"/>
                    <a:pt x="6477" y="1203"/>
                    <a:pt x="6275" y="1025"/>
                  </a:cubicBezTo>
                  <a:cubicBezTo>
                    <a:pt x="6299" y="1019"/>
                    <a:pt x="6319" y="1019"/>
                    <a:pt x="6340" y="1019"/>
                  </a:cubicBezTo>
                  <a:cubicBezTo>
                    <a:pt x="6361" y="1019"/>
                    <a:pt x="6382" y="1019"/>
                    <a:pt x="6406" y="1013"/>
                  </a:cubicBezTo>
                  <a:cubicBezTo>
                    <a:pt x="6406" y="792"/>
                    <a:pt x="6259" y="725"/>
                    <a:pt x="6069" y="725"/>
                  </a:cubicBezTo>
                  <a:cubicBezTo>
                    <a:pt x="5810" y="725"/>
                    <a:pt x="5469" y="849"/>
                    <a:pt x="5310" y="870"/>
                  </a:cubicBezTo>
                  <a:cubicBezTo>
                    <a:pt x="5418" y="727"/>
                    <a:pt x="5394" y="584"/>
                    <a:pt x="5429" y="441"/>
                  </a:cubicBezTo>
                  <a:cubicBezTo>
                    <a:pt x="5191" y="441"/>
                    <a:pt x="5025" y="620"/>
                    <a:pt x="4858" y="763"/>
                  </a:cubicBezTo>
                  <a:cubicBezTo>
                    <a:pt x="4834" y="703"/>
                    <a:pt x="4810" y="656"/>
                    <a:pt x="4775" y="620"/>
                  </a:cubicBezTo>
                  <a:cubicBezTo>
                    <a:pt x="4798" y="513"/>
                    <a:pt x="4810" y="406"/>
                    <a:pt x="4798" y="298"/>
                  </a:cubicBezTo>
                  <a:cubicBezTo>
                    <a:pt x="4779" y="296"/>
                    <a:pt x="4760" y="295"/>
                    <a:pt x="4741" y="295"/>
                  </a:cubicBezTo>
                  <a:cubicBezTo>
                    <a:pt x="4562" y="295"/>
                    <a:pt x="4402" y="393"/>
                    <a:pt x="4251" y="501"/>
                  </a:cubicBezTo>
                  <a:cubicBezTo>
                    <a:pt x="4120" y="548"/>
                    <a:pt x="3989" y="620"/>
                    <a:pt x="3858" y="703"/>
                  </a:cubicBezTo>
                  <a:cubicBezTo>
                    <a:pt x="3882" y="489"/>
                    <a:pt x="3894" y="239"/>
                    <a:pt x="3882"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spTree>
    <p:extLst>
      <p:ext uri="{BB962C8B-B14F-4D97-AF65-F5344CB8AC3E}">
        <p14:creationId xmlns:p14="http://schemas.microsoft.com/office/powerpoint/2010/main" val="340970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99"/>
        <p:cNvGrpSpPr/>
        <p:nvPr/>
      </p:nvGrpSpPr>
      <p:grpSpPr>
        <a:xfrm>
          <a:off x="0" y="0"/>
          <a:ext cx="0" cy="0"/>
          <a:chOff x="0" y="0"/>
          <a:chExt cx="0" cy="0"/>
        </a:xfrm>
      </p:grpSpPr>
      <p:sp>
        <p:nvSpPr>
          <p:cNvPr id="3600" name="Google Shape;3600;p64"/>
          <p:cNvSpPr txBox="1">
            <a:spLocks noGrp="1"/>
          </p:cNvSpPr>
          <p:nvPr>
            <p:ph type="title"/>
          </p:nvPr>
        </p:nvSpPr>
        <p:spPr>
          <a:xfrm>
            <a:off x="999640" y="95571"/>
            <a:ext cx="10290400" cy="861200"/>
          </a:xfrm>
          <a:prstGeom prst="rect">
            <a:avLst/>
          </a:prstGeom>
        </p:spPr>
        <p:txBody>
          <a:bodyPr spcFirstLastPara="1" wrap="square" lIns="121900" tIns="121900" rIns="121900" bIns="121900" anchor="t" anchorCtr="0">
            <a:noAutofit/>
          </a:bodyPr>
          <a:lstStyle/>
          <a:p>
            <a:pPr algn="ctr"/>
            <a:r>
              <a:rPr lang="vi-VN" sz="5333" b="1" dirty="0">
                <a:latin typeface="Palatino Linotype" panose="02040502050505030304" pitchFamily="18" charset="0"/>
              </a:rPr>
              <a:t>Hoạt động nhóm</a:t>
            </a:r>
            <a:endParaRPr sz="5333" b="1" dirty="0">
              <a:latin typeface="Palatino Linotype" panose="02040502050505030304" pitchFamily="18" charset="0"/>
            </a:endParaRPr>
          </a:p>
        </p:txBody>
      </p:sp>
      <p:sp>
        <p:nvSpPr>
          <p:cNvPr id="3601" name="Google Shape;3601;p64"/>
          <p:cNvSpPr txBox="1"/>
          <p:nvPr/>
        </p:nvSpPr>
        <p:spPr>
          <a:xfrm>
            <a:off x="3481603" y="2209717"/>
            <a:ext cx="2447600" cy="609200"/>
          </a:xfrm>
          <a:prstGeom prst="rect">
            <a:avLst/>
          </a:prstGeom>
          <a:solidFill>
            <a:schemeClr val="accent1"/>
          </a:solidFill>
          <a:ln>
            <a:noFill/>
          </a:ln>
        </p:spPr>
        <p:txBody>
          <a:bodyPr spcFirstLastPara="1" wrap="square" lIns="121900" tIns="121900" rIns="121900" bIns="121900" anchor="ctr" anchorCtr="0">
            <a:noAutofit/>
          </a:bodyPr>
          <a:lstStyle/>
          <a:p>
            <a:pPr algn="ctr"/>
            <a:r>
              <a:rPr lang="vi-VN" sz="3333" dirty="0">
                <a:solidFill>
                  <a:schemeClr val="tx2">
                    <a:lumMod val="50000"/>
                  </a:schemeClr>
                </a:solidFill>
                <a:latin typeface="Helvetica Neue" panose="02000403000000020004" pitchFamily="2" charset="0"/>
                <a:ea typeface="Ranchers"/>
                <a:cs typeface="Ranchers"/>
                <a:sym typeface="Ranchers"/>
              </a:rPr>
              <a:t>Nhóm 1+3</a:t>
            </a:r>
            <a:endParaRPr sz="3333" dirty="0">
              <a:solidFill>
                <a:schemeClr val="tx2">
                  <a:lumMod val="50000"/>
                </a:schemeClr>
              </a:solidFill>
              <a:latin typeface="Helvetica Neue" panose="02000403000000020004" pitchFamily="2" charset="0"/>
              <a:ea typeface="Ranchers"/>
              <a:cs typeface="Ranchers"/>
              <a:sym typeface="Ranchers"/>
            </a:endParaRPr>
          </a:p>
        </p:txBody>
      </p:sp>
      <p:sp>
        <p:nvSpPr>
          <p:cNvPr id="3602" name="Google Shape;3602;p64"/>
          <p:cNvSpPr txBox="1"/>
          <p:nvPr/>
        </p:nvSpPr>
        <p:spPr>
          <a:xfrm>
            <a:off x="3481592" y="4062917"/>
            <a:ext cx="2447600" cy="609200"/>
          </a:xfrm>
          <a:prstGeom prst="rect">
            <a:avLst/>
          </a:prstGeom>
          <a:solidFill>
            <a:schemeClr val="accent4"/>
          </a:solidFill>
          <a:ln>
            <a:noFill/>
          </a:ln>
        </p:spPr>
        <p:txBody>
          <a:bodyPr spcFirstLastPara="1" wrap="square" lIns="121900" tIns="121900" rIns="121900" bIns="121900" anchor="ctr" anchorCtr="0">
            <a:noAutofit/>
          </a:bodyPr>
          <a:lstStyle/>
          <a:p>
            <a:pPr algn="ctr"/>
            <a:r>
              <a:rPr lang="vi-VN" sz="3333" dirty="0">
                <a:solidFill>
                  <a:schemeClr val="tx2">
                    <a:lumMod val="50000"/>
                  </a:schemeClr>
                </a:solidFill>
                <a:latin typeface="Helvetica Neue" panose="02000403000000020004" pitchFamily="2" charset="0"/>
                <a:ea typeface="Ranchers"/>
                <a:cs typeface="Ranchers"/>
                <a:sym typeface="Ranchers"/>
              </a:rPr>
              <a:t>Nhóm 2+4</a:t>
            </a:r>
            <a:endParaRPr sz="3333" dirty="0">
              <a:solidFill>
                <a:schemeClr val="tx2">
                  <a:lumMod val="50000"/>
                </a:schemeClr>
              </a:solidFill>
              <a:latin typeface="Helvetica Neue" panose="02000403000000020004" pitchFamily="2" charset="0"/>
              <a:ea typeface="Ranchers"/>
              <a:cs typeface="Ranchers"/>
              <a:sym typeface="Ranchers"/>
            </a:endParaRPr>
          </a:p>
        </p:txBody>
      </p:sp>
      <p:sp>
        <p:nvSpPr>
          <p:cNvPr id="3603" name="Google Shape;3603;p64"/>
          <p:cNvSpPr txBox="1"/>
          <p:nvPr/>
        </p:nvSpPr>
        <p:spPr>
          <a:xfrm>
            <a:off x="6038193" y="2400119"/>
            <a:ext cx="5866593" cy="1040800"/>
          </a:xfrm>
          <a:prstGeom prst="rect">
            <a:avLst/>
          </a:prstGeom>
          <a:noFill/>
          <a:ln>
            <a:noFill/>
          </a:ln>
        </p:spPr>
        <p:txBody>
          <a:bodyPr spcFirstLastPara="1" wrap="square" lIns="121900" tIns="121900" rIns="121900" bIns="121900" anchor="ctr" anchorCtr="0">
            <a:noAutofit/>
          </a:bodyPr>
          <a:lstStyle/>
          <a:p>
            <a:pPr marL="304792" indent="-270927" algn="just">
              <a:lnSpc>
                <a:spcPct val="115000"/>
              </a:lnSpc>
              <a:buClr>
                <a:schemeClr val="accent1"/>
              </a:buClr>
              <a:buSzPts val="1400"/>
              <a:buFont typeface="Atkinson Hyperlegible"/>
              <a:buChar char="●"/>
            </a:pPr>
            <a:r>
              <a:rPr lang="vi-VN" sz="2667" dirty="0">
                <a:solidFill>
                  <a:schemeClr val="dk1"/>
                </a:solidFill>
                <a:latin typeface="Helvetica Neue" panose="02000403000000020004" pitchFamily="2" charset="0"/>
                <a:ea typeface="Atkinson Hyperlegible"/>
                <a:cs typeface="Atkinson Hyperlegible"/>
                <a:sym typeface="Atkinson Hyperlegible"/>
              </a:rPr>
              <a:t>Dựa vào tranh ảnh và tư liệu SGK để  tìm hiểu về đời sống vật chất của người nguyên thủy trên đất nước Việt Nam</a:t>
            </a:r>
            <a:endParaRPr lang="en-US" sz="2667" dirty="0">
              <a:solidFill>
                <a:schemeClr val="dk1"/>
              </a:solidFill>
              <a:latin typeface="Helvetica Neue" panose="02000403000000020004" pitchFamily="2" charset="0"/>
              <a:ea typeface="Atkinson Hyperlegible"/>
              <a:cs typeface="Atkinson Hyperlegible"/>
              <a:sym typeface="Atkinson Hyperlegible"/>
            </a:endParaRPr>
          </a:p>
        </p:txBody>
      </p:sp>
      <p:sp>
        <p:nvSpPr>
          <p:cNvPr id="3604" name="Google Shape;3604;p64"/>
          <p:cNvSpPr/>
          <p:nvPr/>
        </p:nvSpPr>
        <p:spPr>
          <a:xfrm>
            <a:off x="2045736" y="2920553"/>
            <a:ext cx="1040800" cy="1040800"/>
          </a:xfrm>
          <a:prstGeom prst="rect">
            <a:avLst/>
          </a:prstGeom>
          <a:solidFill>
            <a:schemeClr val="lt2"/>
          </a:solidFill>
          <a:ln>
            <a:noFill/>
          </a:ln>
        </p:spPr>
        <p:txBody>
          <a:bodyPr spcFirstLastPara="1" wrap="square" lIns="121900" tIns="121900" rIns="121900" bIns="121900" anchor="ctr" anchorCtr="0">
            <a:noAutofit/>
          </a:bodyPr>
          <a:lstStyle/>
          <a:p>
            <a:endParaRPr sz="2489"/>
          </a:p>
        </p:txBody>
      </p:sp>
      <p:cxnSp>
        <p:nvCxnSpPr>
          <p:cNvPr id="3605" name="Google Shape;3605;p64"/>
          <p:cNvCxnSpPr>
            <a:stCxn id="3604" idx="3"/>
            <a:endCxn id="3601" idx="1"/>
          </p:cNvCxnSpPr>
          <p:nvPr/>
        </p:nvCxnSpPr>
        <p:spPr>
          <a:xfrm flipV="1">
            <a:off x="3086536" y="2514318"/>
            <a:ext cx="395067" cy="926636"/>
          </a:xfrm>
          <a:prstGeom prst="bentConnector3">
            <a:avLst>
              <a:gd name="adj1" fmla="val 50000"/>
            </a:avLst>
          </a:prstGeom>
          <a:noFill/>
          <a:ln w="9525" cap="flat" cmpd="sng">
            <a:solidFill>
              <a:schemeClr val="lt2"/>
            </a:solidFill>
            <a:prstDash val="solid"/>
            <a:round/>
            <a:headEnd type="none" w="med" len="med"/>
            <a:tailEnd type="none" w="med" len="med"/>
          </a:ln>
        </p:spPr>
      </p:cxnSp>
      <p:cxnSp>
        <p:nvCxnSpPr>
          <p:cNvPr id="3606" name="Google Shape;3606;p64"/>
          <p:cNvCxnSpPr>
            <a:stCxn id="3604" idx="3"/>
            <a:endCxn id="3602" idx="1"/>
          </p:cNvCxnSpPr>
          <p:nvPr/>
        </p:nvCxnSpPr>
        <p:spPr>
          <a:xfrm>
            <a:off x="3086536" y="3440953"/>
            <a:ext cx="395200" cy="926400"/>
          </a:xfrm>
          <a:prstGeom prst="bentConnector3">
            <a:avLst>
              <a:gd name="adj1" fmla="val 49982"/>
            </a:avLst>
          </a:prstGeom>
          <a:noFill/>
          <a:ln w="9525" cap="flat" cmpd="sng">
            <a:solidFill>
              <a:schemeClr val="lt2"/>
            </a:solidFill>
            <a:prstDash val="solid"/>
            <a:round/>
            <a:headEnd type="none" w="med" len="med"/>
            <a:tailEnd type="none" w="med" len="med"/>
          </a:ln>
        </p:spPr>
      </p:cxnSp>
      <p:grpSp>
        <p:nvGrpSpPr>
          <p:cNvPr id="3607" name="Google Shape;3607;p64"/>
          <p:cNvGrpSpPr/>
          <p:nvPr/>
        </p:nvGrpSpPr>
        <p:grpSpPr>
          <a:xfrm>
            <a:off x="2243188" y="3117030"/>
            <a:ext cx="645921" cy="641509"/>
            <a:chOff x="6135248" y="1649682"/>
            <a:chExt cx="440681" cy="437671"/>
          </a:xfrm>
        </p:grpSpPr>
        <p:sp>
          <p:nvSpPr>
            <p:cNvPr id="3608" name="Google Shape;3608;p64"/>
            <p:cNvSpPr/>
            <p:nvPr/>
          </p:nvSpPr>
          <p:spPr>
            <a:xfrm>
              <a:off x="6135248" y="1649682"/>
              <a:ext cx="440681" cy="246475"/>
            </a:xfrm>
            <a:custGeom>
              <a:avLst/>
              <a:gdLst/>
              <a:ahLst/>
              <a:cxnLst/>
              <a:rect l="l" t="t" r="r" b="b"/>
              <a:pathLst>
                <a:path w="12242" h="6847" extrusionOk="0">
                  <a:moveTo>
                    <a:pt x="6121" y="0"/>
                  </a:moveTo>
                  <a:cubicBezTo>
                    <a:pt x="6080" y="0"/>
                    <a:pt x="6038" y="12"/>
                    <a:pt x="6002" y="36"/>
                  </a:cubicBezTo>
                  <a:cubicBezTo>
                    <a:pt x="2644" y="1346"/>
                    <a:pt x="2597" y="3894"/>
                    <a:pt x="144" y="6204"/>
                  </a:cubicBezTo>
                  <a:cubicBezTo>
                    <a:pt x="49" y="6323"/>
                    <a:pt x="1" y="6466"/>
                    <a:pt x="72" y="6609"/>
                  </a:cubicBezTo>
                  <a:cubicBezTo>
                    <a:pt x="120" y="6728"/>
                    <a:pt x="263" y="6823"/>
                    <a:pt x="406" y="6823"/>
                  </a:cubicBezTo>
                  <a:lnTo>
                    <a:pt x="1811" y="6823"/>
                  </a:lnTo>
                  <a:cubicBezTo>
                    <a:pt x="2216" y="6823"/>
                    <a:pt x="2597" y="6609"/>
                    <a:pt x="2811" y="6252"/>
                  </a:cubicBezTo>
                  <a:cubicBezTo>
                    <a:pt x="2873" y="6127"/>
                    <a:pt x="3008" y="6057"/>
                    <a:pt x="3153" y="6057"/>
                  </a:cubicBezTo>
                  <a:cubicBezTo>
                    <a:pt x="3174" y="6057"/>
                    <a:pt x="3195" y="6058"/>
                    <a:pt x="3216" y="6061"/>
                  </a:cubicBezTo>
                  <a:cubicBezTo>
                    <a:pt x="3430" y="6133"/>
                    <a:pt x="3549" y="6394"/>
                    <a:pt x="3430" y="6585"/>
                  </a:cubicBezTo>
                  <a:cubicBezTo>
                    <a:pt x="3406" y="6633"/>
                    <a:pt x="3406" y="6704"/>
                    <a:pt x="3430" y="6752"/>
                  </a:cubicBezTo>
                  <a:cubicBezTo>
                    <a:pt x="3454" y="6799"/>
                    <a:pt x="3502" y="6823"/>
                    <a:pt x="3573" y="6847"/>
                  </a:cubicBezTo>
                  <a:lnTo>
                    <a:pt x="4192" y="6847"/>
                  </a:lnTo>
                  <a:cubicBezTo>
                    <a:pt x="4478" y="6823"/>
                    <a:pt x="4716" y="6633"/>
                    <a:pt x="4764" y="6347"/>
                  </a:cubicBezTo>
                  <a:cubicBezTo>
                    <a:pt x="4808" y="6159"/>
                    <a:pt x="4960" y="6068"/>
                    <a:pt x="5113" y="6068"/>
                  </a:cubicBezTo>
                  <a:cubicBezTo>
                    <a:pt x="5289" y="6068"/>
                    <a:pt x="5466" y="6189"/>
                    <a:pt x="5478" y="6418"/>
                  </a:cubicBezTo>
                  <a:cubicBezTo>
                    <a:pt x="5478" y="6442"/>
                    <a:pt x="5478" y="6466"/>
                    <a:pt x="5478" y="6490"/>
                  </a:cubicBezTo>
                  <a:cubicBezTo>
                    <a:pt x="5454" y="6561"/>
                    <a:pt x="5478" y="6656"/>
                    <a:pt x="5526" y="6728"/>
                  </a:cubicBezTo>
                  <a:cubicBezTo>
                    <a:pt x="5597" y="6776"/>
                    <a:pt x="5669" y="6823"/>
                    <a:pt x="5764" y="6823"/>
                  </a:cubicBezTo>
                  <a:lnTo>
                    <a:pt x="6479" y="6823"/>
                  </a:lnTo>
                  <a:cubicBezTo>
                    <a:pt x="6574" y="6823"/>
                    <a:pt x="6645" y="6776"/>
                    <a:pt x="6717" y="6728"/>
                  </a:cubicBezTo>
                  <a:cubicBezTo>
                    <a:pt x="6764" y="6656"/>
                    <a:pt x="6788" y="6561"/>
                    <a:pt x="6764" y="6490"/>
                  </a:cubicBezTo>
                  <a:cubicBezTo>
                    <a:pt x="6764" y="6466"/>
                    <a:pt x="6764" y="6442"/>
                    <a:pt x="6764" y="6418"/>
                  </a:cubicBezTo>
                  <a:cubicBezTo>
                    <a:pt x="6777" y="6189"/>
                    <a:pt x="6954" y="6068"/>
                    <a:pt x="7130" y="6068"/>
                  </a:cubicBezTo>
                  <a:cubicBezTo>
                    <a:pt x="7282" y="6068"/>
                    <a:pt x="7434" y="6159"/>
                    <a:pt x="7479" y="6347"/>
                  </a:cubicBezTo>
                  <a:cubicBezTo>
                    <a:pt x="7526" y="6633"/>
                    <a:pt x="7764" y="6823"/>
                    <a:pt x="8050" y="6823"/>
                  </a:cubicBezTo>
                  <a:lnTo>
                    <a:pt x="8669" y="6823"/>
                  </a:lnTo>
                  <a:cubicBezTo>
                    <a:pt x="8741" y="6823"/>
                    <a:pt x="8789" y="6799"/>
                    <a:pt x="8812" y="6752"/>
                  </a:cubicBezTo>
                  <a:cubicBezTo>
                    <a:pt x="8836" y="6704"/>
                    <a:pt x="8836" y="6633"/>
                    <a:pt x="8812" y="6585"/>
                  </a:cubicBezTo>
                  <a:cubicBezTo>
                    <a:pt x="8693" y="6394"/>
                    <a:pt x="8812" y="6133"/>
                    <a:pt x="9027" y="6061"/>
                  </a:cubicBezTo>
                  <a:cubicBezTo>
                    <a:pt x="9048" y="6058"/>
                    <a:pt x="9069" y="6057"/>
                    <a:pt x="9090" y="6057"/>
                  </a:cubicBezTo>
                  <a:cubicBezTo>
                    <a:pt x="9234" y="6057"/>
                    <a:pt x="9369" y="6127"/>
                    <a:pt x="9432" y="6252"/>
                  </a:cubicBezTo>
                  <a:cubicBezTo>
                    <a:pt x="9646" y="6609"/>
                    <a:pt x="10027" y="6823"/>
                    <a:pt x="10432" y="6823"/>
                  </a:cubicBezTo>
                  <a:lnTo>
                    <a:pt x="11837" y="6823"/>
                  </a:lnTo>
                  <a:cubicBezTo>
                    <a:pt x="11980" y="6823"/>
                    <a:pt x="12123" y="6728"/>
                    <a:pt x="12170" y="6609"/>
                  </a:cubicBezTo>
                  <a:cubicBezTo>
                    <a:pt x="12242" y="6466"/>
                    <a:pt x="12194" y="6323"/>
                    <a:pt x="12099" y="6204"/>
                  </a:cubicBezTo>
                  <a:cubicBezTo>
                    <a:pt x="9646" y="3894"/>
                    <a:pt x="9598" y="1346"/>
                    <a:pt x="6240" y="36"/>
                  </a:cubicBezTo>
                  <a:cubicBezTo>
                    <a:pt x="6205" y="12"/>
                    <a:pt x="6163" y="0"/>
                    <a:pt x="6121"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609" name="Google Shape;3609;p64"/>
            <p:cNvSpPr/>
            <p:nvPr/>
          </p:nvSpPr>
          <p:spPr>
            <a:xfrm>
              <a:off x="6299006" y="1975866"/>
              <a:ext cx="112348" cy="60908"/>
            </a:xfrm>
            <a:custGeom>
              <a:avLst/>
              <a:gdLst/>
              <a:ahLst/>
              <a:cxnLst/>
              <a:rect l="l" t="t" r="r" b="b"/>
              <a:pathLst>
                <a:path w="3121" h="1692" extrusionOk="0">
                  <a:moveTo>
                    <a:pt x="1" y="1"/>
                  </a:moveTo>
                  <a:lnTo>
                    <a:pt x="1" y="1692"/>
                  </a:lnTo>
                  <a:lnTo>
                    <a:pt x="3120" y="1692"/>
                  </a:lnTo>
                  <a:lnTo>
                    <a:pt x="3120"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610" name="Google Shape;3610;p64"/>
            <p:cNvSpPr/>
            <p:nvPr/>
          </p:nvSpPr>
          <p:spPr>
            <a:xfrm>
              <a:off x="6178123" y="1909016"/>
              <a:ext cx="355799" cy="127755"/>
            </a:xfrm>
            <a:custGeom>
              <a:avLst/>
              <a:gdLst/>
              <a:ahLst/>
              <a:cxnLst/>
              <a:rect l="l" t="t" r="r" b="b"/>
              <a:pathLst>
                <a:path w="9884" h="3549" extrusionOk="0">
                  <a:moveTo>
                    <a:pt x="1692" y="0"/>
                  </a:moveTo>
                  <a:cubicBezTo>
                    <a:pt x="1382" y="215"/>
                    <a:pt x="1001" y="334"/>
                    <a:pt x="620" y="334"/>
                  </a:cubicBezTo>
                  <a:lnTo>
                    <a:pt x="1" y="334"/>
                  </a:lnTo>
                  <a:lnTo>
                    <a:pt x="1" y="3549"/>
                  </a:lnTo>
                  <a:lnTo>
                    <a:pt x="2644" y="3549"/>
                  </a:lnTo>
                  <a:lnTo>
                    <a:pt x="2644" y="1500"/>
                  </a:lnTo>
                  <a:cubicBezTo>
                    <a:pt x="2644" y="1286"/>
                    <a:pt x="2811" y="1143"/>
                    <a:pt x="3001" y="1143"/>
                  </a:cubicBezTo>
                  <a:lnTo>
                    <a:pt x="6835" y="1143"/>
                  </a:lnTo>
                  <a:cubicBezTo>
                    <a:pt x="7026" y="1143"/>
                    <a:pt x="7193" y="1286"/>
                    <a:pt x="7193" y="1500"/>
                  </a:cubicBezTo>
                  <a:lnTo>
                    <a:pt x="7193" y="3549"/>
                  </a:lnTo>
                  <a:lnTo>
                    <a:pt x="9884" y="3549"/>
                  </a:lnTo>
                  <a:lnTo>
                    <a:pt x="9884" y="334"/>
                  </a:lnTo>
                  <a:lnTo>
                    <a:pt x="9241" y="334"/>
                  </a:lnTo>
                  <a:cubicBezTo>
                    <a:pt x="8860" y="334"/>
                    <a:pt x="8479" y="215"/>
                    <a:pt x="8169" y="0"/>
                  </a:cubicBezTo>
                  <a:cubicBezTo>
                    <a:pt x="8026" y="215"/>
                    <a:pt x="7764" y="334"/>
                    <a:pt x="7502" y="334"/>
                  </a:cubicBezTo>
                  <a:lnTo>
                    <a:pt x="6859" y="334"/>
                  </a:lnTo>
                  <a:cubicBezTo>
                    <a:pt x="6550" y="334"/>
                    <a:pt x="6240" y="215"/>
                    <a:pt x="6026" y="24"/>
                  </a:cubicBezTo>
                  <a:cubicBezTo>
                    <a:pt x="5835" y="215"/>
                    <a:pt x="5573" y="334"/>
                    <a:pt x="5311" y="334"/>
                  </a:cubicBezTo>
                  <a:lnTo>
                    <a:pt x="4573" y="334"/>
                  </a:lnTo>
                  <a:cubicBezTo>
                    <a:pt x="4287" y="334"/>
                    <a:pt x="4025" y="215"/>
                    <a:pt x="3835" y="24"/>
                  </a:cubicBezTo>
                  <a:cubicBezTo>
                    <a:pt x="3620" y="215"/>
                    <a:pt x="3311" y="334"/>
                    <a:pt x="3001" y="334"/>
                  </a:cubicBezTo>
                  <a:lnTo>
                    <a:pt x="2358" y="334"/>
                  </a:lnTo>
                  <a:cubicBezTo>
                    <a:pt x="2096" y="334"/>
                    <a:pt x="1834" y="215"/>
                    <a:pt x="1692"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611" name="Google Shape;3611;p64"/>
            <p:cNvSpPr/>
            <p:nvPr/>
          </p:nvSpPr>
          <p:spPr>
            <a:xfrm>
              <a:off x="6146408" y="2061615"/>
              <a:ext cx="418399" cy="25738"/>
            </a:xfrm>
            <a:custGeom>
              <a:avLst/>
              <a:gdLst/>
              <a:ahLst/>
              <a:cxnLst/>
              <a:rect l="l" t="t" r="r" b="b"/>
              <a:pathLst>
                <a:path w="11623" h="715" extrusionOk="0">
                  <a:moveTo>
                    <a:pt x="477" y="0"/>
                  </a:moveTo>
                  <a:cubicBezTo>
                    <a:pt x="1" y="24"/>
                    <a:pt x="1" y="715"/>
                    <a:pt x="477" y="715"/>
                  </a:cubicBezTo>
                  <a:lnTo>
                    <a:pt x="11146" y="715"/>
                  </a:lnTo>
                  <a:cubicBezTo>
                    <a:pt x="11622" y="715"/>
                    <a:pt x="11622" y="24"/>
                    <a:pt x="11146"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grpSp>
      <p:sp>
        <p:nvSpPr>
          <p:cNvPr id="3612" name="Google Shape;3612;p64"/>
          <p:cNvSpPr txBox="1"/>
          <p:nvPr/>
        </p:nvSpPr>
        <p:spPr>
          <a:xfrm>
            <a:off x="6144841" y="4396576"/>
            <a:ext cx="5620852" cy="1040800"/>
          </a:xfrm>
          <a:prstGeom prst="rect">
            <a:avLst/>
          </a:prstGeom>
          <a:noFill/>
          <a:ln>
            <a:noFill/>
          </a:ln>
        </p:spPr>
        <p:txBody>
          <a:bodyPr spcFirstLastPara="1" wrap="square" lIns="121900" tIns="121900" rIns="121900" bIns="121900" anchor="ctr" anchorCtr="0">
            <a:noAutofit/>
          </a:bodyPr>
          <a:lstStyle/>
          <a:p>
            <a:pPr marL="304792" indent="-270927" algn="just">
              <a:lnSpc>
                <a:spcPct val="115000"/>
              </a:lnSpc>
              <a:buClr>
                <a:schemeClr val="accent4"/>
              </a:buClr>
              <a:buSzPts val="1400"/>
              <a:buFont typeface="Atkinson Hyperlegible"/>
              <a:buChar char="●"/>
            </a:pPr>
            <a:r>
              <a:rPr lang="vi-VN" sz="2667" dirty="0">
                <a:solidFill>
                  <a:schemeClr val="dk1"/>
                </a:solidFill>
                <a:latin typeface="Helvetica Neue" panose="02000403000000020004" pitchFamily="2" charset="0"/>
                <a:ea typeface="Atkinson Hyperlegible"/>
                <a:cs typeface="Atkinson Hyperlegible"/>
                <a:sym typeface="Atkinson Hyperlegible"/>
              </a:rPr>
              <a:t>Dựa vào tranh ảnh và tư liệu SGK để tìm hiểu về đời sống tinh thần của người nguyên thủy trên đất nước Việt Nam</a:t>
            </a:r>
            <a:endParaRPr lang="en-US" sz="2667" dirty="0">
              <a:solidFill>
                <a:schemeClr val="dk1"/>
              </a:solidFill>
              <a:latin typeface="Helvetica Neue" panose="02000403000000020004" pitchFamily="2" charset="0"/>
              <a:ea typeface="Atkinson Hyperlegible"/>
              <a:cs typeface="Atkinson Hyperlegible"/>
              <a:sym typeface="Atkinson Hyperlegible"/>
            </a:endParaRPr>
          </a:p>
        </p:txBody>
      </p:sp>
      <p:grpSp>
        <p:nvGrpSpPr>
          <p:cNvPr id="3613" name="Google Shape;3613;p64"/>
          <p:cNvGrpSpPr/>
          <p:nvPr/>
        </p:nvGrpSpPr>
        <p:grpSpPr>
          <a:xfrm>
            <a:off x="168154" y="3272075"/>
            <a:ext cx="2771029" cy="3434159"/>
            <a:chOff x="193753" y="2454056"/>
            <a:chExt cx="2078272" cy="2575619"/>
          </a:xfrm>
        </p:grpSpPr>
        <p:sp>
          <p:nvSpPr>
            <p:cNvPr id="3614" name="Google Shape;3614;p64"/>
            <p:cNvSpPr/>
            <p:nvPr/>
          </p:nvSpPr>
          <p:spPr>
            <a:xfrm flipH="1">
              <a:off x="193753" y="4280278"/>
              <a:ext cx="623615" cy="571142"/>
            </a:xfrm>
            <a:custGeom>
              <a:avLst/>
              <a:gdLst/>
              <a:ahLst/>
              <a:cxnLst/>
              <a:rect l="l" t="t" r="r" b="b"/>
              <a:pathLst>
                <a:path w="7713" h="7064" extrusionOk="0">
                  <a:moveTo>
                    <a:pt x="1307" y="0"/>
                  </a:moveTo>
                  <a:cubicBezTo>
                    <a:pt x="591" y="0"/>
                    <a:pt x="0" y="604"/>
                    <a:pt x="33" y="1348"/>
                  </a:cubicBezTo>
                  <a:lnTo>
                    <a:pt x="176" y="3717"/>
                  </a:lnTo>
                  <a:cubicBezTo>
                    <a:pt x="188" y="3884"/>
                    <a:pt x="224" y="4063"/>
                    <a:pt x="307" y="4217"/>
                  </a:cubicBezTo>
                  <a:lnTo>
                    <a:pt x="1378" y="6325"/>
                  </a:lnTo>
                  <a:cubicBezTo>
                    <a:pt x="1593" y="6753"/>
                    <a:pt x="2033" y="7027"/>
                    <a:pt x="2510" y="7027"/>
                  </a:cubicBezTo>
                  <a:lnTo>
                    <a:pt x="6260" y="7063"/>
                  </a:lnTo>
                  <a:cubicBezTo>
                    <a:pt x="6268" y="7063"/>
                    <a:pt x="6275" y="7063"/>
                    <a:pt x="6283" y="7063"/>
                  </a:cubicBezTo>
                  <a:cubicBezTo>
                    <a:pt x="6963" y="7063"/>
                    <a:pt x="7511" y="6532"/>
                    <a:pt x="7546" y="5849"/>
                  </a:cubicBezTo>
                  <a:lnTo>
                    <a:pt x="7689" y="3253"/>
                  </a:lnTo>
                  <a:cubicBezTo>
                    <a:pt x="7713" y="2836"/>
                    <a:pt x="7534" y="2443"/>
                    <a:pt x="7212" y="2193"/>
                  </a:cubicBezTo>
                  <a:cubicBezTo>
                    <a:pt x="6534" y="1634"/>
                    <a:pt x="5355" y="705"/>
                    <a:pt x="5141" y="622"/>
                  </a:cubicBezTo>
                  <a:cubicBezTo>
                    <a:pt x="4938" y="538"/>
                    <a:pt x="2962" y="229"/>
                    <a:pt x="1497" y="15"/>
                  </a:cubicBezTo>
                  <a:cubicBezTo>
                    <a:pt x="1433" y="5"/>
                    <a:pt x="1369" y="0"/>
                    <a:pt x="1307"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3615" name="Google Shape;3615;p64"/>
            <p:cNvSpPr/>
            <p:nvPr/>
          </p:nvSpPr>
          <p:spPr>
            <a:xfrm flipH="1">
              <a:off x="381492" y="4284483"/>
              <a:ext cx="774001" cy="565968"/>
            </a:xfrm>
            <a:custGeom>
              <a:avLst/>
              <a:gdLst/>
              <a:ahLst/>
              <a:cxnLst/>
              <a:rect l="l" t="t" r="r" b="b"/>
              <a:pathLst>
                <a:path w="9573" h="7000" extrusionOk="0">
                  <a:moveTo>
                    <a:pt x="5089" y="0"/>
                  </a:moveTo>
                  <a:cubicBezTo>
                    <a:pt x="5030" y="0"/>
                    <a:pt x="4973" y="4"/>
                    <a:pt x="4917" y="10"/>
                  </a:cubicBezTo>
                  <a:cubicBezTo>
                    <a:pt x="4453" y="70"/>
                    <a:pt x="3894" y="463"/>
                    <a:pt x="3536" y="736"/>
                  </a:cubicBezTo>
                  <a:cubicBezTo>
                    <a:pt x="3167" y="1034"/>
                    <a:pt x="2977" y="1629"/>
                    <a:pt x="2584" y="1844"/>
                  </a:cubicBezTo>
                  <a:cubicBezTo>
                    <a:pt x="2493" y="1892"/>
                    <a:pt x="2391" y="1909"/>
                    <a:pt x="2283" y="1909"/>
                  </a:cubicBezTo>
                  <a:cubicBezTo>
                    <a:pt x="2069" y="1909"/>
                    <a:pt x="1833" y="1845"/>
                    <a:pt x="1630" y="1845"/>
                  </a:cubicBezTo>
                  <a:cubicBezTo>
                    <a:pt x="1585" y="1845"/>
                    <a:pt x="1542" y="1848"/>
                    <a:pt x="1500" y="1856"/>
                  </a:cubicBezTo>
                  <a:cubicBezTo>
                    <a:pt x="0" y="2165"/>
                    <a:pt x="357" y="3665"/>
                    <a:pt x="417" y="4773"/>
                  </a:cubicBezTo>
                  <a:cubicBezTo>
                    <a:pt x="476" y="5677"/>
                    <a:pt x="560" y="6951"/>
                    <a:pt x="1762" y="6963"/>
                  </a:cubicBezTo>
                  <a:cubicBezTo>
                    <a:pt x="1762" y="6963"/>
                    <a:pt x="8239" y="6999"/>
                    <a:pt x="8239" y="6999"/>
                  </a:cubicBezTo>
                  <a:cubicBezTo>
                    <a:pt x="8918" y="6999"/>
                    <a:pt x="9489" y="6463"/>
                    <a:pt x="9525" y="5785"/>
                  </a:cubicBezTo>
                  <a:lnTo>
                    <a:pt x="9561" y="5023"/>
                  </a:lnTo>
                  <a:cubicBezTo>
                    <a:pt x="9573" y="4713"/>
                    <a:pt x="8418" y="1629"/>
                    <a:pt x="7930" y="1248"/>
                  </a:cubicBezTo>
                  <a:cubicBezTo>
                    <a:pt x="7293" y="734"/>
                    <a:pt x="5985" y="0"/>
                    <a:pt x="5089"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616" name="Google Shape;3616;p64"/>
            <p:cNvSpPr/>
            <p:nvPr/>
          </p:nvSpPr>
          <p:spPr>
            <a:xfrm flipH="1">
              <a:off x="783894" y="4078813"/>
              <a:ext cx="834640" cy="784754"/>
            </a:xfrm>
            <a:custGeom>
              <a:avLst/>
              <a:gdLst/>
              <a:ahLst/>
              <a:cxnLst/>
              <a:rect l="l" t="t" r="r" b="b"/>
              <a:pathLst>
                <a:path w="10323" h="9706" extrusionOk="0">
                  <a:moveTo>
                    <a:pt x="0" y="0"/>
                  </a:moveTo>
                  <a:cubicBezTo>
                    <a:pt x="12" y="120"/>
                    <a:pt x="334" y="5572"/>
                    <a:pt x="334" y="5572"/>
                  </a:cubicBezTo>
                  <a:lnTo>
                    <a:pt x="2382" y="9609"/>
                  </a:lnTo>
                  <a:cubicBezTo>
                    <a:pt x="3334" y="9621"/>
                    <a:pt x="4275" y="9621"/>
                    <a:pt x="5227" y="9632"/>
                  </a:cubicBezTo>
                  <a:cubicBezTo>
                    <a:pt x="6261" y="9643"/>
                    <a:pt x="7315" y="9705"/>
                    <a:pt x="8333" y="9705"/>
                  </a:cubicBezTo>
                  <a:cubicBezTo>
                    <a:pt x="8417" y="9705"/>
                    <a:pt x="8501" y="9705"/>
                    <a:pt x="8585" y="9704"/>
                  </a:cubicBezTo>
                  <a:cubicBezTo>
                    <a:pt x="9073" y="9704"/>
                    <a:pt x="9406" y="9561"/>
                    <a:pt x="9632" y="9335"/>
                  </a:cubicBezTo>
                  <a:cubicBezTo>
                    <a:pt x="10073" y="8882"/>
                    <a:pt x="10097" y="8085"/>
                    <a:pt x="10133" y="7335"/>
                  </a:cubicBezTo>
                  <a:cubicBezTo>
                    <a:pt x="10180" y="6513"/>
                    <a:pt x="10216" y="5703"/>
                    <a:pt x="10263" y="4882"/>
                  </a:cubicBezTo>
                  <a:cubicBezTo>
                    <a:pt x="10323" y="3751"/>
                    <a:pt x="9609" y="3394"/>
                    <a:pt x="8704" y="2810"/>
                  </a:cubicBezTo>
                  <a:cubicBezTo>
                    <a:pt x="8394" y="2620"/>
                    <a:pt x="8037" y="2477"/>
                    <a:pt x="7799" y="2215"/>
                  </a:cubicBezTo>
                  <a:cubicBezTo>
                    <a:pt x="7430" y="1798"/>
                    <a:pt x="7382" y="1322"/>
                    <a:pt x="6834" y="1084"/>
                  </a:cubicBezTo>
                  <a:cubicBezTo>
                    <a:pt x="6644" y="1012"/>
                    <a:pt x="6394" y="1000"/>
                    <a:pt x="6192" y="965"/>
                  </a:cubicBezTo>
                  <a:cubicBezTo>
                    <a:pt x="5406" y="810"/>
                    <a:pt x="4608" y="691"/>
                    <a:pt x="3810" y="572"/>
                  </a:cubicBezTo>
                  <a:cubicBezTo>
                    <a:pt x="3536" y="536"/>
                    <a:pt x="12" y="119"/>
                    <a:pt x="0"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3617" name="Google Shape;3617;p64"/>
            <p:cNvSpPr/>
            <p:nvPr/>
          </p:nvSpPr>
          <p:spPr>
            <a:xfrm flipH="1">
              <a:off x="1033162" y="4078328"/>
              <a:ext cx="995456" cy="780307"/>
            </a:xfrm>
            <a:custGeom>
              <a:avLst/>
              <a:gdLst/>
              <a:ahLst/>
              <a:cxnLst/>
              <a:rect l="l" t="t" r="r" b="b"/>
              <a:pathLst>
                <a:path w="12312" h="9651" extrusionOk="0">
                  <a:moveTo>
                    <a:pt x="5010" y="1"/>
                  </a:moveTo>
                  <a:cubicBezTo>
                    <a:pt x="4417" y="1"/>
                    <a:pt x="3134" y="1366"/>
                    <a:pt x="2882" y="1745"/>
                  </a:cubicBezTo>
                  <a:cubicBezTo>
                    <a:pt x="2643" y="2090"/>
                    <a:pt x="2643" y="2530"/>
                    <a:pt x="2370" y="2876"/>
                  </a:cubicBezTo>
                  <a:cubicBezTo>
                    <a:pt x="1798" y="3626"/>
                    <a:pt x="1262" y="3995"/>
                    <a:pt x="1048" y="4983"/>
                  </a:cubicBezTo>
                  <a:cubicBezTo>
                    <a:pt x="929" y="5567"/>
                    <a:pt x="881" y="6186"/>
                    <a:pt x="703" y="6745"/>
                  </a:cubicBezTo>
                  <a:cubicBezTo>
                    <a:pt x="500" y="7388"/>
                    <a:pt x="0" y="7983"/>
                    <a:pt x="179" y="8698"/>
                  </a:cubicBezTo>
                  <a:cubicBezTo>
                    <a:pt x="250" y="8996"/>
                    <a:pt x="405" y="9174"/>
                    <a:pt x="607" y="9293"/>
                  </a:cubicBezTo>
                  <a:cubicBezTo>
                    <a:pt x="910" y="9471"/>
                    <a:pt x="1253" y="9499"/>
                    <a:pt x="1602" y="9499"/>
                  </a:cubicBezTo>
                  <a:cubicBezTo>
                    <a:pt x="1766" y="9499"/>
                    <a:pt x="1932" y="9493"/>
                    <a:pt x="2095" y="9493"/>
                  </a:cubicBezTo>
                  <a:cubicBezTo>
                    <a:pt x="2212" y="9493"/>
                    <a:pt x="2328" y="9496"/>
                    <a:pt x="2441" y="9507"/>
                  </a:cubicBezTo>
                  <a:cubicBezTo>
                    <a:pt x="3405" y="9610"/>
                    <a:pt x="4368" y="9630"/>
                    <a:pt x="5330" y="9630"/>
                  </a:cubicBezTo>
                  <a:cubicBezTo>
                    <a:pt x="5923" y="9630"/>
                    <a:pt x="6515" y="9622"/>
                    <a:pt x="7107" y="9622"/>
                  </a:cubicBezTo>
                  <a:cubicBezTo>
                    <a:pt x="7333" y="9622"/>
                    <a:pt x="7560" y="9624"/>
                    <a:pt x="7787" y="9627"/>
                  </a:cubicBezTo>
                  <a:cubicBezTo>
                    <a:pt x="9239" y="9650"/>
                    <a:pt x="10704" y="9650"/>
                    <a:pt x="12157" y="9650"/>
                  </a:cubicBezTo>
                  <a:cubicBezTo>
                    <a:pt x="12157" y="9650"/>
                    <a:pt x="12264" y="7460"/>
                    <a:pt x="12287" y="7031"/>
                  </a:cubicBezTo>
                  <a:cubicBezTo>
                    <a:pt x="12311" y="6602"/>
                    <a:pt x="10775" y="2530"/>
                    <a:pt x="10121" y="2007"/>
                  </a:cubicBezTo>
                  <a:cubicBezTo>
                    <a:pt x="9466" y="1495"/>
                    <a:pt x="5751" y="137"/>
                    <a:pt x="5072" y="6"/>
                  </a:cubicBezTo>
                  <a:cubicBezTo>
                    <a:pt x="5052" y="3"/>
                    <a:pt x="5032" y="1"/>
                    <a:pt x="5010"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618" name="Google Shape;3618;p64"/>
            <p:cNvSpPr/>
            <p:nvPr/>
          </p:nvSpPr>
          <p:spPr>
            <a:xfrm flipH="1">
              <a:off x="987983" y="2807684"/>
              <a:ext cx="279904" cy="303563"/>
            </a:xfrm>
            <a:custGeom>
              <a:avLst/>
              <a:gdLst/>
              <a:ahLst/>
              <a:cxnLst/>
              <a:rect l="l" t="t" r="r" b="b"/>
              <a:pathLst>
                <a:path w="3561" h="3862" extrusionOk="0">
                  <a:moveTo>
                    <a:pt x="2921" y="0"/>
                  </a:moveTo>
                  <a:cubicBezTo>
                    <a:pt x="2803" y="0"/>
                    <a:pt x="2605" y="150"/>
                    <a:pt x="2370" y="407"/>
                  </a:cubicBezTo>
                  <a:cubicBezTo>
                    <a:pt x="1870" y="943"/>
                    <a:pt x="1572" y="1633"/>
                    <a:pt x="1096" y="2193"/>
                  </a:cubicBezTo>
                  <a:cubicBezTo>
                    <a:pt x="846" y="2490"/>
                    <a:pt x="1" y="3121"/>
                    <a:pt x="203" y="3586"/>
                  </a:cubicBezTo>
                  <a:cubicBezTo>
                    <a:pt x="307" y="3818"/>
                    <a:pt x="611" y="3862"/>
                    <a:pt x="890" y="3862"/>
                  </a:cubicBezTo>
                  <a:cubicBezTo>
                    <a:pt x="1025" y="3862"/>
                    <a:pt x="1154" y="3852"/>
                    <a:pt x="1251" y="3848"/>
                  </a:cubicBezTo>
                  <a:cubicBezTo>
                    <a:pt x="1382" y="3836"/>
                    <a:pt x="3561" y="3645"/>
                    <a:pt x="3358" y="3336"/>
                  </a:cubicBezTo>
                  <a:cubicBezTo>
                    <a:pt x="3037" y="2871"/>
                    <a:pt x="2823" y="2455"/>
                    <a:pt x="2799" y="1871"/>
                  </a:cubicBezTo>
                  <a:cubicBezTo>
                    <a:pt x="2787" y="1395"/>
                    <a:pt x="2823" y="1050"/>
                    <a:pt x="2954" y="633"/>
                  </a:cubicBezTo>
                  <a:cubicBezTo>
                    <a:pt x="3086" y="191"/>
                    <a:pt x="3055" y="0"/>
                    <a:pt x="2921" y="0"/>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3619" name="Google Shape;3619;p64"/>
            <p:cNvSpPr/>
            <p:nvPr/>
          </p:nvSpPr>
          <p:spPr>
            <a:xfrm flipH="1">
              <a:off x="1335162" y="3873757"/>
              <a:ext cx="936863" cy="1081649"/>
            </a:xfrm>
            <a:custGeom>
              <a:avLst/>
              <a:gdLst/>
              <a:ahLst/>
              <a:cxnLst/>
              <a:rect l="l" t="t" r="r" b="b"/>
              <a:pathLst>
                <a:path w="11919" h="13761" extrusionOk="0">
                  <a:moveTo>
                    <a:pt x="10085" y="0"/>
                  </a:moveTo>
                  <a:cubicBezTo>
                    <a:pt x="10085" y="0"/>
                    <a:pt x="3560" y="810"/>
                    <a:pt x="3179" y="2893"/>
                  </a:cubicBezTo>
                  <a:cubicBezTo>
                    <a:pt x="2846" y="4882"/>
                    <a:pt x="2513" y="6870"/>
                    <a:pt x="2167" y="8870"/>
                  </a:cubicBezTo>
                  <a:cubicBezTo>
                    <a:pt x="2024" y="9751"/>
                    <a:pt x="1917" y="10644"/>
                    <a:pt x="1560" y="11478"/>
                  </a:cubicBezTo>
                  <a:cubicBezTo>
                    <a:pt x="1393" y="11859"/>
                    <a:pt x="1262" y="12264"/>
                    <a:pt x="1012" y="12597"/>
                  </a:cubicBezTo>
                  <a:cubicBezTo>
                    <a:pt x="810" y="12895"/>
                    <a:pt x="500" y="13073"/>
                    <a:pt x="262" y="13323"/>
                  </a:cubicBezTo>
                  <a:cubicBezTo>
                    <a:pt x="0" y="13609"/>
                    <a:pt x="191" y="13716"/>
                    <a:pt x="536" y="13752"/>
                  </a:cubicBezTo>
                  <a:cubicBezTo>
                    <a:pt x="588" y="13758"/>
                    <a:pt x="639" y="13760"/>
                    <a:pt x="689" y="13760"/>
                  </a:cubicBezTo>
                  <a:cubicBezTo>
                    <a:pt x="1256" y="13760"/>
                    <a:pt x="1697" y="13406"/>
                    <a:pt x="2167" y="13133"/>
                  </a:cubicBezTo>
                  <a:cubicBezTo>
                    <a:pt x="2501" y="12942"/>
                    <a:pt x="3203" y="13026"/>
                    <a:pt x="3382" y="12645"/>
                  </a:cubicBezTo>
                  <a:cubicBezTo>
                    <a:pt x="3513" y="12359"/>
                    <a:pt x="3251" y="11918"/>
                    <a:pt x="3191" y="11644"/>
                  </a:cubicBezTo>
                  <a:cubicBezTo>
                    <a:pt x="3048" y="11013"/>
                    <a:pt x="3441" y="10490"/>
                    <a:pt x="3691" y="9954"/>
                  </a:cubicBezTo>
                  <a:cubicBezTo>
                    <a:pt x="4013" y="9263"/>
                    <a:pt x="4215" y="8537"/>
                    <a:pt x="4620" y="7882"/>
                  </a:cubicBezTo>
                  <a:cubicBezTo>
                    <a:pt x="5049" y="7203"/>
                    <a:pt x="5430" y="6513"/>
                    <a:pt x="5489" y="5679"/>
                  </a:cubicBezTo>
                  <a:cubicBezTo>
                    <a:pt x="5525" y="5120"/>
                    <a:pt x="5453" y="4417"/>
                    <a:pt x="6001" y="4060"/>
                  </a:cubicBezTo>
                  <a:cubicBezTo>
                    <a:pt x="6521" y="3717"/>
                    <a:pt x="7207" y="3692"/>
                    <a:pt x="7834" y="3692"/>
                  </a:cubicBezTo>
                  <a:cubicBezTo>
                    <a:pt x="7941" y="3692"/>
                    <a:pt x="8047" y="3692"/>
                    <a:pt x="8149" y="3692"/>
                  </a:cubicBezTo>
                  <a:cubicBezTo>
                    <a:pt x="8216" y="3692"/>
                    <a:pt x="8282" y="3692"/>
                    <a:pt x="8347" y="3691"/>
                  </a:cubicBezTo>
                  <a:cubicBezTo>
                    <a:pt x="8355" y="3691"/>
                    <a:pt x="8365" y="3691"/>
                    <a:pt x="8374" y="3691"/>
                  </a:cubicBezTo>
                  <a:cubicBezTo>
                    <a:pt x="8766" y="3691"/>
                    <a:pt x="9557" y="3817"/>
                    <a:pt x="10280" y="3817"/>
                  </a:cubicBezTo>
                  <a:cubicBezTo>
                    <a:pt x="10945" y="3817"/>
                    <a:pt x="11554" y="3710"/>
                    <a:pt x="11740" y="3298"/>
                  </a:cubicBezTo>
                  <a:cubicBezTo>
                    <a:pt x="11919" y="2905"/>
                    <a:pt x="11561" y="1762"/>
                    <a:pt x="11430" y="1357"/>
                  </a:cubicBezTo>
                  <a:cubicBezTo>
                    <a:pt x="11216" y="715"/>
                    <a:pt x="10823" y="60"/>
                    <a:pt x="10085" y="0"/>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3620" name="Google Shape;3620;p64"/>
            <p:cNvSpPr/>
            <p:nvPr/>
          </p:nvSpPr>
          <p:spPr>
            <a:xfrm flipH="1">
              <a:off x="989865" y="3876341"/>
              <a:ext cx="795615" cy="1153334"/>
            </a:xfrm>
            <a:custGeom>
              <a:avLst/>
              <a:gdLst/>
              <a:ahLst/>
              <a:cxnLst/>
              <a:rect l="l" t="t" r="r" b="b"/>
              <a:pathLst>
                <a:path w="10122" h="14673" extrusionOk="0">
                  <a:moveTo>
                    <a:pt x="6962" y="1"/>
                  </a:moveTo>
                  <a:cubicBezTo>
                    <a:pt x="6709" y="1"/>
                    <a:pt x="6437" y="22"/>
                    <a:pt x="6145" y="68"/>
                  </a:cubicBezTo>
                  <a:lnTo>
                    <a:pt x="6074" y="32"/>
                  </a:lnTo>
                  <a:cubicBezTo>
                    <a:pt x="5359" y="485"/>
                    <a:pt x="4669" y="961"/>
                    <a:pt x="4002" y="1461"/>
                  </a:cubicBezTo>
                  <a:cubicBezTo>
                    <a:pt x="3062" y="2163"/>
                    <a:pt x="2192" y="2723"/>
                    <a:pt x="2002" y="3949"/>
                  </a:cubicBezTo>
                  <a:cubicBezTo>
                    <a:pt x="1847" y="4890"/>
                    <a:pt x="1823" y="5831"/>
                    <a:pt x="1788" y="6783"/>
                  </a:cubicBezTo>
                  <a:cubicBezTo>
                    <a:pt x="1752" y="7950"/>
                    <a:pt x="1740" y="9105"/>
                    <a:pt x="1716" y="10260"/>
                  </a:cubicBezTo>
                  <a:cubicBezTo>
                    <a:pt x="1680" y="11807"/>
                    <a:pt x="1133" y="12843"/>
                    <a:pt x="299" y="14093"/>
                  </a:cubicBezTo>
                  <a:cubicBezTo>
                    <a:pt x="0" y="14530"/>
                    <a:pt x="212" y="14673"/>
                    <a:pt x="555" y="14673"/>
                  </a:cubicBezTo>
                  <a:cubicBezTo>
                    <a:pt x="923" y="14673"/>
                    <a:pt x="1441" y="14509"/>
                    <a:pt x="1645" y="14367"/>
                  </a:cubicBezTo>
                  <a:cubicBezTo>
                    <a:pt x="1919" y="14177"/>
                    <a:pt x="2026" y="13986"/>
                    <a:pt x="2323" y="13820"/>
                  </a:cubicBezTo>
                  <a:cubicBezTo>
                    <a:pt x="2895" y="13498"/>
                    <a:pt x="3264" y="13367"/>
                    <a:pt x="3300" y="12653"/>
                  </a:cubicBezTo>
                  <a:cubicBezTo>
                    <a:pt x="3335" y="12010"/>
                    <a:pt x="3169" y="11367"/>
                    <a:pt x="3323" y="10712"/>
                  </a:cubicBezTo>
                  <a:cubicBezTo>
                    <a:pt x="3514" y="9855"/>
                    <a:pt x="3847" y="8998"/>
                    <a:pt x="4074" y="8152"/>
                  </a:cubicBezTo>
                  <a:cubicBezTo>
                    <a:pt x="4347" y="7188"/>
                    <a:pt x="4478" y="6366"/>
                    <a:pt x="4335" y="5342"/>
                  </a:cubicBezTo>
                  <a:cubicBezTo>
                    <a:pt x="4133" y="4045"/>
                    <a:pt x="5490" y="4033"/>
                    <a:pt x="6407" y="3747"/>
                  </a:cubicBezTo>
                  <a:cubicBezTo>
                    <a:pt x="7598" y="3378"/>
                    <a:pt x="9241" y="2985"/>
                    <a:pt x="10122" y="2032"/>
                  </a:cubicBezTo>
                  <a:cubicBezTo>
                    <a:pt x="10122" y="2032"/>
                    <a:pt x="9455" y="1"/>
                    <a:pt x="6962"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3621" name="Google Shape;3621;p64"/>
            <p:cNvSpPr/>
            <p:nvPr/>
          </p:nvSpPr>
          <p:spPr>
            <a:xfrm flipH="1">
              <a:off x="912127" y="3644555"/>
              <a:ext cx="940636" cy="550846"/>
            </a:xfrm>
            <a:custGeom>
              <a:avLst/>
              <a:gdLst/>
              <a:ahLst/>
              <a:cxnLst/>
              <a:rect l="l" t="t" r="r" b="b"/>
              <a:pathLst>
                <a:path w="11967" h="7008" extrusionOk="0">
                  <a:moveTo>
                    <a:pt x="6642" y="1"/>
                  </a:moveTo>
                  <a:cubicBezTo>
                    <a:pt x="5830" y="1"/>
                    <a:pt x="4983" y="246"/>
                    <a:pt x="4691" y="1035"/>
                  </a:cubicBezTo>
                  <a:cubicBezTo>
                    <a:pt x="4608" y="1261"/>
                    <a:pt x="4525" y="1428"/>
                    <a:pt x="4418" y="1559"/>
                  </a:cubicBezTo>
                  <a:cubicBezTo>
                    <a:pt x="4251" y="1749"/>
                    <a:pt x="4037" y="1857"/>
                    <a:pt x="3667" y="1976"/>
                  </a:cubicBezTo>
                  <a:cubicBezTo>
                    <a:pt x="3025" y="2190"/>
                    <a:pt x="2358" y="2309"/>
                    <a:pt x="1727" y="2523"/>
                  </a:cubicBezTo>
                  <a:cubicBezTo>
                    <a:pt x="1298" y="2666"/>
                    <a:pt x="774" y="3011"/>
                    <a:pt x="489" y="3357"/>
                  </a:cubicBezTo>
                  <a:cubicBezTo>
                    <a:pt x="0" y="3964"/>
                    <a:pt x="893" y="4226"/>
                    <a:pt x="1370" y="4333"/>
                  </a:cubicBezTo>
                  <a:cubicBezTo>
                    <a:pt x="1762" y="4416"/>
                    <a:pt x="2120" y="4297"/>
                    <a:pt x="2429" y="4607"/>
                  </a:cubicBezTo>
                  <a:cubicBezTo>
                    <a:pt x="2691" y="4881"/>
                    <a:pt x="2608" y="5059"/>
                    <a:pt x="3072" y="5059"/>
                  </a:cubicBezTo>
                  <a:cubicBezTo>
                    <a:pt x="3091" y="5060"/>
                    <a:pt x="3109" y="5060"/>
                    <a:pt x="3127" y="5060"/>
                  </a:cubicBezTo>
                  <a:cubicBezTo>
                    <a:pt x="3421" y="5060"/>
                    <a:pt x="3693" y="4996"/>
                    <a:pt x="3977" y="4996"/>
                  </a:cubicBezTo>
                  <a:cubicBezTo>
                    <a:pt x="4074" y="4996"/>
                    <a:pt x="4173" y="5003"/>
                    <a:pt x="4275" y="5024"/>
                  </a:cubicBezTo>
                  <a:cubicBezTo>
                    <a:pt x="4727" y="5119"/>
                    <a:pt x="4810" y="5309"/>
                    <a:pt x="5037" y="5678"/>
                  </a:cubicBezTo>
                  <a:cubicBezTo>
                    <a:pt x="5263" y="6051"/>
                    <a:pt x="5566" y="6135"/>
                    <a:pt x="5903" y="6135"/>
                  </a:cubicBezTo>
                  <a:cubicBezTo>
                    <a:pt x="6176" y="6135"/>
                    <a:pt x="6471" y="6080"/>
                    <a:pt x="6764" y="6080"/>
                  </a:cubicBezTo>
                  <a:cubicBezTo>
                    <a:pt x="6872" y="6080"/>
                    <a:pt x="6979" y="6087"/>
                    <a:pt x="7085" y="6107"/>
                  </a:cubicBezTo>
                  <a:cubicBezTo>
                    <a:pt x="7561" y="6202"/>
                    <a:pt x="7620" y="6429"/>
                    <a:pt x="7930" y="6726"/>
                  </a:cubicBezTo>
                  <a:cubicBezTo>
                    <a:pt x="8135" y="6922"/>
                    <a:pt x="8383" y="7008"/>
                    <a:pt x="8646" y="7008"/>
                  </a:cubicBezTo>
                  <a:cubicBezTo>
                    <a:pt x="8720" y="7008"/>
                    <a:pt x="8795" y="7001"/>
                    <a:pt x="8871" y="6988"/>
                  </a:cubicBezTo>
                  <a:cubicBezTo>
                    <a:pt x="10645" y="6643"/>
                    <a:pt x="11966" y="4964"/>
                    <a:pt x="11752" y="3142"/>
                  </a:cubicBezTo>
                  <a:cubicBezTo>
                    <a:pt x="11526" y="1345"/>
                    <a:pt x="9121" y="416"/>
                    <a:pt x="7537" y="94"/>
                  </a:cubicBezTo>
                  <a:cubicBezTo>
                    <a:pt x="7267" y="38"/>
                    <a:pt x="6957" y="1"/>
                    <a:pt x="6642"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622" name="Google Shape;3622;p64"/>
            <p:cNvSpPr/>
            <p:nvPr/>
          </p:nvSpPr>
          <p:spPr>
            <a:xfrm flipH="1">
              <a:off x="878488" y="3017079"/>
              <a:ext cx="550375" cy="508244"/>
            </a:xfrm>
            <a:custGeom>
              <a:avLst/>
              <a:gdLst/>
              <a:ahLst/>
              <a:cxnLst/>
              <a:rect l="l" t="t" r="r" b="b"/>
              <a:pathLst>
                <a:path w="7002" h="6466" extrusionOk="0">
                  <a:moveTo>
                    <a:pt x="2926" y="0"/>
                  </a:moveTo>
                  <a:cubicBezTo>
                    <a:pt x="2884" y="0"/>
                    <a:pt x="2841" y="2"/>
                    <a:pt x="2799" y="5"/>
                  </a:cubicBezTo>
                  <a:cubicBezTo>
                    <a:pt x="2638" y="23"/>
                    <a:pt x="2474" y="26"/>
                    <a:pt x="2311" y="26"/>
                  </a:cubicBezTo>
                  <a:cubicBezTo>
                    <a:pt x="2229" y="26"/>
                    <a:pt x="2147" y="25"/>
                    <a:pt x="2065" y="25"/>
                  </a:cubicBezTo>
                  <a:cubicBezTo>
                    <a:pt x="1984" y="25"/>
                    <a:pt x="1903" y="26"/>
                    <a:pt x="1823" y="29"/>
                  </a:cubicBezTo>
                  <a:cubicBezTo>
                    <a:pt x="1596" y="41"/>
                    <a:pt x="1370" y="53"/>
                    <a:pt x="1144" y="112"/>
                  </a:cubicBezTo>
                  <a:cubicBezTo>
                    <a:pt x="882" y="184"/>
                    <a:pt x="525" y="315"/>
                    <a:pt x="299" y="469"/>
                  </a:cubicBezTo>
                  <a:cubicBezTo>
                    <a:pt x="1" y="672"/>
                    <a:pt x="156" y="827"/>
                    <a:pt x="322" y="1065"/>
                  </a:cubicBezTo>
                  <a:cubicBezTo>
                    <a:pt x="596" y="1458"/>
                    <a:pt x="882" y="1839"/>
                    <a:pt x="1168" y="2220"/>
                  </a:cubicBezTo>
                  <a:cubicBezTo>
                    <a:pt x="1858" y="3148"/>
                    <a:pt x="2573" y="4089"/>
                    <a:pt x="3370" y="4934"/>
                  </a:cubicBezTo>
                  <a:cubicBezTo>
                    <a:pt x="3692" y="5268"/>
                    <a:pt x="4025" y="5625"/>
                    <a:pt x="4430" y="5875"/>
                  </a:cubicBezTo>
                  <a:cubicBezTo>
                    <a:pt x="4754" y="6082"/>
                    <a:pt x="5153" y="6466"/>
                    <a:pt x="5539" y="6466"/>
                  </a:cubicBezTo>
                  <a:cubicBezTo>
                    <a:pt x="5664" y="6466"/>
                    <a:pt x="5787" y="6426"/>
                    <a:pt x="5906" y="6327"/>
                  </a:cubicBezTo>
                  <a:cubicBezTo>
                    <a:pt x="6597" y="5744"/>
                    <a:pt x="6811" y="4315"/>
                    <a:pt x="6895" y="3470"/>
                  </a:cubicBezTo>
                  <a:cubicBezTo>
                    <a:pt x="6942" y="2946"/>
                    <a:pt x="7002" y="2315"/>
                    <a:pt x="6811" y="1815"/>
                  </a:cubicBezTo>
                  <a:cubicBezTo>
                    <a:pt x="6645" y="1362"/>
                    <a:pt x="6252" y="981"/>
                    <a:pt x="5883" y="696"/>
                  </a:cubicBezTo>
                  <a:cubicBezTo>
                    <a:pt x="5349" y="278"/>
                    <a:pt x="4430" y="52"/>
                    <a:pt x="3755" y="52"/>
                  </a:cubicBezTo>
                  <a:cubicBezTo>
                    <a:pt x="3738" y="52"/>
                    <a:pt x="3721" y="52"/>
                    <a:pt x="3704" y="53"/>
                  </a:cubicBezTo>
                  <a:cubicBezTo>
                    <a:pt x="3438" y="53"/>
                    <a:pt x="3182" y="0"/>
                    <a:pt x="2926" y="0"/>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3623" name="Google Shape;3623;p64"/>
            <p:cNvSpPr/>
            <p:nvPr/>
          </p:nvSpPr>
          <p:spPr>
            <a:xfrm flipH="1">
              <a:off x="1358589" y="3055200"/>
              <a:ext cx="477353" cy="745623"/>
            </a:xfrm>
            <a:custGeom>
              <a:avLst/>
              <a:gdLst/>
              <a:ahLst/>
              <a:cxnLst/>
              <a:rect l="l" t="t" r="r" b="b"/>
              <a:pathLst>
                <a:path w="6073" h="9486" extrusionOk="0">
                  <a:moveTo>
                    <a:pt x="5435" y="1"/>
                  </a:moveTo>
                  <a:cubicBezTo>
                    <a:pt x="5291" y="1"/>
                    <a:pt x="5137" y="68"/>
                    <a:pt x="4989" y="175"/>
                  </a:cubicBezTo>
                  <a:cubicBezTo>
                    <a:pt x="4656" y="401"/>
                    <a:pt x="4323" y="806"/>
                    <a:pt x="4144" y="973"/>
                  </a:cubicBezTo>
                  <a:cubicBezTo>
                    <a:pt x="3608" y="1485"/>
                    <a:pt x="3096" y="1996"/>
                    <a:pt x="2584" y="2532"/>
                  </a:cubicBezTo>
                  <a:cubicBezTo>
                    <a:pt x="1572" y="3580"/>
                    <a:pt x="1" y="4842"/>
                    <a:pt x="286" y="6390"/>
                  </a:cubicBezTo>
                  <a:cubicBezTo>
                    <a:pt x="501" y="7545"/>
                    <a:pt x="1382" y="8414"/>
                    <a:pt x="1834" y="9485"/>
                  </a:cubicBezTo>
                  <a:lnTo>
                    <a:pt x="3049" y="8962"/>
                  </a:lnTo>
                  <a:lnTo>
                    <a:pt x="2489" y="5652"/>
                  </a:lnTo>
                  <a:lnTo>
                    <a:pt x="5859" y="2318"/>
                  </a:lnTo>
                  <a:cubicBezTo>
                    <a:pt x="6073" y="2104"/>
                    <a:pt x="6037" y="1437"/>
                    <a:pt x="6049" y="1151"/>
                  </a:cubicBezTo>
                  <a:cubicBezTo>
                    <a:pt x="6061" y="746"/>
                    <a:pt x="6037" y="258"/>
                    <a:pt x="5620" y="44"/>
                  </a:cubicBezTo>
                  <a:cubicBezTo>
                    <a:pt x="5561" y="14"/>
                    <a:pt x="5499" y="1"/>
                    <a:pt x="5435"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3624" name="Google Shape;3624;p64"/>
            <p:cNvSpPr/>
            <p:nvPr/>
          </p:nvSpPr>
          <p:spPr>
            <a:xfrm flipH="1">
              <a:off x="889727" y="3037987"/>
              <a:ext cx="775885" cy="938985"/>
            </a:xfrm>
            <a:custGeom>
              <a:avLst/>
              <a:gdLst/>
              <a:ahLst/>
              <a:cxnLst/>
              <a:rect l="l" t="t" r="r" b="b"/>
              <a:pathLst>
                <a:path w="9871" h="11946" extrusionOk="0">
                  <a:moveTo>
                    <a:pt x="3739" y="1"/>
                  </a:moveTo>
                  <a:cubicBezTo>
                    <a:pt x="2668" y="251"/>
                    <a:pt x="2441" y="1203"/>
                    <a:pt x="2191" y="2192"/>
                  </a:cubicBezTo>
                  <a:cubicBezTo>
                    <a:pt x="2144" y="2430"/>
                    <a:pt x="2096" y="2668"/>
                    <a:pt x="2060" y="2906"/>
                  </a:cubicBezTo>
                  <a:cubicBezTo>
                    <a:pt x="1941" y="3728"/>
                    <a:pt x="1953" y="4561"/>
                    <a:pt x="2013" y="5359"/>
                  </a:cubicBezTo>
                  <a:cubicBezTo>
                    <a:pt x="2108" y="6442"/>
                    <a:pt x="2525" y="7954"/>
                    <a:pt x="1894" y="8990"/>
                  </a:cubicBezTo>
                  <a:cubicBezTo>
                    <a:pt x="1679" y="9347"/>
                    <a:pt x="1" y="9978"/>
                    <a:pt x="679" y="10669"/>
                  </a:cubicBezTo>
                  <a:cubicBezTo>
                    <a:pt x="762" y="10755"/>
                    <a:pt x="888" y="10784"/>
                    <a:pt x="1033" y="10784"/>
                  </a:cubicBezTo>
                  <a:cubicBezTo>
                    <a:pt x="1322" y="10784"/>
                    <a:pt x="1684" y="10671"/>
                    <a:pt x="1928" y="10671"/>
                  </a:cubicBezTo>
                  <a:cubicBezTo>
                    <a:pt x="1967" y="10671"/>
                    <a:pt x="2004" y="10674"/>
                    <a:pt x="2037" y="10681"/>
                  </a:cubicBezTo>
                  <a:cubicBezTo>
                    <a:pt x="2620" y="10800"/>
                    <a:pt x="3025" y="11407"/>
                    <a:pt x="3561" y="11621"/>
                  </a:cubicBezTo>
                  <a:cubicBezTo>
                    <a:pt x="3730" y="11684"/>
                    <a:pt x="3867" y="11710"/>
                    <a:pt x="3991" y="11710"/>
                  </a:cubicBezTo>
                  <a:cubicBezTo>
                    <a:pt x="4267" y="11710"/>
                    <a:pt x="4473" y="11579"/>
                    <a:pt x="4811" y="11431"/>
                  </a:cubicBezTo>
                  <a:cubicBezTo>
                    <a:pt x="5002" y="11347"/>
                    <a:pt x="5175" y="11312"/>
                    <a:pt x="5338" y="11312"/>
                  </a:cubicBezTo>
                  <a:cubicBezTo>
                    <a:pt x="6023" y="11312"/>
                    <a:pt x="6507" y="11924"/>
                    <a:pt x="7287" y="11943"/>
                  </a:cubicBezTo>
                  <a:cubicBezTo>
                    <a:pt x="7502" y="11943"/>
                    <a:pt x="7692" y="11860"/>
                    <a:pt x="7871" y="11848"/>
                  </a:cubicBezTo>
                  <a:cubicBezTo>
                    <a:pt x="7990" y="11848"/>
                    <a:pt x="8296" y="11946"/>
                    <a:pt x="8413" y="11946"/>
                  </a:cubicBezTo>
                  <a:cubicBezTo>
                    <a:pt x="8425" y="11946"/>
                    <a:pt x="8435" y="11945"/>
                    <a:pt x="8442" y="11943"/>
                  </a:cubicBezTo>
                  <a:cubicBezTo>
                    <a:pt x="9026" y="11800"/>
                    <a:pt x="8787" y="10990"/>
                    <a:pt x="8835" y="10586"/>
                  </a:cubicBezTo>
                  <a:cubicBezTo>
                    <a:pt x="8895" y="9955"/>
                    <a:pt x="9192" y="9335"/>
                    <a:pt x="9264" y="8692"/>
                  </a:cubicBezTo>
                  <a:cubicBezTo>
                    <a:pt x="9383" y="7657"/>
                    <a:pt x="9764" y="5823"/>
                    <a:pt x="9871" y="4775"/>
                  </a:cubicBezTo>
                  <a:cubicBezTo>
                    <a:pt x="5597" y="3656"/>
                    <a:pt x="4061" y="1120"/>
                    <a:pt x="3739"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625" name="Google Shape;3625;p64"/>
            <p:cNvSpPr/>
            <p:nvPr/>
          </p:nvSpPr>
          <p:spPr>
            <a:xfrm flipH="1">
              <a:off x="854120" y="3123505"/>
              <a:ext cx="714182" cy="855274"/>
            </a:xfrm>
            <a:custGeom>
              <a:avLst/>
              <a:gdLst/>
              <a:ahLst/>
              <a:cxnLst/>
              <a:rect l="l" t="t" r="r" b="b"/>
              <a:pathLst>
                <a:path w="9086" h="10881" extrusionOk="0">
                  <a:moveTo>
                    <a:pt x="7610" y="0"/>
                  </a:moveTo>
                  <a:cubicBezTo>
                    <a:pt x="7222" y="0"/>
                    <a:pt x="6836" y="101"/>
                    <a:pt x="6621" y="294"/>
                  </a:cubicBezTo>
                  <a:cubicBezTo>
                    <a:pt x="6156" y="699"/>
                    <a:pt x="6061" y="1782"/>
                    <a:pt x="6037" y="2342"/>
                  </a:cubicBezTo>
                  <a:cubicBezTo>
                    <a:pt x="5990" y="3175"/>
                    <a:pt x="6109" y="4044"/>
                    <a:pt x="6025" y="4699"/>
                  </a:cubicBezTo>
                  <a:cubicBezTo>
                    <a:pt x="5966" y="5259"/>
                    <a:pt x="6037" y="6271"/>
                    <a:pt x="5561" y="6581"/>
                  </a:cubicBezTo>
                  <a:cubicBezTo>
                    <a:pt x="5097" y="6902"/>
                    <a:pt x="4537" y="7057"/>
                    <a:pt x="4001" y="7259"/>
                  </a:cubicBezTo>
                  <a:cubicBezTo>
                    <a:pt x="3537" y="7426"/>
                    <a:pt x="3096" y="7676"/>
                    <a:pt x="2632" y="7854"/>
                  </a:cubicBezTo>
                  <a:cubicBezTo>
                    <a:pt x="2334" y="7854"/>
                    <a:pt x="2001" y="8045"/>
                    <a:pt x="1727" y="8152"/>
                  </a:cubicBezTo>
                  <a:cubicBezTo>
                    <a:pt x="1394" y="8283"/>
                    <a:pt x="1049" y="8450"/>
                    <a:pt x="775" y="8676"/>
                  </a:cubicBezTo>
                  <a:cubicBezTo>
                    <a:pt x="632" y="8795"/>
                    <a:pt x="513" y="8914"/>
                    <a:pt x="406" y="9057"/>
                  </a:cubicBezTo>
                  <a:cubicBezTo>
                    <a:pt x="251" y="9271"/>
                    <a:pt x="191" y="9545"/>
                    <a:pt x="108" y="9783"/>
                  </a:cubicBezTo>
                  <a:cubicBezTo>
                    <a:pt x="84" y="9819"/>
                    <a:pt x="72" y="9867"/>
                    <a:pt x="60" y="9902"/>
                  </a:cubicBezTo>
                  <a:cubicBezTo>
                    <a:pt x="37" y="9962"/>
                    <a:pt x="25" y="10021"/>
                    <a:pt x="25" y="10081"/>
                  </a:cubicBezTo>
                  <a:cubicBezTo>
                    <a:pt x="13" y="10140"/>
                    <a:pt x="1" y="10200"/>
                    <a:pt x="1" y="10260"/>
                  </a:cubicBezTo>
                  <a:cubicBezTo>
                    <a:pt x="9" y="10332"/>
                    <a:pt x="50" y="10366"/>
                    <a:pt x="104" y="10366"/>
                  </a:cubicBezTo>
                  <a:cubicBezTo>
                    <a:pt x="131" y="10366"/>
                    <a:pt x="160" y="10358"/>
                    <a:pt x="191" y="10343"/>
                  </a:cubicBezTo>
                  <a:cubicBezTo>
                    <a:pt x="215" y="10331"/>
                    <a:pt x="227" y="10307"/>
                    <a:pt x="239" y="10295"/>
                  </a:cubicBezTo>
                  <a:lnTo>
                    <a:pt x="239" y="10295"/>
                  </a:lnTo>
                  <a:cubicBezTo>
                    <a:pt x="215" y="10343"/>
                    <a:pt x="203" y="10391"/>
                    <a:pt x="179" y="10450"/>
                  </a:cubicBezTo>
                  <a:cubicBezTo>
                    <a:pt x="133" y="10566"/>
                    <a:pt x="42" y="10772"/>
                    <a:pt x="223" y="10772"/>
                  </a:cubicBezTo>
                  <a:cubicBezTo>
                    <a:pt x="228" y="10772"/>
                    <a:pt x="234" y="10772"/>
                    <a:pt x="239" y="10772"/>
                  </a:cubicBezTo>
                  <a:cubicBezTo>
                    <a:pt x="382" y="10760"/>
                    <a:pt x="513" y="10593"/>
                    <a:pt x="584" y="10438"/>
                  </a:cubicBezTo>
                  <a:lnTo>
                    <a:pt x="584" y="10438"/>
                  </a:lnTo>
                  <a:cubicBezTo>
                    <a:pt x="513" y="10605"/>
                    <a:pt x="418" y="10843"/>
                    <a:pt x="560" y="10879"/>
                  </a:cubicBezTo>
                  <a:cubicBezTo>
                    <a:pt x="567" y="10880"/>
                    <a:pt x="573" y="10880"/>
                    <a:pt x="579" y="10880"/>
                  </a:cubicBezTo>
                  <a:cubicBezTo>
                    <a:pt x="754" y="10880"/>
                    <a:pt x="967" y="10411"/>
                    <a:pt x="1025" y="10307"/>
                  </a:cubicBezTo>
                  <a:lnTo>
                    <a:pt x="1025" y="10307"/>
                  </a:lnTo>
                  <a:cubicBezTo>
                    <a:pt x="1013" y="10331"/>
                    <a:pt x="1013" y="10510"/>
                    <a:pt x="1001" y="10569"/>
                  </a:cubicBezTo>
                  <a:cubicBezTo>
                    <a:pt x="983" y="10660"/>
                    <a:pt x="985" y="10737"/>
                    <a:pt x="1045" y="10737"/>
                  </a:cubicBezTo>
                  <a:cubicBezTo>
                    <a:pt x="1064" y="10737"/>
                    <a:pt x="1089" y="10729"/>
                    <a:pt x="1120" y="10712"/>
                  </a:cubicBezTo>
                  <a:cubicBezTo>
                    <a:pt x="1215" y="10664"/>
                    <a:pt x="1275" y="10545"/>
                    <a:pt x="1322" y="10462"/>
                  </a:cubicBezTo>
                  <a:cubicBezTo>
                    <a:pt x="1418" y="10260"/>
                    <a:pt x="1442" y="10033"/>
                    <a:pt x="1549" y="9831"/>
                  </a:cubicBezTo>
                  <a:cubicBezTo>
                    <a:pt x="2049" y="9724"/>
                    <a:pt x="2585" y="9498"/>
                    <a:pt x="2918" y="9069"/>
                  </a:cubicBezTo>
                  <a:cubicBezTo>
                    <a:pt x="2942" y="9033"/>
                    <a:pt x="2966" y="9009"/>
                    <a:pt x="2977" y="8986"/>
                  </a:cubicBezTo>
                  <a:cubicBezTo>
                    <a:pt x="3787" y="8938"/>
                    <a:pt x="7073" y="8700"/>
                    <a:pt x="7692" y="7831"/>
                  </a:cubicBezTo>
                  <a:cubicBezTo>
                    <a:pt x="8228" y="7069"/>
                    <a:pt x="8585" y="5949"/>
                    <a:pt x="8740" y="5045"/>
                  </a:cubicBezTo>
                  <a:cubicBezTo>
                    <a:pt x="8871" y="4259"/>
                    <a:pt x="8942" y="3437"/>
                    <a:pt x="8978" y="2640"/>
                  </a:cubicBezTo>
                  <a:cubicBezTo>
                    <a:pt x="9014" y="1997"/>
                    <a:pt x="9085" y="901"/>
                    <a:pt x="8669" y="377"/>
                  </a:cubicBezTo>
                  <a:cubicBezTo>
                    <a:pt x="8463" y="122"/>
                    <a:pt x="8036" y="0"/>
                    <a:pt x="7610" y="0"/>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3626" name="Google Shape;3626;p64"/>
            <p:cNvSpPr/>
            <p:nvPr/>
          </p:nvSpPr>
          <p:spPr>
            <a:xfrm flipH="1">
              <a:off x="1530730" y="3734554"/>
              <a:ext cx="174183" cy="207982"/>
            </a:xfrm>
            <a:custGeom>
              <a:avLst/>
              <a:gdLst/>
              <a:ahLst/>
              <a:cxnLst/>
              <a:rect l="l" t="t" r="r" b="b"/>
              <a:pathLst>
                <a:path w="2216" h="2646" extrusionOk="0">
                  <a:moveTo>
                    <a:pt x="1137" y="1"/>
                  </a:moveTo>
                  <a:cubicBezTo>
                    <a:pt x="1109" y="1"/>
                    <a:pt x="1079" y="3"/>
                    <a:pt x="1048" y="9"/>
                  </a:cubicBezTo>
                  <a:cubicBezTo>
                    <a:pt x="572" y="104"/>
                    <a:pt x="36" y="390"/>
                    <a:pt x="12" y="914"/>
                  </a:cubicBezTo>
                  <a:cubicBezTo>
                    <a:pt x="1" y="1152"/>
                    <a:pt x="36" y="1331"/>
                    <a:pt x="155" y="1533"/>
                  </a:cubicBezTo>
                  <a:cubicBezTo>
                    <a:pt x="298" y="1795"/>
                    <a:pt x="346" y="1747"/>
                    <a:pt x="298" y="2105"/>
                  </a:cubicBezTo>
                  <a:cubicBezTo>
                    <a:pt x="276" y="2239"/>
                    <a:pt x="191" y="2646"/>
                    <a:pt x="407" y="2646"/>
                  </a:cubicBezTo>
                  <a:cubicBezTo>
                    <a:pt x="421" y="2646"/>
                    <a:pt x="436" y="2644"/>
                    <a:pt x="453" y="2640"/>
                  </a:cubicBezTo>
                  <a:cubicBezTo>
                    <a:pt x="620" y="2593"/>
                    <a:pt x="643" y="2140"/>
                    <a:pt x="667" y="2009"/>
                  </a:cubicBezTo>
                  <a:lnTo>
                    <a:pt x="667" y="2009"/>
                  </a:lnTo>
                  <a:cubicBezTo>
                    <a:pt x="667" y="2114"/>
                    <a:pt x="622" y="2534"/>
                    <a:pt x="807" y="2534"/>
                  </a:cubicBezTo>
                  <a:cubicBezTo>
                    <a:pt x="812" y="2534"/>
                    <a:pt x="817" y="2534"/>
                    <a:pt x="822" y="2533"/>
                  </a:cubicBezTo>
                  <a:cubicBezTo>
                    <a:pt x="977" y="2509"/>
                    <a:pt x="1060" y="2021"/>
                    <a:pt x="1072" y="1902"/>
                  </a:cubicBezTo>
                  <a:lnTo>
                    <a:pt x="1072" y="1902"/>
                  </a:lnTo>
                  <a:cubicBezTo>
                    <a:pt x="1060" y="2033"/>
                    <a:pt x="989" y="2343"/>
                    <a:pt x="1120" y="2426"/>
                  </a:cubicBezTo>
                  <a:cubicBezTo>
                    <a:pt x="1155" y="2453"/>
                    <a:pt x="1188" y="2464"/>
                    <a:pt x="1217" y="2464"/>
                  </a:cubicBezTo>
                  <a:cubicBezTo>
                    <a:pt x="1386" y="2464"/>
                    <a:pt x="1467" y="2089"/>
                    <a:pt x="1548" y="1997"/>
                  </a:cubicBezTo>
                  <a:lnTo>
                    <a:pt x="1548" y="1997"/>
                  </a:lnTo>
                  <a:cubicBezTo>
                    <a:pt x="1504" y="2051"/>
                    <a:pt x="1592" y="2249"/>
                    <a:pt x="1703" y="2249"/>
                  </a:cubicBezTo>
                  <a:cubicBezTo>
                    <a:pt x="1741" y="2249"/>
                    <a:pt x="1783" y="2225"/>
                    <a:pt x="1822" y="2164"/>
                  </a:cubicBezTo>
                  <a:cubicBezTo>
                    <a:pt x="1977" y="1926"/>
                    <a:pt x="2025" y="1569"/>
                    <a:pt x="2108" y="1307"/>
                  </a:cubicBezTo>
                  <a:cubicBezTo>
                    <a:pt x="2215" y="962"/>
                    <a:pt x="1965" y="878"/>
                    <a:pt x="1810" y="652"/>
                  </a:cubicBezTo>
                  <a:cubicBezTo>
                    <a:pt x="1613" y="367"/>
                    <a:pt x="1466" y="1"/>
                    <a:pt x="1137"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3627" name="Google Shape;3627;p64"/>
            <p:cNvSpPr/>
            <p:nvPr/>
          </p:nvSpPr>
          <p:spPr>
            <a:xfrm flipH="1">
              <a:off x="1050709" y="3174046"/>
              <a:ext cx="73022" cy="455501"/>
            </a:xfrm>
            <a:custGeom>
              <a:avLst/>
              <a:gdLst/>
              <a:ahLst/>
              <a:cxnLst/>
              <a:rect l="l" t="t" r="r" b="b"/>
              <a:pathLst>
                <a:path w="929" h="5795" extrusionOk="0">
                  <a:moveTo>
                    <a:pt x="867" y="0"/>
                  </a:moveTo>
                  <a:cubicBezTo>
                    <a:pt x="856" y="0"/>
                    <a:pt x="844" y="3"/>
                    <a:pt x="834" y="8"/>
                  </a:cubicBezTo>
                  <a:cubicBezTo>
                    <a:pt x="810" y="32"/>
                    <a:pt x="215" y="580"/>
                    <a:pt x="322" y="3199"/>
                  </a:cubicBezTo>
                  <a:cubicBezTo>
                    <a:pt x="417" y="5628"/>
                    <a:pt x="60" y="5699"/>
                    <a:pt x="60" y="5699"/>
                  </a:cubicBezTo>
                  <a:cubicBezTo>
                    <a:pt x="55" y="5697"/>
                    <a:pt x="51" y="5696"/>
                    <a:pt x="47" y="5696"/>
                  </a:cubicBezTo>
                  <a:cubicBezTo>
                    <a:pt x="28" y="5696"/>
                    <a:pt x="10" y="5716"/>
                    <a:pt x="0" y="5735"/>
                  </a:cubicBezTo>
                  <a:cubicBezTo>
                    <a:pt x="0" y="5771"/>
                    <a:pt x="12" y="5795"/>
                    <a:pt x="48" y="5795"/>
                  </a:cubicBezTo>
                  <a:lnTo>
                    <a:pt x="60" y="5795"/>
                  </a:lnTo>
                  <a:cubicBezTo>
                    <a:pt x="72" y="5795"/>
                    <a:pt x="107" y="5795"/>
                    <a:pt x="155" y="5759"/>
                  </a:cubicBezTo>
                  <a:cubicBezTo>
                    <a:pt x="381" y="5557"/>
                    <a:pt x="477" y="4652"/>
                    <a:pt x="417" y="3199"/>
                  </a:cubicBezTo>
                  <a:cubicBezTo>
                    <a:pt x="322" y="651"/>
                    <a:pt x="893" y="92"/>
                    <a:pt x="905" y="92"/>
                  </a:cubicBezTo>
                  <a:cubicBezTo>
                    <a:pt x="929" y="68"/>
                    <a:pt x="929" y="32"/>
                    <a:pt x="905" y="20"/>
                  </a:cubicBezTo>
                  <a:cubicBezTo>
                    <a:pt x="898" y="6"/>
                    <a:pt x="883" y="0"/>
                    <a:pt x="867"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628" name="Google Shape;3628;p64"/>
            <p:cNvSpPr/>
            <p:nvPr/>
          </p:nvSpPr>
          <p:spPr>
            <a:xfrm flipH="1">
              <a:off x="1002916" y="2522361"/>
              <a:ext cx="424060" cy="362593"/>
            </a:xfrm>
            <a:custGeom>
              <a:avLst/>
              <a:gdLst/>
              <a:ahLst/>
              <a:cxnLst/>
              <a:rect l="l" t="t" r="r" b="b"/>
              <a:pathLst>
                <a:path w="5395" h="4613" extrusionOk="0">
                  <a:moveTo>
                    <a:pt x="572" y="1429"/>
                  </a:moveTo>
                  <a:lnTo>
                    <a:pt x="572" y="1429"/>
                  </a:lnTo>
                  <a:cubicBezTo>
                    <a:pt x="555" y="1533"/>
                    <a:pt x="532" y="1604"/>
                    <a:pt x="503" y="1668"/>
                  </a:cubicBezTo>
                  <a:lnTo>
                    <a:pt x="503" y="1668"/>
                  </a:lnTo>
                  <a:lnTo>
                    <a:pt x="572" y="1429"/>
                  </a:lnTo>
                  <a:close/>
                  <a:moveTo>
                    <a:pt x="1935" y="0"/>
                  </a:moveTo>
                  <a:cubicBezTo>
                    <a:pt x="1618" y="0"/>
                    <a:pt x="1323" y="62"/>
                    <a:pt x="1084" y="215"/>
                  </a:cubicBezTo>
                  <a:cubicBezTo>
                    <a:pt x="787" y="405"/>
                    <a:pt x="513" y="798"/>
                    <a:pt x="406" y="1155"/>
                  </a:cubicBezTo>
                  <a:cubicBezTo>
                    <a:pt x="352" y="1316"/>
                    <a:pt x="251" y="1773"/>
                    <a:pt x="368" y="1926"/>
                  </a:cubicBezTo>
                  <a:lnTo>
                    <a:pt x="368" y="1926"/>
                  </a:lnTo>
                  <a:cubicBezTo>
                    <a:pt x="262" y="2105"/>
                    <a:pt x="116" y="2303"/>
                    <a:pt x="72" y="2501"/>
                  </a:cubicBezTo>
                  <a:cubicBezTo>
                    <a:pt x="1" y="2763"/>
                    <a:pt x="36" y="3072"/>
                    <a:pt x="36" y="3358"/>
                  </a:cubicBezTo>
                  <a:cubicBezTo>
                    <a:pt x="48" y="3299"/>
                    <a:pt x="60" y="3251"/>
                    <a:pt x="72" y="3191"/>
                  </a:cubicBezTo>
                  <a:cubicBezTo>
                    <a:pt x="120" y="3358"/>
                    <a:pt x="155" y="3513"/>
                    <a:pt x="203" y="3680"/>
                  </a:cubicBezTo>
                  <a:cubicBezTo>
                    <a:pt x="215" y="3668"/>
                    <a:pt x="227" y="3644"/>
                    <a:pt x="239" y="3632"/>
                  </a:cubicBezTo>
                  <a:cubicBezTo>
                    <a:pt x="322" y="3870"/>
                    <a:pt x="394" y="4001"/>
                    <a:pt x="608" y="4132"/>
                  </a:cubicBezTo>
                  <a:cubicBezTo>
                    <a:pt x="715" y="4192"/>
                    <a:pt x="834" y="4334"/>
                    <a:pt x="941" y="4382"/>
                  </a:cubicBezTo>
                  <a:cubicBezTo>
                    <a:pt x="1033" y="4431"/>
                    <a:pt x="1145" y="4445"/>
                    <a:pt x="1259" y="4445"/>
                  </a:cubicBezTo>
                  <a:cubicBezTo>
                    <a:pt x="1397" y="4445"/>
                    <a:pt x="1539" y="4424"/>
                    <a:pt x="1656" y="4418"/>
                  </a:cubicBezTo>
                  <a:cubicBezTo>
                    <a:pt x="1682" y="4416"/>
                    <a:pt x="1709" y="4416"/>
                    <a:pt x="1735" y="4416"/>
                  </a:cubicBezTo>
                  <a:cubicBezTo>
                    <a:pt x="2131" y="4416"/>
                    <a:pt x="2480" y="4573"/>
                    <a:pt x="2882" y="4584"/>
                  </a:cubicBezTo>
                  <a:cubicBezTo>
                    <a:pt x="3097" y="4584"/>
                    <a:pt x="3365" y="4613"/>
                    <a:pt x="3620" y="4613"/>
                  </a:cubicBezTo>
                  <a:cubicBezTo>
                    <a:pt x="3802" y="4613"/>
                    <a:pt x="3976" y="4598"/>
                    <a:pt x="4120" y="4549"/>
                  </a:cubicBezTo>
                  <a:cubicBezTo>
                    <a:pt x="4716" y="4323"/>
                    <a:pt x="5168" y="3846"/>
                    <a:pt x="5275" y="3215"/>
                  </a:cubicBezTo>
                  <a:cubicBezTo>
                    <a:pt x="5335" y="2834"/>
                    <a:pt x="5394" y="2382"/>
                    <a:pt x="5228" y="2037"/>
                  </a:cubicBezTo>
                  <a:cubicBezTo>
                    <a:pt x="5001" y="1548"/>
                    <a:pt x="4466" y="894"/>
                    <a:pt x="4025" y="632"/>
                  </a:cubicBezTo>
                  <a:cubicBezTo>
                    <a:pt x="3532" y="339"/>
                    <a:pt x="2677" y="0"/>
                    <a:pt x="1935"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629" name="Google Shape;3629;p64"/>
            <p:cNvSpPr/>
            <p:nvPr/>
          </p:nvSpPr>
          <p:spPr>
            <a:xfrm flipH="1">
              <a:off x="1052515" y="2552072"/>
              <a:ext cx="349152" cy="416672"/>
            </a:xfrm>
            <a:custGeom>
              <a:avLst/>
              <a:gdLst/>
              <a:ahLst/>
              <a:cxnLst/>
              <a:rect l="l" t="t" r="r" b="b"/>
              <a:pathLst>
                <a:path w="4442" h="5301" extrusionOk="0">
                  <a:moveTo>
                    <a:pt x="1928" y="1"/>
                  </a:moveTo>
                  <a:cubicBezTo>
                    <a:pt x="1767" y="1"/>
                    <a:pt x="1610" y="17"/>
                    <a:pt x="1465" y="51"/>
                  </a:cubicBezTo>
                  <a:cubicBezTo>
                    <a:pt x="976" y="170"/>
                    <a:pt x="679" y="563"/>
                    <a:pt x="429" y="980"/>
                  </a:cubicBezTo>
                  <a:cubicBezTo>
                    <a:pt x="334" y="1135"/>
                    <a:pt x="274" y="1242"/>
                    <a:pt x="274" y="1444"/>
                  </a:cubicBezTo>
                  <a:cubicBezTo>
                    <a:pt x="274" y="1623"/>
                    <a:pt x="322" y="1825"/>
                    <a:pt x="286" y="2004"/>
                  </a:cubicBezTo>
                  <a:cubicBezTo>
                    <a:pt x="203" y="2349"/>
                    <a:pt x="0" y="2635"/>
                    <a:pt x="107" y="3016"/>
                  </a:cubicBezTo>
                  <a:cubicBezTo>
                    <a:pt x="167" y="3218"/>
                    <a:pt x="250" y="3409"/>
                    <a:pt x="310" y="3611"/>
                  </a:cubicBezTo>
                  <a:cubicBezTo>
                    <a:pt x="369" y="3802"/>
                    <a:pt x="381" y="4016"/>
                    <a:pt x="429" y="4206"/>
                  </a:cubicBezTo>
                  <a:cubicBezTo>
                    <a:pt x="548" y="4707"/>
                    <a:pt x="834" y="5159"/>
                    <a:pt x="1369" y="5254"/>
                  </a:cubicBezTo>
                  <a:cubicBezTo>
                    <a:pt x="1515" y="5285"/>
                    <a:pt x="1674" y="5301"/>
                    <a:pt x="1838" y="5301"/>
                  </a:cubicBezTo>
                  <a:cubicBezTo>
                    <a:pt x="2252" y="5301"/>
                    <a:pt x="2694" y="5199"/>
                    <a:pt x="3001" y="4968"/>
                  </a:cubicBezTo>
                  <a:cubicBezTo>
                    <a:pt x="3382" y="4683"/>
                    <a:pt x="3584" y="4254"/>
                    <a:pt x="3822" y="3861"/>
                  </a:cubicBezTo>
                  <a:cubicBezTo>
                    <a:pt x="4060" y="3480"/>
                    <a:pt x="4167" y="3147"/>
                    <a:pt x="4263" y="2706"/>
                  </a:cubicBezTo>
                  <a:cubicBezTo>
                    <a:pt x="4441" y="1897"/>
                    <a:pt x="4382" y="1135"/>
                    <a:pt x="3691" y="587"/>
                  </a:cubicBezTo>
                  <a:cubicBezTo>
                    <a:pt x="3247" y="238"/>
                    <a:pt x="2549" y="1"/>
                    <a:pt x="1928"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3630" name="Google Shape;3630;p64"/>
            <p:cNvSpPr/>
            <p:nvPr/>
          </p:nvSpPr>
          <p:spPr>
            <a:xfrm flipH="1">
              <a:off x="1160200" y="2840068"/>
              <a:ext cx="206882" cy="91336"/>
            </a:xfrm>
            <a:custGeom>
              <a:avLst/>
              <a:gdLst/>
              <a:ahLst/>
              <a:cxnLst/>
              <a:rect l="l" t="t" r="r" b="b"/>
              <a:pathLst>
                <a:path w="2632" h="1162" extrusionOk="0">
                  <a:moveTo>
                    <a:pt x="1287" y="554"/>
                  </a:moveTo>
                  <a:lnTo>
                    <a:pt x="1275" y="697"/>
                  </a:lnTo>
                  <a:cubicBezTo>
                    <a:pt x="1260" y="682"/>
                    <a:pt x="1245" y="663"/>
                    <a:pt x="1233" y="647"/>
                  </a:cubicBezTo>
                  <a:lnTo>
                    <a:pt x="1233" y="647"/>
                  </a:lnTo>
                  <a:cubicBezTo>
                    <a:pt x="1254" y="624"/>
                    <a:pt x="1272" y="594"/>
                    <a:pt x="1287" y="554"/>
                  </a:cubicBezTo>
                  <a:close/>
                  <a:moveTo>
                    <a:pt x="719" y="1"/>
                  </a:moveTo>
                  <a:cubicBezTo>
                    <a:pt x="654" y="1"/>
                    <a:pt x="590" y="13"/>
                    <a:pt x="525" y="42"/>
                  </a:cubicBezTo>
                  <a:cubicBezTo>
                    <a:pt x="263" y="161"/>
                    <a:pt x="1" y="507"/>
                    <a:pt x="13" y="804"/>
                  </a:cubicBezTo>
                  <a:cubicBezTo>
                    <a:pt x="60" y="781"/>
                    <a:pt x="120" y="793"/>
                    <a:pt x="155" y="769"/>
                  </a:cubicBezTo>
                  <a:lnTo>
                    <a:pt x="155" y="769"/>
                  </a:lnTo>
                  <a:cubicBezTo>
                    <a:pt x="144" y="828"/>
                    <a:pt x="155" y="912"/>
                    <a:pt x="144" y="959"/>
                  </a:cubicBezTo>
                  <a:cubicBezTo>
                    <a:pt x="263" y="781"/>
                    <a:pt x="501" y="685"/>
                    <a:pt x="715" y="685"/>
                  </a:cubicBezTo>
                  <a:cubicBezTo>
                    <a:pt x="724" y="685"/>
                    <a:pt x="733" y="685"/>
                    <a:pt x="742" y="685"/>
                  </a:cubicBezTo>
                  <a:cubicBezTo>
                    <a:pt x="844" y="685"/>
                    <a:pt x="955" y="714"/>
                    <a:pt x="1053" y="714"/>
                  </a:cubicBezTo>
                  <a:cubicBezTo>
                    <a:pt x="1118" y="714"/>
                    <a:pt x="1178" y="700"/>
                    <a:pt x="1224" y="656"/>
                  </a:cubicBezTo>
                  <a:lnTo>
                    <a:pt x="1224" y="656"/>
                  </a:lnTo>
                  <a:cubicBezTo>
                    <a:pt x="1257" y="739"/>
                    <a:pt x="1343" y="714"/>
                    <a:pt x="1429" y="757"/>
                  </a:cubicBezTo>
                  <a:cubicBezTo>
                    <a:pt x="1537" y="804"/>
                    <a:pt x="1608" y="876"/>
                    <a:pt x="1703" y="923"/>
                  </a:cubicBezTo>
                  <a:cubicBezTo>
                    <a:pt x="1796" y="966"/>
                    <a:pt x="1949" y="1026"/>
                    <a:pt x="2074" y="1026"/>
                  </a:cubicBezTo>
                  <a:cubicBezTo>
                    <a:pt x="2158" y="1026"/>
                    <a:pt x="2230" y="1000"/>
                    <a:pt x="2263" y="923"/>
                  </a:cubicBezTo>
                  <a:cubicBezTo>
                    <a:pt x="2322" y="971"/>
                    <a:pt x="2382" y="1054"/>
                    <a:pt x="2453" y="1078"/>
                  </a:cubicBezTo>
                  <a:cubicBezTo>
                    <a:pt x="2465" y="1054"/>
                    <a:pt x="2465" y="1031"/>
                    <a:pt x="2465" y="1007"/>
                  </a:cubicBezTo>
                  <a:cubicBezTo>
                    <a:pt x="2489" y="1054"/>
                    <a:pt x="2549" y="1114"/>
                    <a:pt x="2561" y="1162"/>
                  </a:cubicBezTo>
                  <a:cubicBezTo>
                    <a:pt x="2632" y="864"/>
                    <a:pt x="2489" y="459"/>
                    <a:pt x="2239" y="281"/>
                  </a:cubicBezTo>
                  <a:cubicBezTo>
                    <a:pt x="2108" y="197"/>
                    <a:pt x="1965" y="182"/>
                    <a:pt x="1818" y="182"/>
                  </a:cubicBezTo>
                  <a:cubicBezTo>
                    <a:pt x="1736" y="182"/>
                    <a:pt x="1653" y="187"/>
                    <a:pt x="1569" y="187"/>
                  </a:cubicBezTo>
                  <a:cubicBezTo>
                    <a:pt x="1503" y="187"/>
                    <a:pt x="1436" y="184"/>
                    <a:pt x="1370" y="173"/>
                  </a:cubicBezTo>
                  <a:cubicBezTo>
                    <a:pt x="1149" y="137"/>
                    <a:pt x="936" y="1"/>
                    <a:pt x="719"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631" name="Google Shape;3631;p64"/>
            <p:cNvSpPr/>
            <p:nvPr/>
          </p:nvSpPr>
          <p:spPr>
            <a:xfrm flipH="1">
              <a:off x="1308995" y="2718864"/>
              <a:ext cx="25310" cy="54472"/>
            </a:xfrm>
            <a:custGeom>
              <a:avLst/>
              <a:gdLst/>
              <a:ahLst/>
              <a:cxnLst/>
              <a:rect l="l" t="t" r="r" b="b"/>
              <a:pathLst>
                <a:path w="322" h="693" extrusionOk="0">
                  <a:moveTo>
                    <a:pt x="183" y="0"/>
                  </a:moveTo>
                  <a:cubicBezTo>
                    <a:pt x="114" y="0"/>
                    <a:pt x="35" y="151"/>
                    <a:pt x="12" y="334"/>
                  </a:cubicBezTo>
                  <a:cubicBezTo>
                    <a:pt x="0" y="525"/>
                    <a:pt x="48" y="680"/>
                    <a:pt x="119" y="691"/>
                  </a:cubicBezTo>
                  <a:cubicBezTo>
                    <a:pt x="122" y="692"/>
                    <a:pt x="126" y="692"/>
                    <a:pt x="129" y="692"/>
                  </a:cubicBezTo>
                  <a:cubicBezTo>
                    <a:pt x="209" y="692"/>
                    <a:pt x="287" y="542"/>
                    <a:pt x="298" y="358"/>
                  </a:cubicBezTo>
                  <a:cubicBezTo>
                    <a:pt x="322" y="168"/>
                    <a:pt x="274" y="13"/>
                    <a:pt x="191" y="1"/>
                  </a:cubicBezTo>
                  <a:cubicBezTo>
                    <a:pt x="188" y="0"/>
                    <a:pt x="186" y="0"/>
                    <a:pt x="183"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632" name="Google Shape;3632;p64"/>
            <p:cNvSpPr/>
            <p:nvPr/>
          </p:nvSpPr>
          <p:spPr>
            <a:xfrm flipH="1">
              <a:off x="1151713" y="2737572"/>
              <a:ext cx="26332" cy="54393"/>
            </a:xfrm>
            <a:custGeom>
              <a:avLst/>
              <a:gdLst/>
              <a:ahLst/>
              <a:cxnLst/>
              <a:rect l="l" t="t" r="r" b="b"/>
              <a:pathLst>
                <a:path w="335" h="692" extrusionOk="0">
                  <a:moveTo>
                    <a:pt x="195" y="0"/>
                  </a:moveTo>
                  <a:cubicBezTo>
                    <a:pt x="125" y="0"/>
                    <a:pt x="47" y="139"/>
                    <a:pt x="25" y="322"/>
                  </a:cubicBezTo>
                  <a:cubicBezTo>
                    <a:pt x="1" y="513"/>
                    <a:pt x="60" y="680"/>
                    <a:pt x="132" y="692"/>
                  </a:cubicBezTo>
                  <a:cubicBezTo>
                    <a:pt x="215" y="692"/>
                    <a:pt x="287" y="549"/>
                    <a:pt x="310" y="358"/>
                  </a:cubicBezTo>
                  <a:cubicBezTo>
                    <a:pt x="334" y="168"/>
                    <a:pt x="287" y="1"/>
                    <a:pt x="203" y="1"/>
                  </a:cubicBezTo>
                  <a:cubicBezTo>
                    <a:pt x="200" y="1"/>
                    <a:pt x="198" y="0"/>
                    <a:pt x="195"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633" name="Google Shape;3633;p64"/>
            <p:cNvSpPr/>
            <p:nvPr/>
          </p:nvSpPr>
          <p:spPr>
            <a:xfrm flipH="1">
              <a:off x="1205083" y="2760052"/>
              <a:ext cx="92751" cy="94637"/>
            </a:xfrm>
            <a:custGeom>
              <a:avLst/>
              <a:gdLst/>
              <a:ahLst/>
              <a:cxnLst/>
              <a:rect l="l" t="t" r="r" b="b"/>
              <a:pathLst>
                <a:path w="1180" h="1204" extrusionOk="0">
                  <a:moveTo>
                    <a:pt x="382" y="1"/>
                  </a:moveTo>
                  <a:cubicBezTo>
                    <a:pt x="358" y="13"/>
                    <a:pt x="346" y="36"/>
                    <a:pt x="346" y="60"/>
                  </a:cubicBezTo>
                  <a:cubicBezTo>
                    <a:pt x="370" y="203"/>
                    <a:pt x="334" y="406"/>
                    <a:pt x="263" y="513"/>
                  </a:cubicBezTo>
                  <a:cubicBezTo>
                    <a:pt x="251" y="548"/>
                    <a:pt x="215" y="584"/>
                    <a:pt x="191" y="608"/>
                  </a:cubicBezTo>
                  <a:cubicBezTo>
                    <a:pt x="108" y="703"/>
                    <a:pt x="1" y="834"/>
                    <a:pt x="156" y="989"/>
                  </a:cubicBezTo>
                  <a:cubicBezTo>
                    <a:pt x="275" y="1120"/>
                    <a:pt x="513" y="1203"/>
                    <a:pt x="727" y="1203"/>
                  </a:cubicBezTo>
                  <a:cubicBezTo>
                    <a:pt x="775" y="1203"/>
                    <a:pt x="822" y="1191"/>
                    <a:pt x="870" y="1191"/>
                  </a:cubicBezTo>
                  <a:cubicBezTo>
                    <a:pt x="1025" y="1156"/>
                    <a:pt x="1120" y="1072"/>
                    <a:pt x="1168" y="941"/>
                  </a:cubicBezTo>
                  <a:cubicBezTo>
                    <a:pt x="1179" y="918"/>
                    <a:pt x="1156" y="894"/>
                    <a:pt x="1132" y="882"/>
                  </a:cubicBezTo>
                  <a:cubicBezTo>
                    <a:pt x="1108" y="882"/>
                    <a:pt x="1084" y="894"/>
                    <a:pt x="1072" y="918"/>
                  </a:cubicBezTo>
                  <a:cubicBezTo>
                    <a:pt x="1049" y="1013"/>
                    <a:pt x="965" y="1072"/>
                    <a:pt x="846" y="1096"/>
                  </a:cubicBezTo>
                  <a:cubicBezTo>
                    <a:pt x="807" y="1105"/>
                    <a:pt x="764" y="1110"/>
                    <a:pt x="720" y="1110"/>
                  </a:cubicBezTo>
                  <a:cubicBezTo>
                    <a:pt x="535" y="1110"/>
                    <a:pt x="323" y="1035"/>
                    <a:pt x="227" y="929"/>
                  </a:cubicBezTo>
                  <a:cubicBezTo>
                    <a:pt x="132" y="834"/>
                    <a:pt x="179" y="775"/>
                    <a:pt x="263" y="668"/>
                  </a:cubicBezTo>
                  <a:cubicBezTo>
                    <a:pt x="298" y="644"/>
                    <a:pt x="322" y="608"/>
                    <a:pt x="346" y="560"/>
                  </a:cubicBezTo>
                  <a:cubicBezTo>
                    <a:pt x="429" y="429"/>
                    <a:pt x="465" y="215"/>
                    <a:pt x="441" y="48"/>
                  </a:cubicBezTo>
                  <a:cubicBezTo>
                    <a:pt x="441" y="13"/>
                    <a:pt x="417" y="1"/>
                    <a:pt x="382"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634" name="Google Shape;3634;p64"/>
            <p:cNvSpPr/>
            <p:nvPr/>
          </p:nvSpPr>
          <p:spPr>
            <a:xfrm flipH="1">
              <a:off x="1051650" y="2748812"/>
              <a:ext cx="373440" cy="322270"/>
            </a:xfrm>
            <a:custGeom>
              <a:avLst/>
              <a:gdLst/>
              <a:ahLst/>
              <a:cxnLst/>
              <a:rect l="l" t="t" r="r" b="b"/>
              <a:pathLst>
                <a:path w="4751" h="4100" extrusionOk="0">
                  <a:moveTo>
                    <a:pt x="382" y="1"/>
                  </a:moveTo>
                  <a:cubicBezTo>
                    <a:pt x="1" y="334"/>
                    <a:pt x="370" y="763"/>
                    <a:pt x="346" y="1144"/>
                  </a:cubicBezTo>
                  <a:cubicBezTo>
                    <a:pt x="310" y="1489"/>
                    <a:pt x="84" y="1787"/>
                    <a:pt x="84" y="2144"/>
                  </a:cubicBezTo>
                  <a:cubicBezTo>
                    <a:pt x="72" y="2537"/>
                    <a:pt x="322" y="2942"/>
                    <a:pt x="620" y="3192"/>
                  </a:cubicBezTo>
                  <a:cubicBezTo>
                    <a:pt x="608" y="3133"/>
                    <a:pt x="619" y="3086"/>
                    <a:pt x="597" y="3040"/>
                  </a:cubicBezTo>
                  <a:lnTo>
                    <a:pt x="597" y="3040"/>
                  </a:lnTo>
                  <a:cubicBezTo>
                    <a:pt x="788" y="3431"/>
                    <a:pt x="1109" y="3597"/>
                    <a:pt x="1429" y="3763"/>
                  </a:cubicBezTo>
                  <a:cubicBezTo>
                    <a:pt x="1620" y="3870"/>
                    <a:pt x="1834" y="4013"/>
                    <a:pt x="2048" y="4073"/>
                  </a:cubicBezTo>
                  <a:cubicBezTo>
                    <a:pt x="2116" y="4091"/>
                    <a:pt x="2189" y="4099"/>
                    <a:pt x="2264" y="4099"/>
                  </a:cubicBezTo>
                  <a:cubicBezTo>
                    <a:pt x="2729" y="4099"/>
                    <a:pt x="3301" y="3783"/>
                    <a:pt x="3608" y="3537"/>
                  </a:cubicBezTo>
                  <a:cubicBezTo>
                    <a:pt x="4049" y="3180"/>
                    <a:pt x="4525" y="2799"/>
                    <a:pt x="4644" y="2227"/>
                  </a:cubicBezTo>
                  <a:cubicBezTo>
                    <a:pt x="4680" y="2001"/>
                    <a:pt x="4668" y="1787"/>
                    <a:pt x="4656" y="1573"/>
                  </a:cubicBezTo>
                  <a:cubicBezTo>
                    <a:pt x="4656" y="1358"/>
                    <a:pt x="4715" y="1180"/>
                    <a:pt x="4739" y="977"/>
                  </a:cubicBezTo>
                  <a:cubicBezTo>
                    <a:pt x="4751" y="932"/>
                    <a:pt x="4686" y="486"/>
                    <a:pt x="4649" y="486"/>
                  </a:cubicBezTo>
                  <a:cubicBezTo>
                    <a:pt x="4647" y="486"/>
                    <a:pt x="4646" y="487"/>
                    <a:pt x="4644" y="489"/>
                  </a:cubicBezTo>
                  <a:cubicBezTo>
                    <a:pt x="4311" y="811"/>
                    <a:pt x="4025" y="1192"/>
                    <a:pt x="3822" y="1596"/>
                  </a:cubicBezTo>
                  <a:cubicBezTo>
                    <a:pt x="3579" y="2061"/>
                    <a:pt x="2961" y="2287"/>
                    <a:pt x="2456" y="2287"/>
                  </a:cubicBezTo>
                  <a:cubicBezTo>
                    <a:pt x="2443" y="2287"/>
                    <a:pt x="2430" y="2287"/>
                    <a:pt x="2417" y="2287"/>
                  </a:cubicBezTo>
                  <a:cubicBezTo>
                    <a:pt x="2001" y="2263"/>
                    <a:pt x="1596" y="2251"/>
                    <a:pt x="1215" y="2061"/>
                  </a:cubicBezTo>
                  <a:cubicBezTo>
                    <a:pt x="929" y="1906"/>
                    <a:pt x="917" y="1608"/>
                    <a:pt x="822" y="1334"/>
                  </a:cubicBezTo>
                  <a:cubicBezTo>
                    <a:pt x="739" y="1072"/>
                    <a:pt x="667" y="834"/>
                    <a:pt x="512" y="608"/>
                  </a:cubicBezTo>
                  <a:cubicBezTo>
                    <a:pt x="370" y="406"/>
                    <a:pt x="453" y="239"/>
                    <a:pt x="382"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635" name="Google Shape;3635;p64"/>
            <p:cNvSpPr/>
            <p:nvPr/>
          </p:nvSpPr>
          <p:spPr>
            <a:xfrm flipH="1">
              <a:off x="1270558" y="2680192"/>
              <a:ext cx="96838" cy="47240"/>
            </a:xfrm>
            <a:custGeom>
              <a:avLst/>
              <a:gdLst/>
              <a:ahLst/>
              <a:cxnLst/>
              <a:rect l="l" t="t" r="r" b="b"/>
              <a:pathLst>
                <a:path w="1232" h="601" extrusionOk="0">
                  <a:moveTo>
                    <a:pt x="668" y="1"/>
                  </a:moveTo>
                  <a:cubicBezTo>
                    <a:pt x="593" y="1"/>
                    <a:pt x="515" y="11"/>
                    <a:pt x="433" y="40"/>
                  </a:cubicBezTo>
                  <a:cubicBezTo>
                    <a:pt x="279" y="88"/>
                    <a:pt x="171" y="171"/>
                    <a:pt x="100" y="314"/>
                  </a:cubicBezTo>
                  <a:cubicBezTo>
                    <a:pt x="66" y="382"/>
                    <a:pt x="0" y="578"/>
                    <a:pt x="125" y="578"/>
                  </a:cubicBezTo>
                  <a:cubicBezTo>
                    <a:pt x="129" y="578"/>
                    <a:pt x="134" y="578"/>
                    <a:pt x="138" y="577"/>
                  </a:cubicBezTo>
                  <a:lnTo>
                    <a:pt x="138" y="577"/>
                  </a:lnTo>
                  <a:cubicBezTo>
                    <a:pt x="133" y="585"/>
                    <a:pt x="128" y="592"/>
                    <a:pt x="124" y="600"/>
                  </a:cubicBezTo>
                  <a:lnTo>
                    <a:pt x="148" y="576"/>
                  </a:lnTo>
                  <a:lnTo>
                    <a:pt x="148" y="576"/>
                  </a:lnTo>
                  <a:cubicBezTo>
                    <a:pt x="144" y="577"/>
                    <a:pt x="141" y="577"/>
                    <a:pt x="138" y="577"/>
                  </a:cubicBezTo>
                  <a:lnTo>
                    <a:pt x="138" y="577"/>
                  </a:lnTo>
                  <a:cubicBezTo>
                    <a:pt x="270" y="380"/>
                    <a:pt x="478" y="302"/>
                    <a:pt x="707" y="290"/>
                  </a:cubicBezTo>
                  <a:cubicBezTo>
                    <a:pt x="728" y="289"/>
                    <a:pt x="749" y="289"/>
                    <a:pt x="769" y="289"/>
                  </a:cubicBezTo>
                  <a:cubicBezTo>
                    <a:pt x="816" y="289"/>
                    <a:pt x="861" y="291"/>
                    <a:pt x="904" y="291"/>
                  </a:cubicBezTo>
                  <a:cubicBezTo>
                    <a:pt x="1042" y="291"/>
                    <a:pt x="1157" y="270"/>
                    <a:pt x="1231" y="88"/>
                  </a:cubicBezTo>
                  <a:lnTo>
                    <a:pt x="1231" y="88"/>
                  </a:lnTo>
                  <a:cubicBezTo>
                    <a:pt x="1219" y="92"/>
                    <a:pt x="1206" y="93"/>
                    <a:pt x="1192" y="93"/>
                  </a:cubicBezTo>
                  <a:cubicBezTo>
                    <a:pt x="1165" y="93"/>
                    <a:pt x="1136" y="88"/>
                    <a:pt x="1112" y="88"/>
                  </a:cubicBezTo>
                  <a:cubicBezTo>
                    <a:pt x="1124" y="76"/>
                    <a:pt x="1124" y="52"/>
                    <a:pt x="1160" y="40"/>
                  </a:cubicBezTo>
                  <a:lnTo>
                    <a:pt x="1160" y="40"/>
                  </a:lnTo>
                  <a:cubicBezTo>
                    <a:pt x="1146" y="41"/>
                    <a:pt x="1133" y="41"/>
                    <a:pt x="1119" y="41"/>
                  </a:cubicBezTo>
                  <a:cubicBezTo>
                    <a:pt x="963" y="41"/>
                    <a:pt x="820" y="1"/>
                    <a:pt x="668"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636" name="Google Shape;3636;p64"/>
            <p:cNvSpPr/>
            <p:nvPr/>
          </p:nvSpPr>
          <p:spPr>
            <a:xfrm flipH="1">
              <a:off x="1111154" y="2697013"/>
              <a:ext cx="96838" cy="47240"/>
            </a:xfrm>
            <a:custGeom>
              <a:avLst/>
              <a:gdLst/>
              <a:ahLst/>
              <a:cxnLst/>
              <a:rect l="l" t="t" r="r" b="b"/>
              <a:pathLst>
                <a:path w="1232" h="601" extrusionOk="0">
                  <a:moveTo>
                    <a:pt x="569" y="1"/>
                  </a:moveTo>
                  <a:cubicBezTo>
                    <a:pt x="417" y="1"/>
                    <a:pt x="269" y="42"/>
                    <a:pt x="112" y="42"/>
                  </a:cubicBezTo>
                  <a:cubicBezTo>
                    <a:pt x="99" y="42"/>
                    <a:pt x="86" y="41"/>
                    <a:pt x="72" y="41"/>
                  </a:cubicBezTo>
                  <a:lnTo>
                    <a:pt x="72" y="41"/>
                  </a:lnTo>
                  <a:cubicBezTo>
                    <a:pt x="108" y="53"/>
                    <a:pt x="108" y="76"/>
                    <a:pt x="120" y="88"/>
                  </a:cubicBezTo>
                  <a:lnTo>
                    <a:pt x="1" y="88"/>
                  </a:lnTo>
                  <a:cubicBezTo>
                    <a:pt x="75" y="270"/>
                    <a:pt x="189" y="291"/>
                    <a:pt x="328" y="291"/>
                  </a:cubicBezTo>
                  <a:cubicBezTo>
                    <a:pt x="371" y="291"/>
                    <a:pt x="416" y="289"/>
                    <a:pt x="462" y="289"/>
                  </a:cubicBezTo>
                  <a:cubicBezTo>
                    <a:pt x="483" y="289"/>
                    <a:pt x="504" y="290"/>
                    <a:pt x="525" y="291"/>
                  </a:cubicBezTo>
                  <a:cubicBezTo>
                    <a:pt x="766" y="302"/>
                    <a:pt x="974" y="380"/>
                    <a:pt x="1106" y="578"/>
                  </a:cubicBezTo>
                  <a:lnTo>
                    <a:pt x="1106" y="578"/>
                  </a:lnTo>
                  <a:cubicBezTo>
                    <a:pt x="1099" y="578"/>
                    <a:pt x="1092" y="578"/>
                    <a:pt x="1084" y="577"/>
                  </a:cubicBezTo>
                  <a:lnTo>
                    <a:pt x="1084" y="577"/>
                  </a:lnTo>
                  <a:lnTo>
                    <a:pt x="1120" y="600"/>
                  </a:lnTo>
                  <a:cubicBezTo>
                    <a:pt x="1115" y="593"/>
                    <a:pt x="1111" y="586"/>
                    <a:pt x="1106" y="578"/>
                  </a:cubicBezTo>
                  <a:lnTo>
                    <a:pt x="1106" y="578"/>
                  </a:lnTo>
                  <a:cubicBezTo>
                    <a:pt x="1106" y="578"/>
                    <a:pt x="1106" y="578"/>
                    <a:pt x="1107" y="578"/>
                  </a:cubicBezTo>
                  <a:cubicBezTo>
                    <a:pt x="1232" y="578"/>
                    <a:pt x="1166" y="382"/>
                    <a:pt x="1132" y="315"/>
                  </a:cubicBezTo>
                  <a:cubicBezTo>
                    <a:pt x="1060" y="172"/>
                    <a:pt x="953" y="88"/>
                    <a:pt x="798" y="41"/>
                  </a:cubicBezTo>
                  <a:cubicBezTo>
                    <a:pt x="720" y="11"/>
                    <a:pt x="644" y="1"/>
                    <a:pt x="569"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637" name="Google Shape;3637;p64"/>
            <p:cNvSpPr/>
            <p:nvPr/>
          </p:nvSpPr>
          <p:spPr>
            <a:xfrm flipH="1">
              <a:off x="981380" y="2454056"/>
              <a:ext cx="362279" cy="312445"/>
            </a:xfrm>
            <a:custGeom>
              <a:avLst/>
              <a:gdLst/>
              <a:ahLst/>
              <a:cxnLst/>
              <a:rect l="l" t="t" r="r" b="b"/>
              <a:pathLst>
                <a:path w="4609" h="3975" extrusionOk="0">
                  <a:moveTo>
                    <a:pt x="1370" y="0"/>
                  </a:moveTo>
                  <a:cubicBezTo>
                    <a:pt x="1274" y="155"/>
                    <a:pt x="1120" y="250"/>
                    <a:pt x="1036" y="429"/>
                  </a:cubicBezTo>
                  <a:cubicBezTo>
                    <a:pt x="917" y="348"/>
                    <a:pt x="791" y="313"/>
                    <a:pt x="664" y="313"/>
                  </a:cubicBezTo>
                  <a:cubicBezTo>
                    <a:pt x="511" y="313"/>
                    <a:pt x="358" y="363"/>
                    <a:pt x="215" y="441"/>
                  </a:cubicBezTo>
                  <a:cubicBezTo>
                    <a:pt x="322" y="548"/>
                    <a:pt x="489" y="643"/>
                    <a:pt x="643" y="762"/>
                  </a:cubicBezTo>
                  <a:cubicBezTo>
                    <a:pt x="617" y="758"/>
                    <a:pt x="589" y="756"/>
                    <a:pt x="561" y="756"/>
                  </a:cubicBezTo>
                  <a:cubicBezTo>
                    <a:pt x="419" y="756"/>
                    <a:pt x="258" y="804"/>
                    <a:pt x="179" y="893"/>
                  </a:cubicBezTo>
                  <a:cubicBezTo>
                    <a:pt x="96" y="977"/>
                    <a:pt x="72" y="1084"/>
                    <a:pt x="179" y="1120"/>
                  </a:cubicBezTo>
                  <a:cubicBezTo>
                    <a:pt x="170" y="1119"/>
                    <a:pt x="161" y="1118"/>
                    <a:pt x="153" y="1118"/>
                  </a:cubicBezTo>
                  <a:cubicBezTo>
                    <a:pt x="62" y="1118"/>
                    <a:pt x="12" y="1178"/>
                    <a:pt x="12" y="1298"/>
                  </a:cubicBezTo>
                  <a:lnTo>
                    <a:pt x="0" y="1298"/>
                  </a:lnTo>
                  <a:cubicBezTo>
                    <a:pt x="238" y="1298"/>
                    <a:pt x="358" y="1465"/>
                    <a:pt x="441" y="1679"/>
                  </a:cubicBezTo>
                  <a:cubicBezTo>
                    <a:pt x="572" y="2013"/>
                    <a:pt x="584" y="2298"/>
                    <a:pt x="822" y="2596"/>
                  </a:cubicBezTo>
                  <a:cubicBezTo>
                    <a:pt x="1048" y="2894"/>
                    <a:pt x="1417" y="3179"/>
                    <a:pt x="1798" y="3239"/>
                  </a:cubicBezTo>
                  <a:cubicBezTo>
                    <a:pt x="1836" y="3245"/>
                    <a:pt x="1866" y="3247"/>
                    <a:pt x="1889" y="3247"/>
                  </a:cubicBezTo>
                  <a:cubicBezTo>
                    <a:pt x="2058" y="3247"/>
                    <a:pt x="1840" y="3103"/>
                    <a:pt x="1798" y="2977"/>
                  </a:cubicBezTo>
                  <a:lnTo>
                    <a:pt x="1798" y="2977"/>
                  </a:lnTo>
                  <a:cubicBezTo>
                    <a:pt x="1925" y="3069"/>
                    <a:pt x="2041" y="3239"/>
                    <a:pt x="2221" y="3239"/>
                  </a:cubicBezTo>
                  <a:cubicBezTo>
                    <a:pt x="2227" y="3239"/>
                    <a:pt x="2233" y="3239"/>
                    <a:pt x="2239" y="3239"/>
                  </a:cubicBezTo>
                  <a:cubicBezTo>
                    <a:pt x="2239" y="3215"/>
                    <a:pt x="2251" y="3179"/>
                    <a:pt x="2251" y="3156"/>
                  </a:cubicBezTo>
                  <a:cubicBezTo>
                    <a:pt x="2417" y="3322"/>
                    <a:pt x="2596" y="3263"/>
                    <a:pt x="2786" y="3358"/>
                  </a:cubicBezTo>
                  <a:cubicBezTo>
                    <a:pt x="2917" y="3429"/>
                    <a:pt x="3060" y="3572"/>
                    <a:pt x="3179" y="3668"/>
                  </a:cubicBezTo>
                  <a:cubicBezTo>
                    <a:pt x="3297" y="3764"/>
                    <a:pt x="3404" y="3974"/>
                    <a:pt x="3554" y="3974"/>
                  </a:cubicBezTo>
                  <a:cubicBezTo>
                    <a:pt x="3571" y="3974"/>
                    <a:pt x="3589" y="3971"/>
                    <a:pt x="3608" y="3965"/>
                  </a:cubicBezTo>
                  <a:cubicBezTo>
                    <a:pt x="3787" y="3906"/>
                    <a:pt x="3834" y="3691"/>
                    <a:pt x="3834" y="3501"/>
                  </a:cubicBezTo>
                  <a:cubicBezTo>
                    <a:pt x="3870" y="3507"/>
                    <a:pt x="3903" y="3510"/>
                    <a:pt x="3935" y="3510"/>
                  </a:cubicBezTo>
                  <a:cubicBezTo>
                    <a:pt x="3968" y="3510"/>
                    <a:pt x="4001" y="3507"/>
                    <a:pt x="4037" y="3501"/>
                  </a:cubicBezTo>
                  <a:cubicBezTo>
                    <a:pt x="4048" y="3535"/>
                    <a:pt x="4071" y="3549"/>
                    <a:pt x="4100" y="3549"/>
                  </a:cubicBezTo>
                  <a:cubicBezTo>
                    <a:pt x="4191" y="3549"/>
                    <a:pt x="4340" y="3410"/>
                    <a:pt x="4358" y="3346"/>
                  </a:cubicBezTo>
                  <a:cubicBezTo>
                    <a:pt x="4394" y="3215"/>
                    <a:pt x="4310" y="3060"/>
                    <a:pt x="4227" y="2965"/>
                  </a:cubicBezTo>
                  <a:cubicBezTo>
                    <a:pt x="4549" y="2894"/>
                    <a:pt x="4608" y="2679"/>
                    <a:pt x="4513" y="2465"/>
                  </a:cubicBezTo>
                  <a:lnTo>
                    <a:pt x="4513" y="2465"/>
                  </a:lnTo>
                  <a:cubicBezTo>
                    <a:pt x="4549" y="2477"/>
                    <a:pt x="4572" y="2489"/>
                    <a:pt x="4596" y="2489"/>
                  </a:cubicBezTo>
                  <a:cubicBezTo>
                    <a:pt x="4596" y="2322"/>
                    <a:pt x="4525" y="2155"/>
                    <a:pt x="4441" y="2013"/>
                  </a:cubicBezTo>
                  <a:cubicBezTo>
                    <a:pt x="4465" y="1977"/>
                    <a:pt x="4453" y="1917"/>
                    <a:pt x="4406" y="1834"/>
                  </a:cubicBezTo>
                  <a:cubicBezTo>
                    <a:pt x="4465" y="1786"/>
                    <a:pt x="4513" y="1751"/>
                    <a:pt x="4549" y="1727"/>
                  </a:cubicBezTo>
                  <a:cubicBezTo>
                    <a:pt x="4322" y="1524"/>
                    <a:pt x="3977" y="1477"/>
                    <a:pt x="3751" y="1274"/>
                  </a:cubicBezTo>
                  <a:cubicBezTo>
                    <a:pt x="4334" y="786"/>
                    <a:pt x="3537" y="631"/>
                    <a:pt x="3084" y="620"/>
                  </a:cubicBezTo>
                  <a:cubicBezTo>
                    <a:pt x="3036" y="608"/>
                    <a:pt x="3001" y="596"/>
                    <a:pt x="2965" y="584"/>
                  </a:cubicBezTo>
                  <a:lnTo>
                    <a:pt x="2941" y="584"/>
                  </a:lnTo>
                  <a:cubicBezTo>
                    <a:pt x="2989" y="512"/>
                    <a:pt x="3013" y="417"/>
                    <a:pt x="3048" y="381"/>
                  </a:cubicBezTo>
                  <a:cubicBezTo>
                    <a:pt x="2969" y="369"/>
                    <a:pt x="2885" y="362"/>
                    <a:pt x="2802" y="362"/>
                  </a:cubicBezTo>
                  <a:cubicBezTo>
                    <a:pt x="2561" y="362"/>
                    <a:pt x="2324" y="419"/>
                    <a:pt x="2191" y="560"/>
                  </a:cubicBezTo>
                  <a:cubicBezTo>
                    <a:pt x="2263" y="393"/>
                    <a:pt x="2239" y="215"/>
                    <a:pt x="2263" y="60"/>
                  </a:cubicBezTo>
                  <a:cubicBezTo>
                    <a:pt x="2254" y="60"/>
                    <a:pt x="2246" y="59"/>
                    <a:pt x="2238" y="59"/>
                  </a:cubicBezTo>
                  <a:cubicBezTo>
                    <a:pt x="1975" y="59"/>
                    <a:pt x="1745" y="245"/>
                    <a:pt x="1572" y="465"/>
                  </a:cubicBezTo>
                  <a:cubicBezTo>
                    <a:pt x="1548" y="465"/>
                    <a:pt x="1524" y="465"/>
                    <a:pt x="1524" y="477"/>
                  </a:cubicBezTo>
                  <a:cubicBezTo>
                    <a:pt x="1489" y="512"/>
                    <a:pt x="1489" y="536"/>
                    <a:pt x="1501" y="572"/>
                  </a:cubicBezTo>
                  <a:cubicBezTo>
                    <a:pt x="1501" y="584"/>
                    <a:pt x="1489" y="596"/>
                    <a:pt x="1489" y="608"/>
                  </a:cubicBezTo>
                  <a:cubicBezTo>
                    <a:pt x="1465" y="596"/>
                    <a:pt x="1441" y="584"/>
                    <a:pt x="1417" y="572"/>
                  </a:cubicBezTo>
                  <a:cubicBezTo>
                    <a:pt x="1358" y="405"/>
                    <a:pt x="1346" y="203"/>
                    <a:pt x="1370"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cxnSp>
        <p:nvCxnSpPr>
          <p:cNvPr id="3638" name="Google Shape;3638;p64"/>
          <p:cNvCxnSpPr>
            <a:cxnSpLocks/>
            <a:stCxn id="3601" idx="3"/>
          </p:cNvCxnSpPr>
          <p:nvPr/>
        </p:nvCxnSpPr>
        <p:spPr>
          <a:xfrm>
            <a:off x="5929203" y="2514317"/>
            <a:ext cx="218000" cy="0"/>
          </a:xfrm>
          <a:prstGeom prst="straightConnector1">
            <a:avLst/>
          </a:prstGeom>
          <a:noFill/>
          <a:ln w="9525" cap="flat" cmpd="sng">
            <a:solidFill>
              <a:schemeClr val="lt2"/>
            </a:solidFill>
            <a:prstDash val="solid"/>
            <a:round/>
            <a:headEnd type="none" w="med" len="med"/>
            <a:tailEnd type="none" w="med" len="med"/>
          </a:ln>
        </p:spPr>
      </p:cxnSp>
      <p:cxnSp>
        <p:nvCxnSpPr>
          <p:cNvPr id="3639" name="Google Shape;3639;p64"/>
          <p:cNvCxnSpPr>
            <a:cxnSpLocks/>
            <a:stCxn id="3602" idx="3"/>
          </p:cNvCxnSpPr>
          <p:nvPr/>
        </p:nvCxnSpPr>
        <p:spPr>
          <a:xfrm>
            <a:off x="5929192" y="4367517"/>
            <a:ext cx="218000" cy="0"/>
          </a:xfrm>
          <a:prstGeom prst="straightConnector1">
            <a:avLst/>
          </a:prstGeom>
          <a:noFill/>
          <a:ln w="9525" cap="flat" cmpd="sng">
            <a:solidFill>
              <a:schemeClr val="lt2"/>
            </a:solidFill>
            <a:prstDash val="solid"/>
            <a:round/>
            <a:headEnd type="none" w="med" len="med"/>
            <a:tailEnd type="none" w="med" len="med"/>
          </a:ln>
        </p:spPr>
      </p:cxnSp>
      <p:grpSp>
        <p:nvGrpSpPr>
          <p:cNvPr id="3640" name="Google Shape;3640;p64"/>
          <p:cNvGrpSpPr/>
          <p:nvPr/>
        </p:nvGrpSpPr>
        <p:grpSpPr>
          <a:xfrm>
            <a:off x="9789355" y="5348333"/>
            <a:ext cx="1772068" cy="1117600"/>
            <a:chOff x="3876040" y="4043319"/>
            <a:chExt cx="1278302" cy="806194"/>
          </a:xfrm>
        </p:grpSpPr>
        <p:sp>
          <p:nvSpPr>
            <p:cNvPr id="3641" name="Google Shape;3641;p64"/>
            <p:cNvSpPr/>
            <p:nvPr/>
          </p:nvSpPr>
          <p:spPr>
            <a:xfrm>
              <a:off x="4297277" y="4043835"/>
              <a:ext cx="857065" cy="805678"/>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3642" name="Google Shape;3642;p64"/>
            <p:cNvSpPr/>
            <p:nvPr/>
          </p:nvSpPr>
          <p:spPr>
            <a:xfrm>
              <a:off x="3876040" y="4043319"/>
              <a:ext cx="1022333" cy="801481"/>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sp>
        <p:nvSpPr>
          <p:cNvPr id="3643" name="Google Shape;3643;p64"/>
          <p:cNvSpPr/>
          <p:nvPr/>
        </p:nvSpPr>
        <p:spPr>
          <a:xfrm flipH="1">
            <a:off x="1889143" y="1965324"/>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644" name="Google Shape;3644;p64"/>
          <p:cNvSpPr/>
          <p:nvPr/>
        </p:nvSpPr>
        <p:spPr>
          <a:xfrm>
            <a:off x="4001043" y="5029490"/>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645" name="Google Shape;3645;p64"/>
          <p:cNvSpPr/>
          <p:nvPr/>
        </p:nvSpPr>
        <p:spPr>
          <a:xfrm flipH="1">
            <a:off x="2050818" y="416309"/>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646" name="Google Shape;3646;p64"/>
          <p:cNvSpPr/>
          <p:nvPr/>
        </p:nvSpPr>
        <p:spPr>
          <a:xfrm>
            <a:off x="8944043" y="489241"/>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2260152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01"/>
                                        </p:tgtEl>
                                        <p:attrNameLst>
                                          <p:attrName>style.visibility</p:attrName>
                                        </p:attrNameLst>
                                      </p:cBhvr>
                                      <p:to>
                                        <p:strVal val="visible"/>
                                      </p:to>
                                    </p:set>
                                    <p:animEffect transition="in" filter="wipe(left)">
                                      <p:cBhvr>
                                        <p:cTn id="7" dur="1000"/>
                                        <p:tgtEl>
                                          <p:spTgt spid="360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02"/>
                                        </p:tgtEl>
                                        <p:attrNameLst>
                                          <p:attrName>style.visibility</p:attrName>
                                        </p:attrNameLst>
                                      </p:cBhvr>
                                      <p:to>
                                        <p:strVal val="visible"/>
                                      </p:to>
                                    </p:set>
                                    <p:animEffect transition="in" filter="wipe(left)">
                                      <p:cBhvr>
                                        <p:cTn id="10" dur="1000"/>
                                        <p:tgtEl>
                                          <p:spTgt spid="360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03"/>
                                        </p:tgtEl>
                                        <p:attrNameLst>
                                          <p:attrName>style.visibility</p:attrName>
                                        </p:attrNameLst>
                                      </p:cBhvr>
                                      <p:to>
                                        <p:strVal val="visible"/>
                                      </p:to>
                                    </p:set>
                                    <p:animEffect transition="in" filter="wipe(left)">
                                      <p:cBhvr>
                                        <p:cTn id="13" dur="1000"/>
                                        <p:tgtEl>
                                          <p:spTgt spid="3603"/>
                                        </p:tgtEl>
                                      </p:cBhvr>
                                    </p:animEffect>
                                  </p:childTnLst>
                                </p:cTn>
                              </p:par>
                              <p:par>
                                <p:cTn id="14" presetID="22" presetClass="entr" presetSubtype="8" fill="hold" nodeType="withEffect">
                                  <p:stCondLst>
                                    <p:cond delay="0"/>
                                  </p:stCondLst>
                                  <p:childTnLst>
                                    <p:set>
                                      <p:cBhvr>
                                        <p:cTn id="15" dur="1" fill="hold">
                                          <p:stCondLst>
                                            <p:cond delay="0"/>
                                          </p:stCondLst>
                                        </p:cTn>
                                        <p:tgtEl>
                                          <p:spTgt spid="3605"/>
                                        </p:tgtEl>
                                        <p:attrNameLst>
                                          <p:attrName>style.visibility</p:attrName>
                                        </p:attrNameLst>
                                      </p:cBhvr>
                                      <p:to>
                                        <p:strVal val="visible"/>
                                      </p:to>
                                    </p:set>
                                    <p:animEffect transition="in" filter="wipe(left)">
                                      <p:cBhvr>
                                        <p:cTn id="16" dur="1000"/>
                                        <p:tgtEl>
                                          <p:spTgt spid="3605"/>
                                        </p:tgtEl>
                                      </p:cBhvr>
                                    </p:animEffect>
                                  </p:childTnLst>
                                </p:cTn>
                              </p:par>
                              <p:par>
                                <p:cTn id="17" presetID="22" presetClass="entr" presetSubtype="8" fill="hold" nodeType="withEffect">
                                  <p:stCondLst>
                                    <p:cond delay="0"/>
                                  </p:stCondLst>
                                  <p:childTnLst>
                                    <p:set>
                                      <p:cBhvr>
                                        <p:cTn id="18" dur="1" fill="hold">
                                          <p:stCondLst>
                                            <p:cond delay="0"/>
                                          </p:stCondLst>
                                        </p:cTn>
                                        <p:tgtEl>
                                          <p:spTgt spid="3606"/>
                                        </p:tgtEl>
                                        <p:attrNameLst>
                                          <p:attrName>style.visibility</p:attrName>
                                        </p:attrNameLst>
                                      </p:cBhvr>
                                      <p:to>
                                        <p:strVal val="visible"/>
                                      </p:to>
                                    </p:set>
                                    <p:animEffect transition="in" filter="wipe(left)">
                                      <p:cBhvr>
                                        <p:cTn id="19" dur="1000"/>
                                        <p:tgtEl>
                                          <p:spTgt spid="360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612"/>
                                        </p:tgtEl>
                                        <p:attrNameLst>
                                          <p:attrName>style.visibility</p:attrName>
                                        </p:attrNameLst>
                                      </p:cBhvr>
                                      <p:to>
                                        <p:strVal val="visible"/>
                                      </p:to>
                                    </p:set>
                                    <p:animEffect transition="in" filter="wipe(left)">
                                      <p:cBhvr>
                                        <p:cTn id="22" dur="1000"/>
                                        <p:tgtEl>
                                          <p:spTgt spid="3612"/>
                                        </p:tgtEl>
                                      </p:cBhvr>
                                    </p:animEffect>
                                  </p:childTnLst>
                                </p:cTn>
                              </p:par>
                              <p:par>
                                <p:cTn id="23" presetID="22" presetClass="entr" presetSubtype="8" fill="hold" nodeType="withEffect">
                                  <p:stCondLst>
                                    <p:cond delay="0"/>
                                  </p:stCondLst>
                                  <p:childTnLst>
                                    <p:set>
                                      <p:cBhvr>
                                        <p:cTn id="24" dur="1" fill="hold">
                                          <p:stCondLst>
                                            <p:cond delay="0"/>
                                          </p:stCondLst>
                                        </p:cTn>
                                        <p:tgtEl>
                                          <p:spTgt spid="3638"/>
                                        </p:tgtEl>
                                        <p:attrNameLst>
                                          <p:attrName>style.visibility</p:attrName>
                                        </p:attrNameLst>
                                      </p:cBhvr>
                                      <p:to>
                                        <p:strVal val="visible"/>
                                      </p:to>
                                    </p:set>
                                    <p:animEffect transition="in" filter="wipe(left)">
                                      <p:cBhvr>
                                        <p:cTn id="25" dur="1000"/>
                                        <p:tgtEl>
                                          <p:spTgt spid="3638"/>
                                        </p:tgtEl>
                                      </p:cBhvr>
                                    </p:animEffect>
                                  </p:childTnLst>
                                </p:cTn>
                              </p:par>
                              <p:par>
                                <p:cTn id="26" presetID="22" presetClass="entr" presetSubtype="8" fill="hold" nodeType="withEffect">
                                  <p:stCondLst>
                                    <p:cond delay="0"/>
                                  </p:stCondLst>
                                  <p:childTnLst>
                                    <p:set>
                                      <p:cBhvr>
                                        <p:cTn id="27" dur="1" fill="hold">
                                          <p:stCondLst>
                                            <p:cond delay="0"/>
                                          </p:stCondLst>
                                        </p:cTn>
                                        <p:tgtEl>
                                          <p:spTgt spid="3639"/>
                                        </p:tgtEl>
                                        <p:attrNameLst>
                                          <p:attrName>style.visibility</p:attrName>
                                        </p:attrNameLst>
                                      </p:cBhvr>
                                      <p:to>
                                        <p:strVal val="visible"/>
                                      </p:to>
                                    </p:set>
                                    <p:animEffect transition="in" filter="wipe(left)">
                                      <p:cBhvr>
                                        <p:cTn id="28" dur="1000"/>
                                        <p:tgtEl>
                                          <p:spTgt spid="363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644"/>
                                        </p:tgtEl>
                                        <p:attrNameLst>
                                          <p:attrName>style.visibility</p:attrName>
                                        </p:attrNameLst>
                                      </p:cBhvr>
                                      <p:to>
                                        <p:strVal val="visible"/>
                                      </p:to>
                                    </p:set>
                                    <p:animEffect transition="in" filter="wipe(left)">
                                      <p:cBhvr>
                                        <p:cTn id="31" dur="1000"/>
                                        <p:tgtEl>
                                          <p:spTgt spid="3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1" grpId="0" animBg="1"/>
      <p:bldP spid="3602" grpId="0" animBg="1"/>
      <p:bldP spid="3603" grpId="0"/>
      <p:bldP spid="3612" grpId="0"/>
      <p:bldP spid="36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6"/>
        <p:cNvGrpSpPr/>
        <p:nvPr/>
      </p:nvGrpSpPr>
      <p:grpSpPr>
        <a:xfrm>
          <a:off x="0" y="0"/>
          <a:ext cx="0" cy="0"/>
          <a:chOff x="0" y="0"/>
          <a:chExt cx="0" cy="0"/>
        </a:xfrm>
      </p:grpSpPr>
      <p:sp>
        <p:nvSpPr>
          <p:cNvPr id="2677" name="Google Shape;2677;p48"/>
          <p:cNvSpPr txBox="1">
            <a:spLocks noGrp="1"/>
          </p:cNvSpPr>
          <p:nvPr>
            <p:ph type="title"/>
          </p:nvPr>
        </p:nvSpPr>
        <p:spPr>
          <a:xfrm>
            <a:off x="665200" y="274075"/>
            <a:ext cx="10290400" cy="861200"/>
          </a:xfrm>
          <a:prstGeom prst="rect">
            <a:avLst/>
          </a:prstGeom>
        </p:spPr>
        <p:txBody>
          <a:bodyPr spcFirstLastPara="1" wrap="square" lIns="121900" tIns="121900" rIns="121900" bIns="121900" anchor="t" anchorCtr="0">
            <a:noAutofit/>
          </a:bodyPr>
          <a:lstStyle/>
          <a:p>
            <a:pPr algn="ctr"/>
            <a:r>
              <a:rPr lang="vi-VN" sz="5333" b="1" dirty="0">
                <a:latin typeface="Palatino Linotype" panose="02040502050505030304" pitchFamily="18" charset="0"/>
              </a:rPr>
              <a:t>Đời sống vật chất</a:t>
            </a:r>
            <a:endParaRPr sz="5333" dirty="0"/>
          </a:p>
        </p:txBody>
      </p:sp>
      <p:sp>
        <p:nvSpPr>
          <p:cNvPr id="2679" name="Google Shape;2679;p48"/>
          <p:cNvSpPr txBox="1">
            <a:spLocks noGrp="1"/>
          </p:cNvSpPr>
          <p:nvPr>
            <p:ph type="subTitle" idx="2"/>
          </p:nvPr>
        </p:nvSpPr>
        <p:spPr>
          <a:xfrm>
            <a:off x="1594856" y="1308667"/>
            <a:ext cx="4250881" cy="1093600"/>
          </a:xfrm>
          <a:prstGeom prst="rect">
            <a:avLst/>
          </a:prstGeom>
        </p:spPr>
        <p:txBody>
          <a:bodyPr spcFirstLastPara="1" wrap="square" lIns="121900" tIns="121900" rIns="121900" bIns="121900" anchor="t" anchorCtr="0">
            <a:noAutofit/>
          </a:bodyPr>
          <a:lstStyle/>
          <a:p>
            <a:pPr marL="0" indent="0" algn="just"/>
            <a:r>
              <a:rPr lang="en-US" sz="2667" dirty="0" err="1">
                <a:latin typeface="Helvetica Neue" panose="02000403000000020004" pitchFamily="2" charset="0"/>
              </a:rPr>
              <a:t>Sống</a:t>
            </a:r>
            <a:r>
              <a:rPr lang="en-US" sz="2667" dirty="0">
                <a:latin typeface="Helvetica Neue" panose="02000403000000020004" pitchFamily="2" charset="0"/>
              </a:rPr>
              <a:t> </a:t>
            </a:r>
            <a:r>
              <a:rPr lang="en-US" sz="2667" dirty="0" err="1">
                <a:latin typeface="Helvetica Neue" panose="02000403000000020004" pitchFamily="2" charset="0"/>
              </a:rPr>
              <a:t>chủ</a:t>
            </a:r>
            <a:r>
              <a:rPr lang="en-US" sz="2667" dirty="0">
                <a:latin typeface="Helvetica Neue" panose="02000403000000020004" pitchFamily="2" charset="0"/>
              </a:rPr>
              <a:t> </a:t>
            </a:r>
            <a:r>
              <a:rPr lang="en-US" sz="2667" dirty="0" err="1">
                <a:latin typeface="Helvetica Neue" panose="02000403000000020004" pitchFamily="2" charset="0"/>
              </a:rPr>
              <a:t>yếu</a:t>
            </a:r>
            <a:r>
              <a:rPr lang="en-US" sz="2667" dirty="0">
                <a:latin typeface="Helvetica Neue" panose="02000403000000020004" pitchFamily="2" charset="0"/>
              </a:rPr>
              <a:t> </a:t>
            </a:r>
            <a:r>
              <a:rPr lang="en-US" sz="2667" dirty="0" err="1">
                <a:latin typeface="Helvetica Neue" panose="02000403000000020004" pitchFamily="2" charset="0"/>
              </a:rPr>
              <a:t>trong</a:t>
            </a:r>
            <a:r>
              <a:rPr lang="en-US" sz="2667" dirty="0">
                <a:latin typeface="Helvetica Neue" panose="02000403000000020004" pitchFamily="2" charset="0"/>
              </a:rPr>
              <a:t> </a:t>
            </a:r>
            <a:r>
              <a:rPr lang="en-US" sz="2667" dirty="0" err="1">
                <a:latin typeface="Helvetica Neue" panose="02000403000000020004" pitchFamily="2" charset="0"/>
              </a:rPr>
              <a:t>các</a:t>
            </a:r>
            <a:r>
              <a:rPr lang="en-US" sz="2667" dirty="0">
                <a:latin typeface="Helvetica Neue" panose="02000403000000020004" pitchFamily="2" charset="0"/>
              </a:rPr>
              <a:t> hang </a:t>
            </a:r>
            <a:r>
              <a:rPr lang="en-US" sz="2667" dirty="0" err="1">
                <a:latin typeface="Helvetica Neue" panose="02000403000000020004" pitchFamily="2" charset="0"/>
              </a:rPr>
              <a:t>động</a:t>
            </a:r>
            <a:r>
              <a:rPr lang="en-US" sz="2667" dirty="0">
                <a:latin typeface="Helvetica Neue" panose="02000403000000020004" pitchFamily="2" charset="0"/>
              </a:rPr>
              <a:t>, </a:t>
            </a:r>
            <a:r>
              <a:rPr lang="en-US" sz="2667" dirty="0" err="1">
                <a:latin typeface="Helvetica Neue" panose="02000403000000020004" pitchFamily="2" charset="0"/>
              </a:rPr>
              <a:t>mái</a:t>
            </a:r>
            <a:r>
              <a:rPr lang="en-US" sz="2667" dirty="0">
                <a:latin typeface="Helvetica Neue" panose="02000403000000020004" pitchFamily="2" charset="0"/>
              </a:rPr>
              <a:t> </a:t>
            </a:r>
            <a:r>
              <a:rPr lang="en-US" sz="2667" dirty="0" err="1">
                <a:latin typeface="Helvetica Neue" panose="02000403000000020004" pitchFamily="2" charset="0"/>
              </a:rPr>
              <a:t>đá</a:t>
            </a:r>
            <a:r>
              <a:rPr lang="en-US" sz="2667" dirty="0">
                <a:latin typeface="Helvetica Neue" panose="02000403000000020004" pitchFamily="2" charset="0"/>
              </a:rPr>
              <a:t> </a:t>
            </a:r>
            <a:r>
              <a:rPr lang="en-US" sz="2667" dirty="0" err="1">
                <a:latin typeface="Helvetica Neue" panose="02000403000000020004" pitchFamily="2" charset="0"/>
              </a:rPr>
              <a:t>hoặc</a:t>
            </a:r>
            <a:r>
              <a:rPr lang="en-US" sz="2667" dirty="0">
                <a:latin typeface="Helvetica Neue" panose="02000403000000020004" pitchFamily="2" charset="0"/>
              </a:rPr>
              <a:t> </a:t>
            </a:r>
            <a:r>
              <a:rPr lang="en-US" sz="2667" dirty="0" err="1">
                <a:latin typeface="Helvetica Neue" panose="02000403000000020004" pitchFamily="2" charset="0"/>
              </a:rPr>
              <a:t>các</a:t>
            </a:r>
            <a:r>
              <a:rPr lang="en-US" sz="2667" dirty="0">
                <a:latin typeface="Helvetica Neue" panose="02000403000000020004" pitchFamily="2" charset="0"/>
              </a:rPr>
              <a:t> </a:t>
            </a:r>
            <a:r>
              <a:rPr lang="en-US" sz="2667" dirty="0" err="1">
                <a:latin typeface="Helvetica Neue" panose="02000403000000020004" pitchFamily="2" charset="0"/>
              </a:rPr>
              <a:t>túp</a:t>
            </a:r>
            <a:r>
              <a:rPr lang="en-US" sz="2667" dirty="0">
                <a:latin typeface="Helvetica Neue" panose="02000403000000020004" pitchFamily="2" charset="0"/>
              </a:rPr>
              <a:t> </a:t>
            </a:r>
            <a:r>
              <a:rPr lang="en-US" sz="2667" dirty="0" err="1">
                <a:latin typeface="Helvetica Neue" panose="02000403000000020004" pitchFamily="2" charset="0"/>
              </a:rPr>
              <a:t>lều</a:t>
            </a:r>
            <a:r>
              <a:rPr lang="en-US" sz="2667" dirty="0">
                <a:latin typeface="Helvetica Neue" panose="02000403000000020004" pitchFamily="2" charset="0"/>
              </a:rPr>
              <a:t> </a:t>
            </a:r>
            <a:r>
              <a:rPr lang="vi-VN" sz="2667" dirty="0">
                <a:latin typeface="Helvetica Neue" panose="02000403000000020004" pitchFamily="2" charset="0"/>
              </a:rPr>
              <a:t>lợp</a:t>
            </a:r>
            <a:r>
              <a:rPr lang="en-US" sz="2667" dirty="0">
                <a:latin typeface="Helvetica Neue" panose="02000403000000020004" pitchFamily="2" charset="0"/>
              </a:rPr>
              <a:t> </a:t>
            </a:r>
            <a:r>
              <a:rPr lang="en-US" sz="2667" dirty="0" err="1">
                <a:latin typeface="Helvetica Neue" panose="02000403000000020004" pitchFamily="2" charset="0"/>
              </a:rPr>
              <a:t>bằng</a:t>
            </a:r>
            <a:r>
              <a:rPr lang="en-US" sz="2667" dirty="0">
                <a:latin typeface="Helvetica Neue" panose="02000403000000020004" pitchFamily="2" charset="0"/>
              </a:rPr>
              <a:t> </a:t>
            </a:r>
            <a:r>
              <a:rPr lang="en-US" sz="2667" dirty="0" err="1">
                <a:latin typeface="Helvetica Neue" panose="02000403000000020004" pitchFamily="2" charset="0"/>
              </a:rPr>
              <a:t>cỏ</a:t>
            </a:r>
            <a:r>
              <a:rPr lang="en-US" sz="2667" dirty="0">
                <a:latin typeface="Helvetica Neue" panose="02000403000000020004" pitchFamily="2" charset="0"/>
              </a:rPr>
              <a:t> </a:t>
            </a:r>
            <a:r>
              <a:rPr lang="en-US" sz="2667" dirty="0" err="1">
                <a:latin typeface="Helvetica Neue" panose="02000403000000020004" pitchFamily="2" charset="0"/>
              </a:rPr>
              <a:t>khô</a:t>
            </a:r>
            <a:r>
              <a:rPr lang="en-US" sz="2667" dirty="0">
                <a:latin typeface="Helvetica Neue" panose="02000403000000020004" pitchFamily="2" charset="0"/>
              </a:rPr>
              <a:t> hay </a:t>
            </a:r>
            <a:r>
              <a:rPr lang="en-US" sz="2667" dirty="0" err="1">
                <a:latin typeface="Helvetica Neue" panose="02000403000000020004" pitchFamily="2" charset="0"/>
              </a:rPr>
              <a:t>lá</a:t>
            </a:r>
            <a:r>
              <a:rPr lang="en-US" sz="2667" dirty="0">
                <a:latin typeface="Helvetica Neue" panose="02000403000000020004" pitchFamily="2" charset="0"/>
              </a:rPr>
              <a:t> </a:t>
            </a:r>
            <a:r>
              <a:rPr lang="en-US" sz="2667" dirty="0" err="1">
                <a:latin typeface="Helvetica Neue" panose="02000403000000020004" pitchFamily="2" charset="0"/>
              </a:rPr>
              <a:t>cây</a:t>
            </a:r>
            <a:endParaRPr sz="2667" dirty="0">
              <a:latin typeface="Helvetica Neue" panose="02000403000000020004" pitchFamily="2" charset="0"/>
            </a:endParaRPr>
          </a:p>
        </p:txBody>
      </p:sp>
      <p:sp>
        <p:nvSpPr>
          <p:cNvPr id="2681" name="Google Shape;2681;p48"/>
          <p:cNvSpPr txBox="1">
            <a:spLocks noGrp="1"/>
          </p:cNvSpPr>
          <p:nvPr>
            <p:ph type="subTitle" idx="4"/>
          </p:nvPr>
        </p:nvSpPr>
        <p:spPr>
          <a:xfrm>
            <a:off x="1553888" y="3603677"/>
            <a:ext cx="4345392" cy="1093600"/>
          </a:xfrm>
          <a:prstGeom prst="rect">
            <a:avLst/>
          </a:prstGeom>
        </p:spPr>
        <p:txBody>
          <a:bodyPr spcFirstLastPara="1" wrap="square" lIns="121900" tIns="121900" rIns="121900" bIns="121900" anchor="t" anchorCtr="0">
            <a:noAutofit/>
          </a:bodyPr>
          <a:lstStyle/>
          <a:p>
            <a:pPr marL="0" indent="0" algn="just"/>
            <a:r>
              <a:rPr lang="en-US" sz="2667" dirty="0" err="1">
                <a:latin typeface="Helvetica Neue" panose="02000403000000020004" pitchFamily="2" charset="0"/>
              </a:rPr>
              <a:t>Biết</a:t>
            </a:r>
            <a:r>
              <a:rPr lang="en-US" sz="2667" dirty="0">
                <a:latin typeface="Helvetica Neue" panose="02000403000000020004" pitchFamily="2" charset="0"/>
              </a:rPr>
              <a:t> </a:t>
            </a:r>
            <a:r>
              <a:rPr lang="en-US" sz="2667" dirty="0" err="1">
                <a:latin typeface="Helvetica Neue" panose="02000403000000020004" pitchFamily="2" charset="0"/>
              </a:rPr>
              <a:t>mài</a:t>
            </a:r>
            <a:r>
              <a:rPr lang="en-US" sz="2667" dirty="0">
                <a:latin typeface="Helvetica Neue" panose="02000403000000020004" pitchFamily="2" charset="0"/>
              </a:rPr>
              <a:t> </a:t>
            </a:r>
            <a:r>
              <a:rPr lang="en-US" sz="2667" dirty="0" err="1">
                <a:latin typeface="Helvetica Neue" panose="02000403000000020004" pitchFamily="2" charset="0"/>
              </a:rPr>
              <a:t>đá</a:t>
            </a:r>
            <a:r>
              <a:rPr lang="en-US" sz="2667" dirty="0">
                <a:latin typeface="Helvetica Neue" panose="02000403000000020004" pitchFamily="2" charset="0"/>
              </a:rPr>
              <a:t>, </a:t>
            </a:r>
            <a:r>
              <a:rPr lang="en-US" sz="2667" dirty="0" err="1">
                <a:latin typeface="Helvetica Neue" panose="02000403000000020004" pitchFamily="2" charset="0"/>
              </a:rPr>
              <a:t>tạo</a:t>
            </a:r>
            <a:r>
              <a:rPr lang="en-US" sz="2667" dirty="0">
                <a:latin typeface="Helvetica Neue" panose="02000403000000020004" pitchFamily="2" charset="0"/>
              </a:rPr>
              <a:t> </a:t>
            </a:r>
            <a:r>
              <a:rPr lang="en-US" sz="2667" dirty="0" err="1">
                <a:latin typeface="Helvetica Neue" panose="02000403000000020004" pitchFamily="2" charset="0"/>
              </a:rPr>
              <a:t>ra</a:t>
            </a:r>
            <a:r>
              <a:rPr lang="en-US" sz="2667" dirty="0">
                <a:latin typeface="Helvetica Neue" panose="02000403000000020004" pitchFamily="2" charset="0"/>
              </a:rPr>
              <a:t> </a:t>
            </a:r>
            <a:r>
              <a:rPr lang="en-US" sz="2667" dirty="0" err="1">
                <a:latin typeface="Helvetica Neue" panose="02000403000000020004" pitchFamily="2" charset="0"/>
              </a:rPr>
              <a:t>nhiều</a:t>
            </a:r>
            <a:r>
              <a:rPr lang="en-US" sz="2667" dirty="0">
                <a:latin typeface="Helvetica Neue" panose="02000403000000020004" pitchFamily="2" charset="0"/>
              </a:rPr>
              <a:t> </a:t>
            </a:r>
            <a:r>
              <a:rPr lang="en-US" sz="2667" dirty="0" err="1">
                <a:latin typeface="Helvetica Neue" panose="02000403000000020004" pitchFamily="2" charset="0"/>
              </a:rPr>
              <a:t>loại</a:t>
            </a:r>
            <a:r>
              <a:rPr lang="en-US" sz="2667" dirty="0">
                <a:latin typeface="Helvetica Neue" panose="02000403000000020004" pitchFamily="2" charset="0"/>
              </a:rPr>
              <a:t> </a:t>
            </a:r>
            <a:r>
              <a:rPr lang="en-US" sz="2667" dirty="0" err="1">
                <a:latin typeface="Helvetica Neue" panose="02000403000000020004" pitchFamily="2" charset="0"/>
              </a:rPr>
              <a:t>công</a:t>
            </a:r>
            <a:r>
              <a:rPr lang="en-US" sz="2667" dirty="0">
                <a:latin typeface="Helvetica Neue" panose="02000403000000020004" pitchFamily="2" charset="0"/>
              </a:rPr>
              <a:t> </a:t>
            </a:r>
            <a:r>
              <a:rPr lang="en-US" sz="2667" dirty="0" err="1">
                <a:latin typeface="Helvetica Neue" panose="02000403000000020004" pitchFamily="2" charset="0"/>
              </a:rPr>
              <a:t>cụ</a:t>
            </a:r>
            <a:r>
              <a:rPr lang="en-US" sz="2667" dirty="0">
                <a:latin typeface="Helvetica Neue" panose="02000403000000020004" pitchFamily="2" charset="0"/>
              </a:rPr>
              <a:t> </a:t>
            </a:r>
            <a:r>
              <a:rPr lang="en-US" sz="2667" dirty="0" err="1">
                <a:latin typeface="Helvetica Neue" panose="02000403000000020004" pitchFamily="2" charset="0"/>
              </a:rPr>
              <a:t>khác</a:t>
            </a:r>
            <a:r>
              <a:rPr lang="en-US" sz="2667" dirty="0">
                <a:latin typeface="Helvetica Neue" panose="02000403000000020004" pitchFamily="2" charset="0"/>
              </a:rPr>
              <a:t> </a:t>
            </a:r>
            <a:r>
              <a:rPr lang="en-US" sz="2667" dirty="0" err="1">
                <a:latin typeface="Helvetica Neue" panose="02000403000000020004" pitchFamily="2" charset="0"/>
              </a:rPr>
              <a:t>nhau</a:t>
            </a:r>
            <a:r>
              <a:rPr lang="en-US" sz="2667" dirty="0">
                <a:latin typeface="Helvetica Neue" panose="02000403000000020004" pitchFamily="2" charset="0"/>
              </a:rPr>
              <a:t> (</a:t>
            </a:r>
            <a:r>
              <a:rPr lang="en-US" sz="2667" dirty="0" err="1">
                <a:latin typeface="Helvetica Neue" panose="02000403000000020004" pitchFamily="2" charset="0"/>
              </a:rPr>
              <a:t>rìu</a:t>
            </a:r>
            <a:r>
              <a:rPr lang="en-US" sz="2667" dirty="0">
                <a:latin typeface="Helvetica Neue" panose="02000403000000020004" pitchFamily="2" charset="0"/>
              </a:rPr>
              <a:t>, </a:t>
            </a:r>
            <a:r>
              <a:rPr lang="en-US" sz="2667" dirty="0" err="1">
                <a:latin typeface="Helvetica Neue" panose="02000403000000020004" pitchFamily="2" charset="0"/>
              </a:rPr>
              <a:t>bôn</a:t>
            </a:r>
            <a:r>
              <a:rPr lang="en-US" sz="2667" dirty="0">
                <a:latin typeface="Helvetica Neue" panose="02000403000000020004" pitchFamily="2" charset="0"/>
              </a:rPr>
              <a:t>, </a:t>
            </a:r>
            <a:r>
              <a:rPr lang="en-US" sz="2667" dirty="0" err="1">
                <a:latin typeface="Helvetica Neue" panose="02000403000000020004" pitchFamily="2" charset="0"/>
              </a:rPr>
              <a:t>chày</a:t>
            </a:r>
            <a:r>
              <a:rPr lang="en-US" sz="2667" dirty="0">
                <a:latin typeface="Helvetica Neue" panose="02000403000000020004" pitchFamily="2" charset="0"/>
              </a:rPr>
              <a:t>…) </a:t>
            </a:r>
            <a:r>
              <a:rPr lang="en-US" sz="2667" dirty="0" err="1">
                <a:latin typeface="Helvetica Neue" panose="02000403000000020004" pitchFamily="2" charset="0"/>
              </a:rPr>
              <a:t>và</a:t>
            </a:r>
            <a:r>
              <a:rPr lang="en-US" sz="2667" dirty="0">
                <a:latin typeface="Helvetica Neue" panose="02000403000000020004" pitchFamily="2" charset="0"/>
              </a:rPr>
              <a:t> </a:t>
            </a:r>
            <a:r>
              <a:rPr lang="en-US" sz="2667" dirty="0" err="1">
                <a:latin typeface="Helvetica Neue" panose="02000403000000020004" pitchFamily="2" charset="0"/>
              </a:rPr>
              <a:t>vũ</a:t>
            </a:r>
            <a:r>
              <a:rPr lang="en-US" sz="2667" dirty="0">
                <a:latin typeface="Helvetica Neue" panose="02000403000000020004" pitchFamily="2" charset="0"/>
              </a:rPr>
              <a:t> </a:t>
            </a:r>
            <a:r>
              <a:rPr lang="en-US" sz="2667" dirty="0" err="1">
                <a:latin typeface="Helvetica Neue" panose="02000403000000020004" pitchFamily="2" charset="0"/>
              </a:rPr>
              <a:t>khí</a:t>
            </a:r>
            <a:r>
              <a:rPr lang="en-US" sz="2667" dirty="0">
                <a:latin typeface="Helvetica Neue" panose="02000403000000020004" pitchFamily="2" charset="0"/>
              </a:rPr>
              <a:t> (</a:t>
            </a:r>
            <a:r>
              <a:rPr lang="en-US" sz="2667" dirty="0" err="1">
                <a:latin typeface="Helvetica Neue" panose="02000403000000020004" pitchFamily="2" charset="0"/>
              </a:rPr>
              <a:t>mũi</a:t>
            </a:r>
            <a:r>
              <a:rPr lang="en-US" sz="2667" dirty="0">
                <a:latin typeface="Helvetica Neue" panose="02000403000000020004" pitchFamily="2" charset="0"/>
              </a:rPr>
              <a:t> </a:t>
            </a:r>
            <a:r>
              <a:rPr lang="en-US" sz="2667" dirty="0" err="1">
                <a:latin typeface="Helvetica Neue" panose="02000403000000020004" pitchFamily="2" charset="0"/>
              </a:rPr>
              <a:t>tên</a:t>
            </a:r>
            <a:r>
              <a:rPr lang="en-US" sz="2667" dirty="0">
                <a:latin typeface="Helvetica Neue" panose="02000403000000020004" pitchFamily="2" charset="0"/>
              </a:rPr>
              <a:t>, </a:t>
            </a:r>
            <a:r>
              <a:rPr lang="en-US" sz="2667" dirty="0" err="1">
                <a:latin typeface="Helvetica Neue" panose="02000403000000020004" pitchFamily="2" charset="0"/>
              </a:rPr>
              <a:t>mũi</a:t>
            </a:r>
            <a:r>
              <a:rPr lang="en-US" sz="2667" dirty="0">
                <a:latin typeface="Helvetica Neue" panose="02000403000000020004" pitchFamily="2" charset="0"/>
              </a:rPr>
              <a:t> </a:t>
            </a:r>
            <a:r>
              <a:rPr lang="en-US" sz="2667" dirty="0" err="1">
                <a:latin typeface="Helvetica Neue" panose="02000403000000020004" pitchFamily="2" charset="0"/>
              </a:rPr>
              <a:t>lao</a:t>
            </a:r>
            <a:r>
              <a:rPr lang="en-US" sz="2667" dirty="0">
                <a:latin typeface="Helvetica Neue" panose="02000403000000020004" pitchFamily="2" charset="0"/>
              </a:rPr>
              <a:t>)</a:t>
            </a:r>
            <a:endParaRPr sz="2667" dirty="0">
              <a:latin typeface="Helvetica Neue" panose="02000403000000020004" pitchFamily="2" charset="0"/>
            </a:endParaRPr>
          </a:p>
        </p:txBody>
      </p:sp>
      <p:sp>
        <p:nvSpPr>
          <p:cNvPr id="2683" name="Google Shape;2683;p48"/>
          <p:cNvSpPr txBox="1">
            <a:spLocks noGrp="1"/>
          </p:cNvSpPr>
          <p:nvPr>
            <p:ph type="subTitle" idx="6"/>
          </p:nvPr>
        </p:nvSpPr>
        <p:spPr>
          <a:xfrm>
            <a:off x="5881346" y="1346687"/>
            <a:ext cx="4208693" cy="1093600"/>
          </a:xfrm>
          <a:prstGeom prst="rect">
            <a:avLst/>
          </a:prstGeom>
        </p:spPr>
        <p:txBody>
          <a:bodyPr spcFirstLastPara="1" wrap="square" lIns="121900" tIns="121900" rIns="121900" bIns="121900" anchor="t" anchorCtr="0">
            <a:noAutofit/>
          </a:bodyPr>
          <a:lstStyle/>
          <a:p>
            <a:pPr marL="0" indent="0"/>
            <a:r>
              <a:rPr lang="vi-VN" sz="2667" dirty="0">
                <a:latin typeface="Helvetica Neue" panose="02000403000000020004" pitchFamily="2" charset="0"/>
              </a:rPr>
              <a:t>Bước đầu biết trồng trọt và chăn nuôi</a:t>
            </a:r>
            <a:endParaRPr sz="2667" dirty="0">
              <a:latin typeface="Helvetica Neue" panose="02000403000000020004" pitchFamily="2" charset="0"/>
            </a:endParaRPr>
          </a:p>
        </p:txBody>
      </p:sp>
      <p:sp>
        <p:nvSpPr>
          <p:cNvPr id="2685" name="Google Shape;2685;p48"/>
          <p:cNvSpPr txBox="1">
            <a:spLocks noGrp="1"/>
          </p:cNvSpPr>
          <p:nvPr>
            <p:ph type="subTitle" idx="8"/>
          </p:nvPr>
        </p:nvSpPr>
        <p:spPr>
          <a:xfrm>
            <a:off x="6442841" y="3795333"/>
            <a:ext cx="3629448" cy="1093600"/>
          </a:xfrm>
          <a:prstGeom prst="rect">
            <a:avLst/>
          </a:prstGeom>
        </p:spPr>
        <p:txBody>
          <a:bodyPr spcFirstLastPara="1" wrap="square" lIns="121900" tIns="121900" rIns="121900" bIns="121900" anchor="t" anchorCtr="0">
            <a:noAutofit/>
          </a:bodyPr>
          <a:lstStyle/>
          <a:p>
            <a:pPr marL="0" indent="0"/>
            <a:r>
              <a:rPr lang="vi-VN" sz="2667" dirty="0">
                <a:solidFill>
                  <a:schemeClr val="tx2">
                    <a:lumMod val="50000"/>
                  </a:schemeClr>
                </a:solidFill>
                <a:latin typeface="Helvetica Neue" panose="02000403000000020004" pitchFamily="2" charset="0"/>
              </a:rPr>
              <a:t>Nguồn thức ăn gồm những sản phẩm săn bắn, hái lượm và tự trồng trọt, chăn nuôi</a:t>
            </a:r>
            <a:endParaRPr lang="en-US" sz="2667" dirty="0">
              <a:solidFill>
                <a:schemeClr val="tx2">
                  <a:lumMod val="50000"/>
                </a:schemeClr>
              </a:solidFill>
              <a:latin typeface="Helvetica Neue" panose="02000403000000020004" pitchFamily="2" charset="0"/>
            </a:endParaRPr>
          </a:p>
        </p:txBody>
      </p:sp>
      <p:sp>
        <p:nvSpPr>
          <p:cNvPr id="2686" name="Google Shape;2686;p48"/>
          <p:cNvSpPr/>
          <p:nvPr/>
        </p:nvSpPr>
        <p:spPr>
          <a:xfrm>
            <a:off x="484125" y="1577376"/>
            <a:ext cx="1040800" cy="1040800"/>
          </a:xfrm>
          <a:prstGeom prst="rect">
            <a:avLst/>
          </a:prstGeom>
          <a:solidFill>
            <a:schemeClr val="lt2"/>
          </a:solidFill>
          <a:ln>
            <a:noFill/>
          </a:ln>
        </p:spPr>
        <p:txBody>
          <a:bodyPr spcFirstLastPara="1" wrap="square" lIns="121900" tIns="121900" rIns="121900" bIns="121900" anchor="ctr" anchorCtr="0">
            <a:noAutofit/>
          </a:bodyPr>
          <a:lstStyle/>
          <a:p>
            <a:endParaRPr sz="2489"/>
          </a:p>
        </p:txBody>
      </p:sp>
      <p:sp>
        <p:nvSpPr>
          <p:cNvPr id="2687" name="Google Shape;2687;p48"/>
          <p:cNvSpPr/>
          <p:nvPr/>
        </p:nvSpPr>
        <p:spPr>
          <a:xfrm>
            <a:off x="10316489" y="1361467"/>
            <a:ext cx="1040800" cy="1040800"/>
          </a:xfrm>
          <a:prstGeom prst="rect">
            <a:avLst/>
          </a:prstGeom>
          <a:solidFill>
            <a:schemeClr val="lt2"/>
          </a:solidFill>
          <a:ln>
            <a:noFill/>
          </a:ln>
        </p:spPr>
        <p:txBody>
          <a:bodyPr spcFirstLastPara="1" wrap="square" lIns="121900" tIns="121900" rIns="121900" bIns="121900" anchor="ctr" anchorCtr="0">
            <a:noAutofit/>
          </a:bodyPr>
          <a:lstStyle/>
          <a:p>
            <a:endParaRPr sz="2489"/>
          </a:p>
        </p:txBody>
      </p:sp>
      <p:sp>
        <p:nvSpPr>
          <p:cNvPr id="2688" name="Google Shape;2688;p48"/>
          <p:cNvSpPr/>
          <p:nvPr/>
        </p:nvSpPr>
        <p:spPr>
          <a:xfrm>
            <a:off x="10292313" y="2705235"/>
            <a:ext cx="1040800" cy="1040800"/>
          </a:xfrm>
          <a:prstGeom prst="rect">
            <a:avLst/>
          </a:prstGeom>
          <a:solidFill>
            <a:schemeClr val="lt2"/>
          </a:solidFill>
          <a:ln>
            <a:noFill/>
          </a:ln>
        </p:spPr>
        <p:txBody>
          <a:bodyPr spcFirstLastPara="1" wrap="square" lIns="121900" tIns="121900" rIns="121900" bIns="121900" anchor="ctr" anchorCtr="0">
            <a:noAutofit/>
          </a:bodyPr>
          <a:lstStyle/>
          <a:p>
            <a:endParaRPr sz="2489" dirty="0"/>
          </a:p>
        </p:txBody>
      </p:sp>
      <p:sp>
        <p:nvSpPr>
          <p:cNvPr id="2689" name="Google Shape;2689;p48"/>
          <p:cNvSpPr/>
          <p:nvPr/>
        </p:nvSpPr>
        <p:spPr>
          <a:xfrm>
            <a:off x="485651" y="3856592"/>
            <a:ext cx="1040800" cy="1040800"/>
          </a:xfrm>
          <a:prstGeom prst="rect">
            <a:avLst/>
          </a:prstGeom>
          <a:solidFill>
            <a:schemeClr val="lt2"/>
          </a:solidFill>
          <a:ln>
            <a:noFill/>
          </a:ln>
        </p:spPr>
        <p:txBody>
          <a:bodyPr spcFirstLastPara="1" wrap="square" lIns="121900" tIns="121900" rIns="121900" bIns="121900" anchor="ctr" anchorCtr="0">
            <a:noAutofit/>
          </a:bodyPr>
          <a:lstStyle/>
          <a:p>
            <a:endParaRPr sz="2489" dirty="0"/>
          </a:p>
        </p:txBody>
      </p:sp>
      <p:sp>
        <p:nvSpPr>
          <p:cNvPr id="2690" name="Google Shape;2690;p48"/>
          <p:cNvSpPr/>
          <p:nvPr/>
        </p:nvSpPr>
        <p:spPr>
          <a:xfrm>
            <a:off x="8500197" y="1067952"/>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nvGrpSpPr>
          <p:cNvPr id="2691" name="Google Shape;2691;p48"/>
          <p:cNvGrpSpPr/>
          <p:nvPr/>
        </p:nvGrpSpPr>
        <p:grpSpPr>
          <a:xfrm>
            <a:off x="10540864" y="1558703"/>
            <a:ext cx="592056" cy="646317"/>
            <a:chOff x="1890214" y="2957225"/>
            <a:chExt cx="400760" cy="437489"/>
          </a:xfrm>
        </p:grpSpPr>
        <p:sp>
          <p:nvSpPr>
            <p:cNvPr id="2692" name="Google Shape;2692;p48"/>
            <p:cNvSpPr/>
            <p:nvPr/>
          </p:nvSpPr>
          <p:spPr>
            <a:xfrm>
              <a:off x="2243181" y="3053414"/>
              <a:ext cx="24874" cy="39525"/>
            </a:xfrm>
            <a:custGeom>
              <a:avLst/>
              <a:gdLst/>
              <a:ahLst/>
              <a:cxnLst/>
              <a:rect l="l" t="t" r="r" b="b"/>
              <a:pathLst>
                <a:path w="691" h="1098" extrusionOk="0">
                  <a:moveTo>
                    <a:pt x="350" y="0"/>
                  </a:moveTo>
                  <a:cubicBezTo>
                    <a:pt x="337" y="0"/>
                    <a:pt x="324" y="1"/>
                    <a:pt x="310" y="2"/>
                  </a:cubicBezTo>
                  <a:cubicBezTo>
                    <a:pt x="119" y="26"/>
                    <a:pt x="0" y="169"/>
                    <a:pt x="0" y="360"/>
                  </a:cubicBezTo>
                  <a:lnTo>
                    <a:pt x="0" y="741"/>
                  </a:lnTo>
                  <a:cubicBezTo>
                    <a:pt x="0" y="979"/>
                    <a:pt x="173" y="1098"/>
                    <a:pt x="346" y="1098"/>
                  </a:cubicBezTo>
                  <a:cubicBezTo>
                    <a:pt x="518" y="1098"/>
                    <a:pt x="691" y="979"/>
                    <a:pt x="691" y="741"/>
                  </a:cubicBezTo>
                  <a:lnTo>
                    <a:pt x="691" y="360"/>
                  </a:lnTo>
                  <a:cubicBezTo>
                    <a:pt x="691" y="159"/>
                    <a:pt x="545" y="0"/>
                    <a:pt x="350"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93" name="Google Shape;2693;p48"/>
            <p:cNvSpPr/>
            <p:nvPr/>
          </p:nvSpPr>
          <p:spPr>
            <a:xfrm>
              <a:off x="1927689" y="3314944"/>
              <a:ext cx="353243" cy="79770"/>
            </a:xfrm>
            <a:custGeom>
              <a:avLst/>
              <a:gdLst/>
              <a:ahLst/>
              <a:cxnLst/>
              <a:rect l="l" t="t" r="r" b="b"/>
              <a:pathLst>
                <a:path w="9813" h="2216" extrusionOk="0">
                  <a:moveTo>
                    <a:pt x="0" y="1"/>
                  </a:moveTo>
                  <a:cubicBezTo>
                    <a:pt x="1477" y="48"/>
                    <a:pt x="1477" y="2168"/>
                    <a:pt x="0" y="2215"/>
                  </a:cubicBezTo>
                  <a:lnTo>
                    <a:pt x="8336" y="2215"/>
                  </a:lnTo>
                  <a:cubicBezTo>
                    <a:pt x="9812" y="2168"/>
                    <a:pt x="9812" y="48"/>
                    <a:pt x="8336" y="1"/>
                  </a:cubicBezTo>
                  <a:lnTo>
                    <a:pt x="7955" y="1"/>
                  </a:lnTo>
                  <a:cubicBezTo>
                    <a:pt x="7052" y="938"/>
                    <a:pt x="5790" y="1403"/>
                    <a:pt x="4528" y="1403"/>
                  </a:cubicBezTo>
                  <a:cubicBezTo>
                    <a:pt x="3259" y="1403"/>
                    <a:pt x="1992" y="932"/>
                    <a:pt x="1096"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94" name="Google Shape;2694;p48"/>
            <p:cNvSpPr/>
            <p:nvPr/>
          </p:nvSpPr>
          <p:spPr>
            <a:xfrm>
              <a:off x="1967107" y="2998624"/>
              <a:ext cx="25774" cy="53240"/>
            </a:xfrm>
            <a:custGeom>
              <a:avLst/>
              <a:gdLst/>
              <a:ahLst/>
              <a:cxnLst/>
              <a:rect l="l" t="t" r="r" b="b"/>
              <a:pathLst>
                <a:path w="716" h="1479" extrusionOk="0">
                  <a:moveTo>
                    <a:pt x="367" y="0"/>
                  </a:moveTo>
                  <a:cubicBezTo>
                    <a:pt x="191" y="0"/>
                    <a:pt x="13" y="119"/>
                    <a:pt x="1" y="357"/>
                  </a:cubicBezTo>
                  <a:lnTo>
                    <a:pt x="1" y="1120"/>
                  </a:lnTo>
                  <a:cubicBezTo>
                    <a:pt x="1" y="1320"/>
                    <a:pt x="168" y="1479"/>
                    <a:pt x="365" y="1479"/>
                  </a:cubicBezTo>
                  <a:cubicBezTo>
                    <a:pt x="378" y="1479"/>
                    <a:pt x="392" y="1478"/>
                    <a:pt x="406" y="1477"/>
                  </a:cubicBezTo>
                  <a:cubicBezTo>
                    <a:pt x="596" y="1453"/>
                    <a:pt x="715" y="1286"/>
                    <a:pt x="715" y="1096"/>
                  </a:cubicBezTo>
                  <a:lnTo>
                    <a:pt x="715" y="357"/>
                  </a:lnTo>
                  <a:cubicBezTo>
                    <a:pt x="715" y="119"/>
                    <a:pt x="543" y="0"/>
                    <a:pt x="367"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95" name="Google Shape;2695;p48"/>
            <p:cNvSpPr/>
            <p:nvPr/>
          </p:nvSpPr>
          <p:spPr>
            <a:xfrm>
              <a:off x="1913109" y="3074041"/>
              <a:ext cx="24910" cy="32722"/>
            </a:xfrm>
            <a:custGeom>
              <a:avLst/>
              <a:gdLst/>
              <a:ahLst/>
              <a:cxnLst/>
              <a:rect l="l" t="t" r="r" b="b"/>
              <a:pathLst>
                <a:path w="692" h="909" extrusionOk="0">
                  <a:moveTo>
                    <a:pt x="346" y="1"/>
                  </a:moveTo>
                  <a:cubicBezTo>
                    <a:pt x="173" y="1"/>
                    <a:pt x="1" y="120"/>
                    <a:pt x="1" y="358"/>
                  </a:cubicBezTo>
                  <a:lnTo>
                    <a:pt x="1" y="549"/>
                  </a:lnTo>
                  <a:cubicBezTo>
                    <a:pt x="1" y="749"/>
                    <a:pt x="147" y="908"/>
                    <a:pt x="341" y="908"/>
                  </a:cubicBezTo>
                  <a:cubicBezTo>
                    <a:pt x="354" y="908"/>
                    <a:pt x="368" y="907"/>
                    <a:pt x="382" y="906"/>
                  </a:cubicBezTo>
                  <a:cubicBezTo>
                    <a:pt x="572" y="882"/>
                    <a:pt x="691" y="715"/>
                    <a:pt x="691" y="525"/>
                  </a:cubicBezTo>
                  <a:lnTo>
                    <a:pt x="691" y="358"/>
                  </a:lnTo>
                  <a:cubicBezTo>
                    <a:pt x="691" y="120"/>
                    <a:pt x="519" y="1"/>
                    <a:pt x="346"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96" name="Google Shape;2696;p48"/>
            <p:cNvSpPr/>
            <p:nvPr/>
          </p:nvSpPr>
          <p:spPr>
            <a:xfrm>
              <a:off x="2201171" y="2957477"/>
              <a:ext cx="25738" cy="38697"/>
            </a:xfrm>
            <a:custGeom>
              <a:avLst/>
              <a:gdLst/>
              <a:ahLst/>
              <a:cxnLst/>
              <a:rect l="l" t="t" r="r" b="b"/>
              <a:pathLst>
                <a:path w="715" h="1075" extrusionOk="0">
                  <a:moveTo>
                    <a:pt x="349" y="0"/>
                  </a:moveTo>
                  <a:cubicBezTo>
                    <a:pt x="173" y="0"/>
                    <a:pt x="0" y="119"/>
                    <a:pt x="0" y="357"/>
                  </a:cubicBezTo>
                  <a:lnTo>
                    <a:pt x="0" y="738"/>
                  </a:lnTo>
                  <a:cubicBezTo>
                    <a:pt x="0" y="917"/>
                    <a:pt x="146" y="1074"/>
                    <a:pt x="341" y="1074"/>
                  </a:cubicBezTo>
                  <a:cubicBezTo>
                    <a:pt x="354" y="1074"/>
                    <a:pt x="368" y="1073"/>
                    <a:pt x="381" y="1072"/>
                  </a:cubicBezTo>
                  <a:cubicBezTo>
                    <a:pt x="572" y="1072"/>
                    <a:pt x="715" y="905"/>
                    <a:pt x="715" y="715"/>
                  </a:cubicBezTo>
                  <a:lnTo>
                    <a:pt x="715" y="357"/>
                  </a:lnTo>
                  <a:cubicBezTo>
                    <a:pt x="703" y="119"/>
                    <a:pt x="524" y="0"/>
                    <a:pt x="349"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97" name="Google Shape;2697;p48"/>
            <p:cNvSpPr/>
            <p:nvPr/>
          </p:nvSpPr>
          <p:spPr>
            <a:xfrm>
              <a:off x="1890214" y="2957225"/>
              <a:ext cx="400760" cy="382617"/>
            </a:xfrm>
            <a:custGeom>
              <a:avLst/>
              <a:gdLst/>
              <a:ahLst/>
              <a:cxnLst/>
              <a:rect l="l" t="t" r="r" b="b"/>
              <a:pathLst>
                <a:path w="11133" h="10629" extrusionOk="0">
                  <a:moveTo>
                    <a:pt x="5917" y="0"/>
                  </a:moveTo>
                  <a:cubicBezTo>
                    <a:pt x="5457" y="0"/>
                    <a:pt x="4989" y="171"/>
                    <a:pt x="4614" y="555"/>
                  </a:cubicBezTo>
                  <a:cubicBezTo>
                    <a:pt x="4447" y="722"/>
                    <a:pt x="4471" y="984"/>
                    <a:pt x="4661" y="1103"/>
                  </a:cubicBezTo>
                  <a:cubicBezTo>
                    <a:pt x="4685" y="1103"/>
                    <a:pt x="5400" y="1579"/>
                    <a:pt x="5400" y="2270"/>
                  </a:cubicBezTo>
                  <a:cubicBezTo>
                    <a:pt x="5388" y="2531"/>
                    <a:pt x="5191" y="2662"/>
                    <a:pt x="4995" y="2662"/>
                  </a:cubicBezTo>
                  <a:cubicBezTo>
                    <a:pt x="4798" y="2662"/>
                    <a:pt x="4602" y="2531"/>
                    <a:pt x="4590" y="2270"/>
                  </a:cubicBezTo>
                  <a:cubicBezTo>
                    <a:pt x="4590" y="2127"/>
                    <a:pt x="4495" y="1984"/>
                    <a:pt x="4352" y="1936"/>
                  </a:cubicBezTo>
                  <a:cubicBezTo>
                    <a:pt x="4312" y="1920"/>
                    <a:pt x="4267" y="1912"/>
                    <a:pt x="4221" y="1912"/>
                  </a:cubicBezTo>
                  <a:cubicBezTo>
                    <a:pt x="4129" y="1912"/>
                    <a:pt x="4034" y="1944"/>
                    <a:pt x="3971" y="2008"/>
                  </a:cubicBezTo>
                  <a:cubicBezTo>
                    <a:pt x="3709" y="2270"/>
                    <a:pt x="3613" y="2579"/>
                    <a:pt x="3685" y="2936"/>
                  </a:cubicBezTo>
                  <a:cubicBezTo>
                    <a:pt x="3828" y="3508"/>
                    <a:pt x="4471" y="4008"/>
                    <a:pt x="4471" y="4579"/>
                  </a:cubicBezTo>
                  <a:cubicBezTo>
                    <a:pt x="4471" y="5008"/>
                    <a:pt x="4114" y="5365"/>
                    <a:pt x="3661" y="5365"/>
                  </a:cubicBezTo>
                  <a:cubicBezTo>
                    <a:pt x="2970" y="5365"/>
                    <a:pt x="2613" y="4508"/>
                    <a:pt x="3113" y="4008"/>
                  </a:cubicBezTo>
                  <a:cubicBezTo>
                    <a:pt x="3256" y="3865"/>
                    <a:pt x="3256" y="3651"/>
                    <a:pt x="3113" y="3508"/>
                  </a:cubicBezTo>
                  <a:cubicBezTo>
                    <a:pt x="3042" y="3436"/>
                    <a:pt x="2953" y="3401"/>
                    <a:pt x="2863" y="3401"/>
                  </a:cubicBezTo>
                  <a:cubicBezTo>
                    <a:pt x="2774" y="3401"/>
                    <a:pt x="2685" y="3436"/>
                    <a:pt x="2613" y="3508"/>
                  </a:cubicBezTo>
                  <a:cubicBezTo>
                    <a:pt x="0" y="6073"/>
                    <a:pt x="1865" y="10628"/>
                    <a:pt x="5538" y="10628"/>
                  </a:cubicBezTo>
                  <a:cubicBezTo>
                    <a:pt x="5547" y="10628"/>
                    <a:pt x="5557" y="10628"/>
                    <a:pt x="5566" y="10628"/>
                  </a:cubicBezTo>
                  <a:cubicBezTo>
                    <a:pt x="4518" y="10628"/>
                    <a:pt x="3685" y="9795"/>
                    <a:pt x="3685" y="8747"/>
                  </a:cubicBezTo>
                  <a:cubicBezTo>
                    <a:pt x="3637" y="7818"/>
                    <a:pt x="4709" y="6651"/>
                    <a:pt x="5352" y="6175"/>
                  </a:cubicBezTo>
                  <a:cubicBezTo>
                    <a:pt x="5411" y="6127"/>
                    <a:pt x="5483" y="6104"/>
                    <a:pt x="5557" y="6104"/>
                  </a:cubicBezTo>
                  <a:cubicBezTo>
                    <a:pt x="5632" y="6104"/>
                    <a:pt x="5709" y="6127"/>
                    <a:pt x="5781" y="6175"/>
                  </a:cubicBezTo>
                  <a:cubicBezTo>
                    <a:pt x="6424" y="6651"/>
                    <a:pt x="7495" y="7818"/>
                    <a:pt x="7448" y="8747"/>
                  </a:cubicBezTo>
                  <a:cubicBezTo>
                    <a:pt x="7448" y="9795"/>
                    <a:pt x="6590" y="10628"/>
                    <a:pt x="5566" y="10628"/>
                  </a:cubicBezTo>
                  <a:cubicBezTo>
                    <a:pt x="5576" y="10628"/>
                    <a:pt x="5585" y="10628"/>
                    <a:pt x="5595" y="10628"/>
                  </a:cubicBezTo>
                  <a:cubicBezTo>
                    <a:pt x="9244" y="10628"/>
                    <a:pt x="11132" y="6073"/>
                    <a:pt x="8519" y="3508"/>
                  </a:cubicBezTo>
                  <a:cubicBezTo>
                    <a:pt x="8440" y="3444"/>
                    <a:pt x="8350" y="3402"/>
                    <a:pt x="8256" y="3402"/>
                  </a:cubicBezTo>
                  <a:cubicBezTo>
                    <a:pt x="8210" y="3402"/>
                    <a:pt x="8162" y="3413"/>
                    <a:pt x="8114" y="3436"/>
                  </a:cubicBezTo>
                  <a:cubicBezTo>
                    <a:pt x="7995" y="3484"/>
                    <a:pt x="7900" y="3627"/>
                    <a:pt x="7900" y="3770"/>
                  </a:cubicBezTo>
                  <a:cubicBezTo>
                    <a:pt x="7900" y="3984"/>
                    <a:pt x="7733" y="4175"/>
                    <a:pt x="7495" y="4175"/>
                  </a:cubicBezTo>
                  <a:cubicBezTo>
                    <a:pt x="7281" y="4175"/>
                    <a:pt x="7090" y="3984"/>
                    <a:pt x="7090" y="3770"/>
                  </a:cubicBezTo>
                  <a:cubicBezTo>
                    <a:pt x="7090" y="3174"/>
                    <a:pt x="7829" y="2770"/>
                    <a:pt x="7829" y="1888"/>
                  </a:cubicBezTo>
                  <a:cubicBezTo>
                    <a:pt x="7829" y="758"/>
                    <a:pt x="6887" y="0"/>
                    <a:pt x="5917"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98" name="Google Shape;2698;p48"/>
            <p:cNvSpPr/>
            <p:nvPr/>
          </p:nvSpPr>
          <p:spPr>
            <a:xfrm>
              <a:off x="2048572" y="3206084"/>
              <a:ext cx="84054" cy="108028"/>
            </a:xfrm>
            <a:custGeom>
              <a:avLst/>
              <a:gdLst/>
              <a:ahLst/>
              <a:cxnLst/>
              <a:rect l="l" t="t" r="r" b="b"/>
              <a:pathLst>
                <a:path w="2335" h="3001" extrusionOk="0">
                  <a:moveTo>
                    <a:pt x="1167" y="0"/>
                  </a:moveTo>
                  <a:cubicBezTo>
                    <a:pt x="715" y="405"/>
                    <a:pt x="0" y="1167"/>
                    <a:pt x="0" y="1834"/>
                  </a:cubicBezTo>
                  <a:cubicBezTo>
                    <a:pt x="0" y="2477"/>
                    <a:pt x="524" y="3001"/>
                    <a:pt x="1167" y="3001"/>
                  </a:cubicBezTo>
                  <a:cubicBezTo>
                    <a:pt x="1810" y="3001"/>
                    <a:pt x="2334" y="2477"/>
                    <a:pt x="2334" y="1834"/>
                  </a:cubicBezTo>
                  <a:cubicBezTo>
                    <a:pt x="2334" y="1167"/>
                    <a:pt x="1620" y="405"/>
                    <a:pt x="1167"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99" name="Google Shape;2699;p48"/>
            <p:cNvSpPr/>
            <p:nvPr/>
          </p:nvSpPr>
          <p:spPr>
            <a:xfrm>
              <a:off x="1907961" y="3339819"/>
              <a:ext cx="34342" cy="29194"/>
            </a:xfrm>
            <a:custGeom>
              <a:avLst/>
              <a:gdLst/>
              <a:ahLst/>
              <a:cxnLst/>
              <a:rect l="l" t="t" r="r" b="b"/>
              <a:pathLst>
                <a:path w="954" h="811" extrusionOk="0">
                  <a:moveTo>
                    <a:pt x="548" y="0"/>
                  </a:moveTo>
                  <a:cubicBezTo>
                    <a:pt x="1" y="24"/>
                    <a:pt x="1" y="810"/>
                    <a:pt x="548" y="810"/>
                  </a:cubicBezTo>
                  <a:cubicBezTo>
                    <a:pt x="763" y="810"/>
                    <a:pt x="953" y="643"/>
                    <a:pt x="953" y="405"/>
                  </a:cubicBezTo>
                  <a:cubicBezTo>
                    <a:pt x="953" y="191"/>
                    <a:pt x="763" y="0"/>
                    <a:pt x="54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grpSp>
      <p:grpSp>
        <p:nvGrpSpPr>
          <p:cNvPr id="2700" name="Google Shape;2700;p48"/>
          <p:cNvGrpSpPr/>
          <p:nvPr/>
        </p:nvGrpSpPr>
        <p:grpSpPr>
          <a:xfrm>
            <a:off x="10489739" y="2902657"/>
            <a:ext cx="645940" cy="645944"/>
            <a:chOff x="7551508" y="2957477"/>
            <a:chExt cx="437233" cy="437236"/>
          </a:xfrm>
        </p:grpSpPr>
        <p:sp>
          <p:nvSpPr>
            <p:cNvPr id="2701" name="Google Shape;2701;p48"/>
            <p:cNvSpPr/>
            <p:nvPr/>
          </p:nvSpPr>
          <p:spPr>
            <a:xfrm>
              <a:off x="7728117" y="3284957"/>
              <a:ext cx="167208" cy="109756"/>
            </a:xfrm>
            <a:custGeom>
              <a:avLst/>
              <a:gdLst/>
              <a:ahLst/>
              <a:cxnLst/>
              <a:rect l="l" t="t" r="r" b="b"/>
              <a:pathLst>
                <a:path w="4645" h="3049" extrusionOk="0">
                  <a:moveTo>
                    <a:pt x="0" y="0"/>
                  </a:moveTo>
                  <a:lnTo>
                    <a:pt x="0" y="3048"/>
                  </a:lnTo>
                  <a:lnTo>
                    <a:pt x="1429" y="3048"/>
                  </a:lnTo>
                  <a:cubicBezTo>
                    <a:pt x="1524" y="3048"/>
                    <a:pt x="1620" y="3025"/>
                    <a:pt x="1691" y="2953"/>
                  </a:cubicBezTo>
                  <a:lnTo>
                    <a:pt x="4644"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702" name="Google Shape;2702;p48"/>
            <p:cNvSpPr/>
            <p:nvPr/>
          </p:nvSpPr>
          <p:spPr>
            <a:xfrm>
              <a:off x="7565223" y="3161482"/>
              <a:ext cx="137186" cy="224660"/>
            </a:xfrm>
            <a:custGeom>
              <a:avLst/>
              <a:gdLst/>
              <a:ahLst/>
              <a:cxnLst/>
              <a:rect l="l" t="t" r="r" b="b"/>
              <a:pathLst>
                <a:path w="3811" h="6241" extrusionOk="0">
                  <a:moveTo>
                    <a:pt x="2406" y="1"/>
                  </a:moveTo>
                  <a:lnTo>
                    <a:pt x="1" y="2406"/>
                  </a:lnTo>
                  <a:lnTo>
                    <a:pt x="3811" y="6240"/>
                  </a:lnTo>
                  <a:lnTo>
                    <a:pt x="3811"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703" name="Google Shape;2703;p48"/>
            <p:cNvSpPr/>
            <p:nvPr/>
          </p:nvSpPr>
          <p:spPr>
            <a:xfrm>
              <a:off x="7551508" y="3042326"/>
              <a:ext cx="132903" cy="183515"/>
            </a:xfrm>
            <a:custGeom>
              <a:avLst/>
              <a:gdLst/>
              <a:ahLst/>
              <a:cxnLst/>
              <a:rect l="l" t="t" r="r" b="b"/>
              <a:pathLst>
                <a:path w="3692" h="5098" extrusionOk="0">
                  <a:moveTo>
                    <a:pt x="1096" y="1"/>
                  </a:moveTo>
                  <a:lnTo>
                    <a:pt x="1" y="3263"/>
                  </a:lnTo>
                  <a:cubicBezTo>
                    <a:pt x="1" y="3287"/>
                    <a:pt x="1" y="3335"/>
                    <a:pt x="1" y="3382"/>
                  </a:cubicBezTo>
                  <a:lnTo>
                    <a:pt x="1" y="5097"/>
                  </a:lnTo>
                  <a:lnTo>
                    <a:pt x="2382" y="2716"/>
                  </a:lnTo>
                  <a:cubicBezTo>
                    <a:pt x="2453" y="2644"/>
                    <a:pt x="2549" y="2597"/>
                    <a:pt x="2644" y="2597"/>
                  </a:cubicBezTo>
                  <a:lnTo>
                    <a:pt x="3692" y="2597"/>
                  </a:lnTo>
                  <a:lnTo>
                    <a:pt x="1096"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704" name="Google Shape;2704;p48"/>
            <p:cNvSpPr/>
            <p:nvPr/>
          </p:nvSpPr>
          <p:spPr>
            <a:xfrm>
              <a:off x="7794139" y="2969465"/>
              <a:ext cx="194602" cy="289780"/>
            </a:xfrm>
            <a:custGeom>
              <a:avLst/>
              <a:gdLst/>
              <a:ahLst/>
              <a:cxnLst/>
              <a:rect l="l" t="t" r="r" b="b"/>
              <a:pathLst>
                <a:path w="5406" h="8050" extrusionOk="0">
                  <a:moveTo>
                    <a:pt x="5406" y="1"/>
                  </a:moveTo>
                  <a:cubicBezTo>
                    <a:pt x="5406" y="72"/>
                    <a:pt x="5406" y="143"/>
                    <a:pt x="5358" y="215"/>
                  </a:cubicBezTo>
                  <a:lnTo>
                    <a:pt x="0" y="8050"/>
                  </a:lnTo>
                  <a:lnTo>
                    <a:pt x="3215" y="8050"/>
                  </a:lnTo>
                  <a:lnTo>
                    <a:pt x="5382" y="2954"/>
                  </a:lnTo>
                  <a:cubicBezTo>
                    <a:pt x="5406" y="2906"/>
                    <a:pt x="5406" y="2858"/>
                    <a:pt x="5406" y="2811"/>
                  </a:cubicBezTo>
                  <a:lnTo>
                    <a:pt x="5406"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705" name="Google Shape;2705;p48"/>
            <p:cNvSpPr/>
            <p:nvPr/>
          </p:nvSpPr>
          <p:spPr>
            <a:xfrm>
              <a:off x="7728117" y="3018315"/>
              <a:ext cx="199786" cy="240931"/>
            </a:xfrm>
            <a:custGeom>
              <a:avLst/>
              <a:gdLst/>
              <a:ahLst/>
              <a:cxnLst/>
              <a:rect l="l" t="t" r="r" b="b"/>
              <a:pathLst>
                <a:path w="5550" h="6693" extrusionOk="0">
                  <a:moveTo>
                    <a:pt x="5549" y="1"/>
                  </a:moveTo>
                  <a:lnTo>
                    <a:pt x="0" y="3787"/>
                  </a:lnTo>
                  <a:lnTo>
                    <a:pt x="0" y="6693"/>
                  </a:lnTo>
                  <a:lnTo>
                    <a:pt x="977" y="6693"/>
                  </a:lnTo>
                  <a:lnTo>
                    <a:pt x="5549" y="1"/>
                  </a:lnTo>
                  <a:close/>
                </a:path>
              </a:pathLst>
            </a:custGeom>
            <a:solidFill>
              <a:schemeClr val="lt1"/>
            </a:solidFill>
            <a:ln>
              <a:noFill/>
            </a:ln>
          </p:spPr>
          <p:txBody>
            <a:bodyPr spcFirstLastPara="1" wrap="square" lIns="121900" tIns="121900" rIns="121900" bIns="121900" anchor="ctr" anchorCtr="0">
              <a:noAutofit/>
            </a:bodyPr>
            <a:lstStyle/>
            <a:p>
              <a:endParaRPr sz="2489" dirty="0"/>
            </a:p>
          </p:txBody>
        </p:sp>
        <p:sp>
          <p:nvSpPr>
            <p:cNvPr id="2706" name="Google Shape;2706;p48"/>
            <p:cNvSpPr/>
            <p:nvPr/>
          </p:nvSpPr>
          <p:spPr>
            <a:xfrm>
              <a:off x="7610653" y="2957477"/>
              <a:ext cx="365231" cy="174912"/>
            </a:xfrm>
            <a:custGeom>
              <a:avLst/>
              <a:gdLst/>
              <a:ahLst/>
              <a:cxnLst/>
              <a:rect l="l" t="t" r="r" b="b"/>
              <a:pathLst>
                <a:path w="10146" h="4859" extrusionOk="0">
                  <a:moveTo>
                    <a:pt x="7216" y="0"/>
                  </a:moveTo>
                  <a:lnTo>
                    <a:pt x="1" y="1905"/>
                  </a:lnTo>
                  <a:lnTo>
                    <a:pt x="2954" y="4858"/>
                  </a:lnTo>
                  <a:lnTo>
                    <a:pt x="9955" y="48"/>
                  </a:lnTo>
                  <a:cubicBezTo>
                    <a:pt x="10027" y="0"/>
                    <a:pt x="10074" y="0"/>
                    <a:pt x="10146"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grpSp>
      <p:grpSp>
        <p:nvGrpSpPr>
          <p:cNvPr id="2707" name="Google Shape;2707;p48"/>
          <p:cNvGrpSpPr/>
          <p:nvPr/>
        </p:nvGrpSpPr>
        <p:grpSpPr>
          <a:xfrm>
            <a:off x="691858" y="4044164"/>
            <a:ext cx="658639" cy="647224"/>
            <a:chOff x="6132692" y="3632164"/>
            <a:chExt cx="445829" cy="438103"/>
          </a:xfrm>
        </p:grpSpPr>
        <p:sp>
          <p:nvSpPr>
            <p:cNvPr id="2708" name="Google Shape;2708;p48"/>
            <p:cNvSpPr/>
            <p:nvPr/>
          </p:nvSpPr>
          <p:spPr>
            <a:xfrm>
              <a:off x="6165271" y="3632164"/>
              <a:ext cx="306951" cy="146618"/>
            </a:xfrm>
            <a:custGeom>
              <a:avLst/>
              <a:gdLst/>
              <a:ahLst/>
              <a:cxnLst/>
              <a:rect l="l" t="t" r="r" b="b"/>
              <a:pathLst>
                <a:path w="8527" h="4073" extrusionOk="0">
                  <a:moveTo>
                    <a:pt x="1763" y="0"/>
                  </a:moveTo>
                  <a:cubicBezTo>
                    <a:pt x="1667" y="0"/>
                    <a:pt x="1572" y="48"/>
                    <a:pt x="1501" y="119"/>
                  </a:cubicBezTo>
                  <a:lnTo>
                    <a:pt x="96" y="1524"/>
                  </a:lnTo>
                  <a:cubicBezTo>
                    <a:pt x="24" y="1572"/>
                    <a:pt x="0" y="1667"/>
                    <a:pt x="0" y="1762"/>
                  </a:cubicBezTo>
                  <a:lnTo>
                    <a:pt x="0" y="2691"/>
                  </a:lnTo>
                  <a:cubicBezTo>
                    <a:pt x="0" y="2786"/>
                    <a:pt x="24" y="2882"/>
                    <a:pt x="96" y="2953"/>
                  </a:cubicBezTo>
                  <a:lnTo>
                    <a:pt x="1120" y="3953"/>
                  </a:lnTo>
                  <a:cubicBezTo>
                    <a:pt x="1167" y="4025"/>
                    <a:pt x="1263" y="4072"/>
                    <a:pt x="1358" y="4072"/>
                  </a:cubicBezTo>
                  <a:lnTo>
                    <a:pt x="1858" y="4072"/>
                  </a:lnTo>
                  <a:lnTo>
                    <a:pt x="3525" y="2381"/>
                  </a:lnTo>
                  <a:cubicBezTo>
                    <a:pt x="3596" y="2310"/>
                    <a:pt x="3692" y="2286"/>
                    <a:pt x="3787" y="2286"/>
                  </a:cubicBezTo>
                  <a:lnTo>
                    <a:pt x="7050" y="2286"/>
                  </a:lnTo>
                  <a:lnTo>
                    <a:pt x="8526" y="810"/>
                  </a:lnTo>
                  <a:lnTo>
                    <a:pt x="7002" y="810"/>
                  </a:lnTo>
                  <a:cubicBezTo>
                    <a:pt x="6907" y="810"/>
                    <a:pt x="6811" y="762"/>
                    <a:pt x="6740" y="714"/>
                  </a:cubicBezTo>
                  <a:lnTo>
                    <a:pt x="6145" y="119"/>
                  </a:lnTo>
                  <a:cubicBezTo>
                    <a:pt x="6097" y="48"/>
                    <a:pt x="6002" y="0"/>
                    <a:pt x="5906"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709" name="Google Shape;2709;p48"/>
            <p:cNvSpPr/>
            <p:nvPr/>
          </p:nvSpPr>
          <p:spPr>
            <a:xfrm>
              <a:off x="6265563" y="3671583"/>
              <a:ext cx="279521" cy="107201"/>
            </a:xfrm>
            <a:custGeom>
              <a:avLst/>
              <a:gdLst/>
              <a:ahLst/>
              <a:cxnLst/>
              <a:rect l="l" t="t" r="r" b="b"/>
              <a:pathLst>
                <a:path w="7765" h="2978" extrusionOk="0">
                  <a:moveTo>
                    <a:pt x="6431" y="1"/>
                  </a:moveTo>
                  <a:lnTo>
                    <a:pt x="4645" y="1787"/>
                  </a:lnTo>
                  <a:cubicBezTo>
                    <a:pt x="4573" y="1858"/>
                    <a:pt x="4478" y="1906"/>
                    <a:pt x="4383" y="1906"/>
                  </a:cubicBezTo>
                  <a:lnTo>
                    <a:pt x="1072" y="1906"/>
                  </a:lnTo>
                  <a:lnTo>
                    <a:pt x="1" y="2977"/>
                  </a:lnTo>
                  <a:lnTo>
                    <a:pt x="7407" y="2977"/>
                  </a:lnTo>
                  <a:cubicBezTo>
                    <a:pt x="7621" y="2977"/>
                    <a:pt x="7764" y="2811"/>
                    <a:pt x="7764" y="2620"/>
                  </a:cubicBezTo>
                  <a:lnTo>
                    <a:pt x="7764" y="1477"/>
                  </a:lnTo>
                  <a:cubicBezTo>
                    <a:pt x="7764" y="1429"/>
                    <a:pt x="7764" y="1382"/>
                    <a:pt x="7740" y="1334"/>
                  </a:cubicBezTo>
                  <a:cubicBezTo>
                    <a:pt x="7717" y="1286"/>
                    <a:pt x="7693" y="1263"/>
                    <a:pt x="7669" y="1215"/>
                  </a:cubicBezTo>
                  <a:lnTo>
                    <a:pt x="6431"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710" name="Google Shape;2710;p48"/>
            <p:cNvSpPr/>
            <p:nvPr/>
          </p:nvSpPr>
          <p:spPr>
            <a:xfrm>
              <a:off x="6428457" y="3804454"/>
              <a:ext cx="145754" cy="214365"/>
            </a:xfrm>
            <a:custGeom>
              <a:avLst/>
              <a:gdLst/>
              <a:ahLst/>
              <a:cxnLst/>
              <a:rect l="l" t="t" r="r" b="b"/>
              <a:pathLst>
                <a:path w="4049" h="5955" extrusionOk="0">
                  <a:moveTo>
                    <a:pt x="1620" y="1"/>
                  </a:moveTo>
                  <a:lnTo>
                    <a:pt x="96" y="1501"/>
                  </a:lnTo>
                  <a:cubicBezTo>
                    <a:pt x="24" y="1572"/>
                    <a:pt x="1" y="1668"/>
                    <a:pt x="1" y="1763"/>
                  </a:cubicBezTo>
                  <a:lnTo>
                    <a:pt x="1" y="5954"/>
                  </a:lnTo>
                  <a:lnTo>
                    <a:pt x="1453" y="5954"/>
                  </a:lnTo>
                  <a:lnTo>
                    <a:pt x="1453" y="4740"/>
                  </a:lnTo>
                  <a:cubicBezTo>
                    <a:pt x="1453" y="4645"/>
                    <a:pt x="1477" y="4549"/>
                    <a:pt x="1548" y="4478"/>
                  </a:cubicBezTo>
                  <a:lnTo>
                    <a:pt x="4049" y="1954"/>
                  </a:lnTo>
                  <a:lnTo>
                    <a:pt x="4049" y="953"/>
                  </a:lnTo>
                  <a:cubicBezTo>
                    <a:pt x="4049" y="858"/>
                    <a:pt x="4025" y="763"/>
                    <a:pt x="3954" y="691"/>
                  </a:cubicBezTo>
                  <a:lnTo>
                    <a:pt x="3358" y="96"/>
                  </a:lnTo>
                  <a:cubicBezTo>
                    <a:pt x="3287" y="25"/>
                    <a:pt x="3192" y="1"/>
                    <a:pt x="3096"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711" name="Google Shape;2711;p48"/>
            <p:cNvSpPr/>
            <p:nvPr/>
          </p:nvSpPr>
          <p:spPr>
            <a:xfrm>
              <a:off x="6506466" y="3926201"/>
              <a:ext cx="53204" cy="92622"/>
            </a:xfrm>
            <a:custGeom>
              <a:avLst/>
              <a:gdLst/>
              <a:ahLst/>
              <a:cxnLst/>
              <a:rect l="l" t="t" r="r" b="b"/>
              <a:pathLst>
                <a:path w="1478" h="2573" extrusionOk="0">
                  <a:moveTo>
                    <a:pt x="1477" y="0"/>
                  </a:moveTo>
                  <a:lnTo>
                    <a:pt x="1" y="1501"/>
                  </a:lnTo>
                  <a:lnTo>
                    <a:pt x="1" y="2572"/>
                  </a:lnTo>
                  <a:lnTo>
                    <a:pt x="1477" y="2572"/>
                  </a:lnTo>
                  <a:lnTo>
                    <a:pt x="1477"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712" name="Google Shape;2712;p48"/>
            <p:cNvSpPr/>
            <p:nvPr/>
          </p:nvSpPr>
          <p:spPr>
            <a:xfrm>
              <a:off x="6150692" y="3804454"/>
              <a:ext cx="131211" cy="214365"/>
            </a:xfrm>
            <a:custGeom>
              <a:avLst/>
              <a:gdLst/>
              <a:ahLst/>
              <a:cxnLst/>
              <a:rect l="l" t="t" r="r" b="b"/>
              <a:pathLst>
                <a:path w="3645" h="5955" extrusionOk="0">
                  <a:moveTo>
                    <a:pt x="2215" y="1"/>
                  </a:moveTo>
                  <a:lnTo>
                    <a:pt x="2215" y="2835"/>
                  </a:lnTo>
                  <a:cubicBezTo>
                    <a:pt x="2215" y="2930"/>
                    <a:pt x="2192" y="3001"/>
                    <a:pt x="2120" y="3073"/>
                  </a:cubicBezTo>
                  <a:lnTo>
                    <a:pt x="1" y="5216"/>
                  </a:lnTo>
                  <a:lnTo>
                    <a:pt x="1" y="5954"/>
                  </a:lnTo>
                  <a:lnTo>
                    <a:pt x="2668" y="5954"/>
                  </a:lnTo>
                  <a:lnTo>
                    <a:pt x="2668" y="5121"/>
                  </a:lnTo>
                  <a:cubicBezTo>
                    <a:pt x="2668" y="5026"/>
                    <a:pt x="2715" y="4930"/>
                    <a:pt x="2787" y="4859"/>
                  </a:cubicBezTo>
                  <a:lnTo>
                    <a:pt x="3644" y="3978"/>
                  </a:lnTo>
                  <a:lnTo>
                    <a:pt x="3644" y="953"/>
                  </a:lnTo>
                  <a:cubicBezTo>
                    <a:pt x="3644" y="858"/>
                    <a:pt x="3620" y="763"/>
                    <a:pt x="3549" y="691"/>
                  </a:cubicBezTo>
                  <a:lnTo>
                    <a:pt x="2835"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713" name="Google Shape;2713;p48"/>
            <p:cNvSpPr/>
            <p:nvPr/>
          </p:nvSpPr>
          <p:spPr>
            <a:xfrm>
              <a:off x="6150692" y="3807874"/>
              <a:ext cx="54032" cy="147518"/>
            </a:xfrm>
            <a:custGeom>
              <a:avLst/>
              <a:gdLst/>
              <a:ahLst/>
              <a:cxnLst/>
              <a:rect l="l" t="t" r="r" b="b"/>
              <a:pathLst>
                <a:path w="1501" h="4098" extrusionOk="0">
                  <a:moveTo>
                    <a:pt x="1501" y="1"/>
                  </a:moveTo>
                  <a:lnTo>
                    <a:pt x="96" y="1430"/>
                  </a:lnTo>
                  <a:cubicBezTo>
                    <a:pt x="24" y="1477"/>
                    <a:pt x="1" y="1573"/>
                    <a:pt x="1" y="1668"/>
                  </a:cubicBezTo>
                  <a:lnTo>
                    <a:pt x="1" y="4097"/>
                  </a:lnTo>
                  <a:lnTo>
                    <a:pt x="1501" y="2573"/>
                  </a:lnTo>
                  <a:lnTo>
                    <a:pt x="1501"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714" name="Google Shape;2714;p48"/>
            <p:cNvSpPr/>
            <p:nvPr/>
          </p:nvSpPr>
          <p:spPr>
            <a:xfrm>
              <a:off x="6271575" y="3969904"/>
              <a:ext cx="54032" cy="48921"/>
            </a:xfrm>
            <a:custGeom>
              <a:avLst/>
              <a:gdLst/>
              <a:ahLst/>
              <a:cxnLst/>
              <a:rect l="l" t="t" r="r" b="b"/>
              <a:pathLst>
                <a:path w="1501" h="1359" extrusionOk="0">
                  <a:moveTo>
                    <a:pt x="691" y="1"/>
                  </a:moveTo>
                  <a:lnTo>
                    <a:pt x="0" y="668"/>
                  </a:lnTo>
                  <a:lnTo>
                    <a:pt x="0" y="1358"/>
                  </a:lnTo>
                  <a:lnTo>
                    <a:pt x="1501" y="1358"/>
                  </a:lnTo>
                  <a:lnTo>
                    <a:pt x="1501" y="953"/>
                  </a:lnTo>
                  <a:cubicBezTo>
                    <a:pt x="1501" y="858"/>
                    <a:pt x="1477" y="763"/>
                    <a:pt x="1406" y="692"/>
                  </a:cubicBezTo>
                  <a:lnTo>
                    <a:pt x="691"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715" name="Google Shape;2715;p48"/>
            <p:cNvSpPr/>
            <p:nvPr/>
          </p:nvSpPr>
          <p:spPr>
            <a:xfrm>
              <a:off x="6132692" y="4044493"/>
              <a:ext cx="445829" cy="25774"/>
            </a:xfrm>
            <a:custGeom>
              <a:avLst/>
              <a:gdLst/>
              <a:ahLst/>
              <a:cxnLst/>
              <a:rect l="l" t="t" r="r" b="b"/>
              <a:pathLst>
                <a:path w="12385" h="716" extrusionOk="0">
                  <a:moveTo>
                    <a:pt x="477" y="1"/>
                  </a:moveTo>
                  <a:cubicBezTo>
                    <a:pt x="1" y="25"/>
                    <a:pt x="1" y="691"/>
                    <a:pt x="477" y="715"/>
                  </a:cubicBezTo>
                  <a:lnTo>
                    <a:pt x="11908" y="715"/>
                  </a:lnTo>
                  <a:cubicBezTo>
                    <a:pt x="12384" y="691"/>
                    <a:pt x="12384" y="25"/>
                    <a:pt x="11908"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grpSp>
      <p:grpSp>
        <p:nvGrpSpPr>
          <p:cNvPr id="2716" name="Google Shape;2716;p48"/>
          <p:cNvGrpSpPr/>
          <p:nvPr/>
        </p:nvGrpSpPr>
        <p:grpSpPr>
          <a:xfrm>
            <a:off x="711875" y="1833362"/>
            <a:ext cx="658607" cy="492353"/>
            <a:chOff x="6855402" y="1704976"/>
            <a:chExt cx="438098" cy="327508"/>
          </a:xfrm>
        </p:grpSpPr>
        <p:sp>
          <p:nvSpPr>
            <p:cNvPr id="2717" name="Google Shape;2717;p48"/>
            <p:cNvSpPr/>
            <p:nvPr/>
          </p:nvSpPr>
          <p:spPr>
            <a:xfrm>
              <a:off x="7102280" y="1710988"/>
              <a:ext cx="191219" cy="280349"/>
            </a:xfrm>
            <a:custGeom>
              <a:avLst/>
              <a:gdLst/>
              <a:ahLst/>
              <a:cxnLst/>
              <a:rect l="l" t="t" r="r" b="b"/>
              <a:pathLst>
                <a:path w="5312" h="7788" extrusionOk="0">
                  <a:moveTo>
                    <a:pt x="1525" y="0"/>
                  </a:moveTo>
                  <a:lnTo>
                    <a:pt x="1525" y="953"/>
                  </a:lnTo>
                  <a:cubicBezTo>
                    <a:pt x="1525" y="1834"/>
                    <a:pt x="929" y="2572"/>
                    <a:pt x="96" y="2786"/>
                  </a:cubicBezTo>
                  <a:cubicBezTo>
                    <a:pt x="167" y="2953"/>
                    <a:pt x="191" y="3167"/>
                    <a:pt x="191" y="3382"/>
                  </a:cubicBezTo>
                  <a:lnTo>
                    <a:pt x="191" y="4025"/>
                  </a:lnTo>
                  <a:cubicBezTo>
                    <a:pt x="267" y="4013"/>
                    <a:pt x="342" y="4007"/>
                    <a:pt x="417" y="4007"/>
                  </a:cubicBezTo>
                  <a:cubicBezTo>
                    <a:pt x="1226" y="4007"/>
                    <a:pt x="1906" y="4696"/>
                    <a:pt x="1906" y="5525"/>
                  </a:cubicBezTo>
                  <a:cubicBezTo>
                    <a:pt x="1906" y="6382"/>
                    <a:pt x="1215" y="7073"/>
                    <a:pt x="358" y="7073"/>
                  </a:cubicBezTo>
                  <a:cubicBezTo>
                    <a:pt x="167" y="7073"/>
                    <a:pt x="1" y="7240"/>
                    <a:pt x="25" y="7430"/>
                  </a:cubicBezTo>
                  <a:cubicBezTo>
                    <a:pt x="25" y="7644"/>
                    <a:pt x="191" y="7787"/>
                    <a:pt x="382" y="7787"/>
                  </a:cubicBezTo>
                  <a:cubicBezTo>
                    <a:pt x="1620" y="7764"/>
                    <a:pt x="2620" y="6763"/>
                    <a:pt x="2620" y="5525"/>
                  </a:cubicBezTo>
                  <a:lnTo>
                    <a:pt x="2620" y="5120"/>
                  </a:lnTo>
                  <a:cubicBezTo>
                    <a:pt x="2849" y="5180"/>
                    <a:pt x="3082" y="5210"/>
                    <a:pt x="3312" y="5210"/>
                  </a:cubicBezTo>
                  <a:cubicBezTo>
                    <a:pt x="3991" y="5210"/>
                    <a:pt x="4653" y="4951"/>
                    <a:pt x="5168" y="4453"/>
                  </a:cubicBezTo>
                  <a:cubicBezTo>
                    <a:pt x="5311" y="4310"/>
                    <a:pt x="5311" y="4072"/>
                    <a:pt x="5145" y="3929"/>
                  </a:cubicBezTo>
                  <a:cubicBezTo>
                    <a:pt x="5076" y="3873"/>
                    <a:pt x="4992" y="3843"/>
                    <a:pt x="4909" y="3843"/>
                  </a:cubicBezTo>
                  <a:cubicBezTo>
                    <a:pt x="4819" y="3843"/>
                    <a:pt x="4731" y="3879"/>
                    <a:pt x="4668" y="3953"/>
                  </a:cubicBezTo>
                  <a:cubicBezTo>
                    <a:pt x="4282" y="4324"/>
                    <a:pt x="3797" y="4509"/>
                    <a:pt x="3310" y="4509"/>
                  </a:cubicBezTo>
                  <a:cubicBezTo>
                    <a:pt x="3077" y="4509"/>
                    <a:pt x="2844" y="4467"/>
                    <a:pt x="2620" y="4382"/>
                  </a:cubicBezTo>
                  <a:lnTo>
                    <a:pt x="2620" y="1715"/>
                  </a:lnTo>
                  <a:cubicBezTo>
                    <a:pt x="2620" y="953"/>
                    <a:pt x="2168" y="310"/>
                    <a:pt x="1525"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718" name="Google Shape;2718;p48"/>
            <p:cNvSpPr/>
            <p:nvPr/>
          </p:nvSpPr>
          <p:spPr>
            <a:xfrm>
              <a:off x="6855402" y="1785541"/>
              <a:ext cx="108028" cy="246943"/>
            </a:xfrm>
            <a:custGeom>
              <a:avLst/>
              <a:gdLst/>
              <a:ahLst/>
              <a:cxnLst/>
              <a:rect l="l" t="t" r="r" b="b"/>
              <a:pathLst>
                <a:path w="3001" h="6860" extrusionOk="0">
                  <a:moveTo>
                    <a:pt x="1496" y="0"/>
                  </a:moveTo>
                  <a:cubicBezTo>
                    <a:pt x="1482" y="0"/>
                    <a:pt x="1467" y="1"/>
                    <a:pt x="1453" y="1"/>
                  </a:cubicBezTo>
                  <a:cubicBezTo>
                    <a:pt x="643" y="1"/>
                    <a:pt x="0" y="668"/>
                    <a:pt x="0" y="1501"/>
                  </a:cubicBezTo>
                  <a:lnTo>
                    <a:pt x="0" y="6502"/>
                  </a:lnTo>
                  <a:cubicBezTo>
                    <a:pt x="0" y="6693"/>
                    <a:pt x="167" y="6859"/>
                    <a:pt x="357" y="6859"/>
                  </a:cubicBezTo>
                  <a:lnTo>
                    <a:pt x="2263" y="6859"/>
                  </a:lnTo>
                  <a:cubicBezTo>
                    <a:pt x="2453" y="6859"/>
                    <a:pt x="2620" y="6693"/>
                    <a:pt x="2620" y="6502"/>
                  </a:cubicBezTo>
                  <a:cubicBezTo>
                    <a:pt x="2620" y="6169"/>
                    <a:pt x="2477" y="5835"/>
                    <a:pt x="2239" y="5597"/>
                  </a:cubicBezTo>
                  <a:lnTo>
                    <a:pt x="2239" y="4811"/>
                  </a:lnTo>
                  <a:lnTo>
                    <a:pt x="2786" y="4526"/>
                  </a:lnTo>
                  <a:cubicBezTo>
                    <a:pt x="2906" y="4478"/>
                    <a:pt x="3001" y="4359"/>
                    <a:pt x="3001" y="4216"/>
                  </a:cubicBezTo>
                  <a:lnTo>
                    <a:pt x="3001" y="1501"/>
                  </a:lnTo>
                  <a:cubicBezTo>
                    <a:pt x="3001" y="682"/>
                    <a:pt x="2333" y="0"/>
                    <a:pt x="1496"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719" name="Google Shape;2719;p48"/>
            <p:cNvSpPr/>
            <p:nvPr/>
          </p:nvSpPr>
          <p:spPr>
            <a:xfrm>
              <a:off x="7102280" y="1704976"/>
              <a:ext cx="29194" cy="80598"/>
            </a:xfrm>
            <a:custGeom>
              <a:avLst/>
              <a:gdLst/>
              <a:ahLst/>
              <a:cxnLst/>
              <a:rect l="l" t="t" r="r" b="b"/>
              <a:pathLst>
                <a:path w="811" h="2239" extrusionOk="0">
                  <a:moveTo>
                    <a:pt x="1" y="0"/>
                  </a:moveTo>
                  <a:lnTo>
                    <a:pt x="1" y="2239"/>
                  </a:lnTo>
                  <a:cubicBezTo>
                    <a:pt x="477" y="2072"/>
                    <a:pt x="810" y="1644"/>
                    <a:pt x="810" y="1120"/>
                  </a:cubicBezTo>
                  <a:lnTo>
                    <a:pt x="810"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720" name="Google Shape;2720;p48"/>
            <p:cNvSpPr/>
            <p:nvPr/>
          </p:nvSpPr>
          <p:spPr>
            <a:xfrm>
              <a:off x="6862241" y="1704976"/>
              <a:ext cx="214365" cy="89202"/>
            </a:xfrm>
            <a:custGeom>
              <a:avLst/>
              <a:gdLst/>
              <a:ahLst/>
              <a:cxnLst/>
              <a:rect l="l" t="t" r="r" b="b"/>
              <a:pathLst>
                <a:path w="5955" h="2478" extrusionOk="0">
                  <a:moveTo>
                    <a:pt x="2835" y="0"/>
                  </a:moveTo>
                  <a:cubicBezTo>
                    <a:pt x="1549" y="0"/>
                    <a:pt x="429" y="810"/>
                    <a:pt x="1" y="1953"/>
                  </a:cubicBezTo>
                  <a:cubicBezTo>
                    <a:pt x="380" y="1666"/>
                    <a:pt x="839" y="1530"/>
                    <a:pt x="1296" y="1530"/>
                  </a:cubicBezTo>
                  <a:cubicBezTo>
                    <a:pt x="2014" y="1530"/>
                    <a:pt x="2727" y="1866"/>
                    <a:pt x="3120" y="2477"/>
                  </a:cubicBezTo>
                  <a:cubicBezTo>
                    <a:pt x="3487" y="1866"/>
                    <a:pt x="4177" y="1519"/>
                    <a:pt x="4864" y="1519"/>
                  </a:cubicBezTo>
                  <a:cubicBezTo>
                    <a:pt x="5248" y="1519"/>
                    <a:pt x="5630" y="1627"/>
                    <a:pt x="5954" y="1858"/>
                  </a:cubicBezTo>
                  <a:lnTo>
                    <a:pt x="5954"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721" name="Google Shape;2721;p48"/>
            <p:cNvSpPr/>
            <p:nvPr/>
          </p:nvSpPr>
          <p:spPr>
            <a:xfrm>
              <a:off x="6989137" y="1785541"/>
              <a:ext cx="94313" cy="246943"/>
            </a:xfrm>
            <a:custGeom>
              <a:avLst/>
              <a:gdLst/>
              <a:ahLst/>
              <a:cxnLst/>
              <a:rect l="l" t="t" r="r" b="b"/>
              <a:pathLst>
                <a:path w="2620" h="6860" extrusionOk="0">
                  <a:moveTo>
                    <a:pt x="1310" y="1"/>
                  </a:moveTo>
                  <a:cubicBezTo>
                    <a:pt x="596" y="1"/>
                    <a:pt x="0" y="596"/>
                    <a:pt x="0" y="1311"/>
                  </a:cubicBezTo>
                  <a:lnTo>
                    <a:pt x="0" y="6502"/>
                  </a:lnTo>
                  <a:cubicBezTo>
                    <a:pt x="0" y="6693"/>
                    <a:pt x="167" y="6859"/>
                    <a:pt x="357" y="6859"/>
                  </a:cubicBezTo>
                  <a:lnTo>
                    <a:pt x="2263" y="6859"/>
                  </a:lnTo>
                  <a:cubicBezTo>
                    <a:pt x="2453" y="6859"/>
                    <a:pt x="2620" y="6693"/>
                    <a:pt x="2620" y="6502"/>
                  </a:cubicBezTo>
                  <a:cubicBezTo>
                    <a:pt x="2620" y="6169"/>
                    <a:pt x="2501" y="5835"/>
                    <a:pt x="2263" y="5597"/>
                  </a:cubicBezTo>
                  <a:lnTo>
                    <a:pt x="2239" y="5597"/>
                  </a:lnTo>
                  <a:lnTo>
                    <a:pt x="2239" y="4240"/>
                  </a:lnTo>
                  <a:lnTo>
                    <a:pt x="2429" y="4145"/>
                  </a:lnTo>
                  <a:cubicBezTo>
                    <a:pt x="2548" y="4097"/>
                    <a:pt x="2620" y="3978"/>
                    <a:pt x="2620" y="3835"/>
                  </a:cubicBezTo>
                  <a:lnTo>
                    <a:pt x="2620" y="1311"/>
                  </a:lnTo>
                  <a:cubicBezTo>
                    <a:pt x="2620" y="572"/>
                    <a:pt x="2048" y="1"/>
                    <a:pt x="1310"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grpSp>
      <p:sp>
        <p:nvSpPr>
          <p:cNvPr id="10" name="Google Shape;2740;p49">
            <a:extLst>
              <a:ext uri="{FF2B5EF4-FFF2-40B4-BE49-F238E27FC236}">
                <a16:creationId xmlns:a16="http://schemas.microsoft.com/office/drawing/2014/main" id="{972333D9-9F9F-C0A5-F9C5-3852C683E7A6}"/>
              </a:ext>
            </a:extLst>
          </p:cNvPr>
          <p:cNvSpPr/>
          <p:nvPr/>
        </p:nvSpPr>
        <p:spPr>
          <a:xfrm>
            <a:off x="10292313" y="4179117"/>
            <a:ext cx="1064976" cy="1036320"/>
          </a:xfrm>
          <a:prstGeom prst="rect">
            <a:avLst/>
          </a:prstGeom>
          <a:solidFill>
            <a:schemeClr val="lt2"/>
          </a:solidFill>
          <a:ln>
            <a:noFill/>
          </a:ln>
        </p:spPr>
        <p:txBody>
          <a:bodyPr spcFirstLastPara="1" wrap="square" lIns="121900" tIns="121900" rIns="121900" bIns="121900" anchor="ctr" anchorCtr="0">
            <a:noAutofit/>
          </a:bodyPr>
          <a:lstStyle/>
          <a:p>
            <a:endParaRPr sz="2489" dirty="0"/>
          </a:p>
        </p:txBody>
      </p:sp>
      <p:grpSp>
        <p:nvGrpSpPr>
          <p:cNvPr id="11" name="Google Shape;2758;p49">
            <a:extLst>
              <a:ext uri="{FF2B5EF4-FFF2-40B4-BE49-F238E27FC236}">
                <a16:creationId xmlns:a16="http://schemas.microsoft.com/office/drawing/2014/main" id="{8DDE5CDE-E0AA-95EB-9467-CFDC20CB25CF}"/>
              </a:ext>
            </a:extLst>
          </p:cNvPr>
          <p:cNvGrpSpPr/>
          <p:nvPr/>
        </p:nvGrpSpPr>
        <p:grpSpPr>
          <a:xfrm>
            <a:off x="10533596" y="4446916"/>
            <a:ext cx="543984" cy="500723"/>
            <a:chOff x="5425427" y="2306226"/>
            <a:chExt cx="445840" cy="410383"/>
          </a:xfrm>
        </p:grpSpPr>
        <p:sp>
          <p:nvSpPr>
            <p:cNvPr id="12" name="Google Shape;2759;p49">
              <a:extLst>
                <a:ext uri="{FF2B5EF4-FFF2-40B4-BE49-F238E27FC236}">
                  <a16:creationId xmlns:a16="http://schemas.microsoft.com/office/drawing/2014/main" id="{79D03913-A236-8958-9E1B-BB2016AA6E42}"/>
                </a:ext>
              </a:extLst>
            </p:cNvPr>
            <p:cNvSpPr/>
            <p:nvPr/>
          </p:nvSpPr>
          <p:spPr>
            <a:xfrm>
              <a:off x="5766622" y="2319941"/>
              <a:ext cx="104645" cy="100901"/>
            </a:xfrm>
            <a:custGeom>
              <a:avLst/>
              <a:gdLst/>
              <a:ahLst/>
              <a:cxnLst/>
              <a:rect l="l" t="t" r="r" b="b"/>
              <a:pathLst>
                <a:path w="2907" h="2803" extrusionOk="0">
                  <a:moveTo>
                    <a:pt x="1107" y="1"/>
                  </a:moveTo>
                  <a:cubicBezTo>
                    <a:pt x="723" y="1"/>
                    <a:pt x="343" y="96"/>
                    <a:pt x="1" y="278"/>
                  </a:cubicBezTo>
                  <a:cubicBezTo>
                    <a:pt x="406" y="873"/>
                    <a:pt x="596" y="1564"/>
                    <a:pt x="548" y="2255"/>
                  </a:cubicBezTo>
                  <a:cubicBezTo>
                    <a:pt x="618" y="2250"/>
                    <a:pt x="688" y="2247"/>
                    <a:pt x="757" y="2247"/>
                  </a:cubicBezTo>
                  <a:cubicBezTo>
                    <a:pt x="1381" y="2247"/>
                    <a:pt x="2011" y="2438"/>
                    <a:pt x="2525" y="2802"/>
                  </a:cubicBezTo>
                  <a:cubicBezTo>
                    <a:pt x="2906" y="2088"/>
                    <a:pt x="2882" y="1207"/>
                    <a:pt x="2454" y="469"/>
                  </a:cubicBezTo>
                  <a:cubicBezTo>
                    <a:pt x="2430" y="421"/>
                    <a:pt x="2382" y="373"/>
                    <a:pt x="2335" y="349"/>
                  </a:cubicBezTo>
                  <a:cubicBezTo>
                    <a:pt x="1950" y="114"/>
                    <a:pt x="1526" y="1"/>
                    <a:pt x="1107"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3" name="Google Shape;2760;p49">
              <a:extLst>
                <a:ext uri="{FF2B5EF4-FFF2-40B4-BE49-F238E27FC236}">
                  <a16:creationId xmlns:a16="http://schemas.microsoft.com/office/drawing/2014/main" id="{0EC33D14-8A7B-8D22-4290-E9EA94861389}"/>
                </a:ext>
              </a:extLst>
            </p:cNvPr>
            <p:cNvSpPr/>
            <p:nvPr/>
          </p:nvSpPr>
          <p:spPr>
            <a:xfrm>
              <a:off x="5425427" y="2306226"/>
              <a:ext cx="104609" cy="100901"/>
            </a:xfrm>
            <a:custGeom>
              <a:avLst/>
              <a:gdLst/>
              <a:ahLst/>
              <a:cxnLst/>
              <a:rect l="l" t="t" r="r" b="b"/>
              <a:pathLst>
                <a:path w="2906" h="2803" extrusionOk="0">
                  <a:moveTo>
                    <a:pt x="1800" y="1"/>
                  </a:moveTo>
                  <a:cubicBezTo>
                    <a:pt x="1381" y="1"/>
                    <a:pt x="957" y="113"/>
                    <a:pt x="572" y="349"/>
                  </a:cubicBezTo>
                  <a:cubicBezTo>
                    <a:pt x="524" y="373"/>
                    <a:pt x="477" y="421"/>
                    <a:pt x="453" y="469"/>
                  </a:cubicBezTo>
                  <a:cubicBezTo>
                    <a:pt x="1" y="1207"/>
                    <a:pt x="1" y="2088"/>
                    <a:pt x="382" y="2802"/>
                  </a:cubicBezTo>
                  <a:cubicBezTo>
                    <a:pt x="882" y="2445"/>
                    <a:pt x="1501" y="2255"/>
                    <a:pt x="2120" y="2255"/>
                  </a:cubicBezTo>
                  <a:lnTo>
                    <a:pt x="2358" y="2255"/>
                  </a:lnTo>
                  <a:cubicBezTo>
                    <a:pt x="2311" y="1564"/>
                    <a:pt x="2501" y="850"/>
                    <a:pt x="2906" y="278"/>
                  </a:cubicBezTo>
                  <a:cubicBezTo>
                    <a:pt x="2564" y="96"/>
                    <a:pt x="2184" y="1"/>
                    <a:pt x="1800"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4" name="Google Shape;2761;p49">
              <a:extLst>
                <a:ext uri="{FF2B5EF4-FFF2-40B4-BE49-F238E27FC236}">
                  <a16:creationId xmlns:a16="http://schemas.microsoft.com/office/drawing/2014/main" id="{FB40E783-7AAE-7605-4B6F-A56D2C3CE6C7}"/>
                </a:ext>
              </a:extLst>
            </p:cNvPr>
            <p:cNvSpPr/>
            <p:nvPr/>
          </p:nvSpPr>
          <p:spPr>
            <a:xfrm>
              <a:off x="5742611" y="2427037"/>
              <a:ext cx="104645" cy="18647"/>
            </a:xfrm>
            <a:custGeom>
              <a:avLst/>
              <a:gdLst/>
              <a:ahLst/>
              <a:cxnLst/>
              <a:rect l="l" t="t" r="r" b="b"/>
              <a:pathLst>
                <a:path w="2907" h="518" extrusionOk="0">
                  <a:moveTo>
                    <a:pt x="1454" y="0"/>
                  </a:moveTo>
                  <a:cubicBezTo>
                    <a:pt x="936" y="0"/>
                    <a:pt x="418" y="173"/>
                    <a:pt x="1" y="518"/>
                  </a:cubicBezTo>
                  <a:lnTo>
                    <a:pt x="2906" y="518"/>
                  </a:lnTo>
                  <a:cubicBezTo>
                    <a:pt x="2490" y="173"/>
                    <a:pt x="1972" y="0"/>
                    <a:pt x="1454"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5" name="Google Shape;2762;p49">
              <a:extLst>
                <a:ext uri="{FF2B5EF4-FFF2-40B4-BE49-F238E27FC236}">
                  <a16:creationId xmlns:a16="http://schemas.microsoft.com/office/drawing/2014/main" id="{EE622C8A-E5EC-622C-4019-326240FD5BB5}"/>
                </a:ext>
              </a:extLst>
            </p:cNvPr>
            <p:cNvSpPr/>
            <p:nvPr/>
          </p:nvSpPr>
          <p:spPr>
            <a:xfrm>
              <a:off x="5673169" y="2330669"/>
              <a:ext cx="95213" cy="115012"/>
            </a:xfrm>
            <a:custGeom>
              <a:avLst/>
              <a:gdLst/>
              <a:ahLst/>
              <a:cxnLst/>
              <a:rect l="l" t="t" r="r" b="b"/>
              <a:pathLst>
                <a:path w="2645" h="3195" extrusionOk="0">
                  <a:moveTo>
                    <a:pt x="1501" y="1"/>
                  </a:moveTo>
                  <a:cubicBezTo>
                    <a:pt x="1416" y="1"/>
                    <a:pt x="1331" y="31"/>
                    <a:pt x="1263" y="99"/>
                  </a:cubicBezTo>
                  <a:lnTo>
                    <a:pt x="1" y="1361"/>
                  </a:lnTo>
                  <a:cubicBezTo>
                    <a:pt x="501" y="1885"/>
                    <a:pt x="834" y="2528"/>
                    <a:pt x="1001" y="3195"/>
                  </a:cubicBezTo>
                  <a:lnTo>
                    <a:pt x="1882" y="3195"/>
                  </a:lnTo>
                  <a:cubicBezTo>
                    <a:pt x="2644" y="2290"/>
                    <a:pt x="2621" y="956"/>
                    <a:pt x="1763" y="99"/>
                  </a:cubicBezTo>
                  <a:cubicBezTo>
                    <a:pt x="1689" y="37"/>
                    <a:pt x="1594" y="1"/>
                    <a:pt x="1501" y="1"/>
                  </a:cubicBezTo>
                  <a:close/>
                </a:path>
              </a:pathLst>
            </a:custGeom>
            <a:solidFill>
              <a:schemeClr val="lt1"/>
            </a:solidFill>
            <a:ln>
              <a:noFill/>
            </a:ln>
          </p:spPr>
          <p:txBody>
            <a:bodyPr spcFirstLastPara="1" wrap="square" lIns="121900" tIns="121900" rIns="121900" bIns="121900" anchor="ctr" anchorCtr="0">
              <a:noAutofit/>
            </a:bodyPr>
            <a:lstStyle/>
            <a:p>
              <a:endParaRPr sz="2489" dirty="0"/>
            </a:p>
          </p:txBody>
        </p:sp>
        <p:sp>
          <p:nvSpPr>
            <p:cNvPr id="16" name="Google Shape;2763;p49">
              <a:extLst>
                <a:ext uri="{FF2B5EF4-FFF2-40B4-BE49-F238E27FC236}">
                  <a16:creationId xmlns:a16="http://schemas.microsoft.com/office/drawing/2014/main" id="{138B2CA2-2C4C-7189-1071-1C81287F278F}"/>
                </a:ext>
              </a:extLst>
            </p:cNvPr>
            <p:cNvSpPr/>
            <p:nvPr/>
          </p:nvSpPr>
          <p:spPr>
            <a:xfrm>
              <a:off x="5429711" y="2539101"/>
              <a:ext cx="437262" cy="42045"/>
            </a:xfrm>
            <a:custGeom>
              <a:avLst/>
              <a:gdLst/>
              <a:ahLst/>
              <a:cxnLst/>
              <a:rect l="l" t="t" r="r" b="b"/>
              <a:pathLst>
                <a:path w="12147" h="1168" extrusionOk="0">
                  <a:moveTo>
                    <a:pt x="1" y="1"/>
                  </a:moveTo>
                  <a:lnTo>
                    <a:pt x="1" y="763"/>
                  </a:lnTo>
                  <a:cubicBezTo>
                    <a:pt x="1" y="906"/>
                    <a:pt x="1" y="1025"/>
                    <a:pt x="1" y="1168"/>
                  </a:cubicBezTo>
                  <a:lnTo>
                    <a:pt x="12146" y="1168"/>
                  </a:lnTo>
                  <a:cubicBezTo>
                    <a:pt x="12146" y="1025"/>
                    <a:pt x="12146" y="906"/>
                    <a:pt x="12146" y="763"/>
                  </a:cubicBezTo>
                  <a:lnTo>
                    <a:pt x="12146" y="1"/>
                  </a:lnTo>
                  <a:close/>
                </a:path>
              </a:pathLst>
            </a:custGeom>
            <a:solidFill>
              <a:schemeClr val="lt1"/>
            </a:solidFill>
            <a:ln>
              <a:noFill/>
            </a:ln>
          </p:spPr>
          <p:txBody>
            <a:bodyPr spcFirstLastPara="1" wrap="square" lIns="121900" tIns="121900" rIns="121900" bIns="121900" anchor="ctr" anchorCtr="0">
              <a:noAutofit/>
            </a:bodyPr>
            <a:lstStyle/>
            <a:p>
              <a:endParaRPr sz="2489" dirty="0"/>
            </a:p>
          </p:txBody>
        </p:sp>
        <p:sp>
          <p:nvSpPr>
            <p:cNvPr id="17" name="Google Shape;2764;p49">
              <a:extLst>
                <a:ext uri="{FF2B5EF4-FFF2-40B4-BE49-F238E27FC236}">
                  <a16:creationId xmlns:a16="http://schemas.microsoft.com/office/drawing/2014/main" id="{027D2212-AE65-346A-91FF-E31E064A9D8E}"/>
                </a:ext>
              </a:extLst>
            </p:cNvPr>
            <p:cNvSpPr/>
            <p:nvPr/>
          </p:nvSpPr>
          <p:spPr>
            <a:xfrm>
              <a:off x="5429711" y="2471387"/>
              <a:ext cx="437262" cy="42045"/>
            </a:xfrm>
            <a:custGeom>
              <a:avLst/>
              <a:gdLst/>
              <a:ahLst/>
              <a:cxnLst/>
              <a:rect l="l" t="t" r="r" b="b"/>
              <a:pathLst>
                <a:path w="12147" h="1168" extrusionOk="0">
                  <a:moveTo>
                    <a:pt x="358" y="0"/>
                  </a:moveTo>
                  <a:cubicBezTo>
                    <a:pt x="144" y="0"/>
                    <a:pt x="1" y="167"/>
                    <a:pt x="1" y="358"/>
                  </a:cubicBezTo>
                  <a:lnTo>
                    <a:pt x="1" y="1167"/>
                  </a:lnTo>
                  <a:lnTo>
                    <a:pt x="12146" y="1167"/>
                  </a:lnTo>
                  <a:lnTo>
                    <a:pt x="12146" y="358"/>
                  </a:lnTo>
                  <a:cubicBezTo>
                    <a:pt x="12146" y="167"/>
                    <a:pt x="12003" y="0"/>
                    <a:pt x="11789"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8" name="Google Shape;2765;p49">
              <a:extLst>
                <a:ext uri="{FF2B5EF4-FFF2-40B4-BE49-F238E27FC236}">
                  <a16:creationId xmlns:a16="http://schemas.microsoft.com/office/drawing/2014/main" id="{DA7D2F43-1E97-9117-C10D-84224DF1F474}"/>
                </a:ext>
              </a:extLst>
            </p:cNvPr>
            <p:cNvSpPr/>
            <p:nvPr/>
          </p:nvSpPr>
          <p:spPr>
            <a:xfrm>
              <a:off x="5435722" y="2606850"/>
              <a:ext cx="425238" cy="42009"/>
            </a:xfrm>
            <a:custGeom>
              <a:avLst/>
              <a:gdLst/>
              <a:ahLst/>
              <a:cxnLst/>
              <a:rect l="l" t="t" r="r" b="b"/>
              <a:pathLst>
                <a:path w="11813" h="1167" extrusionOk="0">
                  <a:moveTo>
                    <a:pt x="0" y="0"/>
                  </a:moveTo>
                  <a:cubicBezTo>
                    <a:pt x="119" y="405"/>
                    <a:pt x="310" y="810"/>
                    <a:pt x="548" y="1167"/>
                  </a:cubicBezTo>
                  <a:lnTo>
                    <a:pt x="11265" y="1167"/>
                  </a:lnTo>
                  <a:cubicBezTo>
                    <a:pt x="11503" y="810"/>
                    <a:pt x="11693" y="405"/>
                    <a:pt x="11812"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9" name="Google Shape;2766;p49">
              <a:extLst>
                <a:ext uri="{FF2B5EF4-FFF2-40B4-BE49-F238E27FC236}">
                  <a16:creationId xmlns:a16="http://schemas.microsoft.com/office/drawing/2014/main" id="{3C85D4A2-6486-9619-79B9-EA8930E61C7E}"/>
                </a:ext>
              </a:extLst>
            </p:cNvPr>
            <p:cNvSpPr/>
            <p:nvPr/>
          </p:nvSpPr>
          <p:spPr>
            <a:xfrm>
              <a:off x="5476005" y="2675428"/>
              <a:ext cx="344676" cy="41181"/>
            </a:xfrm>
            <a:custGeom>
              <a:avLst/>
              <a:gdLst/>
              <a:ahLst/>
              <a:cxnLst/>
              <a:rect l="l" t="t" r="r" b="b"/>
              <a:pathLst>
                <a:path w="9575" h="1144" extrusionOk="0">
                  <a:moveTo>
                    <a:pt x="1" y="0"/>
                  </a:moveTo>
                  <a:cubicBezTo>
                    <a:pt x="763" y="715"/>
                    <a:pt x="1763" y="1143"/>
                    <a:pt x="2882" y="1143"/>
                  </a:cubicBezTo>
                  <a:lnTo>
                    <a:pt x="6693" y="1143"/>
                  </a:lnTo>
                  <a:cubicBezTo>
                    <a:pt x="7812" y="1143"/>
                    <a:pt x="8812" y="715"/>
                    <a:pt x="9574"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0" name="Google Shape;2767;p49">
              <a:extLst>
                <a:ext uri="{FF2B5EF4-FFF2-40B4-BE49-F238E27FC236}">
                  <a16:creationId xmlns:a16="http://schemas.microsoft.com/office/drawing/2014/main" id="{F0202295-AF73-64FA-E07B-853BA8F76CD2}"/>
                </a:ext>
              </a:extLst>
            </p:cNvPr>
            <p:cNvSpPr/>
            <p:nvPr/>
          </p:nvSpPr>
          <p:spPr>
            <a:xfrm>
              <a:off x="5440006" y="2316953"/>
              <a:ext cx="242623" cy="128727"/>
            </a:xfrm>
            <a:custGeom>
              <a:avLst/>
              <a:gdLst/>
              <a:ahLst/>
              <a:cxnLst/>
              <a:rect l="l" t="t" r="r" b="b"/>
              <a:pathLst>
                <a:path w="6740" h="3576" extrusionOk="0">
                  <a:moveTo>
                    <a:pt x="3597" y="1"/>
                  </a:moveTo>
                  <a:cubicBezTo>
                    <a:pt x="3503" y="1"/>
                    <a:pt x="3409" y="37"/>
                    <a:pt x="3334" y="99"/>
                  </a:cubicBezTo>
                  <a:cubicBezTo>
                    <a:pt x="2453" y="1004"/>
                    <a:pt x="2453" y="2457"/>
                    <a:pt x="3334" y="3338"/>
                  </a:cubicBezTo>
                  <a:cubicBezTo>
                    <a:pt x="2894" y="2897"/>
                    <a:pt x="2310" y="2677"/>
                    <a:pt x="1724" y="2677"/>
                  </a:cubicBezTo>
                  <a:cubicBezTo>
                    <a:pt x="1138" y="2677"/>
                    <a:pt x="548" y="2897"/>
                    <a:pt x="96" y="3338"/>
                  </a:cubicBezTo>
                  <a:cubicBezTo>
                    <a:pt x="24" y="3409"/>
                    <a:pt x="0" y="3505"/>
                    <a:pt x="0" y="3576"/>
                  </a:cubicBezTo>
                  <a:lnTo>
                    <a:pt x="6740" y="3576"/>
                  </a:lnTo>
                  <a:cubicBezTo>
                    <a:pt x="6573" y="3028"/>
                    <a:pt x="6264" y="2552"/>
                    <a:pt x="5859" y="2123"/>
                  </a:cubicBezTo>
                  <a:lnTo>
                    <a:pt x="3835" y="99"/>
                  </a:lnTo>
                  <a:cubicBezTo>
                    <a:pt x="3766" y="31"/>
                    <a:pt x="3682" y="1"/>
                    <a:pt x="3597"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grpSp>
      <p:sp>
        <p:nvSpPr>
          <p:cNvPr id="21" name="Google Shape;2685;p48">
            <a:extLst>
              <a:ext uri="{FF2B5EF4-FFF2-40B4-BE49-F238E27FC236}">
                <a16:creationId xmlns:a16="http://schemas.microsoft.com/office/drawing/2014/main" id="{46A1A912-546A-70D1-FD39-9C60777E4057}"/>
              </a:ext>
            </a:extLst>
          </p:cNvPr>
          <p:cNvSpPr txBox="1">
            <a:spLocks/>
          </p:cNvSpPr>
          <p:nvPr/>
        </p:nvSpPr>
        <p:spPr>
          <a:xfrm>
            <a:off x="6066351" y="2595600"/>
            <a:ext cx="4155077" cy="109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1400"/>
              <a:buFont typeface="Atkinson Hyperlegible"/>
              <a:buNone/>
              <a:defRPr sz="1400" b="0" i="0" u="none" strike="noStrike" cap="none">
                <a:solidFill>
                  <a:schemeClr val="dk1"/>
                </a:solidFill>
                <a:latin typeface="Atkinson Hyperlegible"/>
                <a:ea typeface="Atkinson Hyperlegible"/>
                <a:cs typeface="Atkinson Hyperlegible"/>
                <a:sym typeface="Atkinson Hyperlegible"/>
              </a:defRPr>
            </a:lvl1pPr>
            <a:lvl2pPr marL="914400" marR="0" lvl="1" indent="-317500" algn="r" rtl="0">
              <a:lnSpc>
                <a:spcPct val="115000"/>
              </a:lnSpc>
              <a:spcBef>
                <a:spcPts val="0"/>
              </a:spcBef>
              <a:spcAft>
                <a:spcPts val="0"/>
              </a:spcAft>
              <a:buClr>
                <a:schemeClr val="dk1"/>
              </a:buClr>
              <a:buSzPts val="1400"/>
              <a:buFont typeface="Atkinson Hyperlegible"/>
              <a:buNone/>
              <a:defRPr sz="1400" b="0" i="0" u="none" strike="noStrike" cap="none">
                <a:solidFill>
                  <a:schemeClr val="dk1"/>
                </a:solidFill>
                <a:latin typeface="Atkinson Hyperlegible"/>
                <a:ea typeface="Atkinson Hyperlegible"/>
                <a:cs typeface="Atkinson Hyperlegible"/>
                <a:sym typeface="Atkinson Hyperlegible"/>
              </a:defRPr>
            </a:lvl2pPr>
            <a:lvl3pPr marL="1371600" marR="0" lvl="2" indent="-317500" algn="r" rtl="0">
              <a:lnSpc>
                <a:spcPct val="115000"/>
              </a:lnSpc>
              <a:spcBef>
                <a:spcPts val="0"/>
              </a:spcBef>
              <a:spcAft>
                <a:spcPts val="0"/>
              </a:spcAft>
              <a:buClr>
                <a:schemeClr val="dk1"/>
              </a:buClr>
              <a:buSzPts val="1400"/>
              <a:buFont typeface="Atkinson Hyperlegible"/>
              <a:buNone/>
              <a:defRPr sz="1400" b="0" i="0" u="none" strike="noStrike" cap="none">
                <a:solidFill>
                  <a:schemeClr val="dk1"/>
                </a:solidFill>
                <a:latin typeface="Atkinson Hyperlegible"/>
                <a:ea typeface="Atkinson Hyperlegible"/>
                <a:cs typeface="Atkinson Hyperlegible"/>
                <a:sym typeface="Atkinson Hyperlegible"/>
              </a:defRPr>
            </a:lvl3pPr>
            <a:lvl4pPr marL="1828800" marR="0" lvl="3" indent="-317500" algn="r" rtl="0">
              <a:lnSpc>
                <a:spcPct val="115000"/>
              </a:lnSpc>
              <a:spcBef>
                <a:spcPts val="0"/>
              </a:spcBef>
              <a:spcAft>
                <a:spcPts val="0"/>
              </a:spcAft>
              <a:buClr>
                <a:schemeClr val="dk1"/>
              </a:buClr>
              <a:buSzPts val="1400"/>
              <a:buFont typeface="Atkinson Hyperlegible"/>
              <a:buNone/>
              <a:defRPr sz="1400" b="0" i="0" u="none" strike="noStrike" cap="none">
                <a:solidFill>
                  <a:schemeClr val="dk1"/>
                </a:solidFill>
                <a:latin typeface="Atkinson Hyperlegible"/>
                <a:ea typeface="Atkinson Hyperlegible"/>
                <a:cs typeface="Atkinson Hyperlegible"/>
                <a:sym typeface="Atkinson Hyperlegible"/>
              </a:defRPr>
            </a:lvl4pPr>
            <a:lvl5pPr marL="2286000" marR="0" lvl="4" indent="-317500" algn="r" rtl="0">
              <a:lnSpc>
                <a:spcPct val="115000"/>
              </a:lnSpc>
              <a:spcBef>
                <a:spcPts val="0"/>
              </a:spcBef>
              <a:spcAft>
                <a:spcPts val="0"/>
              </a:spcAft>
              <a:buClr>
                <a:schemeClr val="dk1"/>
              </a:buClr>
              <a:buSzPts val="1400"/>
              <a:buFont typeface="Atkinson Hyperlegible"/>
              <a:buNone/>
              <a:defRPr sz="1400" b="0" i="0" u="none" strike="noStrike" cap="none">
                <a:solidFill>
                  <a:schemeClr val="dk1"/>
                </a:solidFill>
                <a:latin typeface="Atkinson Hyperlegible"/>
                <a:ea typeface="Atkinson Hyperlegible"/>
                <a:cs typeface="Atkinson Hyperlegible"/>
                <a:sym typeface="Atkinson Hyperlegible"/>
              </a:defRPr>
            </a:lvl5pPr>
            <a:lvl6pPr marL="2743200" marR="0" lvl="5" indent="-317500" algn="r" rtl="0">
              <a:lnSpc>
                <a:spcPct val="115000"/>
              </a:lnSpc>
              <a:spcBef>
                <a:spcPts val="0"/>
              </a:spcBef>
              <a:spcAft>
                <a:spcPts val="0"/>
              </a:spcAft>
              <a:buClr>
                <a:schemeClr val="dk1"/>
              </a:buClr>
              <a:buSzPts val="1400"/>
              <a:buFont typeface="Atkinson Hyperlegible"/>
              <a:buNone/>
              <a:defRPr sz="1400" b="0" i="0" u="none" strike="noStrike" cap="none">
                <a:solidFill>
                  <a:schemeClr val="dk1"/>
                </a:solidFill>
                <a:latin typeface="Atkinson Hyperlegible"/>
                <a:ea typeface="Atkinson Hyperlegible"/>
                <a:cs typeface="Atkinson Hyperlegible"/>
                <a:sym typeface="Atkinson Hyperlegible"/>
              </a:defRPr>
            </a:lvl6pPr>
            <a:lvl7pPr marL="3200400" marR="0" lvl="6" indent="-317500" algn="r" rtl="0">
              <a:lnSpc>
                <a:spcPct val="115000"/>
              </a:lnSpc>
              <a:spcBef>
                <a:spcPts val="0"/>
              </a:spcBef>
              <a:spcAft>
                <a:spcPts val="0"/>
              </a:spcAft>
              <a:buClr>
                <a:schemeClr val="dk1"/>
              </a:buClr>
              <a:buSzPts val="1400"/>
              <a:buFont typeface="Atkinson Hyperlegible"/>
              <a:buNone/>
              <a:defRPr sz="1400" b="0" i="0" u="none" strike="noStrike" cap="none">
                <a:solidFill>
                  <a:schemeClr val="dk1"/>
                </a:solidFill>
                <a:latin typeface="Atkinson Hyperlegible"/>
                <a:ea typeface="Atkinson Hyperlegible"/>
                <a:cs typeface="Atkinson Hyperlegible"/>
                <a:sym typeface="Atkinson Hyperlegible"/>
              </a:defRPr>
            </a:lvl7pPr>
            <a:lvl8pPr marL="3657600" marR="0" lvl="7" indent="-317500" algn="r" rtl="0">
              <a:lnSpc>
                <a:spcPct val="115000"/>
              </a:lnSpc>
              <a:spcBef>
                <a:spcPts val="0"/>
              </a:spcBef>
              <a:spcAft>
                <a:spcPts val="0"/>
              </a:spcAft>
              <a:buClr>
                <a:schemeClr val="dk1"/>
              </a:buClr>
              <a:buSzPts val="1400"/>
              <a:buFont typeface="Atkinson Hyperlegible"/>
              <a:buNone/>
              <a:defRPr sz="1400" b="0" i="0" u="none" strike="noStrike" cap="none">
                <a:solidFill>
                  <a:schemeClr val="dk1"/>
                </a:solidFill>
                <a:latin typeface="Atkinson Hyperlegible"/>
                <a:ea typeface="Atkinson Hyperlegible"/>
                <a:cs typeface="Atkinson Hyperlegible"/>
                <a:sym typeface="Atkinson Hyperlegible"/>
              </a:defRPr>
            </a:lvl8pPr>
            <a:lvl9pPr marL="4114800" marR="0" lvl="8" indent="-317500" algn="r" rtl="0">
              <a:lnSpc>
                <a:spcPct val="115000"/>
              </a:lnSpc>
              <a:spcBef>
                <a:spcPts val="0"/>
              </a:spcBef>
              <a:spcAft>
                <a:spcPts val="0"/>
              </a:spcAft>
              <a:buClr>
                <a:schemeClr val="dk1"/>
              </a:buClr>
              <a:buSzPts val="1400"/>
              <a:buFont typeface="Atkinson Hyperlegible"/>
              <a:buNone/>
              <a:defRPr sz="1400" b="0" i="0" u="none" strike="noStrike" cap="none">
                <a:solidFill>
                  <a:schemeClr val="dk1"/>
                </a:solidFill>
                <a:latin typeface="Atkinson Hyperlegible"/>
                <a:ea typeface="Atkinson Hyperlegible"/>
                <a:cs typeface="Atkinson Hyperlegible"/>
                <a:sym typeface="Atkinson Hyperlegible"/>
              </a:defRPr>
            </a:lvl9pPr>
          </a:lstStyle>
          <a:p>
            <a:pPr marL="0" indent="0"/>
            <a:r>
              <a:rPr lang="en-US" sz="2667" dirty="0" err="1">
                <a:latin typeface="Helvetica Neue" panose="02000403000000020004" pitchFamily="2" charset="0"/>
              </a:rPr>
              <a:t>Biết</a:t>
            </a:r>
            <a:r>
              <a:rPr lang="en-US" sz="2667" dirty="0">
                <a:latin typeface="Helvetica Neue" panose="02000403000000020004" pitchFamily="2" charset="0"/>
              </a:rPr>
              <a:t> </a:t>
            </a:r>
            <a:r>
              <a:rPr lang="en-US" sz="2667" dirty="0" err="1">
                <a:latin typeface="Helvetica Neue" panose="02000403000000020004" pitchFamily="2" charset="0"/>
              </a:rPr>
              <a:t>làm</a:t>
            </a:r>
            <a:r>
              <a:rPr lang="en-US" sz="2667" dirty="0">
                <a:latin typeface="Helvetica Neue" panose="02000403000000020004" pitchFamily="2" charset="0"/>
              </a:rPr>
              <a:t> </a:t>
            </a:r>
            <a:r>
              <a:rPr lang="en-US" sz="2667" dirty="0" err="1">
                <a:latin typeface="Helvetica Neue" panose="02000403000000020004" pitchFamily="2" charset="0"/>
              </a:rPr>
              <a:t>đồ</a:t>
            </a:r>
            <a:r>
              <a:rPr lang="en-US" sz="2667" dirty="0">
                <a:latin typeface="Helvetica Neue" panose="02000403000000020004" pitchFamily="2" charset="0"/>
              </a:rPr>
              <a:t> </a:t>
            </a:r>
            <a:r>
              <a:rPr lang="en-US" sz="2667" dirty="0" err="1">
                <a:latin typeface="Helvetica Neue" panose="02000403000000020004" pitchFamily="2" charset="0"/>
              </a:rPr>
              <a:t>gốm</a:t>
            </a:r>
            <a:r>
              <a:rPr lang="en-US" sz="2667" dirty="0">
                <a:latin typeface="Helvetica Neue" panose="02000403000000020004" pitchFamily="2" charset="0"/>
              </a:rPr>
              <a:t> </a:t>
            </a:r>
            <a:r>
              <a:rPr lang="en-US" sz="2667" dirty="0" err="1">
                <a:latin typeface="Helvetica Neue" panose="02000403000000020004" pitchFamily="2" charset="0"/>
              </a:rPr>
              <a:t>với</a:t>
            </a:r>
            <a:r>
              <a:rPr lang="en-US" sz="2667" dirty="0">
                <a:latin typeface="Helvetica Neue" panose="02000403000000020004" pitchFamily="2" charset="0"/>
              </a:rPr>
              <a:t> </a:t>
            </a:r>
            <a:r>
              <a:rPr lang="en-US" sz="2667" dirty="0" err="1">
                <a:latin typeface="Helvetica Neue" panose="02000403000000020004" pitchFamily="2" charset="0"/>
              </a:rPr>
              <a:t>hoa</a:t>
            </a:r>
            <a:r>
              <a:rPr lang="en-US" sz="2667" dirty="0">
                <a:latin typeface="Helvetica Neue" panose="02000403000000020004" pitchFamily="2" charset="0"/>
              </a:rPr>
              <a:t> </a:t>
            </a:r>
            <a:r>
              <a:rPr lang="en-US" sz="2667" dirty="0" err="1">
                <a:latin typeface="Helvetica Neue" panose="02000403000000020004" pitchFamily="2" charset="0"/>
              </a:rPr>
              <a:t>văn</a:t>
            </a:r>
            <a:r>
              <a:rPr lang="en-US" sz="2667" dirty="0">
                <a:latin typeface="Helvetica Neue" panose="02000403000000020004" pitchFamily="2" charset="0"/>
              </a:rPr>
              <a:t> </a:t>
            </a:r>
            <a:r>
              <a:rPr lang="en-US" sz="2667" dirty="0" err="1">
                <a:latin typeface="Helvetica Neue" panose="02000403000000020004" pitchFamily="2" charset="0"/>
              </a:rPr>
              <a:t>trang</a:t>
            </a:r>
            <a:r>
              <a:rPr lang="en-US" sz="2667" dirty="0">
                <a:latin typeface="Helvetica Neue" panose="02000403000000020004" pitchFamily="2" charset="0"/>
              </a:rPr>
              <a:t> </a:t>
            </a:r>
            <a:r>
              <a:rPr lang="en-US" sz="2667" dirty="0" err="1">
                <a:latin typeface="Helvetica Neue" panose="02000403000000020004" pitchFamily="2" charset="0"/>
              </a:rPr>
              <a:t>trí</a:t>
            </a:r>
            <a:r>
              <a:rPr lang="en-US" sz="2667" dirty="0">
                <a:latin typeface="Helvetica Neue" panose="02000403000000020004" pitchFamily="2" charset="0"/>
              </a:rPr>
              <a:t> </a:t>
            </a:r>
            <a:r>
              <a:rPr lang="en-US" sz="2667" dirty="0" err="1">
                <a:latin typeface="Helvetica Neue" panose="02000403000000020004" pitchFamily="2" charset="0"/>
              </a:rPr>
              <a:t>phong</a:t>
            </a:r>
            <a:r>
              <a:rPr lang="en-US" sz="2667" dirty="0">
                <a:latin typeface="Helvetica Neue" panose="02000403000000020004" pitchFamily="2" charset="0"/>
              </a:rPr>
              <a:t> </a:t>
            </a:r>
            <a:r>
              <a:rPr lang="en-US" sz="2667" dirty="0" err="1">
                <a:latin typeface="Helvetica Neue" panose="02000403000000020004" pitchFamily="2" charset="0"/>
              </a:rPr>
              <a:t>phú</a:t>
            </a:r>
            <a:endParaRPr lang="en-US" sz="2667" dirty="0">
              <a:latin typeface="Helvetica Neue" panose="020004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79">
                                            <p:txEl>
                                              <p:pRg st="0" end="0"/>
                                            </p:txEl>
                                          </p:spTgt>
                                        </p:tgtEl>
                                        <p:attrNameLst>
                                          <p:attrName>style.visibility</p:attrName>
                                        </p:attrNameLst>
                                      </p:cBhvr>
                                      <p:to>
                                        <p:strVal val="visible"/>
                                      </p:to>
                                    </p:set>
                                    <p:animEffect transition="in" filter="barn(inVertical)">
                                      <p:cBhvr>
                                        <p:cTn id="7" dur="500"/>
                                        <p:tgtEl>
                                          <p:spTgt spid="2679">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86"/>
                                        </p:tgtEl>
                                        <p:attrNameLst>
                                          <p:attrName>style.visibility</p:attrName>
                                        </p:attrNameLst>
                                      </p:cBhvr>
                                      <p:to>
                                        <p:strVal val="visible"/>
                                      </p:to>
                                    </p:set>
                                    <p:animEffect transition="in" filter="barn(inVertical)">
                                      <p:cBhvr>
                                        <p:cTn id="10" dur="500"/>
                                        <p:tgtEl>
                                          <p:spTgt spid="2686"/>
                                        </p:tgtEl>
                                      </p:cBhvr>
                                    </p:animEffect>
                                  </p:childTnLst>
                                </p:cTn>
                              </p:par>
                              <p:par>
                                <p:cTn id="11" presetID="16" presetClass="entr" presetSubtype="21" fill="hold" nodeType="withEffect">
                                  <p:stCondLst>
                                    <p:cond delay="0"/>
                                  </p:stCondLst>
                                  <p:childTnLst>
                                    <p:set>
                                      <p:cBhvr>
                                        <p:cTn id="12" dur="1" fill="hold">
                                          <p:stCondLst>
                                            <p:cond delay="0"/>
                                          </p:stCondLst>
                                        </p:cTn>
                                        <p:tgtEl>
                                          <p:spTgt spid="2716"/>
                                        </p:tgtEl>
                                        <p:attrNameLst>
                                          <p:attrName>style.visibility</p:attrName>
                                        </p:attrNameLst>
                                      </p:cBhvr>
                                      <p:to>
                                        <p:strVal val="visible"/>
                                      </p:to>
                                    </p:set>
                                    <p:animEffect transition="in" filter="barn(inVertical)">
                                      <p:cBhvr>
                                        <p:cTn id="13" dur="500"/>
                                        <p:tgtEl>
                                          <p:spTgt spid="27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707"/>
                                        </p:tgtEl>
                                        <p:attrNameLst>
                                          <p:attrName>style.visibility</p:attrName>
                                        </p:attrNameLst>
                                      </p:cBhvr>
                                      <p:to>
                                        <p:strVal val="visible"/>
                                      </p:to>
                                    </p:set>
                                    <p:animEffect transition="in" filter="barn(inVertical)">
                                      <p:cBhvr>
                                        <p:cTn id="18" dur="500"/>
                                        <p:tgtEl>
                                          <p:spTgt spid="270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89"/>
                                        </p:tgtEl>
                                        <p:attrNameLst>
                                          <p:attrName>style.visibility</p:attrName>
                                        </p:attrNameLst>
                                      </p:cBhvr>
                                      <p:to>
                                        <p:strVal val="visible"/>
                                      </p:to>
                                    </p:set>
                                    <p:animEffect transition="in" filter="barn(inVertical)">
                                      <p:cBhvr>
                                        <p:cTn id="21" dur="500"/>
                                        <p:tgtEl>
                                          <p:spTgt spid="268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681">
                                            <p:txEl>
                                              <p:pRg st="0" end="0"/>
                                            </p:txEl>
                                          </p:spTgt>
                                        </p:tgtEl>
                                        <p:attrNameLst>
                                          <p:attrName>style.visibility</p:attrName>
                                        </p:attrNameLst>
                                      </p:cBhvr>
                                      <p:to>
                                        <p:strVal val="visible"/>
                                      </p:to>
                                    </p:set>
                                    <p:animEffect transition="in" filter="barn(inVertical)">
                                      <p:cBhvr>
                                        <p:cTn id="24" dur="500"/>
                                        <p:tgtEl>
                                          <p:spTgt spid="268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691"/>
                                        </p:tgtEl>
                                        <p:attrNameLst>
                                          <p:attrName>style.visibility</p:attrName>
                                        </p:attrNameLst>
                                      </p:cBhvr>
                                      <p:to>
                                        <p:strVal val="visible"/>
                                      </p:to>
                                    </p:set>
                                    <p:animEffect transition="in" filter="barn(inVertical)">
                                      <p:cBhvr>
                                        <p:cTn id="29" dur="500"/>
                                        <p:tgtEl>
                                          <p:spTgt spid="269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687"/>
                                        </p:tgtEl>
                                        <p:attrNameLst>
                                          <p:attrName>style.visibility</p:attrName>
                                        </p:attrNameLst>
                                      </p:cBhvr>
                                      <p:to>
                                        <p:strVal val="visible"/>
                                      </p:to>
                                    </p:set>
                                    <p:animEffect transition="in" filter="barn(inVertical)">
                                      <p:cBhvr>
                                        <p:cTn id="32" dur="500"/>
                                        <p:tgtEl>
                                          <p:spTgt spid="268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683">
                                            <p:txEl>
                                              <p:pRg st="0" end="0"/>
                                            </p:txEl>
                                          </p:spTgt>
                                        </p:tgtEl>
                                        <p:attrNameLst>
                                          <p:attrName>style.visibility</p:attrName>
                                        </p:attrNameLst>
                                      </p:cBhvr>
                                      <p:to>
                                        <p:strVal val="visible"/>
                                      </p:to>
                                    </p:set>
                                    <p:animEffect transition="in" filter="barn(inVertical)">
                                      <p:cBhvr>
                                        <p:cTn id="35" dur="500"/>
                                        <p:tgtEl>
                                          <p:spTgt spid="268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700"/>
                                        </p:tgtEl>
                                        <p:attrNameLst>
                                          <p:attrName>style.visibility</p:attrName>
                                        </p:attrNameLst>
                                      </p:cBhvr>
                                      <p:to>
                                        <p:strVal val="visible"/>
                                      </p:to>
                                    </p:set>
                                    <p:animEffect transition="in" filter="barn(inVertical)">
                                      <p:cBhvr>
                                        <p:cTn id="40" dur="500"/>
                                        <p:tgtEl>
                                          <p:spTgt spid="270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88"/>
                                        </p:tgtEl>
                                        <p:attrNameLst>
                                          <p:attrName>style.visibility</p:attrName>
                                        </p:attrNameLst>
                                      </p:cBhvr>
                                      <p:to>
                                        <p:strVal val="visible"/>
                                      </p:to>
                                    </p:set>
                                    <p:animEffect transition="in" filter="barn(inVertical)">
                                      <p:cBhvr>
                                        <p:cTn id="43" dur="500"/>
                                        <p:tgtEl>
                                          <p:spTgt spid="268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arn(inVertical)">
                                      <p:cBhvr>
                                        <p:cTn id="54" dur="500"/>
                                        <p:tgtEl>
                                          <p:spTgt spid="1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685">
                                            <p:txEl>
                                              <p:pRg st="0" end="0"/>
                                            </p:txEl>
                                          </p:spTgt>
                                        </p:tgtEl>
                                        <p:attrNameLst>
                                          <p:attrName>style.visibility</p:attrName>
                                        </p:attrNameLst>
                                      </p:cBhvr>
                                      <p:to>
                                        <p:strVal val="visible"/>
                                      </p:to>
                                    </p:set>
                                    <p:animEffect transition="in" filter="barn(inVertical)">
                                      <p:cBhvr>
                                        <p:cTn id="57" dur="500"/>
                                        <p:tgtEl>
                                          <p:spTgt spid="26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9" grpId="0" build="p"/>
      <p:bldP spid="2681" grpId="0" build="p"/>
      <p:bldP spid="2683" grpId="0" build="p"/>
      <p:bldP spid="2685" grpId="0" build="p"/>
      <p:bldP spid="2686" grpId="0" animBg="1"/>
      <p:bldP spid="2687" grpId="0" animBg="1"/>
      <p:bldP spid="2688" grpId="0" animBg="1"/>
      <p:bldP spid="2689" grpId="0" animBg="1"/>
      <p:bldP spid="1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710016-13BB-80F4-9961-A62F0A82CBB5}"/>
              </a:ext>
            </a:extLst>
          </p:cNvPr>
          <p:cNvPicPr>
            <a:picLocks noChangeAspect="1"/>
          </p:cNvPicPr>
          <p:nvPr/>
        </p:nvPicPr>
        <p:blipFill rotWithShape="1">
          <a:blip r:embed="rId3"/>
          <a:srcRect l="2690" t="-4034" r="-2690" b="17987"/>
          <a:stretch/>
        </p:blipFill>
        <p:spPr>
          <a:xfrm>
            <a:off x="833254" y="895774"/>
            <a:ext cx="5117603" cy="4604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6" descr="Bàn mài lưỡi công cụ (dấu Bắc Sơn)">
            <a:extLst>
              <a:ext uri="{FF2B5EF4-FFF2-40B4-BE49-F238E27FC236}">
                <a16:creationId xmlns:a16="http://schemas.microsoft.com/office/drawing/2014/main" id="{556CC5FF-3023-3896-CB62-7134B95EF4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492"/>
          <a:stretch/>
        </p:blipFill>
        <p:spPr bwMode="auto">
          <a:xfrm>
            <a:off x="6633539" y="895774"/>
            <a:ext cx="4725207" cy="4604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Google Shape;2572;p44">
            <a:extLst>
              <a:ext uri="{FF2B5EF4-FFF2-40B4-BE49-F238E27FC236}">
                <a16:creationId xmlns:a16="http://schemas.microsoft.com/office/drawing/2014/main" id="{86250447-4DF9-36D1-F4C2-51175FD25494}"/>
              </a:ext>
            </a:extLst>
          </p:cNvPr>
          <p:cNvSpPr txBox="1">
            <a:spLocks/>
          </p:cNvSpPr>
          <p:nvPr/>
        </p:nvSpPr>
        <p:spPr>
          <a:xfrm>
            <a:off x="3781742" y="5790442"/>
            <a:ext cx="4628516" cy="99873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vi-VN" sz="2000" dirty="0">
                <a:latin typeface="Helvetica Neue" panose="02000403000000020004" pitchFamily="2" charset="0"/>
              </a:rPr>
              <a:t>Công cụ đá Núi Đọ </a:t>
            </a:r>
          </a:p>
          <a:p>
            <a:pPr algn="ctr"/>
            <a:r>
              <a:rPr lang="vi-VN" sz="2000" dirty="0">
                <a:latin typeface="Helvetica Neue" panose="02000403000000020004" pitchFamily="2" charset="0"/>
              </a:rPr>
              <a:t>(Thanh Hóa)</a:t>
            </a:r>
          </a:p>
        </p:txBody>
      </p:sp>
    </p:spTree>
    <p:extLst>
      <p:ext uri="{BB962C8B-B14F-4D97-AF65-F5344CB8AC3E}">
        <p14:creationId xmlns:p14="http://schemas.microsoft.com/office/powerpoint/2010/main" val="3795516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ìu đá Hòa Bình - Bắc Sơn Pinter">
            <a:extLst>
              <a:ext uri="{FF2B5EF4-FFF2-40B4-BE49-F238E27FC236}">
                <a16:creationId xmlns:a16="http://schemas.microsoft.com/office/drawing/2014/main" id="{555EB036-3587-E071-EEBA-51D937C6A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245" y="1099678"/>
            <a:ext cx="5697028" cy="4658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C7801E67-8257-2003-2B86-1C25DFC21D4C}"/>
              </a:ext>
            </a:extLst>
          </p:cNvPr>
          <p:cNvPicPr>
            <a:picLocks noChangeAspect="1"/>
          </p:cNvPicPr>
          <p:nvPr/>
        </p:nvPicPr>
        <p:blipFill rotWithShape="1">
          <a:blip r:embed="rId3"/>
          <a:srcRect b="14941"/>
          <a:stretch/>
        </p:blipFill>
        <p:spPr>
          <a:xfrm>
            <a:off x="200727" y="949122"/>
            <a:ext cx="5895273" cy="4891240"/>
          </a:xfrm>
          <a:prstGeom prst="rect">
            <a:avLst/>
          </a:prstGeom>
        </p:spPr>
      </p:pic>
      <p:sp>
        <p:nvSpPr>
          <p:cNvPr id="2" name="Google Shape;2572;p44">
            <a:extLst>
              <a:ext uri="{FF2B5EF4-FFF2-40B4-BE49-F238E27FC236}">
                <a16:creationId xmlns:a16="http://schemas.microsoft.com/office/drawing/2014/main" id="{3777ED29-7925-B123-1364-4184678C01A8}"/>
              </a:ext>
            </a:extLst>
          </p:cNvPr>
          <p:cNvSpPr txBox="1">
            <a:spLocks/>
          </p:cNvSpPr>
          <p:nvPr/>
        </p:nvSpPr>
        <p:spPr>
          <a:xfrm>
            <a:off x="3693251" y="6014578"/>
            <a:ext cx="4628516" cy="99873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vi-VN" sz="2000" dirty="0">
                <a:latin typeface="Helvetica Neue" panose="02000403000000020004" pitchFamily="2" charset="0"/>
              </a:rPr>
              <a:t>Rùi mài lưỡi Bắc Sơn (Lạng Sơn)</a:t>
            </a:r>
          </a:p>
        </p:txBody>
      </p:sp>
    </p:spTree>
    <p:extLst>
      <p:ext uri="{BB962C8B-B14F-4D97-AF65-F5344CB8AC3E}">
        <p14:creationId xmlns:p14="http://schemas.microsoft.com/office/powerpoint/2010/main" val="31503710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9"/>
        <p:cNvGrpSpPr/>
        <p:nvPr/>
      </p:nvGrpSpPr>
      <p:grpSpPr>
        <a:xfrm>
          <a:off x="0" y="0"/>
          <a:ext cx="0" cy="0"/>
          <a:chOff x="0" y="0"/>
          <a:chExt cx="0" cy="0"/>
        </a:xfrm>
      </p:grpSpPr>
      <p:sp>
        <p:nvSpPr>
          <p:cNvPr id="2570" name="Google Shape;2570;p44"/>
          <p:cNvSpPr txBox="1">
            <a:spLocks noGrp="1"/>
          </p:cNvSpPr>
          <p:nvPr>
            <p:ph type="title"/>
          </p:nvPr>
        </p:nvSpPr>
        <p:spPr>
          <a:xfrm>
            <a:off x="956568" y="400128"/>
            <a:ext cx="10290400" cy="861200"/>
          </a:xfrm>
          <a:prstGeom prst="rect">
            <a:avLst/>
          </a:prstGeom>
        </p:spPr>
        <p:txBody>
          <a:bodyPr spcFirstLastPara="1" wrap="square" lIns="121900" tIns="121900" rIns="121900" bIns="121900" anchor="t" anchorCtr="0">
            <a:noAutofit/>
          </a:bodyPr>
          <a:lstStyle/>
          <a:p>
            <a:pPr algn="ctr"/>
            <a:r>
              <a:rPr lang="vi-VN" sz="5333" b="1" dirty="0">
                <a:latin typeface="Palatino Linotype" panose="02040502050505030304" pitchFamily="18" charset="0"/>
              </a:rPr>
              <a:t>Đời sống tinh thần</a:t>
            </a:r>
            <a:endParaRPr sz="5333" b="1" dirty="0">
              <a:latin typeface="Palatino Linotype" panose="02040502050505030304" pitchFamily="18" charset="0"/>
            </a:endParaRPr>
          </a:p>
        </p:txBody>
      </p:sp>
      <p:sp>
        <p:nvSpPr>
          <p:cNvPr id="2571" name="Google Shape;2571;p44"/>
          <p:cNvSpPr txBox="1">
            <a:spLocks noGrp="1"/>
          </p:cNvSpPr>
          <p:nvPr>
            <p:ph type="subTitle" idx="1"/>
          </p:nvPr>
        </p:nvSpPr>
        <p:spPr>
          <a:xfrm>
            <a:off x="530819" y="1570857"/>
            <a:ext cx="5032455" cy="2428400"/>
          </a:xfrm>
          <a:prstGeom prst="rect">
            <a:avLst/>
          </a:prstGeom>
        </p:spPr>
        <p:txBody>
          <a:bodyPr spcFirstLastPara="1" wrap="square" lIns="121900" tIns="121900" rIns="121900" bIns="121900" anchor="t" anchorCtr="0">
            <a:noAutofit/>
          </a:bodyPr>
          <a:lstStyle/>
          <a:p>
            <a:pPr marL="457189" indent="-457189" algn="just">
              <a:buFont typeface="Wingdings" panose="05000000000000000000" pitchFamily="2" charset="2"/>
              <a:buChar char="Ø"/>
            </a:pPr>
            <a:r>
              <a:rPr lang="vi-VN" sz="2667" dirty="0">
                <a:latin typeface="Helvetica Neue" panose="02000403000000020004" pitchFamily="2" charset="0"/>
              </a:rPr>
              <a:t>Tìm thấy nhiều viên đất nung có dùi lỗ và xâu thành chuỗi, nhiều vỏ ốc biển được mài thủng, có thể xâu dây làm đồ trang sức, những bộ đàn đá, vòng tay,... Hoa văn trên đồ gốm dần mang tính chất nghệ thuật, trang trí</a:t>
            </a:r>
          </a:p>
        </p:txBody>
      </p:sp>
      <p:sp>
        <p:nvSpPr>
          <p:cNvPr id="2572" name="Google Shape;2572;p44"/>
          <p:cNvSpPr txBox="1">
            <a:spLocks noGrp="1"/>
          </p:cNvSpPr>
          <p:nvPr>
            <p:ph type="subTitle" idx="2"/>
          </p:nvPr>
        </p:nvSpPr>
        <p:spPr>
          <a:xfrm>
            <a:off x="7307626" y="1671543"/>
            <a:ext cx="4628516" cy="2428400"/>
          </a:xfrm>
          <a:prstGeom prst="rect">
            <a:avLst/>
          </a:prstGeom>
        </p:spPr>
        <p:txBody>
          <a:bodyPr spcFirstLastPara="1" wrap="square" lIns="121900" tIns="121900" rIns="121900" bIns="121900" anchor="t" anchorCtr="0">
            <a:noAutofit/>
          </a:bodyPr>
          <a:lstStyle/>
          <a:p>
            <a:pPr marL="457189" indent="-457189" algn="just">
              <a:buFont typeface="Wingdings" panose="05000000000000000000" pitchFamily="2" charset="2"/>
              <a:buChar char="Ø"/>
            </a:pPr>
            <a:r>
              <a:rPr lang="vi-VN" sz="2667" dirty="0">
                <a:latin typeface="Helvetica Neue" panose="02000403000000020004" pitchFamily="2" charset="0"/>
              </a:rPr>
              <a:t>Trong nhiều hang động, người ta đã phát hiện các mộ táng, có chôn theo công cụ và đồ trang sức</a:t>
            </a:r>
            <a:endParaRPr sz="2667" dirty="0">
              <a:latin typeface="Helvetica Neue" panose="02000403000000020004" pitchFamily="2" charset="0"/>
            </a:endParaRPr>
          </a:p>
        </p:txBody>
      </p:sp>
      <p:sp>
        <p:nvSpPr>
          <p:cNvPr id="2573" name="Google Shape;2573;p44"/>
          <p:cNvSpPr/>
          <p:nvPr/>
        </p:nvSpPr>
        <p:spPr>
          <a:xfrm>
            <a:off x="10540471" y="1018888"/>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nvGrpSpPr>
          <p:cNvPr id="2574" name="Google Shape;2574;p44"/>
          <p:cNvGrpSpPr/>
          <p:nvPr/>
        </p:nvGrpSpPr>
        <p:grpSpPr>
          <a:xfrm>
            <a:off x="5484881" y="5754598"/>
            <a:ext cx="1127803" cy="711279"/>
            <a:chOff x="3876040" y="4043319"/>
            <a:chExt cx="1278302" cy="806194"/>
          </a:xfrm>
        </p:grpSpPr>
        <p:sp>
          <p:nvSpPr>
            <p:cNvPr id="2575" name="Google Shape;2575;p44"/>
            <p:cNvSpPr/>
            <p:nvPr/>
          </p:nvSpPr>
          <p:spPr>
            <a:xfrm>
              <a:off x="4297277" y="4043835"/>
              <a:ext cx="857065" cy="805678"/>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576" name="Google Shape;2576;p44"/>
            <p:cNvSpPr/>
            <p:nvPr/>
          </p:nvSpPr>
          <p:spPr>
            <a:xfrm>
              <a:off x="3876040" y="4043319"/>
              <a:ext cx="1022333" cy="801481"/>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grpSp>
        <p:nvGrpSpPr>
          <p:cNvPr id="2" name="Google Shape;2988;p55">
            <a:extLst>
              <a:ext uri="{FF2B5EF4-FFF2-40B4-BE49-F238E27FC236}">
                <a16:creationId xmlns:a16="http://schemas.microsoft.com/office/drawing/2014/main" id="{A351FE82-4C4A-EDF1-ED86-F23A35FAF3F1}"/>
              </a:ext>
            </a:extLst>
          </p:cNvPr>
          <p:cNvGrpSpPr/>
          <p:nvPr/>
        </p:nvGrpSpPr>
        <p:grpSpPr>
          <a:xfrm flipH="1">
            <a:off x="5730546" y="2264559"/>
            <a:ext cx="1800964" cy="4217100"/>
            <a:chOff x="278683" y="1495381"/>
            <a:chExt cx="1364578" cy="3387738"/>
          </a:xfrm>
        </p:grpSpPr>
        <p:sp>
          <p:nvSpPr>
            <p:cNvPr id="3" name="Google Shape;2989;p55">
              <a:extLst>
                <a:ext uri="{FF2B5EF4-FFF2-40B4-BE49-F238E27FC236}">
                  <a16:creationId xmlns:a16="http://schemas.microsoft.com/office/drawing/2014/main" id="{0D5BDDF6-56ED-27A1-82CC-516350B90B1E}"/>
                </a:ext>
              </a:extLst>
            </p:cNvPr>
            <p:cNvSpPr/>
            <p:nvPr/>
          </p:nvSpPr>
          <p:spPr>
            <a:xfrm>
              <a:off x="574735" y="1951104"/>
              <a:ext cx="863189" cy="1198303"/>
            </a:xfrm>
            <a:custGeom>
              <a:avLst/>
              <a:gdLst/>
              <a:ahLst/>
              <a:cxnLst/>
              <a:rect l="l" t="t" r="r" b="b"/>
              <a:pathLst>
                <a:path w="9753" h="13539" extrusionOk="0">
                  <a:moveTo>
                    <a:pt x="5119" y="0"/>
                  </a:moveTo>
                  <a:cubicBezTo>
                    <a:pt x="4134" y="0"/>
                    <a:pt x="4030" y="1140"/>
                    <a:pt x="3561" y="1943"/>
                  </a:cubicBezTo>
                  <a:cubicBezTo>
                    <a:pt x="3406" y="2217"/>
                    <a:pt x="3192" y="2634"/>
                    <a:pt x="2882" y="2776"/>
                  </a:cubicBezTo>
                  <a:cubicBezTo>
                    <a:pt x="2537" y="2931"/>
                    <a:pt x="2049" y="2860"/>
                    <a:pt x="1680" y="2943"/>
                  </a:cubicBezTo>
                  <a:cubicBezTo>
                    <a:pt x="1561" y="2967"/>
                    <a:pt x="1454" y="2991"/>
                    <a:pt x="1358" y="3038"/>
                  </a:cubicBezTo>
                  <a:cubicBezTo>
                    <a:pt x="1084" y="3134"/>
                    <a:pt x="834" y="3300"/>
                    <a:pt x="644" y="3503"/>
                  </a:cubicBezTo>
                  <a:cubicBezTo>
                    <a:pt x="1" y="4158"/>
                    <a:pt x="346" y="4812"/>
                    <a:pt x="787" y="5455"/>
                  </a:cubicBezTo>
                  <a:cubicBezTo>
                    <a:pt x="1108" y="5932"/>
                    <a:pt x="1394" y="6444"/>
                    <a:pt x="1537" y="7015"/>
                  </a:cubicBezTo>
                  <a:cubicBezTo>
                    <a:pt x="1882" y="8289"/>
                    <a:pt x="1846" y="9623"/>
                    <a:pt x="2001" y="10932"/>
                  </a:cubicBezTo>
                  <a:cubicBezTo>
                    <a:pt x="2096" y="11682"/>
                    <a:pt x="1751" y="13159"/>
                    <a:pt x="2858" y="13349"/>
                  </a:cubicBezTo>
                  <a:cubicBezTo>
                    <a:pt x="3370" y="13444"/>
                    <a:pt x="3930" y="13456"/>
                    <a:pt x="4454" y="13480"/>
                  </a:cubicBezTo>
                  <a:cubicBezTo>
                    <a:pt x="4919" y="13511"/>
                    <a:pt x="5391" y="13538"/>
                    <a:pt x="5863" y="13538"/>
                  </a:cubicBezTo>
                  <a:cubicBezTo>
                    <a:pt x="6308" y="13538"/>
                    <a:pt x="6753" y="13514"/>
                    <a:pt x="7192" y="13444"/>
                  </a:cubicBezTo>
                  <a:cubicBezTo>
                    <a:pt x="7514" y="13385"/>
                    <a:pt x="8121" y="13325"/>
                    <a:pt x="8312" y="13040"/>
                  </a:cubicBezTo>
                  <a:cubicBezTo>
                    <a:pt x="8478" y="12790"/>
                    <a:pt x="8585" y="12206"/>
                    <a:pt x="8609" y="11909"/>
                  </a:cubicBezTo>
                  <a:cubicBezTo>
                    <a:pt x="8716" y="10206"/>
                    <a:pt x="8490" y="8325"/>
                    <a:pt x="8907" y="6670"/>
                  </a:cubicBezTo>
                  <a:cubicBezTo>
                    <a:pt x="9038" y="6134"/>
                    <a:pt x="9288" y="5646"/>
                    <a:pt x="9466" y="5122"/>
                  </a:cubicBezTo>
                  <a:cubicBezTo>
                    <a:pt x="9586" y="4741"/>
                    <a:pt x="9752" y="4348"/>
                    <a:pt x="9621" y="3943"/>
                  </a:cubicBezTo>
                  <a:cubicBezTo>
                    <a:pt x="9359" y="3146"/>
                    <a:pt x="8645" y="2967"/>
                    <a:pt x="7907" y="2907"/>
                  </a:cubicBezTo>
                  <a:cubicBezTo>
                    <a:pt x="7157" y="2836"/>
                    <a:pt x="6585" y="2133"/>
                    <a:pt x="6335" y="1443"/>
                  </a:cubicBezTo>
                  <a:cubicBezTo>
                    <a:pt x="6133" y="907"/>
                    <a:pt x="6299" y="264"/>
                    <a:pt x="5597" y="74"/>
                  </a:cubicBezTo>
                  <a:cubicBezTo>
                    <a:pt x="5417" y="23"/>
                    <a:pt x="5259" y="0"/>
                    <a:pt x="5119" y="0"/>
                  </a:cubicBezTo>
                  <a:close/>
                </a:path>
              </a:pathLst>
            </a:custGeom>
            <a:solidFill>
              <a:srgbClr val="C16E4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4" name="Google Shape;2990;p55">
              <a:extLst>
                <a:ext uri="{FF2B5EF4-FFF2-40B4-BE49-F238E27FC236}">
                  <a16:creationId xmlns:a16="http://schemas.microsoft.com/office/drawing/2014/main" id="{5EC10CA2-3C43-1717-7AB6-70B246319AD1}"/>
                </a:ext>
              </a:extLst>
            </p:cNvPr>
            <p:cNvSpPr/>
            <p:nvPr/>
          </p:nvSpPr>
          <p:spPr>
            <a:xfrm>
              <a:off x="278683" y="2222554"/>
              <a:ext cx="256133" cy="665045"/>
            </a:xfrm>
            <a:custGeom>
              <a:avLst/>
              <a:gdLst/>
              <a:ahLst/>
              <a:cxnLst/>
              <a:rect l="l" t="t" r="r" b="b"/>
              <a:pathLst>
                <a:path w="2894" h="7514" extrusionOk="0">
                  <a:moveTo>
                    <a:pt x="1269" y="1"/>
                  </a:moveTo>
                  <a:cubicBezTo>
                    <a:pt x="1134" y="1"/>
                    <a:pt x="988" y="33"/>
                    <a:pt x="834" y="102"/>
                  </a:cubicBezTo>
                  <a:cubicBezTo>
                    <a:pt x="203" y="400"/>
                    <a:pt x="119" y="1222"/>
                    <a:pt x="96" y="1817"/>
                  </a:cubicBezTo>
                  <a:cubicBezTo>
                    <a:pt x="60" y="2674"/>
                    <a:pt x="0" y="3496"/>
                    <a:pt x="155" y="4353"/>
                  </a:cubicBezTo>
                  <a:cubicBezTo>
                    <a:pt x="369" y="5532"/>
                    <a:pt x="881" y="6282"/>
                    <a:pt x="1751" y="7091"/>
                  </a:cubicBezTo>
                  <a:cubicBezTo>
                    <a:pt x="2016" y="7339"/>
                    <a:pt x="2291" y="7514"/>
                    <a:pt x="2503" y="7514"/>
                  </a:cubicBezTo>
                  <a:cubicBezTo>
                    <a:pt x="2718" y="7514"/>
                    <a:pt x="2870" y="7333"/>
                    <a:pt x="2882" y="6865"/>
                  </a:cubicBezTo>
                  <a:cubicBezTo>
                    <a:pt x="2894" y="6401"/>
                    <a:pt x="2858" y="5960"/>
                    <a:pt x="2822" y="5508"/>
                  </a:cubicBezTo>
                  <a:lnTo>
                    <a:pt x="2691" y="5413"/>
                  </a:lnTo>
                  <a:cubicBezTo>
                    <a:pt x="2751" y="4758"/>
                    <a:pt x="2048" y="4019"/>
                    <a:pt x="1655" y="3567"/>
                  </a:cubicBezTo>
                  <a:cubicBezTo>
                    <a:pt x="1346" y="3186"/>
                    <a:pt x="822" y="2579"/>
                    <a:pt x="1203" y="2114"/>
                  </a:cubicBezTo>
                  <a:cubicBezTo>
                    <a:pt x="1381" y="1876"/>
                    <a:pt x="1727" y="1841"/>
                    <a:pt x="1893" y="1567"/>
                  </a:cubicBezTo>
                  <a:cubicBezTo>
                    <a:pt x="2024" y="1341"/>
                    <a:pt x="2024" y="1031"/>
                    <a:pt x="2012" y="769"/>
                  </a:cubicBezTo>
                  <a:cubicBezTo>
                    <a:pt x="1985" y="310"/>
                    <a:pt x="1686" y="1"/>
                    <a:pt x="1269" y="1"/>
                  </a:cubicBezTo>
                  <a:close/>
                </a:path>
              </a:pathLst>
            </a:custGeom>
            <a:solidFill>
              <a:srgbClr val="C16E4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5" name="Google Shape;2991;p55">
              <a:extLst>
                <a:ext uri="{FF2B5EF4-FFF2-40B4-BE49-F238E27FC236}">
                  <a16:creationId xmlns:a16="http://schemas.microsoft.com/office/drawing/2014/main" id="{B1E409A7-D2C4-27A8-39AA-314530B32BFC}"/>
                </a:ext>
              </a:extLst>
            </p:cNvPr>
            <p:cNvSpPr/>
            <p:nvPr/>
          </p:nvSpPr>
          <p:spPr>
            <a:xfrm>
              <a:off x="1054258" y="3346500"/>
              <a:ext cx="535898" cy="1490643"/>
            </a:xfrm>
            <a:custGeom>
              <a:avLst/>
              <a:gdLst/>
              <a:ahLst/>
              <a:cxnLst/>
              <a:rect l="l" t="t" r="r" b="b"/>
              <a:pathLst>
                <a:path w="6055" h="16842" extrusionOk="0">
                  <a:moveTo>
                    <a:pt x="723" y="0"/>
                  </a:moveTo>
                  <a:cubicBezTo>
                    <a:pt x="587" y="0"/>
                    <a:pt x="466" y="39"/>
                    <a:pt x="369" y="131"/>
                  </a:cubicBezTo>
                  <a:cubicBezTo>
                    <a:pt x="0" y="476"/>
                    <a:pt x="429" y="2524"/>
                    <a:pt x="488" y="3036"/>
                  </a:cubicBezTo>
                  <a:cubicBezTo>
                    <a:pt x="596" y="4024"/>
                    <a:pt x="834" y="4977"/>
                    <a:pt x="1012" y="5941"/>
                  </a:cubicBezTo>
                  <a:cubicBezTo>
                    <a:pt x="1250" y="7299"/>
                    <a:pt x="965" y="8656"/>
                    <a:pt x="1215" y="10025"/>
                  </a:cubicBezTo>
                  <a:cubicBezTo>
                    <a:pt x="1417" y="11168"/>
                    <a:pt x="1810" y="12264"/>
                    <a:pt x="2096" y="13383"/>
                  </a:cubicBezTo>
                  <a:cubicBezTo>
                    <a:pt x="2227" y="13883"/>
                    <a:pt x="2334" y="14311"/>
                    <a:pt x="2274" y="14811"/>
                  </a:cubicBezTo>
                  <a:cubicBezTo>
                    <a:pt x="2203" y="15383"/>
                    <a:pt x="1691" y="16121"/>
                    <a:pt x="2227" y="16621"/>
                  </a:cubicBezTo>
                  <a:cubicBezTo>
                    <a:pt x="2421" y="16794"/>
                    <a:pt x="2703" y="16830"/>
                    <a:pt x="2987" y="16830"/>
                  </a:cubicBezTo>
                  <a:cubicBezTo>
                    <a:pt x="3192" y="16830"/>
                    <a:pt x="3398" y="16812"/>
                    <a:pt x="3572" y="16812"/>
                  </a:cubicBezTo>
                  <a:cubicBezTo>
                    <a:pt x="3679" y="16812"/>
                    <a:pt x="4301" y="16841"/>
                    <a:pt x="4895" y="16841"/>
                  </a:cubicBezTo>
                  <a:cubicBezTo>
                    <a:pt x="5489" y="16841"/>
                    <a:pt x="6055" y="16812"/>
                    <a:pt x="6049" y="16693"/>
                  </a:cubicBezTo>
                  <a:cubicBezTo>
                    <a:pt x="6037" y="16038"/>
                    <a:pt x="5251" y="16038"/>
                    <a:pt x="4775" y="15847"/>
                  </a:cubicBezTo>
                  <a:cubicBezTo>
                    <a:pt x="3251" y="15228"/>
                    <a:pt x="3536" y="12883"/>
                    <a:pt x="3727" y="11549"/>
                  </a:cubicBezTo>
                  <a:cubicBezTo>
                    <a:pt x="3870" y="10525"/>
                    <a:pt x="3834" y="9466"/>
                    <a:pt x="3834" y="8418"/>
                  </a:cubicBezTo>
                  <a:cubicBezTo>
                    <a:pt x="3834" y="7299"/>
                    <a:pt x="3739" y="6203"/>
                    <a:pt x="3739" y="5084"/>
                  </a:cubicBezTo>
                  <a:cubicBezTo>
                    <a:pt x="3739" y="4453"/>
                    <a:pt x="3787" y="3798"/>
                    <a:pt x="3703" y="3179"/>
                  </a:cubicBezTo>
                  <a:cubicBezTo>
                    <a:pt x="3596" y="2417"/>
                    <a:pt x="3060" y="1512"/>
                    <a:pt x="2489" y="1000"/>
                  </a:cubicBezTo>
                  <a:cubicBezTo>
                    <a:pt x="2170" y="720"/>
                    <a:pt x="1310" y="0"/>
                    <a:pt x="723" y="0"/>
                  </a:cubicBezTo>
                  <a:close/>
                </a:path>
              </a:pathLst>
            </a:custGeom>
            <a:solidFill>
              <a:srgbClr val="C16E4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6" name="Google Shape;2992;p55">
              <a:extLst>
                <a:ext uri="{FF2B5EF4-FFF2-40B4-BE49-F238E27FC236}">
                  <a16:creationId xmlns:a16="http://schemas.microsoft.com/office/drawing/2014/main" id="{712DAEEC-DC40-F14C-39EE-311A851A4BFE}"/>
                </a:ext>
              </a:extLst>
            </p:cNvPr>
            <p:cNvSpPr/>
            <p:nvPr/>
          </p:nvSpPr>
          <p:spPr>
            <a:xfrm>
              <a:off x="595888" y="3353492"/>
              <a:ext cx="453146" cy="1509761"/>
            </a:xfrm>
            <a:custGeom>
              <a:avLst/>
              <a:gdLst/>
              <a:ahLst/>
              <a:cxnLst/>
              <a:rect l="l" t="t" r="r" b="b"/>
              <a:pathLst>
                <a:path w="5120" h="17058" extrusionOk="0">
                  <a:moveTo>
                    <a:pt x="4439" y="1"/>
                  </a:moveTo>
                  <a:cubicBezTo>
                    <a:pt x="3836" y="1"/>
                    <a:pt x="2911" y="926"/>
                    <a:pt x="2679" y="1219"/>
                  </a:cubicBezTo>
                  <a:cubicBezTo>
                    <a:pt x="1048" y="3243"/>
                    <a:pt x="1655" y="5862"/>
                    <a:pt x="1655" y="8244"/>
                  </a:cubicBezTo>
                  <a:cubicBezTo>
                    <a:pt x="1655" y="10184"/>
                    <a:pt x="1857" y="12304"/>
                    <a:pt x="2286" y="14185"/>
                  </a:cubicBezTo>
                  <a:cubicBezTo>
                    <a:pt x="2465" y="14923"/>
                    <a:pt x="2167" y="15483"/>
                    <a:pt x="1512" y="15899"/>
                  </a:cubicBezTo>
                  <a:cubicBezTo>
                    <a:pt x="1048" y="16185"/>
                    <a:pt x="0" y="16233"/>
                    <a:pt x="24" y="16947"/>
                  </a:cubicBezTo>
                  <a:cubicBezTo>
                    <a:pt x="28" y="17030"/>
                    <a:pt x="278" y="17058"/>
                    <a:pt x="619" y="17058"/>
                  </a:cubicBezTo>
                  <a:cubicBezTo>
                    <a:pt x="1308" y="17058"/>
                    <a:pt x="2369" y="16943"/>
                    <a:pt x="2512" y="16935"/>
                  </a:cubicBezTo>
                  <a:cubicBezTo>
                    <a:pt x="2929" y="16911"/>
                    <a:pt x="3524" y="16983"/>
                    <a:pt x="3834" y="16673"/>
                  </a:cubicBezTo>
                  <a:cubicBezTo>
                    <a:pt x="4346" y="16149"/>
                    <a:pt x="3786" y="15435"/>
                    <a:pt x="3691" y="14863"/>
                  </a:cubicBezTo>
                  <a:cubicBezTo>
                    <a:pt x="3596" y="14375"/>
                    <a:pt x="3679" y="13935"/>
                    <a:pt x="3786" y="13435"/>
                  </a:cubicBezTo>
                  <a:cubicBezTo>
                    <a:pt x="4001" y="12292"/>
                    <a:pt x="4334" y="11184"/>
                    <a:pt x="4465" y="10030"/>
                  </a:cubicBezTo>
                  <a:cubicBezTo>
                    <a:pt x="4632" y="8648"/>
                    <a:pt x="4274" y="7303"/>
                    <a:pt x="4429" y="5934"/>
                  </a:cubicBezTo>
                  <a:cubicBezTo>
                    <a:pt x="4548" y="4957"/>
                    <a:pt x="4727" y="4005"/>
                    <a:pt x="4786" y="3017"/>
                  </a:cubicBezTo>
                  <a:cubicBezTo>
                    <a:pt x="4810" y="2493"/>
                    <a:pt x="5120" y="433"/>
                    <a:pt x="4727" y="100"/>
                  </a:cubicBezTo>
                  <a:cubicBezTo>
                    <a:pt x="4645" y="31"/>
                    <a:pt x="4547" y="1"/>
                    <a:pt x="4439" y="1"/>
                  </a:cubicBezTo>
                  <a:close/>
                </a:path>
              </a:pathLst>
            </a:custGeom>
            <a:solidFill>
              <a:srgbClr val="C16E4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dirty="0"/>
            </a:p>
          </p:txBody>
        </p:sp>
        <p:sp>
          <p:nvSpPr>
            <p:cNvPr id="7" name="Google Shape;2993;p55">
              <a:extLst>
                <a:ext uri="{FF2B5EF4-FFF2-40B4-BE49-F238E27FC236}">
                  <a16:creationId xmlns:a16="http://schemas.microsoft.com/office/drawing/2014/main" id="{77E0D4E9-DEE4-C7C1-A3F1-9B652262F1D6}"/>
                </a:ext>
              </a:extLst>
            </p:cNvPr>
            <p:cNvSpPr/>
            <p:nvPr/>
          </p:nvSpPr>
          <p:spPr>
            <a:xfrm>
              <a:off x="701209" y="2871131"/>
              <a:ext cx="670337" cy="188875"/>
            </a:xfrm>
            <a:custGeom>
              <a:avLst/>
              <a:gdLst/>
              <a:ahLst/>
              <a:cxnLst/>
              <a:rect l="l" t="t" r="r" b="b"/>
              <a:pathLst>
                <a:path w="7574" h="2134" extrusionOk="0">
                  <a:moveTo>
                    <a:pt x="6861" y="1"/>
                  </a:moveTo>
                  <a:cubicBezTo>
                    <a:pt x="6849" y="1"/>
                    <a:pt x="6836" y="1"/>
                    <a:pt x="6823" y="1"/>
                  </a:cubicBezTo>
                  <a:cubicBezTo>
                    <a:pt x="6168" y="13"/>
                    <a:pt x="5299" y="156"/>
                    <a:pt x="4632" y="275"/>
                  </a:cubicBezTo>
                  <a:cubicBezTo>
                    <a:pt x="4084" y="382"/>
                    <a:pt x="3565" y="460"/>
                    <a:pt x="3030" y="460"/>
                  </a:cubicBezTo>
                  <a:cubicBezTo>
                    <a:pt x="2787" y="460"/>
                    <a:pt x="2540" y="444"/>
                    <a:pt x="2287" y="406"/>
                  </a:cubicBezTo>
                  <a:cubicBezTo>
                    <a:pt x="2045" y="376"/>
                    <a:pt x="1308" y="182"/>
                    <a:pt x="797" y="182"/>
                  </a:cubicBezTo>
                  <a:cubicBezTo>
                    <a:pt x="503" y="182"/>
                    <a:pt x="283" y="246"/>
                    <a:pt x="275" y="442"/>
                  </a:cubicBezTo>
                  <a:cubicBezTo>
                    <a:pt x="179" y="609"/>
                    <a:pt x="203" y="894"/>
                    <a:pt x="179" y="1049"/>
                  </a:cubicBezTo>
                  <a:cubicBezTo>
                    <a:pt x="120" y="1454"/>
                    <a:pt x="1" y="1704"/>
                    <a:pt x="525" y="1811"/>
                  </a:cubicBezTo>
                  <a:cubicBezTo>
                    <a:pt x="606" y="1828"/>
                    <a:pt x="688" y="1835"/>
                    <a:pt x="770" y="1835"/>
                  </a:cubicBezTo>
                  <a:cubicBezTo>
                    <a:pt x="1037" y="1835"/>
                    <a:pt x="1311" y="1767"/>
                    <a:pt x="1582" y="1767"/>
                  </a:cubicBezTo>
                  <a:cubicBezTo>
                    <a:pt x="1634" y="1767"/>
                    <a:pt x="1687" y="1769"/>
                    <a:pt x="1739" y="1775"/>
                  </a:cubicBezTo>
                  <a:cubicBezTo>
                    <a:pt x="2084" y="1811"/>
                    <a:pt x="2370" y="1978"/>
                    <a:pt x="2680" y="2061"/>
                  </a:cubicBezTo>
                  <a:cubicBezTo>
                    <a:pt x="2876" y="2113"/>
                    <a:pt x="3065" y="2133"/>
                    <a:pt x="3250" y="2133"/>
                  </a:cubicBezTo>
                  <a:cubicBezTo>
                    <a:pt x="3785" y="2133"/>
                    <a:pt x="4290" y="1969"/>
                    <a:pt x="4847" y="1942"/>
                  </a:cubicBezTo>
                  <a:cubicBezTo>
                    <a:pt x="4889" y="1940"/>
                    <a:pt x="4931" y="1939"/>
                    <a:pt x="4973" y="1939"/>
                  </a:cubicBezTo>
                  <a:cubicBezTo>
                    <a:pt x="5306" y="1939"/>
                    <a:pt x="5639" y="2005"/>
                    <a:pt x="5979" y="2005"/>
                  </a:cubicBezTo>
                  <a:cubicBezTo>
                    <a:pt x="6022" y="2005"/>
                    <a:pt x="6065" y="2004"/>
                    <a:pt x="6109" y="2002"/>
                  </a:cubicBezTo>
                  <a:cubicBezTo>
                    <a:pt x="6430" y="1978"/>
                    <a:pt x="6966" y="1918"/>
                    <a:pt x="7216" y="1704"/>
                  </a:cubicBezTo>
                  <a:cubicBezTo>
                    <a:pt x="7573" y="1394"/>
                    <a:pt x="7311" y="1025"/>
                    <a:pt x="7287" y="656"/>
                  </a:cubicBezTo>
                  <a:cubicBezTo>
                    <a:pt x="7287" y="621"/>
                    <a:pt x="7275" y="597"/>
                    <a:pt x="7275" y="573"/>
                  </a:cubicBezTo>
                  <a:cubicBezTo>
                    <a:pt x="7264" y="225"/>
                    <a:pt x="7343" y="1"/>
                    <a:pt x="6861" y="1"/>
                  </a:cubicBezTo>
                  <a:close/>
                </a:path>
              </a:pathLst>
            </a:cu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8" name="Google Shape;2994;p55">
              <a:extLst>
                <a:ext uri="{FF2B5EF4-FFF2-40B4-BE49-F238E27FC236}">
                  <a16:creationId xmlns:a16="http://schemas.microsoft.com/office/drawing/2014/main" id="{98AACA35-FDDD-8D44-687E-D277B5406844}"/>
                </a:ext>
              </a:extLst>
            </p:cNvPr>
            <p:cNvSpPr/>
            <p:nvPr/>
          </p:nvSpPr>
          <p:spPr>
            <a:xfrm>
              <a:off x="604296" y="2977693"/>
              <a:ext cx="476334" cy="891005"/>
            </a:xfrm>
            <a:custGeom>
              <a:avLst/>
              <a:gdLst/>
              <a:ahLst/>
              <a:cxnLst/>
              <a:rect l="l" t="t" r="r" b="b"/>
              <a:pathLst>
                <a:path w="5382" h="10067" extrusionOk="0">
                  <a:moveTo>
                    <a:pt x="4536" y="1"/>
                  </a:moveTo>
                  <a:cubicBezTo>
                    <a:pt x="4279" y="1"/>
                    <a:pt x="4003" y="72"/>
                    <a:pt x="3775" y="95"/>
                  </a:cubicBezTo>
                  <a:cubicBezTo>
                    <a:pt x="3476" y="136"/>
                    <a:pt x="3140" y="165"/>
                    <a:pt x="2813" y="165"/>
                  </a:cubicBezTo>
                  <a:cubicBezTo>
                    <a:pt x="2657" y="165"/>
                    <a:pt x="2504" y="158"/>
                    <a:pt x="2358" y="143"/>
                  </a:cubicBezTo>
                  <a:cubicBezTo>
                    <a:pt x="2210" y="130"/>
                    <a:pt x="1984" y="51"/>
                    <a:pt x="1807" y="51"/>
                  </a:cubicBezTo>
                  <a:cubicBezTo>
                    <a:pt x="1657" y="51"/>
                    <a:pt x="1542" y="108"/>
                    <a:pt x="1536" y="310"/>
                  </a:cubicBezTo>
                  <a:lnTo>
                    <a:pt x="1620" y="357"/>
                  </a:lnTo>
                  <a:cubicBezTo>
                    <a:pt x="619" y="2048"/>
                    <a:pt x="274" y="4274"/>
                    <a:pt x="572" y="6191"/>
                  </a:cubicBezTo>
                  <a:cubicBezTo>
                    <a:pt x="643" y="6656"/>
                    <a:pt x="655" y="7144"/>
                    <a:pt x="631" y="7620"/>
                  </a:cubicBezTo>
                  <a:cubicBezTo>
                    <a:pt x="619" y="7953"/>
                    <a:pt x="0" y="9918"/>
                    <a:pt x="369" y="10061"/>
                  </a:cubicBezTo>
                  <a:cubicBezTo>
                    <a:pt x="380" y="10065"/>
                    <a:pt x="391" y="10067"/>
                    <a:pt x="402" y="10067"/>
                  </a:cubicBezTo>
                  <a:cubicBezTo>
                    <a:pt x="632" y="10067"/>
                    <a:pt x="1107" y="9317"/>
                    <a:pt x="1322" y="9215"/>
                  </a:cubicBezTo>
                  <a:cubicBezTo>
                    <a:pt x="1739" y="9025"/>
                    <a:pt x="2120" y="9001"/>
                    <a:pt x="2524" y="8727"/>
                  </a:cubicBezTo>
                  <a:cubicBezTo>
                    <a:pt x="3084" y="8346"/>
                    <a:pt x="3179" y="7870"/>
                    <a:pt x="3441" y="7322"/>
                  </a:cubicBezTo>
                  <a:cubicBezTo>
                    <a:pt x="3556" y="7081"/>
                    <a:pt x="3624" y="7001"/>
                    <a:pt x="3674" y="7001"/>
                  </a:cubicBezTo>
                  <a:cubicBezTo>
                    <a:pt x="3775" y="7001"/>
                    <a:pt x="3808" y="7322"/>
                    <a:pt x="4014" y="7322"/>
                  </a:cubicBezTo>
                  <a:cubicBezTo>
                    <a:pt x="4035" y="7322"/>
                    <a:pt x="4059" y="7318"/>
                    <a:pt x="4084" y="7310"/>
                  </a:cubicBezTo>
                  <a:cubicBezTo>
                    <a:pt x="4322" y="7239"/>
                    <a:pt x="4263" y="6525"/>
                    <a:pt x="4299" y="6322"/>
                  </a:cubicBezTo>
                  <a:cubicBezTo>
                    <a:pt x="4382" y="5846"/>
                    <a:pt x="4549" y="5941"/>
                    <a:pt x="4810" y="5596"/>
                  </a:cubicBezTo>
                  <a:cubicBezTo>
                    <a:pt x="5120" y="5179"/>
                    <a:pt x="5132" y="4453"/>
                    <a:pt x="5156" y="3953"/>
                  </a:cubicBezTo>
                  <a:cubicBezTo>
                    <a:pt x="5203" y="3060"/>
                    <a:pt x="5251" y="2179"/>
                    <a:pt x="5215" y="1286"/>
                  </a:cubicBezTo>
                  <a:cubicBezTo>
                    <a:pt x="5191" y="821"/>
                    <a:pt x="5382" y="286"/>
                    <a:pt x="4906" y="71"/>
                  </a:cubicBezTo>
                  <a:cubicBezTo>
                    <a:pt x="4793" y="19"/>
                    <a:pt x="4667" y="1"/>
                    <a:pt x="4536" y="1"/>
                  </a:cubicBezTo>
                  <a:close/>
                </a:path>
              </a:pathLst>
            </a:cu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9" name="Google Shape;2995;p55">
              <a:extLst>
                <a:ext uri="{FF2B5EF4-FFF2-40B4-BE49-F238E27FC236}">
                  <a16:creationId xmlns:a16="http://schemas.microsoft.com/office/drawing/2014/main" id="{2C6C2585-F8E8-C3F6-B860-AC2DF0DD02BF}"/>
                </a:ext>
              </a:extLst>
            </p:cNvPr>
            <p:cNvSpPr/>
            <p:nvPr/>
          </p:nvSpPr>
          <p:spPr>
            <a:xfrm>
              <a:off x="984693" y="2958841"/>
              <a:ext cx="507045" cy="952606"/>
            </a:xfrm>
            <a:custGeom>
              <a:avLst/>
              <a:gdLst/>
              <a:ahLst/>
              <a:cxnLst/>
              <a:rect l="l" t="t" r="r" b="b"/>
              <a:pathLst>
                <a:path w="5729" h="10763" extrusionOk="0">
                  <a:moveTo>
                    <a:pt x="3427" y="0"/>
                  </a:moveTo>
                  <a:cubicBezTo>
                    <a:pt x="3025" y="0"/>
                    <a:pt x="2613" y="231"/>
                    <a:pt x="2239" y="308"/>
                  </a:cubicBezTo>
                  <a:cubicBezTo>
                    <a:pt x="1703" y="403"/>
                    <a:pt x="786" y="272"/>
                    <a:pt x="405" y="725"/>
                  </a:cubicBezTo>
                  <a:cubicBezTo>
                    <a:pt x="1" y="1189"/>
                    <a:pt x="274" y="2177"/>
                    <a:pt x="262" y="2737"/>
                  </a:cubicBezTo>
                  <a:cubicBezTo>
                    <a:pt x="227" y="3713"/>
                    <a:pt x="227" y="4702"/>
                    <a:pt x="417" y="5666"/>
                  </a:cubicBezTo>
                  <a:cubicBezTo>
                    <a:pt x="512" y="6118"/>
                    <a:pt x="596" y="6738"/>
                    <a:pt x="905" y="7095"/>
                  </a:cubicBezTo>
                  <a:cubicBezTo>
                    <a:pt x="1179" y="7404"/>
                    <a:pt x="1584" y="7523"/>
                    <a:pt x="1786" y="7904"/>
                  </a:cubicBezTo>
                  <a:cubicBezTo>
                    <a:pt x="2036" y="8393"/>
                    <a:pt x="2144" y="8750"/>
                    <a:pt x="2632" y="9095"/>
                  </a:cubicBezTo>
                  <a:cubicBezTo>
                    <a:pt x="3025" y="9381"/>
                    <a:pt x="3501" y="9440"/>
                    <a:pt x="3882" y="9690"/>
                  </a:cubicBezTo>
                  <a:cubicBezTo>
                    <a:pt x="4299" y="9952"/>
                    <a:pt x="4477" y="10428"/>
                    <a:pt x="4965" y="10643"/>
                  </a:cubicBezTo>
                  <a:cubicBezTo>
                    <a:pt x="5133" y="10723"/>
                    <a:pt x="5268" y="10762"/>
                    <a:pt x="5376" y="10762"/>
                  </a:cubicBezTo>
                  <a:cubicBezTo>
                    <a:pt x="5635" y="10762"/>
                    <a:pt x="5729" y="10533"/>
                    <a:pt x="5704" y="10095"/>
                  </a:cubicBezTo>
                  <a:cubicBezTo>
                    <a:pt x="5656" y="9500"/>
                    <a:pt x="5465" y="8940"/>
                    <a:pt x="5382" y="8357"/>
                  </a:cubicBezTo>
                  <a:cubicBezTo>
                    <a:pt x="5227" y="7226"/>
                    <a:pt x="5156" y="6095"/>
                    <a:pt x="5049" y="4964"/>
                  </a:cubicBezTo>
                  <a:cubicBezTo>
                    <a:pt x="4942" y="3737"/>
                    <a:pt x="4799" y="2439"/>
                    <a:pt x="4418" y="1237"/>
                  </a:cubicBezTo>
                  <a:cubicBezTo>
                    <a:pt x="4287" y="808"/>
                    <a:pt x="4180" y="213"/>
                    <a:pt x="3715" y="46"/>
                  </a:cubicBezTo>
                  <a:cubicBezTo>
                    <a:pt x="3620" y="14"/>
                    <a:pt x="3524" y="0"/>
                    <a:pt x="3427" y="0"/>
                  </a:cubicBezTo>
                  <a:close/>
                </a:path>
              </a:pathLst>
            </a:cu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10" name="Google Shape;2996;p55">
              <a:extLst>
                <a:ext uri="{FF2B5EF4-FFF2-40B4-BE49-F238E27FC236}">
                  <a16:creationId xmlns:a16="http://schemas.microsoft.com/office/drawing/2014/main" id="{B2DE5FA0-1D08-05A2-CDA1-BAF4A1740AF0}"/>
                </a:ext>
              </a:extLst>
            </p:cNvPr>
            <p:cNvSpPr/>
            <p:nvPr/>
          </p:nvSpPr>
          <p:spPr>
            <a:xfrm>
              <a:off x="714928" y="3002475"/>
              <a:ext cx="647060" cy="438909"/>
            </a:xfrm>
            <a:custGeom>
              <a:avLst/>
              <a:gdLst/>
              <a:ahLst/>
              <a:cxnLst/>
              <a:rect l="l" t="t" r="r" b="b"/>
              <a:pathLst>
                <a:path w="7311" h="4959" extrusionOk="0">
                  <a:moveTo>
                    <a:pt x="7120" y="160"/>
                  </a:moveTo>
                  <a:lnTo>
                    <a:pt x="7120" y="160"/>
                  </a:lnTo>
                  <a:cubicBezTo>
                    <a:pt x="7132" y="256"/>
                    <a:pt x="7097" y="315"/>
                    <a:pt x="7013" y="363"/>
                  </a:cubicBezTo>
                  <a:cubicBezTo>
                    <a:pt x="6954" y="407"/>
                    <a:pt x="6849" y="420"/>
                    <a:pt x="6732" y="420"/>
                  </a:cubicBezTo>
                  <a:cubicBezTo>
                    <a:pt x="6661" y="420"/>
                    <a:pt x="6585" y="415"/>
                    <a:pt x="6513" y="411"/>
                  </a:cubicBezTo>
                  <a:cubicBezTo>
                    <a:pt x="6448" y="411"/>
                    <a:pt x="6385" y="408"/>
                    <a:pt x="6327" y="408"/>
                  </a:cubicBezTo>
                  <a:cubicBezTo>
                    <a:pt x="6269" y="408"/>
                    <a:pt x="6216" y="411"/>
                    <a:pt x="6168" y="422"/>
                  </a:cubicBezTo>
                  <a:lnTo>
                    <a:pt x="6073" y="434"/>
                  </a:lnTo>
                  <a:cubicBezTo>
                    <a:pt x="5942" y="458"/>
                    <a:pt x="5835" y="482"/>
                    <a:pt x="5727" y="494"/>
                  </a:cubicBezTo>
                  <a:cubicBezTo>
                    <a:pt x="5751" y="470"/>
                    <a:pt x="5787" y="458"/>
                    <a:pt x="5823" y="446"/>
                  </a:cubicBezTo>
                  <a:cubicBezTo>
                    <a:pt x="5989" y="363"/>
                    <a:pt x="6144" y="291"/>
                    <a:pt x="6311" y="256"/>
                  </a:cubicBezTo>
                  <a:cubicBezTo>
                    <a:pt x="6442" y="232"/>
                    <a:pt x="6585" y="220"/>
                    <a:pt x="6716" y="208"/>
                  </a:cubicBezTo>
                  <a:cubicBezTo>
                    <a:pt x="6859" y="196"/>
                    <a:pt x="7001" y="184"/>
                    <a:pt x="7120" y="160"/>
                  </a:cubicBezTo>
                  <a:close/>
                  <a:moveTo>
                    <a:pt x="155" y="351"/>
                  </a:moveTo>
                  <a:lnTo>
                    <a:pt x="155" y="351"/>
                  </a:lnTo>
                  <a:cubicBezTo>
                    <a:pt x="370" y="458"/>
                    <a:pt x="584" y="506"/>
                    <a:pt x="786" y="530"/>
                  </a:cubicBezTo>
                  <a:cubicBezTo>
                    <a:pt x="661" y="552"/>
                    <a:pt x="536" y="567"/>
                    <a:pt x="431" y="567"/>
                  </a:cubicBezTo>
                  <a:cubicBezTo>
                    <a:pt x="315" y="567"/>
                    <a:pt x="223" y="549"/>
                    <a:pt x="179" y="506"/>
                  </a:cubicBezTo>
                  <a:cubicBezTo>
                    <a:pt x="167" y="494"/>
                    <a:pt x="131" y="458"/>
                    <a:pt x="155" y="351"/>
                  </a:cubicBezTo>
                  <a:close/>
                  <a:moveTo>
                    <a:pt x="4639" y="468"/>
                  </a:moveTo>
                  <a:cubicBezTo>
                    <a:pt x="4807" y="468"/>
                    <a:pt x="4955" y="500"/>
                    <a:pt x="5120" y="541"/>
                  </a:cubicBezTo>
                  <a:cubicBezTo>
                    <a:pt x="5156" y="553"/>
                    <a:pt x="5192" y="553"/>
                    <a:pt x="5227" y="565"/>
                  </a:cubicBezTo>
                  <a:cubicBezTo>
                    <a:pt x="4858" y="720"/>
                    <a:pt x="4489" y="815"/>
                    <a:pt x="4072" y="863"/>
                  </a:cubicBezTo>
                  <a:cubicBezTo>
                    <a:pt x="4049" y="756"/>
                    <a:pt x="4013" y="672"/>
                    <a:pt x="3965" y="625"/>
                  </a:cubicBezTo>
                  <a:cubicBezTo>
                    <a:pt x="3941" y="601"/>
                    <a:pt x="3918" y="577"/>
                    <a:pt x="3894" y="565"/>
                  </a:cubicBezTo>
                  <a:cubicBezTo>
                    <a:pt x="4013" y="553"/>
                    <a:pt x="4144" y="541"/>
                    <a:pt x="4263" y="518"/>
                  </a:cubicBezTo>
                  <a:cubicBezTo>
                    <a:pt x="4358" y="506"/>
                    <a:pt x="4465" y="482"/>
                    <a:pt x="4561" y="470"/>
                  </a:cubicBezTo>
                  <a:cubicBezTo>
                    <a:pt x="4587" y="468"/>
                    <a:pt x="4613" y="468"/>
                    <a:pt x="4639" y="468"/>
                  </a:cubicBezTo>
                  <a:close/>
                  <a:moveTo>
                    <a:pt x="2073" y="381"/>
                  </a:moveTo>
                  <a:cubicBezTo>
                    <a:pt x="2346" y="381"/>
                    <a:pt x="2647" y="431"/>
                    <a:pt x="2941" y="482"/>
                  </a:cubicBezTo>
                  <a:cubicBezTo>
                    <a:pt x="3120" y="506"/>
                    <a:pt x="3287" y="541"/>
                    <a:pt x="3453" y="553"/>
                  </a:cubicBezTo>
                  <a:cubicBezTo>
                    <a:pt x="3441" y="589"/>
                    <a:pt x="3430" y="613"/>
                    <a:pt x="3430" y="613"/>
                  </a:cubicBezTo>
                  <a:cubicBezTo>
                    <a:pt x="3394" y="720"/>
                    <a:pt x="3382" y="803"/>
                    <a:pt x="3406" y="887"/>
                  </a:cubicBezTo>
                  <a:cubicBezTo>
                    <a:pt x="3168" y="875"/>
                    <a:pt x="2906" y="851"/>
                    <a:pt x="2668" y="768"/>
                  </a:cubicBezTo>
                  <a:cubicBezTo>
                    <a:pt x="2584" y="732"/>
                    <a:pt x="2489" y="696"/>
                    <a:pt x="2406" y="661"/>
                  </a:cubicBezTo>
                  <a:cubicBezTo>
                    <a:pt x="2227" y="577"/>
                    <a:pt x="2048" y="506"/>
                    <a:pt x="1846" y="470"/>
                  </a:cubicBezTo>
                  <a:cubicBezTo>
                    <a:pt x="1763" y="458"/>
                    <a:pt x="1691" y="458"/>
                    <a:pt x="1608" y="446"/>
                  </a:cubicBezTo>
                  <a:cubicBezTo>
                    <a:pt x="1667" y="434"/>
                    <a:pt x="1727" y="422"/>
                    <a:pt x="1751" y="411"/>
                  </a:cubicBezTo>
                  <a:cubicBezTo>
                    <a:pt x="1852" y="390"/>
                    <a:pt x="1960" y="381"/>
                    <a:pt x="2073" y="381"/>
                  </a:cubicBezTo>
                  <a:close/>
                  <a:moveTo>
                    <a:pt x="3596" y="565"/>
                  </a:moveTo>
                  <a:cubicBezTo>
                    <a:pt x="3620" y="565"/>
                    <a:pt x="3632" y="565"/>
                    <a:pt x="3644" y="577"/>
                  </a:cubicBezTo>
                  <a:lnTo>
                    <a:pt x="3691" y="577"/>
                  </a:lnTo>
                  <a:cubicBezTo>
                    <a:pt x="3703" y="577"/>
                    <a:pt x="3703" y="589"/>
                    <a:pt x="3715" y="601"/>
                  </a:cubicBezTo>
                  <a:cubicBezTo>
                    <a:pt x="3715" y="637"/>
                    <a:pt x="3751" y="672"/>
                    <a:pt x="3787" y="672"/>
                  </a:cubicBezTo>
                  <a:cubicBezTo>
                    <a:pt x="3811" y="672"/>
                    <a:pt x="3846" y="684"/>
                    <a:pt x="3870" y="708"/>
                  </a:cubicBezTo>
                  <a:cubicBezTo>
                    <a:pt x="3906" y="744"/>
                    <a:pt x="3930" y="803"/>
                    <a:pt x="3953" y="875"/>
                  </a:cubicBezTo>
                  <a:cubicBezTo>
                    <a:pt x="3846" y="887"/>
                    <a:pt x="3751" y="887"/>
                    <a:pt x="3656" y="887"/>
                  </a:cubicBezTo>
                  <a:lnTo>
                    <a:pt x="3537" y="887"/>
                  </a:lnTo>
                  <a:cubicBezTo>
                    <a:pt x="3513" y="815"/>
                    <a:pt x="3513" y="744"/>
                    <a:pt x="3549" y="661"/>
                  </a:cubicBezTo>
                  <a:cubicBezTo>
                    <a:pt x="3560" y="625"/>
                    <a:pt x="3584" y="601"/>
                    <a:pt x="3596" y="565"/>
                  </a:cubicBezTo>
                  <a:close/>
                  <a:moveTo>
                    <a:pt x="7180" y="0"/>
                  </a:moveTo>
                  <a:cubicBezTo>
                    <a:pt x="7176" y="0"/>
                    <a:pt x="7172" y="2"/>
                    <a:pt x="7168" y="6"/>
                  </a:cubicBezTo>
                  <a:cubicBezTo>
                    <a:pt x="7156" y="6"/>
                    <a:pt x="7132" y="18"/>
                    <a:pt x="7132" y="30"/>
                  </a:cubicBezTo>
                  <a:cubicBezTo>
                    <a:pt x="7001" y="53"/>
                    <a:pt x="6859" y="65"/>
                    <a:pt x="6704" y="77"/>
                  </a:cubicBezTo>
                  <a:cubicBezTo>
                    <a:pt x="6573" y="89"/>
                    <a:pt x="6418" y="101"/>
                    <a:pt x="6287" y="125"/>
                  </a:cubicBezTo>
                  <a:cubicBezTo>
                    <a:pt x="6097" y="160"/>
                    <a:pt x="5930" y="244"/>
                    <a:pt x="5763" y="327"/>
                  </a:cubicBezTo>
                  <a:cubicBezTo>
                    <a:pt x="5716" y="351"/>
                    <a:pt x="5668" y="375"/>
                    <a:pt x="5620" y="399"/>
                  </a:cubicBezTo>
                  <a:cubicBezTo>
                    <a:pt x="5561" y="422"/>
                    <a:pt x="5501" y="446"/>
                    <a:pt x="5442" y="482"/>
                  </a:cubicBezTo>
                  <a:cubicBezTo>
                    <a:pt x="5418" y="470"/>
                    <a:pt x="5406" y="470"/>
                    <a:pt x="5382" y="470"/>
                  </a:cubicBezTo>
                  <a:cubicBezTo>
                    <a:pt x="5299" y="458"/>
                    <a:pt x="5227" y="434"/>
                    <a:pt x="5156" y="422"/>
                  </a:cubicBezTo>
                  <a:cubicBezTo>
                    <a:pt x="5000" y="384"/>
                    <a:pt x="4837" y="345"/>
                    <a:pt x="4665" y="345"/>
                  </a:cubicBezTo>
                  <a:cubicBezTo>
                    <a:pt x="4627" y="345"/>
                    <a:pt x="4588" y="347"/>
                    <a:pt x="4549" y="351"/>
                  </a:cubicBezTo>
                  <a:cubicBezTo>
                    <a:pt x="4442" y="363"/>
                    <a:pt x="4346" y="375"/>
                    <a:pt x="4239" y="387"/>
                  </a:cubicBezTo>
                  <a:cubicBezTo>
                    <a:pt x="4096" y="422"/>
                    <a:pt x="3953" y="434"/>
                    <a:pt x="3799" y="446"/>
                  </a:cubicBezTo>
                  <a:cubicBezTo>
                    <a:pt x="3787" y="399"/>
                    <a:pt x="3751" y="351"/>
                    <a:pt x="3691" y="339"/>
                  </a:cubicBezTo>
                  <a:cubicBezTo>
                    <a:pt x="3685" y="338"/>
                    <a:pt x="3679" y="337"/>
                    <a:pt x="3673" y="337"/>
                  </a:cubicBezTo>
                  <a:cubicBezTo>
                    <a:pt x="3620" y="337"/>
                    <a:pt x="3569" y="381"/>
                    <a:pt x="3537" y="434"/>
                  </a:cubicBezTo>
                  <a:cubicBezTo>
                    <a:pt x="3358" y="422"/>
                    <a:pt x="3168" y="387"/>
                    <a:pt x="2965" y="351"/>
                  </a:cubicBezTo>
                  <a:cubicBezTo>
                    <a:pt x="2662" y="300"/>
                    <a:pt x="2353" y="250"/>
                    <a:pt x="2068" y="250"/>
                  </a:cubicBezTo>
                  <a:cubicBezTo>
                    <a:pt x="1949" y="250"/>
                    <a:pt x="1835" y="259"/>
                    <a:pt x="1727" y="280"/>
                  </a:cubicBezTo>
                  <a:cubicBezTo>
                    <a:pt x="1691" y="291"/>
                    <a:pt x="1608" y="315"/>
                    <a:pt x="1513" y="339"/>
                  </a:cubicBezTo>
                  <a:cubicBezTo>
                    <a:pt x="1441" y="363"/>
                    <a:pt x="1334" y="399"/>
                    <a:pt x="1215" y="434"/>
                  </a:cubicBezTo>
                  <a:cubicBezTo>
                    <a:pt x="846" y="411"/>
                    <a:pt x="489" y="387"/>
                    <a:pt x="120" y="196"/>
                  </a:cubicBezTo>
                  <a:cubicBezTo>
                    <a:pt x="110" y="193"/>
                    <a:pt x="100" y="192"/>
                    <a:pt x="91" y="192"/>
                  </a:cubicBezTo>
                  <a:cubicBezTo>
                    <a:pt x="66" y="192"/>
                    <a:pt x="45" y="203"/>
                    <a:pt x="36" y="220"/>
                  </a:cubicBezTo>
                  <a:cubicBezTo>
                    <a:pt x="24" y="244"/>
                    <a:pt x="24" y="268"/>
                    <a:pt x="36" y="291"/>
                  </a:cubicBezTo>
                  <a:cubicBezTo>
                    <a:pt x="36" y="291"/>
                    <a:pt x="36" y="291"/>
                    <a:pt x="24" y="303"/>
                  </a:cubicBezTo>
                  <a:cubicBezTo>
                    <a:pt x="1" y="422"/>
                    <a:pt x="12" y="530"/>
                    <a:pt x="84" y="589"/>
                  </a:cubicBezTo>
                  <a:cubicBezTo>
                    <a:pt x="155" y="672"/>
                    <a:pt x="286" y="696"/>
                    <a:pt x="429" y="696"/>
                  </a:cubicBezTo>
                  <a:cubicBezTo>
                    <a:pt x="655" y="696"/>
                    <a:pt x="941" y="637"/>
                    <a:pt x="1227" y="553"/>
                  </a:cubicBezTo>
                  <a:lnTo>
                    <a:pt x="1263" y="565"/>
                  </a:lnTo>
                  <a:cubicBezTo>
                    <a:pt x="1453" y="565"/>
                    <a:pt x="1632" y="577"/>
                    <a:pt x="1834" y="601"/>
                  </a:cubicBezTo>
                  <a:cubicBezTo>
                    <a:pt x="2013" y="625"/>
                    <a:pt x="2179" y="696"/>
                    <a:pt x="2346" y="780"/>
                  </a:cubicBezTo>
                  <a:cubicBezTo>
                    <a:pt x="2441" y="815"/>
                    <a:pt x="2537" y="851"/>
                    <a:pt x="2632" y="887"/>
                  </a:cubicBezTo>
                  <a:cubicBezTo>
                    <a:pt x="2894" y="982"/>
                    <a:pt x="3191" y="1006"/>
                    <a:pt x="3441" y="1018"/>
                  </a:cubicBezTo>
                  <a:cubicBezTo>
                    <a:pt x="3453" y="1053"/>
                    <a:pt x="3477" y="1089"/>
                    <a:pt x="3489" y="1125"/>
                  </a:cubicBezTo>
                  <a:cubicBezTo>
                    <a:pt x="3537" y="1208"/>
                    <a:pt x="3572" y="1292"/>
                    <a:pt x="3584" y="1387"/>
                  </a:cubicBezTo>
                  <a:cubicBezTo>
                    <a:pt x="3620" y="1601"/>
                    <a:pt x="3549" y="1863"/>
                    <a:pt x="3477" y="2113"/>
                  </a:cubicBezTo>
                  <a:cubicBezTo>
                    <a:pt x="3430" y="2280"/>
                    <a:pt x="3382" y="2446"/>
                    <a:pt x="3358" y="2601"/>
                  </a:cubicBezTo>
                  <a:cubicBezTo>
                    <a:pt x="3251" y="3518"/>
                    <a:pt x="3358" y="4244"/>
                    <a:pt x="3727" y="4923"/>
                  </a:cubicBezTo>
                  <a:cubicBezTo>
                    <a:pt x="3739" y="4947"/>
                    <a:pt x="3763" y="4959"/>
                    <a:pt x="3787" y="4959"/>
                  </a:cubicBezTo>
                  <a:cubicBezTo>
                    <a:pt x="3787" y="4959"/>
                    <a:pt x="3799" y="4959"/>
                    <a:pt x="3811" y="4947"/>
                  </a:cubicBezTo>
                  <a:cubicBezTo>
                    <a:pt x="3846" y="4935"/>
                    <a:pt x="3858" y="4899"/>
                    <a:pt x="3834" y="4863"/>
                  </a:cubicBezTo>
                  <a:cubicBezTo>
                    <a:pt x="3489" y="4209"/>
                    <a:pt x="3382" y="3506"/>
                    <a:pt x="3489" y="2613"/>
                  </a:cubicBezTo>
                  <a:cubicBezTo>
                    <a:pt x="3501" y="2470"/>
                    <a:pt x="3549" y="2316"/>
                    <a:pt x="3596" y="2149"/>
                  </a:cubicBezTo>
                  <a:cubicBezTo>
                    <a:pt x="3668" y="1887"/>
                    <a:pt x="3751" y="1613"/>
                    <a:pt x="3715" y="1363"/>
                  </a:cubicBezTo>
                  <a:cubicBezTo>
                    <a:pt x="3703" y="1244"/>
                    <a:pt x="3656" y="1149"/>
                    <a:pt x="3608" y="1065"/>
                  </a:cubicBezTo>
                  <a:cubicBezTo>
                    <a:pt x="3596" y="1053"/>
                    <a:pt x="3596" y="1030"/>
                    <a:pt x="3584" y="1018"/>
                  </a:cubicBezTo>
                  <a:lnTo>
                    <a:pt x="3656" y="1018"/>
                  </a:lnTo>
                  <a:cubicBezTo>
                    <a:pt x="3763" y="1018"/>
                    <a:pt x="3870" y="1006"/>
                    <a:pt x="3977" y="1006"/>
                  </a:cubicBezTo>
                  <a:cubicBezTo>
                    <a:pt x="4025" y="1303"/>
                    <a:pt x="4001" y="1744"/>
                    <a:pt x="3989" y="1958"/>
                  </a:cubicBezTo>
                  <a:cubicBezTo>
                    <a:pt x="3977" y="2042"/>
                    <a:pt x="3977" y="2113"/>
                    <a:pt x="3977" y="2149"/>
                  </a:cubicBezTo>
                  <a:cubicBezTo>
                    <a:pt x="3977" y="2268"/>
                    <a:pt x="3989" y="2387"/>
                    <a:pt x="4001" y="2494"/>
                  </a:cubicBezTo>
                  <a:cubicBezTo>
                    <a:pt x="4013" y="2673"/>
                    <a:pt x="4037" y="2851"/>
                    <a:pt x="4013" y="3006"/>
                  </a:cubicBezTo>
                  <a:cubicBezTo>
                    <a:pt x="3989" y="3125"/>
                    <a:pt x="3965" y="3232"/>
                    <a:pt x="3930" y="3328"/>
                  </a:cubicBezTo>
                  <a:cubicBezTo>
                    <a:pt x="3894" y="3494"/>
                    <a:pt x="3846" y="3649"/>
                    <a:pt x="3846" y="3851"/>
                  </a:cubicBezTo>
                  <a:cubicBezTo>
                    <a:pt x="3846" y="3887"/>
                    <a:pt x="3870" y="3911"/>
                    <a:pt x="3906" y="3911"/>
                  </a:cubicBezTo>
                  <a:lnTo>
                    <a:pt x="3918" y="3911"/>
                  </a:lnTo>
                  <a:cubicBezTo>
                    <a:pt x="3941" y="3911"/>
                    <a:pt x="3977" y="3875"/>
                    <a:pt x="3977" y="3851"/>
                  </a:cubicBezTo>
                  <a:cubicBezTo>
                    <a:pt x="3965" y="3673"/>
                    <a:pt x="4013" y="3518"/>
                    <a:pt x="4061" y="3375"/>
                  </a:cubicBezTo>
                  <a:cubicBezTo>
                    <a:pt x="4084" y="3268"/>
                    <a:pt x="4120" y="3149"/>
                    <a:pt x="4132" y="3030"/>
                  </a:cubicBezTo>
                  <a:cubicBezTo>
                    <a:pt x="4168" y="2851"/>
                    <a:pt x="4144" y="2673"/>
                    <a:pt x="4120" y="2482"/>
                  </a:cubicBezTo>
                  <a:cubicBezTo>
                    <a:pt x="4120" y="2363"/>
                    <a:pt x="4108" y="2256"/>
                    <a:pt x="4108" y="2149"/>
                  </a:cubicBezTo>
                  <a:cubicBezTo>
                    <a:pt x="4108" y="2113"/>
                    <a:pt x="4108" y="2054"/>
                    <a:pt x="4108" y="1970"/>
                  </a:cubicBezTo>
                  <a:cubicBezTo>
                    <a:pt x="4132" y="1708"/>
                    <a:pt x="4156" y="1303"/>
                    <a:pt x="4096" y="994"/>
                  </a:cubicBezTo>
                  <a:cubicBezTo>
                    <a:pt x="4596" y="934"/>
                    <a:pt x="5013" y="803"/>
                    <a:pt x="5454" y="613"/>
                  </a:cubicBezTo>
                  <a:cubicBezTo>
                    <a:pt x="5507" y="618"/>
                    <a:pt x="5558" y="621"/>
                    <a:pt x="5607" y="621"/>
                  </a:cubicBezTo>
                  <a:cubicBezTo>
                    <a:pt x="5775" y="621"/>
                    <a:pt x="5921" y="593"/>
                    <a:pt x="6097" y="565"/>
                  </a:cubicBezTo>
                  <a:lnTo>
                    <a:pt x="6192" y="541"/>
                  </a:lnTo>
                  <a:cubicBezTo>
                    <a:pt x="6216" y="538"/>
                    <a:pt x="6245" y="536"/>
                    <a:pt x="6277" y="536"/>
                  </a:cubicBezTo>
                  <a:cubicBezTo>
                    <a:pt x="6343" y="536"/>
                    <a:pt x="6422" y="541"/>
                    <a:pt x="6501" y="541"/>
                  </a:cubicBezTo>
                  <a:cubicBezTo>
                    <a:pt x="6577" y="545"/>
                    <a:pt x="6652" y="549"/>
                    <a:pt x="6724" y="549"/>
                  </a:cubicBezTo>
                  <a:cubicBezTo>
                    <a:pt x="6868" y="549"/>
                    <a:pt x="6997" y="534"/>
                    <a:pt x="7085" y="470"/>
                  </a:cubicBezTo>
                  <a:cubicBezTo>
                    <a:pt x="7228" y="387"/>
                    <a:pt x="7263" y="268"/>
                    <a:pt x="7251" y="125"/>
                  </a:cubicBezTo>
                  <a:lnTo>
                    <a:pt x="7263" y="125"/>
                  </a:lnTo>
                  <a:cubicBezTo>
                    <a:pt x="7299" y="113"/>
                    <a:pt x="7311" y="77"/>
                    <a:pt x="7311" y="41"/>
                  </a:cubicBezTo>
                  <a:cubicBezTo>
                    <a:pt x="7302" y="15"/>
                    <a:pt x="7280" y="1"/>
                    <a:pt x="7254" y="1"/>
                  </a:cubicBezTo>
                  <a:cubicBezTo>
                    <a:pt x="7245" y="1"/>
                    <a:pt x="7237" y="3"/>
                    <a:pt x="7228" y="6"/>
                  </a:cubicBezTo>
                  <a:lnTo>
                    <a:pt x="7204" y="6"/>
                  </a:lnTo>
                  <a:cubicBezTo>
                    <a:pt x="7196" y="6"/>
                    <a:pt x="7188" y="0"/>
                    <a:pt x="7180"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11" name="Google Shape;2997;p55">
              <a:extLst>
                <a:ext uri="{FF2B5EF4-FFF2-40B4-BE49-F238E27FC236}">
                  <a16:creationId xmlns:a16="http://schemas.microsoft.com/office/drawing/2014/main" id="{3E17D5F6-3A1C-B856-D9B4-FAC1D5E02500}"/>
                </a:ext>
              </a:extLst>
            </p:cNvPr>
            <p:cNvSpPr/>
            <p:nvPr/>
          </p:nvSpPr>
          <p:spPr>
            <a:xfrm>
              <a:off x="451977" y="2277782"/>
              <a:ext cx="335788" cy="607161"/>
            </a:xfrm>
            <a:custGeom>
              <a:avLst/>
              <a:gdLst/>
              <a:ahLst/>
              <a:cxnLst/>
              <a:rect l="l" t="t" r="r" b="b"/>
              <a:pathLst>
                <a:path w="3794" h="6860" extrusionOk="0">
                  <a:moveTo>
                    <a:pt x="2714" y="1"/>
                  </a:moveTo>
                  <a:cubicBezTo>
                    <a:pt x="2521" y="1"/>
                    <a:pt x="2331" y="36"/>
                    <a:pt x="2174" y="97"/>
                  </a:cubicBezTo>
                  <a:cubicBezTo>
                    <a:pt x="2067" y="145"/>
                    <a:pt x="1983" y="217"/>
                    <a:pt x="1900" y="300"/>
                  </a:cubicBezTo>
                  <a:cubicBezTo>
                    <a:pt x="1650" y="598"/>
                    <a:pt x="1578" y="1074"/>
                    <a:pt x="1459" y="1407"/>
                  </a:cubicBezTo>
                  <a:cubicBezTo>
                    <a:pt x="1257" y="1955"/>
                    <a:pt x="1067" y="2491"/>
                    <a:pt x="876" y="3026"/>
                  </a:cubicBezTo>
                  <a:cubicBezTo>
                    <a:pt x="626" y="3729"/>
                    <a:pt x="364" y="4431"/>
                    <a:pt x="114" y="5134"/>
                  </a:cubicBezTo>
                  <a:cubicBezTo>
                    <a:pt x="0" y="5444"/>
                    <a:pt x="264" y="6859"/>
                    <a:pt x="756" y="6859"/>
                  </a:cubicBezTo>
                  <a:cubicBezTo>
                    <a:pt x="831" y="6859"/>
                    <a:pt x="911" y="6827"/>
                    <a:pt x="995" y="6753"/>
                  </a:cubicBezTo>
                  <a:cubicBezTo>
                    <a:pt x="1590" y="6229"/>
                    <a:pt x="1959" y="5515"/>
                    <a:pt x="2257" y="4800"/>
                  </a:cubicBezTo>
                  <a:cubicBezTo>
                    <a:pt x="2626" y="3896"/>
                    <a:pt x="2936" y="2979"/>
                    <a:pt x="3293" y="2086"/>
                  </a:cubicBezTo>
                  <a:cubicBezTo>
                    <a:pt x="3436" y="1705"/>
                    <a:pt x="3793" y="967"/>
                    <a:pt x="3662" y="562"/>
                  </a:cubicBezTo>
                  <a:cubicBezTo>
                    <a:pt x="3533" y="158"/>
                    <a:pt x="3119" y="1"/>
                    <a:pt x="2714" y="1"/>
                  </a:cubicBezTo>
                  <a:close/>
                </a:path>
              </a:pathLst>
            </a:custGeom>
            <a:solidFill>
              <a:srgbClr val="C16E4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12" name="Google Shape;2998;p55">
              <a:extLst>
                <a:ext uri="{FF2B5EF4-FFF2-40B4-BE49-F238E27FC236}">
                  <a16:creationId xmlns:a16="http://schemas.microsoft.com/office/drawing/2014/main" id="{1A083132-84DC-3525-3A52-553FE75F0571}"/>
                </a:ext>
              </a:extLst>
            </p:cNvPr>
            <p:cNvSpPr/>
            <p:nvPr/>
          </p:nvSpPr>
          <p:spPr>
            <a:xfrm>
              <a:off x="1244634" y="2244238"/>
              <a:ext cx="398627" cy="1275482"/>
            </a:xfrm>
            <a:custGeom>
              <a:avLst/>
              <a:gdLst/>
              <a:ahLst/>
              <a:cxnLst/>
              <a:rect l="l" t="t" r="r" b="b"/>
              <a:pathLst>
                <a:path w="4504" h="14411" extrusionOk="0">
                  <a:moveTo>
                    <a:pt x="835" y="0"/>
                  </a:moveTo>
                  <a:cubicBezTo>
                    <a:pt x="0" y="0"/>
                    <a:pt x="217" y="1289"/>
                    <a:pt x="362" y="1941"/>
                  </a:cubicBezTo>
                  <a:cubicBezTo>
                    <a:pt x="659" y="3346"/>
                    <a:pt x="1207" y="4406"/>
                    <a:pt x="1862" y="5691"/>
                  </a:cubicBezTo>
                  <a:cubicBezTo>
                    <a:pt x="2314" y="6572"/>
                    <a:pt x="2267" y="7608"/>
                    <a:pt x="2469" y="8585"/>
                  </a:cubicBezTo>
                  <a:cubicBezTo>
                    <a:pt x="2671" y="9585"/>
                    <a:pt x="3136" y="10442"/>
                    <a:pt x="2969" y="11454"/>
                  </a:cubicBezTo>
                  <a:cubicBezTo>
                    <a:pt x="2909" y="11859"/>
                    <a:pt x="2648" y="12168"/>
                    <a:pt x="2588" y="12537"/>
                  </a:cubicBezTo>
                  <a:cubicBezTo>
                    <a:pt x="2505" y="13002"/>
                    <a:pt x="2755" y="13454"/>
                    <a:pt x="2731" y="13930"/>
                  </a:cubicBezTo>
                  <a:cubicBezTo>
                    <a:pt x="2754" y="13934"/>
                    <a:pt x="2777" y="13935"/>
                    <a:pt x="2798" y="13935"/>
                  </a:cubicBezTo>
                  <a:cubicBezTo>
                    <a:pt x="3032" y="13935"/>
                    <a:pt x="3172" y="13763"/>
                    <a:pt x="3183" y="13502"/>
                  </a:cubicBezTo>
                  <a:lnTo>
                    <a:pt x="3183" y="13502"/>
                  </a:lnTo>
                  <a:cubicBezTo>
                    <a:pt x="3410" y="13716"/>
                    <a:pt x="3314" y="14109"/>
                    <a:pt x="3052" y="14311"/>
                  </a:cubicBezTo>
                  <a:cubicBezTo>
                    <a:pt x="3241" y="14379"/>
                    <a:pt x="3405" y="14410"/>
                    <a:pt x="3547" y="14410"/>
                  </a:cubicBezTo>
                  <a:cubicBezTo>
                    <a:pt x="4504" y="14410"/>
                    <a:pt x="4488" y="13024"/>
                    <a:pt x="4291" y="12216"/>
                  </a:cubicBezTo>
                  <a:cubicBezTo>
                    <a:pt x="3969" y="10954"/>
                    <a:pt x="4493" y="9632"/>
                    <a:pt x="4374" y="8346"/>
                  </a:cubicBezTo>
                  <a:cubicBezTo>
                    <a:pt x="4243" y="7049"/>
                    <a:pt x="3862" y="5799"/>
                    <a:pt x="3564" y="4536"/>
                  </a:cubicBezTo>
                  <a:cubicBezTo>
                    <a:pt x="3374" y="3774"/>
                    <a:pt x="2993" y="3072"/>
                    <a:pt x="2779" y="2310"/>
                  </a:cubicBezTo>
                  <a:cubicBezTo>
                    <a:pt x="2528" y="1417"/>
                    <a:pt x="2267" y="453"/>
                    <a:pt x="1290" y="95"/>
                  </a:cubicBezTo>
                  <a:cubicBezTo>
                    <a:pt x="1112" y="30"/>
                    <a:pt x="961" y="0"/>
                    <a:pt x="835" y="0"/>
                  </a:cubicBezTo>
                  <a:close/>
                </a:path>
              </a:pathLst>
            </a:custGeom>
            <a:solidFill>
              <a:srgbClr val="C16E4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13" name="Google Shape;2999;p55">
              <a:extLst>
                <a:ext uri="{FF2B5EF4-FFF2-40B4-BE49-F238E27FC236}">
                  <a16:creationId xmlns:a16="http://schemas.microsoft.com/office/drawing/2014/main" id="{3BB1383B-75F0-2452-4CDD-EC84BE917186}"/>
                </a:ext>
              </a:extLst>
            </p:cNvPr>
            <p:cNvSpPr/>
            <p:nvPr/>
          </p:nvSpPr>
          <p:spPr>
            <a:xfrm>
              <a:off x="344000" y="1913515"/>
              <a:ext cx="112844" cy="2969604"/>
            </a:xfrm>
            <a:custGeom>
              <a:avLst/>
              <a:gdLst/>
              <a:ahLst/>
              <a:cxnLst/>
              <a:rect l="l" t="t" r="r" b="b"/>
              <a:pathLst>
                <a:path w="1275" h="33552" extrusionOk="0">
                  <a:moveTo>
                    <a:pt x="405" y="0"/>
                  </a:moveTo>
                  <a:cubicBezTo>
                    <a:pt x="405" y="1012"/>
                    <a:pt x="429" y="2036"/>
                    <a:pt x="453" y="3036"/>
                  </a:cubicBezTo>
                  <a:cubicBezTo>
                    <a:pt x="512" y="5275"/>
                    <a:pt x="560" y="7584"/>
                    <a:pt x="322" y="9847"/>
                  </a:cubicBezTo>
                  <a:cubicBezTo>
                    <a:pt x="1" y="12835"/>
                    <a:pt x="215" y="15895"/>
                    <a:pt x="429" y="18848"/>
                  </a:cubicBezTo>
                  <a:cubicBezTo>
                    <a:pt x="584" y="21181"/>
                    <a:pt x="763" y="23586"/>
                    <a:pt x="655" y="25932"/>
                  </a:cubicBezTo>
                  <a:cubicBezTo>
                    <a:pt x="632" y="26587"/>
                    <a:pt x="596" y="27242"/>
                    <a:pt x="560" y="27896"/>
                  </a:cubicBezTo>
                  <a:cubicBezTo>
                    <a:pt x="453" y="29659"/>
                    <a:pt x="346" y="31468"/>
                    <a:pt x="477" y="33278"/>
                  </a:cubicBezTo>
                  <a:lnTo>
                    <a:pt x="501" y="33552"/>
                  </a:lnTo>
                  <a:lnTo>
                    <a:pt x="774" y="33516"/>
                  </a:lnTo>
                  <a:cubicBezTo>
                    <a:pt x="870" y="33492"/>
                    <a:pt x="977" y="33492"/>
                    <a:pt x="977" y="33492"/>
                  </a:cubicBezTo>
                  <a:cubicBezTo>
                    <a:pt x="846" y="31718"/>
                    <a:pt x="965" y="29671"/>
                    <a:pt x="1072" y="27932"/>
                  </a:cubicBezTo>
                  <a:cubicBezTo>
                    <a:pt x="1108" y="27277"/>
                    <a:pt x="1144" y="26611"/>
                    <a:pt x="1179" y="25956"/>
                  </a:cubicBezTo>
                  <a:cubicBezTo>
                    <a:pt x="1274" y="23575"/>
                    <a:pt x="1096" y="21158"/>
                    <a:pt x="941" y="18812"/>
                  </a:cubicBezTo>
                  <a:cubicBezTo>
                    <a:pt x="727" y="15883"/>
                    <a:pt x="512" y="12847"/>
                    <a:pt x="834" y="9906"/>
                  </a:cubicBezTo>
                  <a:cubicBezTo>
                    <a:pt x="1084" y="7608"/>
                    <a:pt x="1024" y="5275"/>
                    <a:pt x="965" y="3012"/>
                  </a:cubicBezTo>
                  <a:cubicBezTo>
                    <a:pt x="941" y="2036"/>
                    <a:pt x="917" y="1012"/>
                    <a:pt x="917" y="0"/>
                  </a:cubicBezTo>
                  <a:close/>
                </a:path>
              </a:pathLst>
            </a:custGeom>
            <a:solidFill>
              <a:schemeClr val="dk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14" name="Google Shape;3000;p55">
              <a:extLst>
                <a:ext uri="{FF2B5EF4-FFF2-40B4-BE49-F238E27FC236}">
                  <a16:creationId xmlns:a16="http://schemas.microsoft.com/office/drawing/2014/main" id="{AB180F63-157D-2392-0B07-5B01055764E3}"/>
                </a:ext>
              </a:extLst>
            </p:cNvPr>
            <p:cNvSpPr/>
            <p:nvPr/>
          </p:nvSpPr>
          <p:spPr>
            <a:xfrm>
              <a:off x="362233" y="2225209"/>
              <a:ext cx="95674" cy="146391"/>
            </a:xfrm>
            <a:custGeom>
              <a:avLst/>
              <a:gdLst/>
              <a:ahLst/>
              <a:cxnLst/>
              <a:rect l="l" t="t" r="r" b="b"/>
              <a:pathLst>
                <a:path w="1081" h="1654" extrusionOk="0">
                  <a:moveTo>
                    <a:pt x="449" y="1"/>
                  </a:moveTo>
                  <a:cubicBezTo>
                    <a:pt x="271" y="72"/>
                    <a:pt x="45" y="310"/>
                    <a:pt x="21" y="501"/>
                  </a:cubicBezTo>
                  <a:cubicBezTo>
                    <a:pt x="0" y="643"/>
                    <a:pt x="84" y="802"/>
                    <a:pt x="212" y="802"/>
                  </a:cubicBezTo>
                  <a:cubicBezTo>
                    <a:pt x="234" y="802"/>
                    <a:pt x="258" y="797"/>
                    <a:pt x="283" y="787"/>
                  </a:cubicBezTo>
                  <a:lnTo>
                    <a:pt x="283" y="787"/>
                  </a:lnTo>
                  <a:cubicBezTo>
                    <a:pt x="140" y="930"/>
                    <a:pt x="140" y="1084"/>
                    <a:pt x="152" y="1287"/>
                  </a:cubicBezTo>
                  <a:cubicBezTo>
                    <a:pt x="213" y="1304"/>
                    <a:pt x="280" y="1315"/>
                    <a:pt x="349" y="1315"/>
                  </a:cubicBezTo>
                  <a:cubicBezTo>
                    <a:pt x="374" y="1315"/>
                    <a:pt x="400" y="1314"/>
                    <a:pt x="426" y="1311"/>
                  </a:cubicBezTo>
                  <a:lnTo>
                    <a:pt x="426" y="1311"/>
                  </a:lnTo>
                  <a:cubicBezTo>
                    <a:pt x="280" y="1515"/>
                    <a:pt x="362" y="1653"/>
                    <a:pt x="512" y="1653"/>
                  </a:cubicBezTo>
                  <a:cubicBezTo>
                    <a:pt x="571" y="1653"/>
                    <a:pt x="641" y="1632"/>
                    <a:pt x="711" y="1584"/>
                  </a:cubicBezTo>
                  <a:cubicBezTo>
                    <a:pt x="926" y="1430"/>
                    <a:pt x="997" y="1227"/>
                    <a:pt x="1033" y="989"/>
                  </a:cubicBezTo>
                  <a:cubicBezTo>
                    <a:pt x="1068" y="775"/>
                    <a:pt x="1080" y="513"/>
                    <a:pt x="961" y="310"/>
                  </a:cubicBezTo>
                  <a:cubicBezTo>
                    <a:pt x="908" y="214"/>
                    <a:pt x="686" y="6"/>
                    <a:pt x="530" y="6"/>
                  </a:cubicBezTo>
                  <a:cubicBezTo>
                    <a:pt x="483" y="6"/>
                    <a:pt x="441" y="25"/>
                    <a:pt x="413" y="74"/>
                  </a:cubicBezTo>
                  <a:lnTo>
                    <a:pt x="413" y="74"/>
                  </a:lnTo>
                  <a:lnTo>
                    <a:pt x="449" y="1"/>
                  </a:lnTo>
                  <a:close/>
                </a:path>
              </a:pathLst>
            </a:custGeom>
            <a:solidFill>
              <a:srgbClr val="C16E4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15" name="Google Shape;3001;p55">
              <a:extLst>
                <a:ext uri="{FF2B5EF4-FFF2-40B4-BE49-F238E27FC236}">
                  <a16:creationId xmlns:a16="http://schemas.microsoft.com/office/drawing/2014/main" id="{97000EE5-E760-22B5-0128-74A628A0F2C7}"/>
                </a:ext>
              </a:extLst>
            </p:cNvPr>
            <p:cNvSpPr/>
            <p:nvPr/>
          </p:nvSpPr>
          <p:spPr>
            <a:xfrm>
              <a:off x="327184" y="1495381"/>
              <a:ext cx="151786" cy="436342"/>
            </a:xfrm>
            <a:custGeom>
              <a:avLst/>
              <a:gdLst/>
              <a:ahLst/>
              <a:cxnLst/>
              <a:rect l="l" t="t" r="r" b="b"/>
              <a:pathLst>
                <a:path w="1715" h="4930" extrusionOk="0">
                  <a:moveTo>
                    <a:pt x="786" y="0"/>
                  </a:moveTo>
                  <a:lnTo>
                    <a:pt x="0" y="3477"/>
                  </a:lnTo>
                  <a:lnTo>
                    <a:pt x="607" y="4929"/>
                  </a:lnTo>
                  <a:lnTo>
                    <a:pt x="1107" y="4929"/>
                  </a:lnTo>
                  <a:lnTo>
                    <a:pt x="1715" y="3417"/>
                  </a:lnTo>
                  <a:lnTo>
                    <a:pt x="786" y="0"/>
                  </a:lnTo>
                  <a:close/>
                </a:path>
              </a:pathLst>
            </a:custGeom>
            <a:solidFill>
              <a:schemeClr val="dk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16" name="Google Shape;3002;p55">
              <a:extLst>
                <a:ext uri="{FF2B5EF4-FFF2-40B4-BE49-F238E27FC236}">
                  <a16:creationId xmlns:a16="http://schemas.microsoft.com/office/drawing/2014/main" id="{AAC7E441-5F74-ED66-98EE-CF17DB0CCC8D}"/>
                </a:ext>
              </a:extLst>
            </p:cNvPr>
            <p:cNvSpPr/>
            <p:nvPr/>
          </p:nvSpPr>
          <p:spPr>
            <a:xfrm>
              <a:off x="805557" y="1648854"/>
              <a:ext cx="454296" cy="387397"/>
            </a:xfrm>
            <a:custGeom>
              <a:avLst/>
              <a:gdLst/>
              <a:ahLst/>
              <a:cxnLst/>
              <a:rect l="l" t="t" r="r" b="b"/>
              <a:pathLst>
                <a:path w="5133" h="4377" extrusionOk="0">
                  <a:moveTo>
                    <a:pt x="4739" y="1560"/>
                  </a:moveTo>
                  <a:lnTo>
                    <a:pt x="4773" y="1779"/>
                  </a:lnTo>
                  <a:lnTo>
                    <a:pt x="4773" y="1779"/>
                  </a:lnTo>
                  <a:cubicBezTo>
                    <a:pt x="4756" y="1720"/>
                    <a:pt x="4744" y="1653"/>
                    <a:pt x="4739" y="1560"/>
                  </a:cubicBezTo>
                  <a:close/>
                  <a:moveTo>
                    <a:pt x="3249" y="0"/>
                  </a:moveTo>
                  <a:cubicBezTo>
                    <a:pt x="2629" y="0"/>
                    <a:pt x="1965" y="177"/>
                    <a:pt x="1548" y="357"/>
                  </a:cubicBezTo>
                  <a:cubicBezTo>
                    <a:pt x="1072" y="560"/>
                    <a:pt x="489" y="1107"/>
                    <a:pt x="203" y="1548"/>
                  </a:cubicBezTo>
                  <a:cubicBezTo>
                    <a:pt x="0" y="1869"/>
                    <a:pt x="0" y="2310"/>
                    <a:pt x="12" y="2679"/>
                  </a:cubicBezTo>
                  <a:cubicBezTo>
                    <a:pt x="36" y="3298"/>
                    <a:pt x="405" y="3810"/>
                    <a:pt x="953" y="4096"/>
                  </a:cubicBezTo>
                  <a:cubicBezTo>
                    <a:pt x="1263" y="4263"/>
                    <a:pt x="1774" y="4251"/>
                    <a:pt x="2132" y="4286"/>
                  </a:cubicBezTo>
                  <a:cubicBezTo>
                    <a:pt x="2205" y="4297"/>
                    <a:pt x="2279" y="4301"/>
                    <a:pt x="2352" y="4301"/>
                  </a:cubicBezTo>
                  <a:cubicBezTo>
                    <a:pt x="2585" y="4301"/>
                    <a:pt x="2815" y="4260"/>
                    <a:pt x="3047" y="4260"/>
                  </a:cubicBezTo>
                  <a:cubicBezTo>
                    <a:pt x="3142" y="4260"/>
                    <a:pt x="3238" y="4267"/>
                    <a:pt x="3334" y="4286"/>
                  </a:cubicBezTo>
                  <a:cubicBezTo>
                    <a:pt x="3482" y="4313"/>
                    <a:pt x="3669" y="4377"/>
                    <a:pt x="3837" y="4377"/>
                  </a:cubicBezTo>
                  <a:cubicBezTo>
                    <a:pt x="3899" y="4377"/>
                    <a:pt x="3959" y="4368"/>
                    <a:pt x="4013" y="4346"/>
                  </a:cubicBezTo>
                  <a:cubicBezTo>
                    <a:pt x="4120" y="4310"/>
                    <a:pt x="4263" y="4191"/>
                    <a:pt x="4370" y="4144"/>
                  </a:cubicBezTo>
                  <a:cubicBezTo>
                    <a:pt x="4584" y="4048"/>
                    <a:pt x="4668" y="3929"/>
                    <a:pt x="4787" y="3715"/>
                  </a:cubicBezTo>
                  <a:cubicBezTo>
                    <a:pt x="4787" y="3727"/>
                    <a:pt x="4799" y="3751"/>
                    <a:pt x="4811" y="3763"/>
                  </a:cubicBezTo>
                  <a:cubicBezTo>
                    <a:pt x="4882" y="3620"/>
                    <a:pt x="4942" y="3465"/>
                    <a:pt x="5001" y="3310"/>
                  </a:cubicBezTo>
                  <a:cubicBezTo>
                    <a:pt x="5001" y="3370"/>
                    <a:pt x="5013" y="3417"/>
                    <a:pt x="5013" y="3477"/>
                  </a:cubicBezTo>
                  <a:cubicBezTo>
                    <a:pt x="5049" y="3203"/>
                    <a:pt x="5132" y="2905"/>
                    <a:pt x="5096" y="2655"/>
                  </a:cubicBezTo>
                  <a:cubicBezTo>
                    <a:pt x="5063" y="2458"/>
                    <a:pt x="4950" y="2250"/>
                    <a:pt x="4876" y="2061"/>
                  </a:cubicBezTo>
                  <a:lnTo>
                    <a:pt x="4876" y="2061"/>
                  </a:lnTo>
                  <a:cubicBezTo>
                    <a:pt x="5003" y="1925"/>
                    <a:pt x="4963" y="1481"/>
                    <a:pt x="4942" y="1322"/>
                  </a:cubicBezTo>
                  <a:cubicBezTo>
                    <a:pt x="4882" y="965"/>
                    <a:pt x="4668" y="560"/>
                    <a:pt x="4406" y="334"/>
                  </a:cubicBezTo>
                  <a:cubicBezTo>
                    <a:pt x="4113" y="90"/>
                    <a:pt x="3692" y="0"/>
                    <a:pt x="3249"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17" name="Google Shape;3003;p55">
              <a:extLst>
                <a:ext uri="{FF2B5EF4-FFF2-40B4-BE49-F238E27FC236}">
                  <a16:creationId xmlns:a16="http://schemas.microsoft.com/office/drawing/2014/main" id="{860A9F2F-99BA-ADFB-0672-232518492487}"/>
                </a:ext>
              </a:extLst>
            </p:cNvPr>
            <p:cNvSpPr/>
            <p:nvPr/>
          </p:nvSpPr>
          <p:spPr>
            <a:xfrm>
              <a:off x="860342" y="1676910"/>
              <a:ext cx="367827" cy="455017"/>
            </a:xfrm>
            <a:custGeom>
              <a:avLst/>
              <a:gdLst/>
              <a:ahLst/>
              <a:cxnLst/>
              <a:rect l="l" t="t" r="r" b="b"/>
              <a:pathLst>
                <a:path w="4156" h="5141" extrusionOk="0">
                  <a:moveTo>
                    <a:pt x="2307" y="1"/>
                  </a:moveTo>
                  <a:cubicBezTo>
                    <a:pt x="1798" y="1"/>
                    <a:pt x="1266" y="139"/>
                    <a:pt x="882" y="362"/>
                  </a:cubicBezTo>
                  <a:cubicBezTo>
                    <a:pt x="155" y="802"/>
                    <a:pt x="1" y="1529"/>
                    <a:pt x="72" y="2326"/>
                  </a:cubicBezTo>
                  <a:cubicBezTo>
                    <a:pt x="108" y="2755"/>
                    <a:pt x="167" y="3088"/>
                    <a:pt x="346" y="3481"/>
                  </a:cubicBezTo>
                  <a:cubicBezTo>
                    <a:pt x="524" y="3886"/>
                    <a:pt x="667" y="4327"/>
                    <a:pt x="989" y="4648"/>
                  </a:cubicBezTo>
                  <a:cubicBezTo>
                    <a:pt x="1325" y="4974"/>
                    <a:pt x="1899" y="5141"/>
                    <a:pt x="2377" y="5141"/>
                  </a:cubicBezTo>
                  <a:cubicBezTo>
                    <a:pt x="2423" y="5141"/>
                    <a:pt x="2469" y="5139"/>
                    <a:pt x="2513" y="5136"/>
                  </a:cubicBezTo>
                  <a:cubicBezTo>
                    <a:pt x="3037" y="5101"/>
                    <a:pt x="3370" y="4708"/>
                    <a:pt x="3549" y="4255"/>
                  </a:cubicBezTo>
                  <a:cubicBezTo>
                    <a:pt x="3620" y="4065"/>
                    <a:pt x="3668" y="3874"/>
                    <a:pt x="3739" y="3684"/>
                  </a:cubicBezTo>
                  <a:cubicBezTo>
                    <a:pt x="3822" y="3505"/>
                    <a:pt x="3930" y="3327"/>
                    <a:pt x="4013" y="3148"/>
                  </a:cubicBezTo>
                  <a:cubicBezTo>
                    <a:pt x="4156" y="2791"/>
                    <a:pt x="4013" y="2493"/>
                    <a:pt x="3977" y="2160"/>
                  </a:cubicBezTo>
                  <a:cubicBezTo>
                    <a:pt x="3953" y="1981"/>
                    <a:pt x="4037" y="1791"/>
                    <a:pt x="4049" y="1612"/>
                  </a:cubicBezTo>
                  <a:cubicBezTo>
                    <a:pt x="4073" y="1433"/>
                    <a:pt x="4025" y="1314"/>
                    <a:pt x="3953" y="1148"/>
                  </a:cubicBezTo>
                  <a:cubicBezTo>
                    <a:pt x="3775" y="731"/>
                    <a:pt x="3549" y="302"/>
                    <a:pt x="3096" y="136"/>
                  </a:cubicBezTo>
                  <a:cubicBezTo>
                    <a:pt x="2859" y="43"/>
                    <a:pt x="2587" y="1"/>
                    <a:pt x="2307" y="1"/>
                  </a:cubicBezTo>
                  <a:close/>
                </a:path>
              </a:pathLst>
            </a:custGeom>
            <a:solidFill>
              <a:srgbClr val="C16E4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18" name="Google Shape;3004;p55">
              <a:extLst>
                <a:ext uri="{FF2B5EF4-FFF2-40B4-BE49-F238E27FC236}">
                  <a16:creationId xmlns:a16="http://schemas.microsoft.com/office/drawing/2014/main" id="{AA4C931E-F1F2-072D-E242-913346C52D4E}"/>
                </a:ext>
              </a:extLst>
            </p:cNvPr>
            <p:cNvSpPr/>
            <p:nvPr/>
          </p:nvSpPr>
          <p:spPr>
            <a:xfrm>
              <a:off x="946724" y="1998190"/>
              <a:ext cx="226661" cy="88065"/>
            </a:xfrm>
            <a:custGeom>
              <a:avLst/>
              <a:gdLst/>
              <a:ahLst/>
              <a:cxnLst/>
              <a:rect l="l" t="t" r="r" b="b"/>
              <a:pathLst>
                <a:path w="2561" h="995" extrusionOk="0">
                  <a:moveTo>
                    <a:pt x="1334" y="459"/>
                  </a:moveTo>
                  <a:cubicBezTo>
                    <a:pt x="1342" y="501"/>
                    <a:pt x="1356" y="534"/>
                    <a:pt x="1374" y="559"/>
                  </a:cubicBezTo>
                  <a:lnTo>
                    <a:pt x="1374" y="559"/>
                  </a:lnTo>
                  <a:cubicBezTo>
                    <a:pt x="1361" y="574"/>
                    <a:pt x="1350" y="593"/>
                    <a:pt x="1334" y="601"/>
                  </a:cubicBezTo>
                  <a:lnTo>
                    <a:pt x="1334" y="459"/>
                  </a:lnTo>
                  <a:close/>
                  <a:moveTo>
                    <a:pt x="1879" y="0"/>
                  </a:moveTo>
                  <a:cubicBezTo>
                    <a:pt x="1691" y="0"/>
                    <a:pt x="1495" y="81"/>
                    <a:pt x="1299" y="89"/>
                  </a:cubicBezTo>
                  <a:cubicBezTo>
                    <a:pt x="1288" y="90"/>
                    <a:pt x="1277" y="90"/>
                    <a:pt x="1266" y="90"/>
                  </a:cubicBezTo>
                  <a:cubicBezTo>
                    <a:pt x="1077" y="90"/>
                    <a:pt x="889" y="25"/>
                    <a:pt x="703" y="25"/>
                  </a:cubicBezTo>
                  <a:cubicBezTo>
                    <a:pt x="619" y="25"/>
                    <a:pt x="536" y="38"/>
                    <a:pt x="453" y="78"/>
                  </a:cubicBezTo>
                  <a:cubicBezTo>
                    <a:pt x="191" y="208"/>
                    <a:pt x="1" y="589"/>
                    <a:pt x="25" y="875"/>
                  </a:cubicBezTo>
                  <a:cubicBezTo>
                    <a:pt x="60" y="839"/>
                    <a:pt x="120" y="792"/>
                    <a:pt x="144" y="756"/>
                  </a:cubicBezTo>
                  <a:cubicBezTo>
                    <a:pt x="144" y="768"/>
                    <a:pt x="144" y="792"/>
                    <a:pt x="144" y="816"/>
                  </a:cubicBezTo>
                  <a:cubicBezTo>
                    <a:pt x="215" y="804"/>
                    <a:pt x="287" y="732"/>
                    <a:pt x="346" y="685"/>
                  </a:cubicBezTo>
                  <a:cubicBezTo>
                    <a:pt x="377" y="788"/>
                    <a:pt x="476" y="820"/>
                    <a:pt x="586" y="820"/>
                  </a:cubicBezTo>
                  <a:cubicBezTo>
                    <a:pt x="691" y="820"/>
                    <a:pt x="806" y="791"/>
                    <a:pt x="882" y="768"/>
                  </a:cubicBezTo>
                  <a:cubicBezTo>
                    <a:pt x="977" y="732"/>
                    <a:pt x="1061" y="673"/>
                    <a:pt x="1168" y="637"/>
                  </a:cubicBezTo>
                  <a:cubicBezTo>
                    <a:pt x="1253" y="605"/>
                    <a:pt x="1339" y="640"/>
                    <a:pt x="1382" y="570"/>
                  </a:cubicBezTo>
                  <a:lnTo>
                    <a:pt x="1382" y="570"/>
                  </a:lnTo>
                  <a:cubicBezTo>
                    <a:pt x="1480" y="690"/>
                    <a:pt x="1693" y="632"/>
                    <a:pt x="1858" y="661"/>
                  </a:cubicBezTo>
                  <a:cubicBezTo>
                    <a:pt x="2061" y="697"/>
                    <a:pt x="2287" y="804"/>
                    <a:pt x="2382" y="994"/>
                  </a:cubicBezTo>
                  <a:cubicBezTo>
                    <a:pt x="2370" y="947"/>
                    <a:pt x="2394" y="863"/>
                    <a:pt x="2394" y="816"/>
                  </a:cubicBezTo>
                  <a:cubicBezTo>
                    <a:pt x="2418" y="839"/>
                    <a:pt x="2477" y="828"/>
                    <a:pt x="2525" y="863"/>
                  </a:cubicBezTo>
                  <a:cubicBezTo>
                    <a:pt x="2561" y="589"/>
                    <a:pt x="2370" y="208"/>
                    <a:pt x="2132" y="66"/>
                  </a:cubicBezTo>
                  <a:cubicBezTo>
                    <a:pt x="2050" y="17"/>
                    <a:pt x="1965" y="0"/>
                    <a:pt x="1879"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19" name="Google Shape;3005;p55">
              <a:extLst>
                <a:ext uri="{FF2B5EF4-FFF2-40B4-BE49-F238E27FC236}">
                  <a16:creationId xmlns:a16="http://schemas.microsoft.com/office/drawing/2014/main" id="{A111C739-9675-9446-6152-30782783D40D}"/>
                </a:ext>
              </a:extLst>
            </p:cNvPr>
            <p:cNvSpPr/>
            <p:nvPr/>
          </p:nvSpPr>
          <p:spPr>
            <a:xfrm>
              <a:off x="1131170" y="1869058"/>
              <a:ext cx="26463" cy="59123"/>
            </a:xfrm>
            <a:custGeom>
              <a:avLst/>
              <a:gdLst/>
              <a:ahLst/>
              <a:cxnLst/>
              <a:rect l="l" t="t" r="r" b="b"/>
              <a:pathLst>
                <a:path w="299" h="668" extrusionOk="0">
                  <a:moveTo>
                    <a:pt x="155" y="1"/>
                  </a:moveTo>
                  <a:cubicBezTo>
                    <a:pt x="84" y="1"/>
                    <a:pt x="12" y="143"/>
                    <a:pt x="12" y="334"/>
                  </a:cubicBezTo>
                  <a:cubicBezTo>
                    <a:pt x="0" y="513"/>
                    <a:pt x="60" y="667"/>
                    <a:pt x="143" y="667"/>
                  </a:cubicBezTo>
                  <a:cubicBezTo>
                    <a:pt x="215" y="667"/>
                    <a:pt x="286" y="524"/>
                    <a:pt x="286" y="334"/>
                  </a:cubicBezTo>
                  <a:cubicBezTo>
                    <a:pt x="298" y="155"/>
                    <a:pt x="239" y="1"/>
                    <a:pt x="155"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20" name="Google Shape;3006;p55">
              <a:extLst>
                <a:ext uri="{FF2B5EF4-FFF2-40B4-BE49-F238E27FC236}">
                  <a16:creationId xmlns:a16="http://schemas.microsoft.com/office/drawing/2014/main" id="{D19B8DBC-D8E9-D0FC-F7D2-CE70AAA02EF4}"/>
                </a:ext>
              </a:extLst>
            </p:cNvPr>
            <p:cNvSpPr/>
            <p:nvPr/>
          </p:nvSpPr>
          <p:spPr>
            <a:xfrm>
              <a:off x="959380" y="1865872"/>
              <a:ext cx="25401" cy="60185"/>
            </a:xfrm>
            <a:custGeom>
              <a:avLst/>
              <a:gdLst/>
              <a:ahLst/>
              <a:cxnLst/>
              <a:rect l="l" t="t" r="r" b="b"/>
              <a:pathLst>
                <a:path w="287" h="680" extrusionOk="0">
                  <a:moveTo>
                    <a:pt x="156" y="1"/>
                  </a:moveTo>
                  <a:cubicBezTo>
                    <a:pt x="84" y="1"/>
                    <a:pt x="13" y="156"/>
                    <a:pt x="13" y="334"/>
                  </a:cubicBezTo>
                  <a:cubicBezTo>
                    <a:pt x="1" y="525"/>
                    <a:pt x="60" y="668"/>
                    <a:pt x="144" y="680"/>
                  </a:cubicBezTo>
                  <a:cubicBezTo>
                    <a:pt x="215" y="680"/>
                    <a:pt x="287" y="525"/>
                    <a:pt x="287" y="346"/>
                  </a:cubicBezTo>
                  <a:cubicBezTo>
                    <a:pt x="287" y="156"/>
                    <a:pt x="239" y="1"/>
                    <a:pt x="156"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21" name="Google Shape;3007;p55">
              <a:extLst>
                <a:ext uri="{FF2B5EF4-FFF2-40B4-BE49-F238E27FC236}">
                  <a16:creationId xmlns:a16="http://schemas.microsoft.com/office/drawing/2014/main" id="{A7B42933-44E0-7B6D-362D-483C548764CE}"/>
                </a:ext>
              </a:extLst>
            </p:cNvPr>
            <p:cNvSpPr/>
            <p:nvPr/>
          </p:nvSpPr>
          <p:spPr>
            <a:xfrm>
              <a:off x="1006819" y="1905966"/>
              <a:ext cx="100188" cy="99128"/>
            </a:xfrm>
            <a:custGeom>
              <a:avLst/>
              <a:gdLst/>
              <a:ahLst/>
              <a:cxnLst/>
              <a:rect l="l" t="t" r="r" b="b"/>
              <a:pathLst>
                <a:path w="1132" h="1120" extrusionOk="0">
                  <a:moveTo>
                    <a:pt x="870" y="0"/>
                  </a:moveTo>
                  <a:cubicBezTo>
                    <a:pt x="846" y="0"/>
                    <a:pt x="822" y="12"/>
                    <a:pt x="810" y="36"/>
                  </a:cubicBezTo>
                  <a:cubicBezTo>
                    <a:pt x="763" y="191"/>
                    <a:pt x="774" y="405"/>
                    <a:pt x="834" y="548"/>
                  </a:cubicBezTo>
                  <a:cubicBezTo>
                    <a:pt x="858" y="584"/>
                    <a:pt x="882" y="619"/>
                    <a:pt x="905" y="655"/>
                  </a:cubicBezTo>
                  <a:cubicBezTo>
                    <a:pt x="977" y="774"/>
                    <a:pt x="1001" y="834"/>
                    <a:pt x="905" y="905"/>
                  </a:cubicBezTo>
                  <a:cubicBezTo>
                    <a:pt x="817" y="977"/>
                    <a:pt x="653" y="1023"/>
                    <a:pt x="498" y="1023"/>
                  </a:cubicBezTo>
                  <a:cubicBezTo>
                    <a:pt x="422" y="1023"/>
                    <a:pt x="349" y="1012"/>
                    <a:pt x="286" y="989"/>
                  </a:cubicBezTo>
                  <a:cubicBezTo>
                    <a:pt x="179" y="953"/>
                    <a:pt x="108" y="881"/>
                    <a:pt x="96" y="786"/>
                  </a:cubicBezTo>
                  <a:cubicBezTo>
                    <a:pt x="84" y="762"/>
                    <a:pt x="72" y="750"/>
                    <a:pt x="36" y="750"/>
                  </a:cubicBezTo>
                  <a:cubicBezTo>
                    <a:pt x="12" y="762"/>
                    <a:pt x="1" y="786"/>
                    <a:pt x="1" y="810"/>
                  </a:cubicBezTo>
                  <a:cubicBezTo>
                    <a:pt x="24" y="929"/>
                    <a:pt x="120" y="1024"/>
                    <a:pt x="262" y="1072"/>
                  </a:cubicBezTo>
                  <a:cubicBezTo>
                    <a:pt x="334" y="1108"/>
                    <a:pt x="417" y="1120"/>
                    <a:pt x="513" y="1120"/>
                  </a:cubicBezTo>
                  <a:cubicBezTo>
                    <a:pt x="679" y="1120"/>
                    <a:pt x="858" y="1072"/>
                    <a:pt x="965" y="977"/>
                  </a:cubicBezTo>
                  <a:cubicBezTo>
                    <a:pt x="1132" y="846"/>
                    <a:pt x="1048" y="715"/>
                    <a:pt x="977" y="608"/>
                  </a:cubicBezTo>
                  <a:cubicBezTo>
                    <a:pt x="953" y="572"/>
                    <a:pt x="929" y="548"/>
                    <a:pt x="917" y="512"/>
                  </a:cubicBezTo>
                  <a:cubicBezTo>
                    <a:pt x="870" y="393"/>
                    <a:pt x="858" y="203"/>
                    <a:pt x="905" y="60"/>
                  </a:cubicBezTo>
                  <a:cubicBezTo>
                    <a:pt x="905" y="36"/>
                    <a:pt x="894" y="12"/>
                    <a:pt x="870"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22" name="Google Shape;3008;p55">
              <a:extLst>
                <a:ext uri="{FF2B5EF4-FFF2-40B4-BE49-F238E27FC236}">
                  <a16:creationId xmlns:a16="http://schemas.microsoft.com/office/drawing/2014/main" id="{B86218B5-947E-6F5C-E8A7-0F027BCF0433}"/>
                </a:ext>
              </a:extLst>
            </p:cNvPr>
            <p:cNvSpPr/>
            <p:nvPr/>
          </p:nvSpPr>
          <p:spPr>
            <a:xfrm>
              <a:off x="1089041" y="1819140"/>
              <a:ext cx="121252" cy="48148"/>
            </a:xfrm>
            <a:custGeom>
              <a:avLst/>
              <a:gdLst/>
              <a:ahLst/>
              <a:cxnLst/>
              <a:rect l="l" t="t" r="r" b="b"/>
              <a:pathLst>
                <a:path w="1370" h="544" extrusionOk="0">
                  <a:moveTo>
                    <a:pt x="1369" y="267"/>
                  </a:moveTo>
                  <a:cubicBezTo>
                    <a:pt x="1369" y="267"/>
                    <a:pt x="1368" y="267"/>
                    <a:pt x="1367" y="267"/>
                  </a:cubicBezTo>
                  <a:lnTo>
                    <a:pt x="1367" y="267"/>
                  </a:lnTo>
                  <a:cubicBezTo>
                    <a:pt x="1368" y="267"/>
                    <a:pt x="1369" y="267"/>
                    <a:pt x="1369" y="267"/>
                  </a:cubicBezTo>
                  <a:close/>
                  <a:moveTo>
                    <a:pt x="748" y="0"/>
                  </a:moveTo>
                  <a:cubicBezTo>
                    <a:pt x="730" y="0"/>
                    <a:pt x="711" y="2"/>
                    <a:pt x="691" y="5"/>
                  </a:cubicBezTo>
                  <a:cubicBezTo>
                    <a:pt x="453" y="53"/>
                    <a:pt x="238" y="207"/>
                    <a:pt x="107" y="410"/>
                  </a:cubicBezTo>
                  <a:lnTo>
                    <a:pt x="155" y="410"/>
                  </a:lnTo>
                  <a:cubicBezTo>
                    <a:pt x="107" y="457"/>
                    <a:pt x="60" y="505"/>
                    <a:pt x="0" y="541"/>
                  </a:cubicBezTo>
                  <a:cubicBezTo>
                    <a:pt x="16" y="542"/>
                    <a:pt x="31" y="543"/>
                    <a:pt x="46" y="543"/>
                  </a:cubicBezTo>
                  <a:cubicBezTo>
                    <a:pt x="254" y="543"/>
                    <a:pt x="371" y="392"/>
                    <a:pt x="560" y="315"/>
                  </a:cubicBezTo>
                  <a:cubicBezTo>
                    <a:pt x="646" y="274"/>
                    <a:pt x="710" y="256"/>
                    <a:pt x="771" y="256"/>
                  </a:cubicBezTo>
                  <a:cubicBezTo>
                    <a:pt x="838" y="256"/>
                    <a:pt x="902" y="277"/>
                    <a:pt x="988" y="315"/>
                  </a:cubicBezTo>
                  <a:cubicBezTo>
                    <a:pt x="1050" y="335"/>
                    <a:pt x="1112" y="365"/>
                    <a:pt x="1173" y="365"/>
                  </a:cubicBezTo>
                  <a:cubicBezTo>
                    <a:pt x="1183" y="365"/>
                    <a:pt x="1193" y="364"/>
                    <a:pt x="1203" y="362"/>
                  </a:cubicBezTo>
                  <a:cubicBezTo>
                    <a:pt x="1261" y="351"/>
                    <a:pt x="1331" y="270"/>
                    <a:pt x="1367" y="267"/>
                  </a:cubicBezTo>
                  <a:lnTo>
                    <a:pt x="1367" y="267"/>
                  </a:lnTo>
                  <a:cubicBezTo>
                    <a:pt x="1364" y="267"/>
                    <a:pt x="1360" y="267"/>
                    <a:pt x="1357" y="267"/>
                  </a:cubicBezTo>
                  <a:cubicBezTo>
                    <a:pt x="1142" y="267"/>
                    <a:pt x="993" y="0"/>
                    <a:pt x="748"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23" name="Google Shape;3009;p55">
              <a:extLst>
                <a:ext uri="{FF2B5EF4-FFF2-40B4-BE49-F238E27FC236}">
                  <a16:creationId xmlns:a16="http://schemas.microsoft.com/office/drawing/2014/main" id="{A12CE03F-FA11-8927-D48C-53165FB8EEDF}"/>
                </a:ext>
              </a:extLst>
            </p:cNvPr>
            <p:cNvSpPr/>
            <p:nvPr/>
          </p:nvSpPr>
          <p:spPr>
            <a:xfrm>
              <a:off x="911941" y="1817813"/>
              <a:ext cx="120278" cy="51423"/>
            </a:xfrm>
            <a:custGeom>
              <a:avLst/>
              <a:gdLst/>
              <a:ahLst/>
              <a:cxnLst/>
              <a:rect l="l" t="t" r="r" b="b"/>
              <a:pathLst>
                <a:path w="1359" h="581" extrusionOk="0">
                  <a:moveTo>
                    <a:pt x="1" y="234"/>
                  </a:moveTo>
                  <a:cubicBezTo>
                    <a:pt x="3" y="235"/>
                    <a:pt x="6" y="235"/>
                    <a:pt x="8" y="235"/>
                  </a:cubicBezTo>
                  <a:lnTo>
                    <a:pt x="8" y="235"/>
                  </a:lnTo>
                  <a:cubicBezTo>
                    <a:pt x="6" y="235"/>
                    <a:pt x="3" y="234"/>
                    <a:pt x="1" y="234"/>
                  </a:cubicBezTo>
                  <a:close/>
                  <a:moveTo>
                    <a:pt x="619" y="0"/>
                  </a:moveTo>
                  <a:cubicBezTo>
                    <a:pt x="388" y="0"/>
                    <a:pt x="241" y="236"/>
                    <a:pt x="28" y="236"/>
                  </a:cubicBezTo>
                  <a:cubicBezTo>
                    <a:pt x="22" y="236"/>
                    <a:pt x="15" y="235"/>
                    <a:pt x="8" y="235"/>
                  </a:cubicBezTo>
                  <a:lnTo>
                    <a:pt x="8" y="235"/>
                  </a:lnTo>
                  <a:cubicBezTo>
                    <a:pt x="54" y="242"/>
                    <a:pt x="111" y="318"/>
                    <a:pt x="168" y="330"/>
                  </a:cubicBezTo>
                  <a:cubicBezTo>
                    <a:pt x="181" y="332"/>
                    <a:pt x="194" y="333"/>
                    <a:pt x="207" y="333"/>
                  </a:cubicBezTo>
                  <a:cubicBezTo>
                    <a:pt x="265" y="333"/>
                    <a:pt x="324" y="313"/>
                    <a:pt x="382" y="294"/>
                  </a:cubicBezTo>
                  <a:cubicBezTo>
                    <a:pt x="461" y="271"/>
                    <a:pt x="525" y="257"/>
                    <a:pt x="587" y="257"/>
                  </a:cubicBezTo>
                  <a:cubicBezTo>
                    <a:pt x="656" y="257"/>
                    <a:pt x="723" y="274"/>
                    <a:pt x="811" y="318"/>
                  </a:cubicBezTo>
                  <a:cubicBezTo>
                    <a:pt x="1006" y="421"/>
                    <a:pt x="1113" y="580"/>
                    <a:pt x="1334" y="580"/>
                  </a:cubicBezTo>
                  <a:cubicBezTo>
                    <a:pt x="1342" y="580"/>
                    <a:pt x="1350" y="580"/>
                    <a:pt x="1358" y="580"/>
                  </a:cubicBezTo>
                  <a:cubicBezTo>
                    <a:pt x="1299" y="532"/>
                    <a:pt x="1263" y="484"/>
                    <a:pt x="1204" y="437"/>
                  </a:cubicBezTo>
                  <a:cubicBezTo>
                    <a:pt x="1227" y="437"/>
                    <a:pt x="1239" y="449"/>
                    <a:pt x="1263" y="449"/>
                  </a:cubicBezTo>
                  <a:cubicBezTo>
                    <a:pt x="1144" y="234"/>
                    <a:pt x="930" y="68"/>
                    <a:pt x="692" y="8"/>
                  </a:cubicBezTo>
                  <a:cubicBezTo>
                    <a:pt x="666" y="3"/>
                    <a:pt x="642" y="0"/>
                    <a:pt x="619"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24" name="Google Shape;3010;p55">
              <a:extLst>
                <a:ext uri="{FF2B5EF4-FFF2-40B4-BE49-F238E27FC236}">
                  <a16:creationId xmlns:a16="http://schemas.microsoft.com/office/drawing/2014/main" id="{2EE55259-44D4-98C2-3FCB-606F85743646}"/>
                </a:ext>
              </a:extLst>
            </p:cNvPr>
            <p:cNvSpPr/>
            <p:nvPr/>
          </p:nvSpPr>
          <p:spPr>
            <a:xfrm>
              <a:off x="775023" y="1574685"/>
              <a:ext cx="481644" cy="309422"/>
            </a:xfrm>
            <a:custGeom>
              <a:avLst/>
              <a:gdLst/>
              <a:ahLst/>
              <a:cxnLst/>
              <a:rect l="l" t="t" r="r" b="b"/>
              <a:pathLst>
                <a:path w="5442" h="3496" extrusionOk="0">
                  <a:moveTo>
                    <a:pt x="2239" y="0"/>
                  </a:moveTo>
                  <a:cubicBezTo>
                    <a:pt x="2127" y="0"/>
                    <a:pt x="1921" y="196"/>
                    <a:pt x="1762" y="362"/>
                  </a:cubicBezTo>
                  <a:cubicBezTo>
                    <a:pt x="1691" y="386"/>
                    <a:pt x="1631" y="410"/>
                    <a:pt x="1572" y="445"/>
                  </a:cubicBezTo>
                  <a:cubicBezTo>
                    <a:pt x="1536" y="338"/>
                    <a:pt x="1477" y="267"/>
                    <a:pt x="1417" y="171"/>
                  </a:cubicBezTo>
                  <a:cubicBezTo>
                    <a:pt x="1238" y="279"/>
                    <a:pt x="1238" y="493"/>
                    <a:pt x="1322" y="660"/>
                  </a:cubicBezTo>
                  <a:cubicBezTo>
                    <a:pt x="1072" y="683"/>
                    <a:pt x="750" y="731"/>
                    <a:pt x="548" y="850"/>
                  </a:cubicBezTo>
                  <a:cubicBezTo>
                    <a:pt x="691" y="874"/>
                    <a:pt x="846" y="945"/>
                    <a:pt x="1000" y="1017"/>
                  </a:cubicBezTo>
                  <a:cubicBezTo>
                    <a:pt x="798" y="1053"/>
                    <a:pt x="619" y="1112"/>
                    <a:pt x="476" y="1314"/>
                  </a:cubicBezTo>
                  <a:cubicBezTo>
                    <a:pt x="310" y="1541"/>
                    <a:pt x="441" y="1541"/>
                    <a:pt x="595" y="1636"/>
                  </a:cubicBezTo>
                  <a:cubicBezTo>
                    <a:pt x="238" y="1803"/>
                    <a:pt x="0" y="2255"/>
                    <a:pt x="488" y="2446"/>
                  </a:cubicBezTo>
                  <a:cubicBezTo>
                    <a:pt x="393" y="2517"/>
                    <a:pt x="298" y="2660"/>
                    <a:pt x="322" y="2791"/>
                  </a:cubicBezTo>
                  <a:cubicBezTo>
                    <a:pt x="331" y="2857"/>
                    <a:pt x="467" y="3020"/>
                    <a:pt x="547" y="3020"/>
                  </a:cubicBezTo>
                  <a:cubicBezTo>
                    <a:pt x="568" y="3020"/>
                    <a:pt x="586" y="3009"/>
                    <a:pt x="595" y="2981"/>
                  </a:cubicBezTo>
                  <a:cubicBezTo>
                    <a:pt x="667" y="2993"/>
                    <a:pt x="726" y="3005"/>
                    <a:pt x="798" y="3005"/>
                  </a:cubicBezTo>
                  <a:cubicBezTo>
                    <a:pt x="774" y="3184"/>
                    <a:pt x="786" y="3398"/>
                    <a:pt x="953" y="3481"/>
                  </a:cubicBezTo>
                  <a:cubicBezTo>
                    <a:pt x="973" y="3491"/>
                    <a:pt x="994" y="3495"/>
                    <a:pt x="1014" y="3495"/>
                  </a:cubicBezTo>
                  <a:cubicBezTo>
                    <a:pt x="1148" y="3495"/>
                    <a:pt x="1280" y="3316"/>
                    <a:pt x="1393" y="3243"/>
                  </a:cubicBezTo>
                  <a:cubicBezTo>
                    <a:pt x="1524" y="3172"/>
                    <a:pt x="1691" y="3053"/>
                    <a:pt x="1822" y="3005"/>
                  </a:cubicBezTo>
                  <a:cubicBezTo>
                    <a:pt x="2012" y="2934"/>
                    <a:pt x="2179" y="3017"/>
                    <a:pt x="2358" y="2874"/>
                  </a:cubicBezTo>
                  <a:cubicBezTo>
                    <a:pt x="2358" y="2898"/>
                    <a:pt x="2358" y="2934"/>
                    <a:pt x="2358" y="2958"/>
                  </a:cubicBezTo>
                  <a:cubicBezTo>
                    <a:pt x="2376" y="2961"/>
                    <a:pt x="2393" y="2963"/>
                    <a:pt x="2410" y="2963"/>
                  </a:cubicBezTo>
                  <a:cubicBezTo>
                    <a:pt x="2563" y="2963"/>
                    <a:pt x="2683" y="2830"/>
                    <a:pt x="2822" y="2755"/>
                  </a:cubicBezTo>
                  <a:lnTo>
                    <a:pt x="2822" y="2755"/>
                  </a:lnTo>
                  <a:cubicBezTo>
                    <a:pt x="2754" y="2891"/>
                    <a:pt x="2491" y="3006"/>
                    <a:pt x="2745" y="3006"/>
                  </a:cubicBezTo>
                  <a:cubicBezTo>
                    <a:pt x="2758" y="3006"/>
                    <a:pt x="2771" y="3006"/>
                    <a:pt x="2786" y="3005"/>
                  </a:cubicBezTo>
                  <a:cubicBezTo>
                    <a:pt x="3155" y="3005"/>
                    <a:pt x="3536" y="2767"/>
                    <a:pt x="3798" y="2517"/>
                  </a:cubicBezTo>
                  <a:cubicBezTo>
                    <a:pt x="4060" y="2267"/>
                    <a:pt x="4108" y="1993"/>
                    <a:pt x="4275" y="1684"/>
                  </a:cubicBezTo>
                  <a:cubicBezTo>
                    <a:pt x="4382" y="1505"/>
                    <a:pt x="4501" y="1374"/>
                    <a:pt x="4715" y="1374"/>
                  </a:cubicBezTo>
                  <a:cubicBezTo>
                    <a:pt x="4834" y="1434"/>
                    <a:pt x="4953" y="1481"/>
                    <a:pt x="5108" y="1481"/>
                  </a:cubicBezTo>
                  <a:cubicBezTo>
                    <a:pt x="5108" y="1422"/>
                    <a:pt x="5120" y="1362"/>
                    <a:pt x="5120" y="1303"/>
                  </a:cubicBezTo>
                  <a:cubicBezTo>
                    <a:pt x="5173" y="1320"/>
                    <a:pt x="5230" y="1320"/>
                    <a:pt x="5285" y="1320"/>
                  </a:cubicBezTo>
                  <a:cubicBezTo>
                    <a:pt x="5340" y="1320"/>
                    <a:pt x="5394" y="1320"/>
                    <a:pt x="5441" y="1338"/>
                  </a:cubicBezTo>
                  <a:cubicBezTo>
                    <a:pt x="5358" y="1005"/>
                    <a:pt x="4382" y="969"/>
                    <a:pt x="4727" y="564"/>
                  </a:cubicBezTo>
                  <a:cubicBezTo>
                    <a:pt x="4632" y="470"/>
                    <a:pt x="4488" y="452"/>
                    <a:pt x="4338" y="452"/>
                  </a:cubicBezTo>
                  <a:cubicBezTo>
                    <a:pt x="4245" y="452"/>
                    <a:pt x="4151" y="459"/>
                    <a:pt x="4063" y="459"/>
                  </a:cubicBezTo>
                  <a:cubicBezTo>
                    <a:pt x="4042" y="459"/>
                    <a:pt x="4021" y="458"/>
                    <a:pt x="4001" y="457"/>
                  </a:cubicBezTo>
                  <a:cubicBezTo>
                    <a:pt x="4096" y="326"/>
                    <a:pt x="4048" y="231"/>
                    <a:pt x="4084" y="88"/>
                  </a:cubicBezTo>
                  <a:cubicBezTo>
                    <a:pt x="4064" y="87"/>
                    <a:pt x="4044" y="86"/>
                    <a:pt x="4025" y="86"/>
                  </a:cubicBezTo>
                  <a:cubicBezTo>
                    <a:pt x="3743" y="86"/>
                    <a:pt x="3519" y="240"/>
                    <a:pt x="3274" y="374"/>
                  </a:cubicBezTo>
                  <a:cubicBezTo>
                    <a:pt x="3255" y="370"/>
                    <a:pt x="3233" y="369"/>
                    <a:pt x="3212" y="369"/>
                  </a:cubicBezTo>
                  <a:cubicBezTo>
                    <a:pt x="3169" y="369"/>
                    <a:pt x="3124" y="374"/>
                    <a:pt x="3084" y="374"/>
                  </a:cubicBezTo>
                  <a:cubicBezTo>
                    <a:pt x="3084" y="267"/>
                    <a:pt x="3048" y="148"/>
                    <a:pt x="3060" y="40"/>
                  </a:cubicBezTo>
                  <a:lnTo>
                    <a:pt x="3060" y="40"/>
                  </a:lnTo>
                  <a:cubicBezTo>
                    <a:pt x="2810" y="100"/>
                    <a:pt x="2560" y="255"/>
                    <a:pt x="2298" y="314"/>
                  </a:cubicBezTo>
                  <a:cubicBezTo>
                    <a:pt x="2345" y="84"/>
                    <a:pt x="2312" y="0"/>
                    <a:pt x="2239"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sp>
          <p:nvSpPr>
            <p:cNvPr id="25" name="Google Shape;3011;p55">
              <a:extLst>
                <a:ext uri="{FF2B5EF4-FFF2-40B4-BE49-F238E27FC236}">
                  <a16:creationId xmlns:a16="http://schemas.microsoft.com/office/drawing/2014/main" id="{C4305AAE-0177-BE5B-D563-445404436D66}"/>
                </a:ext>
              </a:extLst>
            </p:cNvPr>
            <p:cNvSpPr/>
            <p:nvPr/>
          </p:nvSpPr>
          <p:spPr>
            <a:xfrm>
              <a:off x="836092" y="1904726"/>
              <a:ext cx="415265" cy="363854"/>
            </a:xfrm>
            <a:custGeom>
              <a:avLst/>
              <a:gdLst/>
              <a:ahLst/>
              <a:cxnLst/>
              <a:rect l="l" t="t" r="r" b="b"/>
              <a:pathLst>
                <a:path w="4692" h="4111" extrusionOk="0">
                  <a:moveTo>
                    <a:pt x="233" y="0"/>
                  </a:moveTo>
                  <a:cubicBezTo>
                    <a:pt x="182" y="0"/>
                    <a:pt x="72" y="421"/>
                    <a:pt x="72" y="467"/>
                  </a:cubicBezTo>
                  <a:cubicBezTo>
                    <a:pt x="72" y="657"/>
                    <a:pt x="108" y="848"/>
                    <a:pt x="72" y="1050"/>
                  </a:cubicBezTo>
                  <a:cubicBezTo>
                    <a:pt x="36" y="1253"/>
                    <a:pt x="1" y="1455"/>
                    <a:pt x="13" y="1681"/>
                  </a:cubicBezTo>
                  <a:cubicBezTo>
                    <a:pt x="25" y="1860"/>
                    <a:pt x="72" y="2026"/>
                    <a:pt x="156" y="2193"/>
                  </a:cubicBezTo>
                  <a:cubicBezTo>
                    <a:pt x="167" y="2538"/>
                    <a:pt x="203" y="2896"/>
                    <a:pt x="382" y="3146"/>
                  </a:cubicBezTo>
                  <a:cubicBezTo>
                    <a:pt x="417" y="2991"/>
                    <a:pt x="453" y="2836"/>
                    <a:pt x="489" y="2681"/>
                  </a:cubicBezTo>
                  <a:cubicBezTo>
                    <a:pt x="513" y="2705"/>
                    <a:pt x="525" y="2729"/>
                    <a:pt x="537" y="2741"/>
                  </a:cubicBezTo>
                  <a:cubicBezTo>
                    <a:pt x="572" y="3193"/>
                    <a:pt x="846" y="3610"/>
                    <a:pt x="1168" y="3908"/>
                  </a:cubicBezTo>
                  <a:cubicBezTo>
                    <a:pt x="1168" y="3729"/>
                    <a:pt x="1156" y="3539"/>
                    <a:pt x="1168" y="3348"/>
                  </a:cubicBezTo>
                  <a:cubicBezTo>
                    <a:pt x="1227" y="3396"/>
                    <a:pt x="1287" y="3443"/>
                    <a:pt x="1358" y="3479"/>
                  </a:cubicBezTo>
                  <a:cubicBezTo>
                    <a:pt x="1441" y="3705"/>
                    <a:pt x="1560" y="3908"/>
                    <a:pt x="1739" y="4015"/>
                  </a:cubicBezTo>
                  <a:cubicBezTo>
                    <a:pt x="1739" y="3908"/>
                    <a:pt x="1775" y="3800"/>
                    <a:pt x="1787" y="3705"/>
                  </a:cubicBezTo>
                  <a:cubicBezTo>
                    <a:pt x="1834" y="3717"/>
                    <a:pt x="1882" y="3729"/>
                    <a:pt x="1918" y="3741"/>
                  </a:cubicBezTo>
                  <a:cubicBezTo>
                    <a:pt x="2001" y="3872"/>
                    <a:pt x="2072" y="4015"/>
                    <a:pt x="2180" y="4110"/>
                  </a:cubicBezTo>
                  <a:cubicBezTo>
                    <a:pt x="2215" y="3991"/>
                    <a:pt x="2263" y="3860"/>
                    <a:pt x="2322" y="3765"/>
                  </a:cubicBezTo>
                  <a:cubicBezTo>
                    <a:pt x="2358" y="3753"/>
                    <a:pt x="2406" y="3741"/>
                    <a:pt x="2442" y="3729"/>
                  </a:cubicBezTo>
                  <a:cubicBezTo>
                    <a:pt x="2453" y="3824"/>
                    <a:pt x="2489" y="3908"/>
                    <a:pt x="2489" y="4003"/>
                  </a:cubicBezTo>
                  <a:cubicBezTo>
                    <a:pt x="2537" y="3884"/>
                    <a:pt x="2596" y="3753"/>
                    <a:pt x="2680" y="3646"/>
                  </a:cubicBezTo>
                  <a:cubicBezTo>
                    <a:pt x="2727" y="3622"/>
                    <a:pt x="2787" y="3610"/>
                    <a:pt x="2834" y="3586"/>
                  </a:cubicBezTo>
                  <a:cubicBezTo>
                    <a:pt x="2882" y="3741"/>
                    <a:pt x="2894" y="3896"/>
                    <a:pt x="2930" y="4062"/>
                  </a:cubicBezTo>
                  <a:cubicBezTo>
                    <a:pt x="3227" y="3836"/>
                    <a:pt x="3442" y="3479"/>
                    <a:pt x="3632" y="3158"/>
                  </a:cubicBezTo>
                  <a:lnTo>
                    <a:pt x="3632" y="3158"/>
                  </a:lnTo>
                  <a:cubicBezTo>
                    <a:pt x="3620" y="3289"/>
                    <a:pt x="3656" y="3443"/>
                    <a:pt x="3656" y="3562"/>
                  </a:cubicBezTo>
                  <a:cubicBezTo>
                    <a:pt x="3846" y="3360"/>
                    <a:pt x="3966" y="3122"/>
                    <a:pt x="4025" y="2872"/>
                  </a:cubicBezTo>
                  <a:cubicBezTo>
                    <a:pt x="4216" y="2681"/>
                    <a:pt x="4358" y="2431"/>
                    <a:pt x="4394" y="2169"/>
                  </a:cubicBezTo>
                  <a:cubicBezTo>
                    <a:pt x="4430" y="1836"/>
                    <a:pt x="4251" y="1515"/>
                    <a:pt x="4263" y="1193"/>
                  </a:cubicBezTo>
                  <a:cubicBezTo>
                    <a:pt x="4287" y="824"/>
                    <a:pt x="4692" y="455"/>
                    <a:pt x="4370" y="86"/>
                  </a:cubicBezTo>
                  <a:lnTo>
                    <a:pt x="4370" y="86"/>
                  </a:lnTo>
                  <a:cubicBezTo>
                    <a:pt x="4275" y="300"/>
                    <a:pt x="4335" y="479"/>
                    <a:pt x="4168" y="645"/>
                  </a:cubicBezTo>
                  <a:cubicBezTo>
                    <a:pt x="3989" y="848"/>
                    <a:pt x="3894" y="1074"/>
                    <a:pt x="3775" y="1312"/>
                  </a:cubicBezTo>
                  <a:cubicBezTo>
                    <a:pt x="3656" y="1562"/>
                    <a:pt x="3608" y="1836"/>
                    <a:pt x="3311" y="1943"/>
                  </a:cubicBezTo>
                  <a:cubicBezTo>
                    <a:pt x="3100" y="2022"/>
                    <a:pt x="2882" y="2047"/>
                    <a:pt x="2663" y="2047"/>
                  </a:cubicBezTo>
                  <a:cubicBezTo>
                    <a:pt x="2486" y="2047"/>
                    <a:pt x="2308" y="2031"/>
                    <a:pt x="2132" y="2015"/>
                  </a:cubicBezTo>
                  <a:cubicBezTo>
                    <a:pt x="1644" y="1967"/>
                    <a:pt x="1048" y="1669"/>
                    <a:pt x="882" y="1181"/>
                  </a:cubicBezTo>
                  <a:cubicBezTo>
                    <a:pt x="727" y="753"/>
                    <a:pt x="513" y="360"/>
                    <a:pt x="239" y="2"/>
                  </a:cubicBezTo>
                  <a:cubicBezTo>
                    <a:pt x="237" y="1"/>
                    <a:pt x="235" y="0"/>
                    <a:pt x="233"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grpSp>
    </p:spTree>
    <p:extLst>
      <p:ext uri="{BB962C8B-B14F-4D97-AF65-F5344CB8AC3E}">
        <p14:creationId xmlns:p14="http://schemas.microsoft.com/office/powerpoint/2010/main" val="3769882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71">
                                            <p:txEl>
                                              <p:pRg st="0" end="0"/>
                                            </p:txEl>
                                          </p:spTgt>
                                        </p:tgtEl>
                                        <p:attrNameLst>
                                          <p:attrName>style.visibility</p:attrName>
                                        </p:attrNameLst>
                                      </p:cBhvr>
                                      <p:to>
                                        <p:strVal val="visible"/>
                                      </p:to>
                                    </p:set>
                                    <p:anim calcmode="lin" valueType="num">
                                      <p:cBhvr additive="base">
                                        <p:cTn id="7" dur="1000" fill="hold"/>
                                        <p:tgtEl>
                                          <p:spTgt spid="257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5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72">
                                            <p:txEl>
                                              <p:pRg st="0" end="0"/>
                                            </p:txEl>
                                          </p:spTgt>
                                        </p:tgtEl>
                                        <p:attrNameLst>
                                          <p:attrName>style.visibility</p:attrName>
                                        </p:attrNameLst>
                                      </p:cBhvr>
                                      <p:to>
                                        <p:strVal val="visible"/>
                                      </p:to>
                                    </p:set>
                                    <p:anim calcmode="lin" valueType="num">
                                      <p:cBhvr additive="base">
                                        <p:cTn id="13" dur="1000" fill="hold"/>
                                        <p:tgtEl>
                                          <p:spTgt spid="2572">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57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1" grpId="0" build="p"/>
      <p:bldP spid="257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69"/>
        <p:cNvGrpSpPr/>
        <p:nvPr/>
      </p:nvGrpSpPr>
      <p:grpSpPr>
        <a:xfrm>
          <a:off x="0" y="0"/>
          <a:ext cx="0" cy="0"/>
          <a:chOff x="0" y="0"/>
          <a:chExt cx="0" cy="0"/>
        </a:xfrm>
      </p:grpSpPr>
      <p:sp>
        <p:nvSpPr>
          <p:cNvPr id="2570" name="Google Shape;2570;p44"/>
          <p:cNvSpPr txBox="1">
            <a:spLocks noGrp="1"/>
          </p:cNvSpPr>
          <p:nvPr>
            <p:ph type="title"/>
          </p:nvPr>
        </p:nvSpPr>
        <p:spPr>
          <a:xfrm>
            <a:off x="1116667" y="191193"/>
            <a:ext cx="3866527" cy="861200"/>
          </a:xfrm>
          <a:prstGeom prst="rect">
            <a:avLst/>
          </a:prstGeom>
        </p:spPr>
        <p:txBody>
          <a:bodyPr spcFirstLastPara="1" wrap="square" lIns="121900" tIns="121900" rIns="121900" bIns="121900" anchor="t" anchorCtr="0">
            <a:noAutofit/>
          </a:bodyPr>
          <a:lstStyle/>
          <a:p>
            <a:r>
              <a:rPr lang="vi-VN" sz="5333" b="1" dirty="0">
                <a:latin typeface="Palatino Linotype" panose="02040502050505030304" pitchFamily="18" charset="0"/>
              </a:rPr>
              <a:t>Khởi động</a:t>
            </a:r>
            <a:endParaRPr sz="5333" b="1" dirty="0">
              <a:latin typeface="Palatino Linotype" panose="02040502050505030304" pitchFamily="18" charset="0"/>
            </a:endParaRPr>
          </a:p>
        </p:txBody>
      </p:sp>
      <p:sp>
        <p:nvSpPr>
          <p:cNvPr id="2571" name="Google Shape;2571;p44"/>
          <p:cNvSpPr txBox="1">
            <a:spLocks noGrp="1"/>
          </p:cNvSpPr>
          <p:nvPr>
            <p:ph type="subTitle" idx="1"/>
          </p:nvPr>
        </p:nvSpPr>
        <p:spPr>
          <a:xfrm>
            <a:off x="0" y="1348244"/>
            <a:ext cx="5069957" cy="2428400"/>
          </a:xfrm>
          <a:prstGeom prst="rect">
            <a:avLst/>
          </a:prstGeom>
        </p:spPr>
        <p:txBody>
          <a:bodyPr spcFirstLastPara="1" wrap="square" lIns="121900" tIns="121900" rIns="121900" bIns="121900" anchor="t" anchorCtr="0">
            <a:noAutofit/>
          </a:bodyPr>
          <a:lstStyle/>
          <a:p>
            <a:pPr algn="ctr" defTabSz="1625519">
              <a:lnSpc>
                <a:spcPct val="130000"/>
              </a:lnSpc>
              <a:buClr>
                <a:srgbClr val="000000"/>
              </a:buClr>
            </a:pPr>
            <a:r>
              <a:rPr lang="vi-VN" sz="3200" dirty="0">
                <a:solidFill>
                  <a:srgbClr val="000000"/>
                </a:solidFill>
                <a:latin typeface="Helvetica Neue" panose="02000403000000020004" pitchFamily="2" charset="0"/>
                <a:ea typeface="Montserrat"/>
                <a:cs typeface="Montserrat"/>
                <a:sym typeface="Montserrat"/>
              </a:rPr>
              <a:t>	</a:t>
            </a:r>
            <a:r>
              <a:rPr lang="en-US" sz="3200" dirty="0">
                <a:solidFill>
                  <a:srgbClr val="000000"/>
                </a:solidFill>
                <a:latin typeface="Helvetica Neue" panose="02000403000000020004" pitchFamily="2" charset="0"/>
                <a:ea typeface="Montserrat"/>
                <a:cs typeface="Montserrat"/>
                <a:sym typeface="Montserrat"/>
              </a:rPr>
              <a:t>Trong </a:t>
            </a:r>
            <a:r>
              <a:rPr lang="en-US" sz="3200" dirty="0" err="1">
                <a:solidFill>
                  <a:srgbClr val="000000"/>
                </a:solidFill>
                <a:latin typeface="Helvetica Neue" panose="02000403000000020004" pitchFamily="2" charset="0"/>
                <a:ea typeface="Montserrat"/>
                <a:cs typeface="Montserrat"/>
                <a:sym typeface="Montserrat"/>
              </a:rPr>
              <a:t>vòng</a:t>
            </a:r>
            <a:r>
              <a:rPr lang="en-US" sz="3200" dirty="0">
                <a:solidFill>
                  <a:srgbClr val="000000"/>
                </a:solidFill>
                <a:latin typeface="Helvetica Neue" panose="02000403000000020004" pitchFamily="2" charset="0"/>
                <a:ea typeface="Montserrat"/>
                <a:cs typeface="Montserrat"/>
                <a:sym typeface="Montserrat"/>
              </a:rPr>
              <a:t> 3 </a:t>
            </a:r>
            <a:r>
              <a:rPr lang="en-US" sz="3200" dirty="0" err="1">
                <a:solidFill>
                  <a:srgbClr val="000000"/>
                </a:solidFill>
                <a:latin typeface="Helvetica Neue" panose="02000403000000020004" pitchFamily="2" charset="0"/>
                <a:ea typeface="Montserrat"/>
                <a:cs typeface="Montserrat"/>
                <a:sym typeface="Montserrat"/>
              </a:rPr>
              <a:t>phút</a:t>
            </a:r>
            <a:r>
              <a:rPr lang="en-US" sz="3200" dirty="0">
                <a:solidFill>
                  <a:srgbClr val="000000"/>
                </a:solidFill>
                <a:latin typeface="Helvetica Neue" panose="02000403000000020004" pitchFamily="2" charset="0"/>
                <a:ea typeface="Montserrat"/>
                <a:cs typeface="Montserrat"/>
                <a:sym typeface="Montserrat"/>
              </a:rPr>
              <a:t>, </a:t>
            </a:r>
            <a:r>
              <a:rPr lang="en-US" sz="3200" dirty="0" err="1">
                <a:solidFill>
                  <a:srgbClr val="000000"/>
                </a:solidFill>
                <a:latin typeface="Helvetica Neue" panose="02000403000000020004" pitchFamily="2" charset="0"/>
                <a:ea typeface="Montserrat"/>
                <a:cs typeface="Montserrat"/>
                <a:sym typeface="Montserrat"/>
              </a:rPr>
              <a:t>em</a:t>
            </a:r>
            <a:r>
              <a:rPr lang="en-US" sz="3200" dirty="0">
                <a:solidFill>
                  <a:srgbClr val="000000"/>
                </a:solidFill>
                <a:latin typeface="Helvetica Neue" panose="02000403000000020004" pitchFamily="2" charset="0"/>
                <a:ea typeface="Montserrat"/>
                <a:cs typeface="Montserrat"/>
                <a:sym typeface="Montserrat"/>
              </a:rPr>
              <a:t> </a:t>
            </a:r>
            <a:r>
              <a:rPr lang="en-US" sz="3200" dirty="0" err="1">
                <a:solidFill>
                  <a:srgbClr val="000000"/>
                </a:solidFill>
                <a:latin typeface="Helvetica Neue" panose="02000403000000020004" pitchFamily="2" charset="0"/>
                <a:ea typeface="Montserrat"/>
                <a:cs typeface="Montserrat"/>
                <a:sym typeface="Montserrat"/>
              </a:rPr>
              <a:t>hãy</a:t>
            </a:r>
            <a:r>
              <a:rPr lang="en-US" sz="3200" dirty="0">
                <a:solidFill>
                  <a:srgbClr val="000000"/>
                </a:solidFill>
                <a:latin typeface="Helvetica Neue" panose="02000403000000020004" pitchFamily="2" charset="0"/>
                <a:ea typeface="Montserrat"/>
                <a:cs typeface="Montserrat"/>
                <a:sym typeface="Montserrat"/>
              </a:rPr>
              <a:t> </a:t>
            </a:r>
            <a:r>
              <a:rPr lang="en-US" sz="3200" dirty="0" err="1">
                <a:solidFill>
                  <a:srgbClr val="000000"/>
                </a:solidFill>
                <a:latin typeface="Helvetica Neue" panose="02000403000000020004" pitchFamily="2" charset="0"/>
                <a:ea typeface="Montserrat"/>
                <a:cs typeface="Montserrat"/>
                <a:sym typeface="Montserrat"/>
              </a:rPr>
              <a:t>điền</a:t>
            </a:r>
            <a:r>
              <a:rPr lang="en-US" sz="3200" dirty="0">
                <a:solidFill>
                  <a:srgbClr val="000000"/>
                </a:solidFill>
                <a:latin typeface="Helvetica Neue" panose="02000403000000020004" pitchFamily="2" charset="0"/>
                <a:ea typeface="Montserrat"/>
                <a:cs typeface="Montserrat"/>
                <a:sym typeface="Montserrat"/>
              </a:rPr>
              <a:t> </a:t>
            </a:r>
            <a:r>
              <a:rPr lang="en-US" sz="3200" dirty="0" err="1">
                <a:solidFill>
                  <a:srgbClr val="000000"/>
                </a:solidFill>
                <a:latin typeface="Helvetica Neue" panose="02000403000000020004" pitchFamily="2" charset="0"/>
                <a:ea typeface="Montserrat"/>
                <a:cs typeface="Montserrat"/>
                <a:sym typeface="Montserrat"/>
              </a:rPr>
              <a:t>vào</a:t>
            </a:r>
            <a:r>
              <a:rPr lang="en-US" sz="3200" dirty="0">
                <a:solidFill>
                  <a:srgbClr val="000000"/>
                </a:solidFill>
                <a:latin typeface="Helvetica Neue" panose="02000403000000020004" pitchFamily="2" charset="0"/>
                <a:ea typeface="Montserrat"/>
                <a:cs typeface="Montserrat"/>
                <a:sym typeface="Montserrat"/>
              </a:rPr>
              <a:t> </a:t>
            </a:r>
            <a:r>
              <a:rPr lang="en-US" sz="3200" dirty="0" err="1">
                <a:solidFill>
                  <a:srgbClr val="000000"/>
                </a:solidFill>
                <a:latin typeface="Helvetica Neue" panose="02000403000000020004" pitchFamily="2" charset="0"/>
                <a:ea typeface="Montserrat"/>
                <a:cs typeface="Montserrat"/>
                <a:sym typeface="Montserrat"/>
              </a:rPr>
              <a:t>phần</a:t>
            </a:r>
            <a:r>
              <a:rPr lang="en-US" sz="3200" dirty="0">
                <a:solidFill>
                  <a:srgbClr val="000000"/>
                </a:solidFill>
                <a:latin typeface="Helvetica Neue" panose="02000403000000020004" pitchFamily="2" charset="0"/>
                <a:ea typeface="Montserrat"/>
                <a:cs typeface="Montserrat"/>
                <a:sym typeface="Montserrat"/>
              </a:rPr>
              <a:t> K – W </a:t>
            </a:r>
            <a:r>
              <a:rPr lang="en-US" sz="3200" dirty="0" err="1">
                <a:solidFill>
                  <a:srgbClr val="000000"/>
                </a:solidFill>
                <a:latin typeface="Helvetica Neue" panose="02000403000000020004" pitchFamily="2" charset="0"/>
                <a:ea typeface="Montserrat"/>
                <a:cs typeface="Montserrat"/>
                <a:sym typeface="Montserrat"/>
              </a:rPr>
              <a:t>trong</a:t>
            </a:r>
            <a:r>
              <a:rPr lang="en-US" sz="3200" dirty="0">
                <a:solidFill>
                  <a:srgbClr val="000000"/>
                </a:solidFill>
                <a:latin typeface="Helvetica Neue" panose="02000403000000020004" pitchFamily="2" charset="0"/>
                <a:ea typeface="Montserrat"/>
                <a:cs typeface="Montserrat"/>
                <a:sym typeface="Montserrat"/>
              </a:rPr>
              <a:t> </a:t>
            </a:r>
            <a:r>
              <a:rPr lang="en-US" sz="3200" dirty="0" err="1">
                <a:solidFill>
                  <a:srgbClr val="000000"/>
                </a:solidFill>
                <a:latin typeface="Helvetica Neue" panose="02000403000000020004" pitchFamily="2" charset="0"/>
                <a:ea typeface="Montserrat"/>
                <a:cs typeface="Montserrat"/>
                <a:sym typeface="Montserrat"/>
              </a:rPr>
              <a:t>phiếu</a:t>
            </a:r>
            <a:r>
              <a:rPr lang="en-US" sz="3200" dirty="0">
                <a:solidFill>
                  <a:srgbClr val="000000"/>
                </a:solidFill>
                <a:latin typeface="Helvetica Neue" panose="02000403000000020004" pitchFamily="2" charset="0"/>
                <a:ea typeface="Montserrat"/>
                <a:cs typeface="Montserrat"/>
                <a:sym typeface="Montserrat"/>
              </a:rPr>
              <a:t> </a:t>
            </a:r>
            <a:r>
              <a:rPr lang="en-US" sz="3200" dirty="0" err="1">
                <a:solidFill>
                  <a:srgbClr val="000000"/>
                </a:solidFill>
                <a:latin typeface="Helvetica Neue" panose="02000403000000020004" pitchFamily="2" charset="0"/>
                <a:ea typeface="Montserrat"/>
                <a:cs typeface="Montserrat"/>
                <a:sym typeface="Montserrat"/>
              </a:rPr>
              <a:t>học</a:t>
            </a:r>
            <a:r>
              <a:rPr lang="en-US" sz="3200" dirty="0">
                <a:solidFill>
                  <a:srgbClr val="000000"/>
                </a:solidFill>
                <a:latin typeface="Helvetica Neue" panose="02000403000000020004" pitchFamily="2" charset="0"/>
                <a:ea typeface="Montserrat"/>
                <a:cs typeface="Montserrat"/>
                <a:sym typeface="Montserrat"/>
              </a:rPr>
              <a:t> </a:t>
            </a:r>
            <a:r>
              <a:rPr lang="en-US" sz="3200" dirty="0" err="1">
                <a:solidFill>
                  <a:srgbClr val="000000"/>
                </a:solidFill>
                <a:latin typeface="Helvetica Neue" panose="02000403000000020004" pitchFamily="2" charset="0"/>
                <a:ea typeface="Montserrat"/>
                <a:cs typeface="Montserrat"/>
                <a:sym typeface="Montserrat"/>
              </a:rPr>
              <a:t>tập</a:t>
            </a:r>
            <a:endParaRPr lang="en-US" sz="3200" dirty="0">
              <a:solidFill>
                <a:srgbClr val="000000"/>
              </a:solidFill>
              <a:latin typeface="Helvetica Neue" panose="02000403000000020004" pitchFamily="2" charset="0"/>
              <a:ea typeface="Montserrat"/>
              <a:cs typeface="Montserrat"/>
              <a:sym typeface="Montserrat"/>
            </a:endParaRPr>
          </a:p>
        </p:txBody>
      </p:sp>
      <p:sp>
        <p:nvSpPr>
          <p:cNvPr id="2573" name="Google Shape;2573;p44"/>
          <p:cNvSpPr/>
          <p:nvPr/>
        </p:nvSpPr>
        <p:spPr>
          <a:xfrm>
            <a:off x="4728879" y="476968"/>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nvGrpSpPr>
          <p:cNvPr id="2574" name="Google Shape;2574;p44"/>
          <p:cNvGrpSpPr/>
          <p:nvPr/>
        </p:nvGrpSpPr>
        <p:grpSpPr>
          <a:xfrm>
            <a:off x="5484881" y="5754598"/>
            <a:ext cx="1127803" cy="711279"/>
            <a:chOff x="3876040" y="4043319"/>
            <a:chExt cx="1278302" cy="806194"/>
          </a:xfrm>
        </p:grpSpPr>
        <p:sp>
          <p:nvSpPr>
            <p:cNvPr id="2575" name="Google Shape;2575;p44"/>
            <p:cNvSpPr/>
            <p:nvPr/>
          </p:nvSpPr>
          <p:spPr>
            <a:xfrm>
              <a:off x="4297277" y="4043835"/>
              <a:ext cx="857065" cy="805678"/>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576" name="Google Shape;2576;p44"/>
            <p:cNvSpPr/>
            <p:nvPr/>
          </p:nvSpPr>
          <p:spPr>
            <a:xfrm>
              <a:off x="3876040" y="4043319"/>
              <a:ext cx="1022333" cy="801481"/>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sp>
        <p:nvSpPr>
          <p:cNvPr id="2577" name="Google Shape;2577;p44"/>
          <p:cNvSpPr/>
          <p:nvPr/>
        </p:nvSpPr>
        <p:spPr>
          <a:xfrm flipH="1">
            <a:off x="103798" y="434796"/>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578" name="Google Shape;2578;p44"/>
          <p:cNvSpPr/>
          <p:nvPr/>
        </p:nvSpPr>
        <p:spPr>
          <a:xfrm>
            <a:off x="4419371" y="4883321"/>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pic>
        <p:nvPicPr>
          <p:cNvPr id="4" name="Picture 3" descr="A brown screen with white text&#10;&#10;Description automatically generated">
            <a:extLst>
              <a:ext uri="{FF2B5EF4-FFF2-40B4-BE49-F238E27FC236}">
                <a16:creationId xmlns:a16="http://schemas.microsoft.com/office/drawing/2014/main" id="{021AAD0B-DA58-5C8D-0518-C6EBF399F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887" y="191194"/>
            <a:ext cx="6193236" cy="65817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6AD84-8A92-09A2-699B-420BF1F3A825}"/>
              </a:ext>
            </a:extLst>
          </p:cNvPr>
          <p:cNvPicPr>
            <a:picLocks noChangeAspect="1"/>
          </p:cNvPicPr>
          <p:nvPr/>
        </p:nvPicPr>
        <p:blipFill rotWithShape="1">
          <a:blip r:embed="rId2"/>
          <a:srcRect b="14439"/>
          <a:stretch/>
        </p:blipFill>
        <p:spPr>
          <a:xfrm>
            <a:off x="608797" y="1324210"/>
            <a:ext cx="4967785" cy="3601752"/>
          </a:xfrm>
          <a:prstGeom prst="rect">
            <a:avLst/>
          </a:prstGeom>
        </p:spPr>
      </p:pic>
      <p:pic>
        <p:nvPicPr>
          <p:cNvPr id="5" name="Picture 4">
            <a:extLst>
              <a:ext uri="{FF2B5EF4-FFF2-40B4-BE49-F238E27FC236}">
                <a16:creationId xmlns:a16="http://schemas.microsoft.com/office/drawing/2014/main" id="{7B1BA849-C002-7130-6142-59494B362860}"/>
              </a:ext>
            </a:extLst>
          </p:cNvPr>
          <p:cNvPicPr>
            <a:picLocks noChangeAspect="1"/>
          </p:cNvPicPr>
          <p:nvPr/>
        </p:nvPicPr>
        <p:blipFill rotWithShape="1">
          <a:blip r:embed="rId3"/>
          <a:srcRect b="7319"/>
          <a:stretch/>
        </p:blipFill>
        <p:spPr>
          <a:xfrm>
            <a:off x="5696630" y="1324209"/>
            <a:ext cx="5762625" cy="3601752"/>
          </a:xfrm>
          <a:prstGeom prst="rect">
            <a:avLst/>
          </a:prstGeom>
        </p:spPr>
      </p:pic>
      <p:sp>
        <p:nvSpPr>
          <p:cNvPr id="3" name="Google Shape;2572;p44">
            <a:extLst>
              <a:ext uri="{FF2B5EF4-FFF2-40B4-BE49-F238E27FC236}">
                <a16:creationId xmlns:a16="http://schemas.microsoft.com/office/drawing/2014/main" id="{2DE0D5D9-56D4-2D6C-FAAE-1B8EA163CBEE}"/>
              </a:ext>
            </a:extLst>
          </p:cNvPr>
          <p:cNvSpPr txBox="1">
            <a:spLocks/>
          </p:cNvSpPr>
          <p:nvPr/>
        </p:nvSpPr>
        <p:spPr>
          <a:xfrm>
            <a:off x="778431" y="5258486"/>
            <a:ext cx="4628516" cy="99873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vi-VN" sz="2000" dirty="0">
                <a:latin typeface="Helvetica Neue" panose="02000403000000020004" pitchFamily="2" charset="0"/>
              </a:rPr>
              <a:t>Hình mặt người khắc trên vách hang Đồng Nội (Hòa Bình)</a:t>
            </a:r>
          </a:p>
        </p:txBody>
      </p:sp>
      <p:sp>
        <p:nvSpPr>
          <p:cNvPr id="4" name="Google Shape;2572;p44">
            <a:extLst>
              <a:ext uri="{FF2B5EF4-FFF2-40B4-BE49-F238E27FC236}">
                <a16:creationId xmlns:a16="http://schemas.microsoft.com/office/drawing/2014/main" id="{E80A1933-E603-0994-9E55-08C58F070DA6}"/>
              </a:ext>
            </a:extLst>
          </p:cNvPr>
          <p:cNvSpPr txBox="1">
            <a:spLocks/>
          </p:cNvSpPr>
          <p:nvPr/>
        </p:nvSpPr>
        <p:spPr>
          <a:xfrm>
            <a:off x="6263684" y="5356809"/>
            <a:ext cx="4628516" cy="99873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vi-VN" sz="2000" dirty="0">
                <a:latin typeface="Helvetica Neue" panose="02000403000000020004" pitchFamily="2" charset="0"/>
              </a:rPr>
              <a:t>Gốm Quỳnh Văn </a:t>
            </a:r>
          </a:p>
        </p:txBody>
      </p:sp>
    </p:spTree>
    <p:extLst>
      <p:ext uri="{BB962C8B-B14F-4D97-AF65-F5344CB8AC3E}">
        <p14:creationId xmlns:p14="http://schemas.microsoft.com/office/powerpoint/2010/main" val="6229679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31"/>
        <p:cNvGrpSpPr/>
        <p:nvPr/>
      </p:nvGrpSpPr>
      <p:grpSpPr>
        <a:xfrm>
          <a:off x="0" y="0"/>
          <a:ext cx="0" cy="0"/>
          <a:chOff x="0" y="0"/>
          <a:chExt cx="0" cy="0"/>
        </a:xfrm>
      </p:grpSpPr>
      <p:sp>
        <p:nvSpPr>
          <p:cNvPr id="2432" name="Google Shape;2432;p41"/>
          <p:cNvSpPr txBox="1">
            <a:spLocks noGrp="1"/>
          </p:cNvSpPr>
          <p:nvPr>
            <p:ph type="title"/>
          </p:nvPr>
        </p:nvSpPr>
        <p:spPr>
          <a:xfrm>
            <a:off x="2557180" y="123033"/>
            <a:ext cx="6838400" cy="1894000"/>
          </a:xfrm>
          <a:prstGeom prst="rect">
            <a:avLst/>
          </a:prstGeom>
        </p:spPr>
        <p:txBody>
          <a:bodyPr spcFirstLastPara="1" wrap="square" lIns="121900" tIns="121900" rIns="121900" bIns="121900" anchor="ctr" anchorCtr="0">
            <a:noAutofit/>
          </a:bodyPr>
          <a:lstStyle/>
          <a:p>
            <a:r>
              <a:rPr lang="vi-VN" sz="5333" b="1" dirty="0">
                <a:latin typeface="Palatino Linotype" panose="02040502050505030304" pitchFamily="18" charset="0"/>
              </a:rPr>
              <a:t>Kết luận</a:t>
            </a:r>
            <a:endParaRPr sz="5333" b="1" dirty="0">
              <a:latin typeface="Palatino Linotype" panose="02040502050505030304" pitchFamily="18" charset="0"/>
            </a:endParaRPr>
          </a:p>
        </p:txBody>
      </p:sp>
      <p:sp>
        <p:nvSpPr>
          <p:cNvPr id="2433" name="Google Shape;2433;p41"/>
          <p:cNvSpPr txBox="1">
            <a:spLocks noGrp="1"/>
          </p:cNvSpPr>
          <p:nvPr>
            <p:ph type="subTitle" idx="1"/>
          </p:nvPr>
        </p:nvSpPr>
        <p:spPr>
          <a:xfrm>
            <a:off x="2292267" y="2042991"/>
            <a:ext cx="7606117" cy="2909983"/>
          </a:xfrm>
          <a:prstGeom prst="rect">
            <a:avLst/>
          </a:prstGeom>
        </p:spPr>
        <p:txBody>
          <a:bodyPr spcFirstLastPara="1" wrap="square" lIns="121900" tIns="121900" rIns="121900" bIns="121900" anchor="ctr" anchorCtr="0">
            <a:noAutofit/>
          </a:bodyPr>
          <a:lstStyle/>
          <a:p>
            <a:pPr marL="0" indent="0"/>
            <a:r>
              <a:rPr lang="vi-VN" sz="3200" b="1" dirty="0">
                <a:latin typeface="Helvetica Neue" panose="02000403000000020004" pitchFamily="2" charset="0"/>
              </a:rPr>
              <a:t> Người nguyên thủy ở Việt Nam cũng có đời sống diễn tiến như người nguyên thủy trên thế giới. Công cụ lao động được chế tác khéo léo hơn, đời sống tinh thần được cải thiện. </a:t>
            </a:r>
            <a:endParaRPr sz="3200" b="1" dirty="0">
              <a:latin typeface="Helvetica Neue" panose="02000403000000020004" pitchFamily="2" charset="0"/>
            </a:endParaRPr>
          </a:p>
        </p:txBody>
      </p:sp>
      <p:grpSp>
        <p:nvGrpSpPr>
          <p:cNvPr id="2434" name="Google Shape;2434;p41"/>
          <p:cNvGrpSpPr/>
          <p:nvPr/>
        </p:nvGrpSpPr>
        <p:grpSpPr>
          <a:xfrm>
            <a:off x="9912032" y="2250930"/>
            <a:ext cx="1342853" cy="4290673"/>
            <a:chOff x="1427875" y="151950"/>
            <a:chExt cx="306625" cy="979725"/>
          </a:xfrm>
        </p:grpSpPr>
        <p:sp>
          <p:nvSpPr>
            <p:cNvPr id="2435" name="Google Shape;2435;p41"/>
            <p:cNvSpPr/>
            <p:nvPr/>
          </p:nvSpPr>
          <p:spPr>
            <a:xfrm>
              <a:off x="1488000" y="337600"/>
              <a:ext cx="69100" cy="142925"/>
            </a:xfrm>
            <a:custGeom>
              <a:avLst/>
              <a:gdLst/>
              <a:ahLst/>
              <a:cxnLst/>
              <a:rect l="l" t="t" r="r" b="b"/>
              <a:pathLst>
                <a:path w="2764" h="5717" extrusionOk="0">
                  <a:moveTo>
                    <a:pt x="1014" y="0"/>
                  </a:moveTo>
                  <a:cubicBezTo>
                    <a:pt x="959" y="0"/>
                    <a:pt x="896" y="13"/>
                    <a:pt x="822" y="42"/>
                  </a:cubicBezTo>
                  <a:lnTo>
                    <a:pt x="834" y="7"/>
                  </a:lnTo>
                  <a:lnTo>
                    <a:pt x="834" y="7"/>
                  </a:lnTo>
                  <a:cubicBezTo>
                    <a:pt x="549" y="19"/>
                    <a:pt x="311" y="269"/>
                    <a:pt x="227" y="531"/>
                  </a:cubicBezTo>
                  <a:cubicBezTo>
                    <a:pt x="96" y="983"/>
                    <a:pt x="382" y="1138"/>
                    <a:pt x="513" y="1519"/>
                  </a:cubicBezTo>
                  <a:cubicBezTo>
                    <a:pt x="632" y="1864"/>
                    <a:pt x="370" y="1912"/>
                    <a:pt x="203" y="2174"/>
                  </a:cubicBezTo>
                  <a:cubicBezTo>
                    <a:pt x="1" y="2507"/>
                    <a:pt x="108" y="2852"/>
                    <a:pt x="346" y="3126"/>
                  </a:cubicBezTo>
                  <a:cubicBezTo>
                    <a:pt x="584" y="3388"/>
                    <a:pt x="596" y="3436"/>
                    <a:pt x="453" y="3781"/>
                  </a:cubicBezTo>
                  <a:cubicBezTo>
                    <a:pt x="334" y="4114"/>
                    <a:pt x="311" y="4222"/>
                    <a:pt x="501" y="4519"/>
                  </a:cubicBezTo>
                  <a:cubicBezTo>
                    <a:pt x="584" y="4650"/>
                    <a:pt x="620" y="4626"/>
                    <a:pt x="644" y="4805"/>
                  </a:cubicBezTo>
                  <a:cubicBezTo>
                    <a:pt x="668" y="4984"/>
                    <a:pt x="596" y="5079"/>
                    <a:pt x="703" y="5257"/>
                  </a:cubicBezTo>
                  <a:cubicBezTo>
                    <a:pt x="860" y="5516"/>
                    <a:pt x="1174" y="5717"/>
                    <a:pt x="1485" y="5717"/>
                  </a:cubicBezTo>
                  <a:cubicBezTo>
                    <a:pt x="1575" y="5717"/>
                    <a:pt x="1665" y="5700"/>
                    <a:pt x="1751" y="5662"/>
                  </a:cubicBezTo>
                  <a:cubicBezTo>
                    <a:pt x="1942" y="5567"/>
                    <a:pt x="2001" y="5353"/>
                    <a:pt x="2156" y="5234"/>
                  </a:cubicBezTo>
                  <a:cubicBezTo>
                    <a:pt x="2227" y="5186"/>
                    <a:pt x="2323" y="5198"/>
                    <a:pt x="2382" y="5162"/>
                  </a:cubicBezTo>
                  <a:cubicBezTo>
                    <a:pt x="2573" y="5019"/>
                    <a:pt x="2644" y="4793"/>
                    <a:pt x="2680" y="4531"/>
                  </a:cubicBezTo>
                  <a:cubicBezTo>
                    <a:pt x="2763" y="3983"/>
                    <a:pt x="2299" y="3269"/>
                    <a:pt x="2001" y="2852"/>
                  </a:cubicBezTo>
                  <a:cubicBezTo>
                    <a:pt x="1739" y="2471"/>
                    <a:pt x="1763" y="2186"/>
                    <a:pt x="1799" y="1721"/>
                  </a:cubicBezTo>
                  <a:cubicBezTo>
                    <a:pt x="1846" y="1209"/>
                    <a:pt x="1775" y="947"/>
                    <a:pt x="1525" y="554"/>
                  </a:cubicBezTo>
                  <a:cubicBezTo>
                    <a:pt x="1358" y="289"/>
                    <a:pt x="1272" y="0"/>
                    <a:pt x="1014"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36" name="Google Shape;2436;p41"/>
            <p:cNvSpPr/>
            <p:nvPr/>
          </p:nvSpPr>
          <p:spPr>
            <a:xfrm>
              <a:off x="1431150" y="325550"/>
              <a:ext cx="123275" cy="194700"/>
            </a:xfrm>
            <a:custGeom>
              <a:avLst/>
              <a:gdLst/>
              <a:ahLst/>
              <a:cxnLst/>
              <a:rect l="l" t="t" r="r" b="b"/>
              <a:pathLst>
                <a:path w="4931" h="7788" extrusionOk="0">
                  <a:moveTo>
                    <a:pt x="3132" y="1"/>
                  </a:moveTo>
                  <a:cubicBezTo>
                    <a:pt x="2346" y="715"/>
                    <a:pt x="1632" y="1513"/>
                    <a:pt x="977" y="2346"/>
                  </a:cubicBezTo>
                  <a:cubicBezTo>
                    <a:pt x="644" y="2787"/>
                    <a:pt x="1" y="3346"/>
                    <a:pt x="84" y="3953"/>
                  </a:cubicBezTo>
                  <a:cubicBezTo>
                    <a:pt x="156" y="4549"/>
                    <a:pt x="870" y="5180"/>
                    <a:pt x="1263" y="5597"/>
                  </a:cubicBezTo>
                  <a:cubicBezTo>
                    <a:pt x="1977" y="6370"/>
                    <a:pt x="2763" y="7097"/>
                    <a:pt x="3573" y="7787"/>
                  </a:cubicBezTo>
                  <a:cubicBezTo>
                    <a:pt x="4609" y="7716"/>
                    <a:pt x="4930" y="5989"/>
                    <a:pt x="4930" y="5989"/>
                  </a:cubicBezTo>
                  <a:lnTo>
                    <a:pt x="1811" y="3632"/>
                  </a:lnTo>
                  <a:lnTo>
                    <a:pt x="3870" y="251"/>
                  </a:lnTo>
                  <a:lnTo>
                    <a:pt x="3132" y="1"/>
                  </a:ln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437" name="Google Shape;2437;p41"/>
            <p:cNvSpPr/>
            <p:nvPr/>
          </p:nvSpPr>
          <p:spPr>
            <a:xfrm>
              <a:off x="1527900" y="402225"/>
              <a:ext cx="140225" cy="206175"/>
            </a:xfrm>
            <a:custGeom>
              <a:avLst/>
              <a:gdLst/>
              <a:ahLst/>
              <a:cxnLst/>
              <a:rect l="l" t="t" r="r" b="b"/>
              <a:pathLst>
                <a:path w="5609" h="8247" extrusionOk="0">
                  <a:moveTo>
                    <a:pt x="2460" y="0"/>
                  </a:moveTo>
                  <a:cubicBezTo>
                    <a:pt x="1886" y="0"/>
                    <a:pt x="1075" y="372"/>
                    <a:pt x="965" y="720"/>
                  </a:cubicBezTo>
                  <a:cubicBezTo>
                    <a:pt x="774" y="1327"/>
                    <a:pt x="1429" y="1994"/>
                    <a:pt x="739" y="2458"/>
                  </a:cubicBezTo>
                  <a:cubicBezTo>
                    <a:pt x="191" y="2827"/>
                    <a:pt x="334" y="3696"/>
                    <a:pt x="227" y="4256"/>
                  </a:cubicBezTo>
                  <a:cubicBezTo>
                    <a:pt x="0" y="5470"/>
                    <a:pt x="239" y="6923"/>
                    <a:pt x="1393" y="7554"/>
                  </a:cubicBezTo>
                  <a:cubicBezTo>
                    <a:pt x="1834" y="7792"/>
                    <a:pt x="2310" y="7923"/>
                    <a:pt x="2798" y="8018"/>
                  </a:cubicBezTo>
                  <a:cubicBezTo>
                    <a:pt x="3133" y="8085"/>
                    <a:pt x="3532" y="8247"/>
                    <a:pt x="3884" y="8247"/>
                  </a:cubicBezTo>
                  <a:cubicBezTo>
                    <a:pt x="3907" y="8247"/>
                    <a:pt x="3930" y="8246"/>
                    <a:pt x="3953" y="8245"/>
                  </a:cubicBezTo>
                  <a:cubicBezTo>
                    <a:pt x="4596" y="8197"/>
                    <a:pt x="4656" y="7352"/>
                    <a:pt x="4691" y="6863"/>
                  </a:cubicBezTo>
                  <a:cubicBezTo>
                    <a:pt x="4739" y="6054"/>
                    <a:pt x="4977" y="5363"/>
                    <a:pt x="5263" y="4625"/>
                  </a:cubicBezTo>
                  <a:cubicBezTo>
                    <a:pt x="5358" y="4339"/>
                    <a:pt x="5477" y="4006"/>
                    <a:pt x="5537" y="3649"/>
                  </a:cubicBezTo>
                  <a:cubicBezTo>
                    <a:pt x="5608" y="3161"/>
                    <a:pt x="5573" y="2660"/>
                    <a:pt x="5192" y="2339"/>
                  </a:cubicBezTo>
                  <a:cubicBezTo>
                    <a:pt x="4992" y="2174"/>
                    <a:pt x="4782" y="2127"/>
                    <a:pt x="4570" y="2127"/>
                  </a:cubicBezTo>
                  <a:cubicBezTo>
                    <a:pt x="4294" y="2127"/>
                    <a:pt x="4014" y="2206"/>
                    <a:pt x="3748" y="2206"/>
                  </a:cubicBezTo>
                  <a:cubicBezTo>
                    <a:pt x="3570" y="2206"/>
                    <a:pt x="3399" y="2171"/>
                    <a:pt x="3239" y="2053"/>
                  </a:cubicBezTo>
                  <a:cubicBezTo>
                    <a:pt x="2775" y="1708"/>
                    <a:pt x="3298" y="720"/>
                    <a:pt x="2977" y="208"/>
                  </a:cubicBezTo>
                  <a:cubicBezTo>
                    <a:pt x="2885" y="61"/>
                    <a:pt x="2692" y="0"/>
                    <a:pt x="2460" y="0"/>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438" name="Google Shape;2438;p41"/>
            <p:cNvSpPr/>
            <p:nvPr/>
          </p:nvSpPr>
          <p:spPr>
            <a:xfrm>
              <a:off x="1453175" y="690150"/>
              <a:ext cx="149450" cy="427275"/>
            </a:xfrm>
            <a:custGeom>
              <a:avLst/>
              <a:gdLst/>
              <a:ahLst/>
              <a:cxnLst/>
              <a:rect l="l" t="t" r="r" b="b"/>
              <a:pathLst>
                <a:path w="5978" h="17091" extrusionOk="0">
                  <a:moveTo>
                    <a:pt x="3334" y="1"/>
                  </a:moveTo>
                  <a:cubicBezTo>
                    <a:pt x="3120" y="1"/>
                    <a:pt x="2912" y="32"/>
                    <a:pt x="2727" y="97"/>
                  </a:cubicBezTo>
                  <a:cubicBezTo>
                    <a:pt x="2608" y="133"/>
                    <a:pt x="2489" y="192"/>
                    <a:pt x="2370" y="276"/>
                  </a:cubicBezTo>
                  <a:cubicBezTo>
                    <a:pt x="1418" y="930"/>
                    <a:pt x="1192" y="2502"/>
                    <a:pt x="811" y="3490"/>
                  </a:cubicBezTo>
                  <a:cubicBezTo>
                    <a:pt x="489" y="4324"/>
                    <a:pt x="96" y="5276"/>
                    <a:pt x="60" y="6169"/>
                  </a:cubicBezTo>
                  <a:cubicBezTo>
                    <a:pt x="1" y="7491"/>
                    <a:pt x="834" y="8169"/>
                    <a:pt x="1537" y="9170"/>
                  </a:cubicBezTo>
                  <a:cubicBezTo>
                    <a:pt x="2156" y="10051"/>
                    <a:pt x="2751" y="10944"/>
                    <a:pt x="3228" y="11908"/>
                  </a:cubicBezTo>
                  <a:cubicBezTo>
                    <a:pt x="3632" y="12729"/>
                    <a:pt x="4001" y="13527"/>
                    <a:pt x="4049" y="14456"/>
                  </a:cubicBezTo>
                  <a:cubicBezTo>
                    <a:pt x="4085" y="15111"/>
                    <a:pt x="4335" y="16444"/>
                    <a:pt x="3990" y="17028"/>
                  </a:cubicBezTo>
                  <a:cubicBezTo>
                    <a:pt x="3960" y="17075"/>
                    <a:pt x="4085" y="17090"/>
                    <a:pt x="4225" y="17090"/>
                  </a:cubicBezTo>
                  <a:cubicBezTo>
                    <a:pt x="4365" y="17090"/>
                    <a:pt x="4519" y="17075"/>
                    <a:pt x="4549" y="17063"/>
                  </a:cubicBezTo>
                  <a:cubicBezTo>
                    <a:pt x="5168" y="16766"/>
                    <a:pt x="4894" y="15777"/>
                    <a:pt x="5073" y="15254"/>
                  </a:cubicBezTo>
                  <a:cubicBezTo>
                    <a:pt x="5240" y="14789"/>
                    <a:pt x="5978" y="14634"/>
                    <a:pt x="5942" y="14039"/>
                  </a:cubicBezTo>
                  <a:cubicBezTo>
                    <a:pt x="5930" y="13658"/>
                    <a:pt x="5263" y="13301"/>
                    <a:pt x="5061" y="12980"/>
                  </a:cubicBezTo>
                  <a:cubicBezTo>
                    <a:pt x="4573" y="12265"/>
                    <a:pt x="4490" y="11182"/>
                    <a:pt x="4323" y="10348"/>
                  </a:cubicBezTo>
                  <a:cubicBezTo>
                    <a:pt x="4156" y="9574"/>
                    <a:pt x="4180" y="8812"/>
                    <a:pt x="3847" y="8086"/>
                  </a:cubicBezTo>
                  <a:cubicBezTo>
                    <a:pt x="3597" y="7526"/>
                    <a:pt x="2942" y="7038"/>
                    <a:pt x="2775" y="6467"/>
                  </a:cubicBezTo>
                  <a:cubicBezTo>
                    <a:pt x="2596" y="5812"/>
                    <a:pt x="3204" y="5109"/>
                    <a:pt x="3466" y="4538"/>
                  </a:cubicBezTo>
                  <a:cubicBezTo>
                    <a:pt x="3775" y="3871"/>
                    <a:pt x="4120" y="3062"/>
                    <a:pt x="4668" y="2550"/>
                  </a:cubicBezTo>
                  <a:cubicBezTo>
                    <a:pt x="5085" y="2157"/>
                    <a:pt x="5430" y="1883"/>
                    <a:pt x="5252" y="1216"/>
                  </a:cubicBezTo>
                  <a:cubicBezTo>
                    <a:pt x="5045" y="445"/>
                    <a:pt x="4139" y="1"/>
                    <a:pt x="3334" y="1"/>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439" name="Google Shape;2439;p41"/>
            <p:cNvSpPr/>
            <p:nvPr/>
          </p:nvSpPr>
          <p:spPr>
            <a:xfrm>
              <a:off x="1585950" y="674750"/>
              <a:ext cx="120875" cy="456925"/>
            </a:xfrm>
            <a:custGeom>
              <a:avLst/>
              <a:gdLst/>
              <a:ahLst/>
              <a:cxnLst/>
              <a:rect l="l" t="t" r="r" b="b"/>
              <a:pathLst>
                <a:path w="4835" h="18277" extrusionOk="0">
                  <a:moveTo>
                    <a:pt x="1843" y="1"/>
                  </a:moveTo>
                  <a:cubicBezTo>
                    <a:pt x="1567" y="1"/>
                    <a:pt x="1276" y="93"/>
                    <a:pt x="988" y="308"/>
                  </a:cubicBezTo>
                  <a:cubicBezTo>
                    <a:pt x="476" y="701"/>
                    <a:pt x="369" y="1511"/>
                    <a:pt x="322" y="2106"/>
                  </a:cubicBezTo>
                  <a:cubicBezTo>
                    <a:pt x="214" y="3428"/>
                    <a:pt x="36" y="4785"/>
                    <a:pt x="0" y="6130"/>
                  </a:cubicBezTo>
                  <a:cubicBezTo>
                    <a:pt x="0" y="6285"/>
                    <a:pt x="0" y="6452"/>
                    <a:pt x="0" y="6618"/>
                  </a:cubicBezTo>
                  <a:cubicBezTo>
                    <a:pt x="0" y="7607"/>
                    <a:pt x="369" y="8523"/>
                    <a:pt x="464" y="9488"/>
                  </a:cubicBezTo>
                  <a:cubicBezTo>
                    <a:pt x="548" y="10417"/>
                    <a:pt x="464" y="11310"/>
                    <a:pt x="691" y="12238"/>
                  </a:cubicBezTo>
                  <a:cubicBezTo>
                    <a:pt x="1012" y="13572"/>
                    <a:pt x="1512" y="14715"/>
                    <a:pt x="1298" y="16084"/>
                  </a:cubicBezTo>
                  <a:cubicBezTo>
                    <a:pt x="1238" y="16477"/>
                    <a:pt x="786" y="17513"/>
                    <a:pt x="1310" y="17691"/>
                  </a:cubicBezTo>
                  <a:cubicBezTo>
                    <a:pt x="1360" y="17710"/>
                    <a:pt x="1411" y="17716"/>
                    <a:pt x="1463" y="17716"/>
                  </a:cubicBezTo>
                  <a:cubicBezTo>
                    <a:pt x="1607" y="17716"/>
                    <a:pt x="1756" y="17665"/>
                    <a:pt x="1903" y="17665"/>
                  </a:cubicBezTo>
                  <a:cubicBezTo>
                    <a:pt x="1943" y="17665"/>
                    <a:pt x="1984" y="17669"/>
                    <a:pt x="2024" y="17679"/>
                  </a:cubicBezTo>
                  <a:cubicBezTo>
                    <a:pt x="2564" y="17817"/>
                    <a:pt x="2993" y="18277"/>
                    <a:pt x="3590" y="18277"/>
                  </a:cubicBezTo>
                  <a:cubicBezTo>
                    <a:pt x="3611" y="18277"/>
                    <a:pt x="3633" y="18276"/>
                    <a:pt x="3655" y="18275"/>
                  </a:cubicBezTo>
                  <a:cubicBezTo>
                    <a:pt x="4834" y="18203"/>
                    <a:pt x="3215" y="17346"/>
                    <a:pt x="3000" y="17084"/>
                  </a:cubicBezTo>
                  <a:cubicBezTo>
                    <a:pt x="2548" y="16524"/>
                    <a:pt x="2298" y="15608"/>
                    <a:pt x="2358" y="14905"/>
                  </a:cubicBezTo>
                  <a:cubicBezTo>
                    <a:pt x="2465" y="13667"/>
                    <a:pt x="3012" y="12488"/>
                    <a:pt x="2881" y="11226"/>
                  </a:cubicBezTo>
                  <a:cubicBezTo>
                    <a:pt x="2774" y="10226"/>
                    <a:pt x="2393" y="9274"/>
                    <a:pt x="2298" y="8285"/>
                  </a:cubicBezTo>
                  <a:cubicBezTo>
                    <a:pt x="2072" y="5892"/>
                    <a:pt x="4001" y="3523"/>
                    <a:pt x="3310" y="1237"/>
                  </a:cubicBezTo>
                  <a:cubicBezTo>
                    <a:pt x="3099" y="553"/>
                    <a:pt x="2517" y="1"/>
                    <a:pt x="1843" y="1"/>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440" name="Google Shape;2440;p41"/>
            <p:cNvSpPr/>
            <p:nvPr/>
          </p:nvSpPr>
          <p:spPr>
            <a:xfrm>
              <a:off x="1480275" y="602475"/>
              <a:ext cx="211050" cy="228800"/>
            </a:xfrm>
            <a:custGeom>
              <a:avLst/>
              <a:gdLst/>
              <a:ahLst/>
              <a:cxnLst/>
              <a:rect l="l" t="t" r="r" b="b"/>
              <a:pathLst>
                <a:path w="8442" h="9152" extrusionOk="0">
                  <a:moveTo>
                    <a:pt x="3537" y="0"/>
                  </a:moveTo>
                  <a:cubicBezTo>
                    <a:pt x="3207" y="0"/>
                    <a:pt x="2879" y="46"/>
                    <a:pt x="2548" y="199"/>
                  </a:cubicBezTo>
                  <a:cubicBezTo>
                    <a:pt x="1858" y="520"/>
                    <a:pt x="1501" y="1616"/>
                    <a:pt x="1227" y="2270"/>
                  </a:cubicBezTo>
                  <a:cubicBezTo>
                    <a:pt x="870" y="3128"/>
                    <a:pt x="465" y="3973"/>
                    <a:pt x="239" y="4878"/>
                  </a:cubicBezTo>
                  <a:cubicBezTo>
                    <a:pt x="203" y="5009"/>
                    <a:pt x="0" y="5438"/>
                    <a:pt x="191" y="5545"/>
                  </a:cubicBezTo>
                  <a:cubicBezTo>
                    <a:pt x="218" y="5560"/>
                    <a:pt x="245" y="5567"/>
                    <a:pt x="271" y="5567"/>
                  </a:cubicBezTo>
                  <a:cubicBezTo>
                    <a:pt x="463" y="5567"/>
                    <a:pt x="629" y="5194"/>
                    <a:pt x="786" y="5152"/>
                  </a:cubicBezTo>
                  <a:cubicBezTo>
                    <a:pt x="839" y="5140"/>
                    <a:pt x="886" y="5134"/>
                    <a:pt x="928" y="5134"/>
                  </a:cubicBezTo>
                  <a:cubicBezTo>
                    <a:pt x="1378" y="5134"/>
                    <a:pt x="1235" y="5793"/>
                    <a:pt x="1191" y="6164"/>
                  </a:cubicBezTo>
                  <a:cubicBezTo>
                    <a:pt x="1155" y="6378"/>
                    <a:pt x="1001" y="6545"/>
                    <a:pt x="1131" y="6771"/>
                  </a:cubicBezTo>
                  <a:cubicBezTo>
                    <a:pt x="1251" y="6973"/>
                    <a:pt x="1512" y="6878"/>
                    <a:pt x="1643" y="7092"/>
                  </a:cubicBezTo>
                  <a:cubicBezTo>
                    <a:pt x="1953" y="7616"/>
                    <a:pt x="1429" y="8450"/>
                    <a:pt x="1893" y="8974"/>
                  </a:cubicBezTo>
                  <a:cubicBezTo>
                    <a:pt x="2003" y="9098"/>
                    <a:pt x="2102" y="9151"/>
                    <a:pt x="2194" y="9151"/>
                  </a:cubicBezTo>
                  <a:cubicBezTo>
                    <a:pt x="2715" y="9151"/>
                    <a:pt x="3014" y="7455"/>
                    <a:pt x="3765" y="7455"/>
                  </a:cubicBezTo>
                  <a:cubicBezTo>
                    <a:pt x="3832" y="7455"/>
                    <a:pt x="3902" y="7468"/>
                    <a:pt x="3977" y="7497"/>
                  </a:cubicBezTo>
                  <a:cubicBezTo>
                    <a:pt x="4283" y="7616"/>
                    <a:pt x="4328" y="7900"/>
                    <a:pt x="4494" y="7900"/>
                  </a:cubicBezTo>
                  <a:cubicBezTo>
                    <a:pt x="4560" y="7900"/>
                    <a:pt x="4646" y="7854"/>
                    <a:pt x="4775" y="7735"/>
                  </a:cubicBezTo>
                  <a:cubicBezTo>
                    <a:pt x="5215" y="7319"/>
                    <a:pt x="5037" y="6485"/>
                    <a:pt x="5763" y="6283"/>
                  </a:cubicBezTo>
                  <a:cubicBezTo>
                    <a:pt x="5825" y="6265"/>
                    <a:pt x="5886" y="6258"/>
                    <a:pt x="5946" y="6258"/>
                  </a:cubicBezTo>
                  <a:cubicBezTo>
                    <a:pt x="6283" y="6258"/>
                    <a:pt x="6577" y="6499"/>
                    <a:pt x="6896" y="6499"/>
                  </a:cubicBezTo>
                  <a:cubicBezTo>
                    <a:pt x="6939" y="6499"/>
                    <a:pt x="6982" y="6495"/>
                    <a:pt x="7025" y="6485"/>
                  </a:cubicBezTo>
                  <a:cubicBezTo>
                    <a:pt x="7442" y="6402"/>
                    <a:pt x="7406" y="6140"/>
                    <a:pt x="7478" y="5830"/>
                  </a:cubicBezTo>
                  <a:cubicBezTo>
                    <a:pt x="7573" y="5390"/>
                    <a:pt x="8109" y="5426"/>
                    <a:pt x="8275" y="5045"/>
                  </a:cubicBezTo>
                  <a:cubicBezTo>
                    <a:pt x="8442" y="4664"/>
                    <a:pt x="8168" y="3866"/>
                    <a:pt x="8061" y="3461"/>
                  </a:cubicBezTo>
                  <a:cubicBezTo>
                    <a:pt x="7906" y="2937"/>
                    <a:pt x="7644" y="2449"/>
                    <a:pt x="7442" y="1949"/>
                  </a:cubicBezTo>
                  <a:cubicBezTo>
                    <a:pt x="7251" y="1449"/>
                    <a:pt x="7061" y="937"/>
                    <a:pt x="6680" y="556"/>
                  </a:cubicBezTo>
                  <a:cubicBezTo>
                    <a:pt x="6192" y="80"/>
                    <a:pt x="5501" y="115"/>
                    <a:pt x="4882" y="104"/>
                  </a:cubicBezTo>
                  <a:cubicBezTo>
                    <a:pt x="4425" y="83"/>
                    <a:pt x="3980" y="0"/>
                    <a:pt x="3537"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41" name="Google Shape;2441;p41"/>
            <p:cNvSpPr/>
            <p:nvPr/>
          </p:nvSpPr>
          <p:spPr>
            <a:xfrm>
              <a:off x="1500800" y="457075"/>
              <a:ext cx="154525" cy="188625"/>
            </a:xfrm>
            <a:custGeom>
              <a:avLst/>
              <a:gdLst/>
              <a:ahLst/>
              <a:cxnLst/>
              <a:rect l="l" t="t" r="r" b="b"/>
              <a:pathLst>
                <a:path w="6181" h="7545" extrusionOk="0">
                  <a:moveTo>
                    <a:pt x="2054" y="1"/>
                  </a:moveTo>
                  <a:cubicBezTo>
                    <a:pt x="1951" y="1"/>
                    <a:pt x="1626" y="113"/>
                    <a:pt x="1596" y="133"/>
                  </a:cubicBezTo>
                  <a:cubicBezTo>
                    <a:pt x="1465" y="205"/>
                    <a:pt x="1406" y="264"/>
                    <a:pt x="1346" y="407"/>
                  </a:cubicBezTo>
                  <a:cubicBezTo>
                    <a:pt x="1203" y="836"/>
                    <a:pt x="1144" y="1264"/>
                    <a:pt x="906" y="1669"/>
                  </a:cubicBezTo>
                  <a:cubicBezTo>
                    <a:pt x="656" y="2086"/>
                    <a:pt x="1" y="2633"/>
                    <a:pt x="108" y="3157"/>
                  </a:cubicBezTo>
                  <a:cubicBezTo>
                    <a:pt x="203" y="3669"/>
                    <a:pt x="644" y="4015"/>
                    <a:pt x="751" y="4538"/>
                  </a:cubicBezTo>
                  <a:cubicBezTo>
                    <a:pt x="882" y="5134"/>
                    <a:pt x="775" y="5789"/>
                    <a:pt x="846" y="6396"/>
                  </a:cubicBezTo>
                  <a:cubicBezTo>
                    <a:pt x="953" y="7467"/>
                    <a:pt x="1549" y="7170"/>
                    <a:pt x="2311" y="7253"/>
                  </a:cubicBezTo>
                  <a:cubicBezTo>
                    <a:pt x="2738" y="7308"/>
                    <a:pt x="3045" y="7544"/>
                    <a:pt x="3509" y="7544"/>
                  </a:cubicBezTo>
                  <a:cubicBezTo>
                    <a:pt x="3549" y="7544"/>
                    <a:pt x="3590" y="7543"/>
                    <a:pt x="3632" y="7539"/>
                  </a:cubicBezTo>
                  <a:cubicBezTo>
                    <a:pt x="4156" y="7479"/>
                    <a:pt x="4656" y="7253"/>
                    <a:pt x="5144" y="7074"/>
                  </a:cubicBezTo>
                  <a:cubicBezTo>
                    <a:pt x="5573" y="6920"/>
                    <a:pt x="5918" y="6741"/>
                    <a:pt x="6025" y="6301"/>
                  </a:cubicBezTo>
                  <a:cubicBezTo>
                    <a:pt x="6133" y="5777"/>
                    <a:pt x="5954" y="5169"/>
                    <a:pt x="5954" y="4634"/>
                  </a:cubicBezTo>
                  <a:cubicBezTo>
                    <a:pt x="5954" y="4217"/>
                    <a:pt x="6180" y="3645"/>
                    <a:pt x="5859" y="3348"/>
                  </a:cubicBezTo>
                  <a:cubicBezTo>
                    <a:pt x="5585" y="3086"/>
                    <a:pt x="5061" y="3074"/>
                    <a:pt x="4716" y="3003"/>
                  </a:cubicBezTo>
                  <a:cubicBezTo>
                    <a:pt x="4120" y="2883"/>
                    <a:pt x="3370" y="2681"/>
                    <a:pt x="2894" y="2276"/>
                  </a:cubicBezTo>
                  <a:cubicBezTo>
                    <a:pt x="2549" y="1979"/>
                    <a:pt x="2394" y="1550"/>
                    <a:pt x="2287" y="1121"/>
                  </a:cubicBezTo>
                  <a:cubicBezTo>
                    <a:pt x="2263" y="1026"/>
                    <a:pt x="2239" y="919"/>
                    <a:pt x="2215" y="812"/>
                  </a:cubicBezTo>
                  <a:cubicBezTo>
                    <a:pt x="2156" y="550"/>
                    <a:pt x="2108" y="288"/>
                    <a:pt x="2085" y="14"/>
                  </a:cubicBezTo>
                  <a:cubicBezTo>
                    <a:pt x="2085" y="5"/>
                    <a:pt x="2073" y="1"/>
                    <a:pt x="2054"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42" name="Google Shape;2442;p41"/>
            <p:cNvSpPr/>
            <p:nvPr/>
          </p:nvSpPr>
          <p:spPr>
            <a:xfrm>
              <a:off x="1600825" y="251875"/>
              <a:ext cx="133675" cy="258300"/>
            </a:xfrm>
            <a:custGeom>
              <a:avLst/>
              <a:gdLst/>
              <a:ahLst/>
              <a:cxnLst/>
              <a:rect l="l" t="t" r="r" b="b"/>
              <a:pathLst>
                <a:path w="5347" h="10332" extrusionOk="0">
                  <a:moveTo>
                    <a:pt x="1028" y="1"/>
                  </a:moveTo>
                  <a:cubicBezTo>
                    <a:pt x="977" y="1"/>
                    <a:pt x="925" y="6"/>
                    <a:pt x="870" y="19"/>
                  </a:cubicBezTo>
                  <a:cubicBezTo>
                    <a:pt x="891" y="62"/>
                    <a:pt x="903" y="124"/>
                    <a:pt x="940" y="180"/>
                  </a:cubicBezTo>
                  <a:lnTo>
                    <a:pt x="940" y="180"/>
                  </a:lnTo>
                  <a:cubicBezTo>
                    <a:pt x="866" y="83"/>
                    <a:pt x="828" y="124"/>
                    <a:pt x="727" y="90"/>
                  </a:cubicBezTo>
                  <a:lnTo>
                    <a:pt x="727" y="90"/>
                  </a:lnTo>
                  <a:cubicBezTo>
                    <a:pt x="465" y="614"/>
                    <a:pt x="1024" y="1174"/>
                    <a:pt x="846" y="1602"/>
                  </a:cubicBezTo>
                  <a:cubicBezTo>
                    <a:pt x="774" y="1793"/>
                    <a:pt x="691" y="1733"/>
                    <a:pt x="536" y="1769"/>
                  </a:cubicBezTo>
                  <a:cubicBezTo>
                    <a:pt x="560" y="1769"/>
                    <a:pt x="0" y="1828"/>
                    <a:pt x="108" y="1888"/>
                  </a:cubicBezTo>
                  <a:cubicBezTo>
                    <a:pt x="536" y="2138"/>
                    <a:pt x="1251" y="2209"/>
                    <a:pt x="1560" y="2602"/>
                  </a:cubicBezTo>
                  <a:cubicBezTo>
                    <a:pt x="1679" y="2733"/>
                    <a:pt x="1751" y="2912"/>
                    <a:pt x="1846" y="3067"/>
                  </a:cubicBezTo>
                  <a:cubicBezTo>
                    <a:pt x="2108" y="3483"/>
                    <a:pt x="2358" y="3912"/>
                    <a:pt x="2620" y="4329"/>
                  </a:cubicBezTo>
                  <a:cubicBezTo>
                    <a:pt x="2965" y="4900"/>
                    <a:pt x="3310" y="5472"/>
                    <a:pt x="3656" y="6031"/>
                  </a:cubicBezTo>
                  <a:cubicBezTo>
                    <a:pt x="3346" y="6400"/>
                    <a:pt x="3048" y="6758"/>
                    <a:pt x="2751" y="7127"/>
                  </a:cubicBezTo>
                  <a:cubicBezTo>
                    <a:pt x="2501" y="7424"/>
                    <a:pt x="2286" y="7722"/>
                    <a:pt x="1977" y="7972"/>
                  </a:cubicBezTo>
                  <a:cubicBezTo>
                    <a:pt x="1774" y="8139"/>
                    <a:pt x="1489" y="8234"/>
                    <a:pt x="1429" y="8532"/>
                  </a:cubicBezTo>
                  <a:cubicBezTo>
                    <a:pt x="1417" y="8627"/>
                    <a:pt x="1417" y="8722"/>
                    <a:pt x="1417" y="8817"/>
                  </a:cubicBezTo>
                  <a:cubicBezTo>
                    <a:pt x="1453" y="9127"/>
                    <a:pt x="1620" y="9401"/>
                    <a:pt x="1786" y="9675"/>
                  </a:cubicBezTo>
                  <a:cubicBezTo>
                    <a:pt x="1869" y="9799"/>
                    <a:pt x="2170" y="10331"/>
                    <a:pt x="2411" y="10331"/>
                  </a:cubicBezTo>
                  <a:cubicBezTo>
                    <a:pt x="2446" y="10331"/>
                    <a:pt x="2481" y="10320"/>
                    <a:pt x="2513" y="10294"/>
                  </a:cubicBezTo>
                  <a:cubicBezTo>
                    <a:pt x="2536" y="10270"/>
                    <a:pt x="2584" y="10234"/>
                    <a:pt x="2632" y="10187"/>
                  </a:cubicBezTo>
                  <a:cubicBezTo>
                    <a:pt x="3239" y="9579"/>
                    <a:pt x="5346" y="7079"/>
                    <a:pt x="5346" y="5960"/>
                  </a:cubicBezTo>
                  <a:cubicBezTo>
                    <a:pt x="5346" y="5900"/>
                    <a:pt x="5334" y="5841"/>
                    <a:pt x="5323" y="5781"/>
                  </a:cubicBezTo>
                  <a:cubicBezTo>
                    <a:pt x="5072" y="4555"/>
                    <a:pt x="3763" y="3424"/>
                    <a:pt x="2917" y="2590"/>
                  </a:cubicBezTo>
                  <a:cubicBezTo>
                    <a:pt x="2453" y="2126"/>
                    <a:pt x="2251" y="1686"/>
                    <a:pt x="2001" y="1078"/>
                  </a:cubicBezTo>
                  <a:cubicBezTo>
                    <a:pt x="1827" y="654"/>
                    <a:pt x="1563" y="1"/>
                    <a:pt x="1028" y="1"/>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443" name="Google Shape;2443;p41"/>
            <p:cNvSpPr/>
            <p:nvPr/>
          </p:nvSpPr>
          <p:spPr>
            <a:xfrm>
              <a:off x="1511225" y="311125"/>
              <a:ext cx="107775" cy="131200"/>
            </a:xfrm>
            <a:custGeom>
              <a:avLst/>
              <a:gdLst/>
              <a:ahLst/>
              <a:cxnLst/>
              <a:rect l="l" t="t" r="r" b="b"/>
              <a:pathLst>
                <a:path w="4311" h="5248" extrusionOk="0">
                  <a:moveTo>
                    <a:pt x="1841" y="1"/>
                  </a:moveTo>
                  <a:cubicBezTo>
                    <a:pt x="1646" y="1"/>
                    <a:pt x="1448" y="25"/>
                    <a:pt x="1251" y="78"/>
                  </a:cubicBezTo>
                  <a:cubicBezTo>
                    <a:pt x="1060" y="125"/>
                    <a:pt x="906" y="197"/>
                    <a:pt x="786" y="292"/>
                  </a:cubicBezTo>
                  <a:cubicBezTo>
                    <a:pt x="775" y="292"/>
                    <a:pt x="775" y="292"/>
                    <a:pt x="775" y="304"/>
                  </a:cubicBezTo>
                  <a:cubicBezTo>
                    <a:pt x="1" y="1161"/>
                    <a:pt x="322" y="2304"/>
                    <a:pt x="203" y="3340"/>
                  </a:cubicBezTo>
                  <a:cubicBezTo>
                    <a:pt x="132" y="4007"/>
                    <a:pt x="322" y="4757"/>
                    <a:pt x="929" y="5102"/>
                  </a:cubicBezTo>
                  <a:cubicBezTo>
                    <a:pt x="1115" y="5207"/>
                    <a:pt x="1329" y="5248"/>
                    <a:pt x="1546" y="5248"/>
                  </a:cubicBezTo>
                  <a:cubicBezTo>
                    <a:pt x="1746" y="5248"/>
                    <a:pt x="1949" y="5213"/>
                    <a:pt x="2132" y="5161"/>
                  </a:cubicBezTo>
                  <a:cubicBezTo>
                    <a:pt x="2310" y="5102"/>
                    <a:pt x="2501" y="5042"/>
                    <a:pt x="2644" y="4947"/>
                  </a:cubicBezTo>
                  <a:cubicBezTo>
                    <a:pt x="2906" y="4769"/>
                    <a:pt x="3180" y="4614"/>
                    <a:pt x="3346" y="4364"/>
                  </a:cubicBezTo>
                  <a:cubicBezTo>
                    <a:pt x="3525" y="4102"/>
                    <a:pt x="3763" y="3888"/>
                    <a:pt x="3918" y="3602"/>
                  </a:cubicBezTo>
                  <a:cubicBezTo>
                    <a:pt x="4049" y="3352"/>
                    <a:pt x="4239" y="3078"/>
                    <a:pt x="4263" y="2780"/>
                  </a:cubicBezTo>
                  <a:cubicBezTo>
                    <a:pt x="4311" y="2030"/>
                    <a:pt x="4084" y="1316"/>
                    <a:pt x="3561" y="756"/>
                  </a:cubicBezTo>
                  <a:cubicBezTo>
                    <a:pt x="3111" y="280"/>
                    <a:pt x="2493" y="1"/>
                    <a:pt x="1841" y="1"/>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444" name="Google Shape;2444;p41"/>
            <p:cNvSpPr/>
            <p:nvPr/>
          </p:nvSpPr>
          <p:spPr>
            <a:xfrm>
              <a:off x="1583250" y="369775"/>
              <a:ext cx="25925" cy="34300"/>
            </a:xfrm>
            <a:custGeom>
              <a:avLst/>
              <a:gdLst/>
              <a:ahLst/>
              <a:cxnLst/>
              <a:rect l="l" t="t" r="r" b="b"/>
              <a:pathLst>
                <a:path w="1037" h="1372" extrusionOk="0">
                  <a:moveTo>
                    <a:pt x="597" y="0"/>
                  </a:moveTo>
                  <a:cubicBezTo>
                    <a:pt x="366" y="0"/>
                    <a:pt x="138" y="250"/>
                    <a:pt x="72" y="601"/>
                  </a:cubicBezTo>
                  <a:cubicBezTo>
                    <a:pt x="1" y="982"/>
                    <a:pt x="144" y="1315"/>
                    <a:pt x="394" y="1363"/>
                  </a:cubicBezTo>
                  <a:cubicBezTo>
                    <a:pt x="416" y="1368"/>
                    <a:pt x="438" y="1371"/>
                    <a:pt x="460" y="1371"/>
                  </a:cubicBezTo>
                  <a:cubicBezTo>
                    <a:pt x="679" y="1371"/>
                    <a:pt x="900" y="1114"/>
                    <a:pt x="965" y="768"/>
                  </a:cubicBezTo>
                  <a:cubicBezTo>
                    <a:pt x="1037" y="399"/>
                    <a:pt x="894" y="53"/>
                    <a:pt x="656" y="6"/>
                  </a:cubicBezTo>
                  <a:cubicBezTo>
                    <a:pt x="636" y="2"/>
                    <a:pt x="616" y="0"/>
                    <a:pt x="597" y="0"/>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445" name="Google Shape;2445;p41"/>
            <p:cNvSpPr/>
            <p:nvPr/>
          </p:nvSpPr>
          <p:spPr>
            <a:xfrm>
              <a:off x="1550825" y="373175"/>
              <a:ext cx="20850" cy="6875"/>
            </a:xfrm>
            <a:custGeom>
              <a:avLst/>
              <a:gdLst/>
              <a:ahLst/>
              <a:cxnLst/>
              <a:rect l="l" t="t" r="r" b="b"/>
              <a:pathLst>
                <a:path w="834" h="275" extrusionOk="0">
                  <a:moveTo>
                    <a:pt x="398" y="1"/>
                  </a:moveTo>
                  <a:cubicBezTo>
                    <a:pt x="207" y="1"/>
                    <a:pt x="67" y="77"/>
                    <a:pt x="60" y="84"/>
                  </a:cubicBezTo>
                  <a:cubicBezTo>
                    <a:pt x="12" y="108"/>
                    <a:pt x="0" y="155"/>
                    <a:pt x="24" y="191"/>
                  </a:cubicBezTo>
                  <a:cubicBezTo>
                    <a:pt x="42" y="218"/>
                    <a:pt x="73" y="231"/>
                    <a:pt x="103" y="231"/>
                  </a:cubicBezTo>
                  <a:cubicBezTo>
                    <a:pt x="113" y="231"/>
                    <a:pt x="122" y="230"/>
                    <a:pt x="131" y="227"/>
                  </a:cubicBezTo>
                  <a:cubicBezTo>
                    <a:pt x="138" y="220"/>
                    <a:pt x="242" y="164"/>
                    <a:pt x="383" y="164"/>
                  </a:cubicBezTo>
                  <a:cubicBezTo>
                    <a:pt x="475" y="164"/>
                    <a:pt x="583" y="188"/>
                    <a:pt x="691" y="263"/>
                  </a:cubicBezTo>
                  <a:cubicBezTo>
                    <a:pt x="715" y="274"/>
                    <a:pt x="738" y="274"/>
                    <a:pt x="750" y="274"/>
                  </a:cubicBezTo>
                  <a:cubicBezTo>
                    <a:pt x="774" y="263"/>
                    <a:pt x="798" y="251"/>
                    <a:pt x="810" y="239"/>
                  </a:cubicBezTo>
                  <a:cubicBezTo>
                    <a:pt x="834" y="203"/>
                    <a:pt x="822" y="143"/>
                    <a:pt x="786" y="120"/>
                  </a:cubicBezTo>
                  <a:cubicBezTo>
                    <a:pt x="650" y="29"/>
                    <a:pt x="514" y="1"/>
                    <a:pt x="398"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46" name="Google Shape;2446;p41"/>
            <p:cNvSpPr/>
            <p:nvPr/>
          </p:nvSpPr>
          <p:spPr>
            <a:xfrm>
              <a:off x="1534450" y="383550"/>
              <a:ext cx="9250" cy="29350"/>
            </a:xfrm>
            <a:custGeom>
              <a:avLst/>
              <a:gdLst/>
              <a:ahLst/>
              <a:cxnLst/>
              <a:rect l="l" t="t" r="r" b="b"/>
              <a:pathLst>
                <a:path w="370" h="1174" extrusionOk="0">
                  <a:moveTo>
                    <a:pt x="90" y="0"/>
                  </a:moveTo>
                  <a:cubicBezTo>
                    <a:pt x="80" y="0"/>
                    <a:pt x="70" y="4"/>
                    <a:pt x="60" y="14"/>
                  </a:cubicBezTo>
                  <a:cubicBezTo>
                    <a:pt x="36" y="26"/>
                    <a:pt x="36" y="62"/>
                    <a:pt x="48" y="86"/>
                  </a:cubicBezTo>
                  <a:cubicBezTo>
                    <a:pt x="155" y="217"/>
                    <a:pt x="167" y="455"/>
                    <a:pt x="131" y="610"/>
                  </a:cubicBezTo>
                  <a:cubicBezTo>
                    <a:pt x="131" y="633"/>
                    <a:pt x="119" y="657"/>
                    <a:pt x="107" y="693"/>
                  </a:cubicBezTo>
                  <a:cubicBezTo>
                    <a:pt x="60" y="824"/>
                    <a:pt x="0" y="1014"/>
                    <a:pt x="84" y="1110"/>
                  </a:cubicBezTo>
                  <a:cubicBezTo>
                    <a:pt x="121" y="1156"/>
                    <a:pt x="179" y="1173"/>
                    <a:pt x="253" y="1173"/>
                  </a:cubicBezTo>
                  <a:cubicBezTo>
                    <a:pt x="275" y="1173"/>
                    <a:pt x="298" y="1172"/>
                    <a:pt x="322" y="1169"/>
                  </a:cubicBezTo>
                  <a:cubicBezTo>
                    <a:pt x="346" y="1157"/>
                    <a:pt x="369" y="1133"/>
                    <a:pt x="358" y="1110"/>
                  </a:cubicBezTo>
                  <a:cubicBezTo>
                    <a:pt x="358" y="1074"/>
                    <a:pt x="334" y="1062"/>
                    <a:pt x="298" y="1062"/>
                  </a:cubicBezTo>
                  <a:cubicBezTo>
                    <a:pt x="278" y="1067"/>
                    <a:pt x="256" y="1070"/>
                    <a:pt x="236" y="1070"/>
                  </a:cubicBezTo>
                  <a:cubicBezTo>
                    <a:pt x="207" y="1070"/>
                    <a:pt x="181" y="1064"/>
                    <a:pt x="167" y="1050"/>
                  </a:cubicBezTo>
                  <a:cubicBezTo>
                    <a:pt x="119" y="991"/>
                    <a:pt x="179" y="824"/>
                    <a:pt x="203" y="717"/>
                  </a:cubicBezTo>
                  <a:cubicBezTo>
                    <a:pt x="215" y="693"/>
                    <a:pt x="227" y="657"/>
                    <a:pt x="227" y="633"/>
                  </a:cubicBezTo>
                  <a:cubicBezTo>
                    <a:pt x="274" y="467"/>
                    <a:pt x="262" y="181"/>
                    <a:pt x="131" y="14"/>
                  </a:cubicBezTo>
                  <a:cubicBezTo>
                    <a:pt x="118" y="7"/>
                    <a:pt x="104" y="0"/>
                    <a:pt x="90"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47" name="Google Shape;2447;p41"/>
            <p:cNvSpPr/>
            <p:nvPr/>
          </p:nvSpPr>
          <p:spPr>
            <a:xfrm>
              <a:off x="1515100" y="373900"/>
              <a:ext cx="18475" cy="6975"/>
            </a:xfrm>
            <a:custGeom>
              <a:avLst/>
              <a:gdLst/>
              <a:ahLst/>
              <a:cxnLst/>
              <a:rect l="l" t="t" r="r" b="b"/>
              <a:pathLst>
                <a:path w="739" h="279" extrusionOk="0">
                  <a:moveTo>
                    <a:pt x="385" y="1"/>
                  </a:moveTo>
                  <a:cubicBezTo>
                    <a:pt x="276" y="1"/>
                    <a:pt x="151" y="33"/>
                    <a:pt x="36" y="138"/>
                  </a:cubicBezTo>
                  <a:cubicBezTo>
                    <a:pt x="0" y="162"/>
                    <a:pt x="0" y="222"/>
                    <a:pt x="24" y="245"/>
                  </a:cubicBezTo>
                  <a:cubicBezTo>
                    <a:pt x="45" y="266"/>
                    <a:pt x="70" y="279"/>
                    <a:pt x="94" y="279"/>
                  </a:cubicBezTo>
                  <a:cubicBezTo>
                    <a:pt x="111" y="279"/>
                    <a:pt x="128" y="272"/>
                    <a:pt x="143" y="257"/>
                  </a:cubicBezTo>
                  <a:cubicBezTo>
                    <a:pt x="224" y="186"/>
                    <a:pt x="312" y="164"/>
                    <a:pt x="390" y="164"/>
                  </a:cubicBezTo>
                  <a:cubicBezTo>
                    <a:pt x="507" y="164"/>
                    <a:pt x="600" y="214"/>
                    <a:pt x="608" y="222"/>
                  </a:cubicBezTo>
                  <a:cubicBezTo>
                    <a:pt x="620" y="234"/>
                    <a:pt x="643" y="234"/>
                    <a:pt x="655" y="234"/>
                  </a:cubicBezTo>
                  <a:cubicBezTo>
                    <a:pt x="679" y="222"/>
                    <a:pt x="703" y="210"/>
                    <a:pt x="715" y="186"/>
                  </a:cubicBezTo>
                  <a:cubicBezTo>
                    <a:pt x="739" y="150"/>
                    <a:pt x="727" y="103"/>
                    <a:pt x="691" y="79"/>
                  </a:cubicBezTo>
                  <a:cubicBezTo>
                    <a:pt x="677" y="72"/>
                    <a:pt x="548" y="1"/>
                    <a:pt x="385"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48" name="Google Shape;2448;p41"/>
            <p:cNvSpPr/>
            <p:nvPr/>
          </p:nvSpPr>
          <p:spPr>
            <a:xfrm>
              <a:off x="1537125" y="413750"/>
              <a:ext cx="28000" cy="10975"/>
            </a:xfrm>
            <a:custGeom>
              <a:avLst/>
              <a:gdLst/>
              <a:ahLst/>
              <a:cxnLst/>
              <a:rect l="l" t="t" r="r" b="b"/>
              <a:pathLst>
                <a:path w="1120" h="439" extrusionOk="0">
                  <a:moveTo>
                    <a:pt x="1066" y="1"/>
                  </a:moveTo>
                  <a:cubicBezTo>
                    <a:pt x="1052" y="1"/>
                    <a:pt x="1038" y="7"/>
                    <a:pt x="1024" y="21"/>
                  </a:cubicBezTo>
                  <a:cubicBezTo>
                    <a:pt x="818" y="271"/>
                    <a:pt x="571" y="331"/>
                    <a:pt x="381" y="331"/>
                  </a:cubicBezTo>
                  <a:cubicBezTo>
                    <a:pt x="209" y="331"/>
                    <a:pt x="83" y="283"/>
                    <a:pt x="72" y="283"/>
                  </a:cubicBezTo>
                  <a:cubicBezTo>
                    <a:pt x="66" y="279"/>
                    <a:pt x="59" y="278"/>
                    <a:pt x="53" y="278"/>
                  </a:cubicBezTo>
                  <a:cubicBezTo>
                    <a:pt x="36" y="278"/>
                    <a:pt x="21" y="289"/>
                    <a:pt x="12" y="306"/>
                  </a:cubicBezTo>
                  <a:cubicBezTo>
                    <a:pt x="0" y="330"/>
                    <a:pt x="12" y="366"/>
                    <a:pt x="36" y="378"/>
                  </a:cubicBezTo>
                  <a:cubicBezTo>
                    <a:pt x="36" y="378"/>
                    <a:pt x="189" y="439"/>
                    <a:pt x="396" y="439"/>
                  </a:cubicBezTo>
                  <a:cubicBezTo>
                    <a:pt x="448" y="439"/>
                    <a:pt x="503" y="435"/>
                    <a:pt x="560" y="425"/>
                  </a:cubicBezTo>
                  <a:cubicBezTo>
                    <a:pt x="739" y="390"/>
                    <a:pt x="929" y="294"/>
                    <a:pt x="1108" y="80"/>
                  </a:cubicBezTo>
                  <a:cubicBezTo>
                    <a:pt x="1120" y="56"/>
                    <a:pt x="1120" y="33"/>
                    <a:pt x="1096" y="9"/>
                  </a:cubicBezTo>
                  <a:cubicBezTo>
                    <a:pt x="1086" y="4"/>
                    <a:pt x="1076" y="1"/>
                    <a:pt x="1066"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49" name="Google Shape;2449;p41"/>
            <p:cNvSpPr/>
            <p:nvPr/>
          </p:nvSpPr>
          <p:spPr>
            <a:xfrm>
              <a:off x="1559150" y="383900"/>
              <a:ext cx="6875" cy="9575"/>
            </a:xfrm>
            <a:custGeom>
              <a:avLst/>
              <a:gdLst/>
              <a:ahLst/>
              <a:cxnLst/>
              <a:rect l="l" t="t" r="r" b="b"/>
              <a:pathLst>
                <a:path w="275" h="383" extrusionOk="0">
                  <a:moveTo>
                    <a:pt x="96" y="0"/>
                  </a:moveTo>
                  <a:cubicBezTo>
                    <a:pt x="36" y="12"/>
                    <a:pt x="1" y="107"/>
                    <a:pt x="12" y="215"/>
                  </a:cubicBezTo>
                  <a:cubicBezTo>
                    <a:pt x="35" y="314"/>
                    <a:pt x="87" y="383"/>
                    <a:pt x="152" y="383"/>
                  </a:cubicBezTo>
                  <a:cubicBezTo>
                    <a:pt x="157" y="383"/>
                    <a:pt x="162" y="382"/>
                    <a:pt x="167" y="381"/>
                  </a:cubicBezTo>
                  <a:cubicBezTo>
                    <a:pt x="239" y="369"/>
                    <a:pt x="274" y="274"/>
                    <a:pt x="251" y="167"/>
                  </a:cubicBezTo>
                  <a:cubicBezTo>
                    <a:pt x="239" y="72"/>
                    <a:pt x="167" y="0"/>
                    <a:pt x="96"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50" name="Google Shape;2450;p41"/>
            <p:cNvSpPr/>
            <p:nvPr/>
          </p:nvSpPr>
          <p:spPr>
            <a:xfrm>
              <a:off x="1521650" y="387725"/>
              <a:ext cx="6875" cy="9325"/>
            </a:xfrm>
            <a:custGeom>
              <a:avLst/>
              <a:gdLst/>
              <a:ahLst/>
              <a:cxnLst/>
              <a:rect l="l" t="t" r="r" b="b"/>
              <a:pathLst>
                <a:path w="275" h="373" extrusionOk="0">
                  <a:moveTo>
                    <a:pt x="123" y="1"/>
                  </a:moveTo>
                  <a:cubicBezTo>
                    <a:pt x="118" y="1"/>
                    <a:pt x="113" y="1"/>
                    <a:pt x="108" y="2"/>
                  </a:cubicBezTo>
                  <a:cubicBezTo>
                    <a:pt x="48" y="14"/>
                    <a:pt x="0" y="97"/>
                    <a:pt x="24" y="204"/>
                  </a:cubicBezTo>
                  <a:cubicBezTo>
                    <a:pt x="35" y="304"/>
                    <a:pt x="97" y="372"/>
                    <a:pt x="163" y="372"/>
                  </a:cubicBezTo>
                  <a:cubicBezTo>
                    <a:pt x="169" y="372"/>
                    <a:pt x="174" y="372"/>
                    <a:pt x="179" y="371"/>
                  </a:cubicBezTo>
                  <a:cubicBezTo>
                    <a:pt x="238" y="359"/>
                    <a:pt x="274" y="264"/>
                    <a:pt x="262" y="169"/>
                  </a:cubicBezTo>
                  <a:cubicBezTo>
                    <a:pt x="240" y="69"/>
                    <a:pt x="187" y="1"/>
                    <a:pt x="123"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51" name="Google Shape;2451;p41"/>
            <p:cNvSpPr/>
            <p:nvPr/>
          </p:nvSpPr>
          <p:spPr>
            <a:xfrm>
              <a:off x="1507050" y="294300"/>
              <a:ext cx="179225" cy="181550"/>
            </a:xfrm>
            <a:custGeom>
              <a:avLst/>
              <a:gdLst/>
              <a:ahLst/>
              <a:cxnLst/>
              <a:rect l="l" t="t" r="r" b="b"/>
              <a:pathLst>
                <a:path w="7169" h="7262" extrusionOk="0">
                  <a:moveTo>
                    <a:pt x="3134" y="0"/>
                  </a:moveTo>
                  <a:cubicBezTo>
                    <a:pt x="3062" y="0"/>
                    <a:pt x="2990" y="4"/>
                    <a:pt x="2918" y="12"/>
                  </a:cubicBezTo>
                  <a:cubicBezTo>
                    <a:pt x="2561" y="48"/>
                    <a:pt x="2263" y="191"/>
                    <a:pt x="1954" y="310"/>
                  </a:cubicBezTo>
                  <a:cubicBezTo>
                    <a:pt x="1896" y="295"/>
                    <a:pt x="1840" y="288"/>
                    <a:pt x="1789" y="288"/>
                  </a:cubicBezTo>
                  <a:cubicBezTo>
                    <a:pt x="1521" y="288"/>
                    <a:pt x="1339" y="474"/>
                    <a:pt x="1299" y="643"/>
                  </a:cubicBezTo>
                  <a:cubicBezTo>
                    <a:pt x="1275" y="643"/>
                    <a:pt x="1251" y="631"/>
                    <a:pt x="1227" y="631"/>
                  </a:cubicBezTo>
                  <a:cubicBezTo>
                    <a:pt x="965" y="631"/>
                    <a:pt x="477" y="893"/>
                    <a:pt x="418" y="1203"/>
                  </a:cubicBezTo>
                  <a:cubicBezTo>
                    <a:pt x="1" y="1596"/>
                    <a:pt x="418" y="2691"/>
                    <a:pt x="763" y="2965"/>
                  </a:cubicBezTo>
                  <a:cubicBezTo>
                    <a:pt x="886" y="3067"/>
                    <a:pt x="989" y="3110"/>
                    <a:pt x="1074" y="3110"/>
                  </a:cubicBezTo>
                  <a:cubicBezTo>
                    <a:pt x="1415" y="3110"/>
                    <a:pt x="1470" y="2423"/>
                    <a:pt x="1395" y="2078"/>
                  </a:cubicBezTo>
                  <a:lnTo>
                    <a:pt x="1395" y="2078"/>
                  </a:lnTo>
                  <a:cubicBezTo>
                    <a:pt x="1475" y="2431"/>
                    <a:pt x="1925" y="2753"/>
                    <a:pt x="2196" y="2753"/>
                  </a:cubicBezTo>
                  <a:cubicBezTo>
                    <a:pt x="2354" y="2753"/>
                    <a:pt x="2452" y="2644"/>
                    <a:pt x="2382" y="2370"/>
                  </a:cubicBezTo>
                  <a:lnTo>
                    <a:pt x="2382" y="2370"/>
                  </a:lnTo>
                  <a:cubicBezTo>
                    <a:pt x="2465" y="2619"/>
                    <a:pt x="2757" y="3170"/>
                    <a:pt x="2989" y="3170"/>
                  </a:cubicBezTo>
                  <a:cubicBezTo>
                    <a:pt x="3055" y="3170"/>
                    <a:pt x="3117" y="3125"/>
                    <a:pt x="3168" y="3013"/>
                  </a:cubicBezTo>
                  <a:cubicBezTo>
                    <a:pt x="3204" y="3048"/>
                    <a:pt x="3239" y="3072"/>
                    <a:pt x="3263" y="3072"/>
                  </a:cubicBezTo>
                  <a:cubicBezTo>
                    <a:pt x="3263" y="3096"/>
                    <a:pt x="3251" y="3120"/>
                    <a:pt x="3251" y="3144"/>
                  </a:cubicBezTo>
                  <a:cubicBezTo>
                    <a:pt x="3228" y="3275"/>
                    <a:pt x="3180" y="3429"/>
                    <a:pt x="3263" y="3560"/>
                  </a:cubicBezTo>
                  <a:cubicBezTo>
                    <a:pt x="3335" y="3691"/>
                    <a:pt x="3632" y="3703"/>
                    <a:pt x="3668" y="3822"/>
                  </a:cubicBezTo>
                  <a:cubicBezTo>
                    <a:pt x="3716" y="4013"/>
                    <a:pt x="3370" y="4168"/>
                    <a:pt x="3359" y="4370"/>
                  </a:cubicBezTo>
                  <a:cubicBezTo>
                    <a:pt x="3359" y="4739"/>
                    <a:pt x="3870" y="4668"/>
                    <a:pt x="3930" y="4953"/>
                  </a:cubicBezTo>
                  <a:cubicBezTo>
                    <a:pt x="3966" y="5132"/>
                    <a:pt x="3704" y="5334"/>
                    <a:pt x="3632" y="5501"/>
                  </a:cubicBezTo>
                  <a:cubicBezTo>
                    <a:pt x="3454" y="5965"/>
                    <a:pt x="3799" y="5977"/>
                    <a:pt x="4025" y="6275"/>
                  </a:cubicBezTo>
                  <a:cubicBezTo>
                    <a:pt x="4299" y="6644"/>
                    <a:pt x="4228" y="7120"/>
                    <a:pt x="4835" y="7251"/>
                  </a:cubicBezTo>
                  <a:cubicBezTo>
                    <a:pt x="4868" y="7258"/>
                    <a:pt x="4907" y="7262"/>
                    <a:pt x="4952" y="7262"/>
                  </a:cubicBezTo>
                  <a:cubicBezTo>
                    <a:pt x="5283" y="7262"/>
                    <a:pt x="5899" y="7079"/>
                    <a:pt x="6109" y="6858"/>
                  </a:cubicBezTo>
                  <a:cubicBezTo>
                    <a:pt x="6109" y="6858"/>
                    <a:pt x="6109" y="6870"/>
                    <a:pt x="6109" y="6882"/>
                  </a:cubicBezTo>
                  <a:cubicBezTo>
                    <a:pt x="6454" y="6835"/>
                    <a:pt x="6966" y="6489"/>
                    <a:pt x="6990" y="6180"/>
                  </a:cubicBezTo>
                  <a:cubicBezTo>
                    <a:pt x="7002" y="5965"/>
                    <a:pt x="6859" y="5704"/>
                    <a:pt x="6609" y="5692"/>
                  </a:cubicBezTo>
                  <a:cubicBezTo>
                    <a:pt x="6907" y="5501"/>
                    <a:pt x="7169" y="5406"/>
                    <a:pt x="7085" y="5072"/>
                  </a:cubicBezTo>
                  <a:cubicBezTo>
                    <a:pt x="7038" y="4858"/>
                    <a:pt x="6799" y="4549"/>
                    <a:pt x="6537" y="4549"/>
                  </a:cubicBezTo>
                  <a:cubicBezTo>
                    <a:pt x="7061" y="4406"/>
                    <a:pt x="6835" y="3596"/>
                    <a:pt x="6454" y="3429"/>
                  </a:cubicBezTo>
                  <a:cubicBezTo>
                    <a:pt x="6692" y="3406"/>
                    <a:pt x="6859" y="3227"/>
                    <a:pt x="6752" y="2965"/>
                  </a:cubicBezTo>
                  <a:cubicBezTo>
                    <a:pt x="6561" y="2525"/>
                    <a:pt x="6085" y="1989"/>
                    <a:pt x="5514" y="1953"/>
                  </a:cubicBezTo>
                  <a:lnTo>
                    <a:pt x="5514" y="1953"/>
                  </a:lnTo>
                  <a:cubicBezTo>
                    <a:pt x="5518" y="1953"/>
                    <a:pt x="5523" y="1953"/>
                    <a:pt x="5528" y="1953"/>
                  </a:cubicBezTo>
                  <a:cubicBezTo>
                    <a:pt x="5996" y="1953"/>
                    <a:pt x="5715" y="1380"/>
                    <a:pt x="5609" y="1191"/>
                  </a:cubicBezTo>
                  <a:cubicBezTo>
                    <a:pt x="5359" y="786"/>
                    <a:pt x="4859" y="489"/>
                    <a:pt x="4382" y="298"/>
                  </a:cubicBezTo>
                  <a:cubicBezTo>
                    <a:pt x="3994" y="145"/>
                    <a:pt x="3570" y="0"/>
                    <a:pt x="3134"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52" name="Google Shape;2452;p41"/>
            <p:cNvSpPr/>
            <p:nvPr/>
          </p:nvSpPr>
          <p:spPr>
            <a:xfrm>
              <a:off x="1554100" y="419725"/>
              <a:ext cx="37225" cy="23425"/>
            </a:xfrm>
            <a:custGeom>
              <a:avLst/>
              <a:gdLst/>
              <a:ahLst/>
              <a:cxnLst/>
              <a:rect l="l" t="t" r="r" b="b"/>
              <a:pathLst>
                <a:path w="1489" h="937" extrusionOk="0">
                  <a:moveTo>
                    <a:pt x="1431" y="0"/>
                  </a:moveTo>
                  <a:cubicBezTo>
                    <a:pt x="1413" y="0"/>
                    <a:pt x="1395" y="6"/>
                    <a:pt x="1381" y="20"/>
                  </a:cubicBezTo>
                  <a:cubicBezTo>
                    <a:pt x="664" y="818"/>
                    <a:pt x="93" y="829"/>
                    <a:pt x="61" y="829"/>
                  </a:cubicBezTo>
                  <a:cubicBezTo>
                    <a:pt x="60" y="829"/>
                    <a:pt x="60" y="829"/>
                    <a:pt x="60" y="829"/>
                  </a:cubicBezTo>
                  <a:cubicBezTo>
                    <a:pt x="24" y="829"/>
                    <a:pt x="0" y="841"/>
                    <a:pt x="0" y="877"/>
                  </a:cubicBezTo>
                  <a:cubicBezTo>
                    <a:pt x="0" y="913"/>
                    <a:pt x="24" y="937"/>
                    <a:pt x="48" y="937"/>
                  </a:cubicBezTo>
                  <a:lnTo>
                    <a:pt x="60" y="937"/>
                  </a:lnTo>
                  <a:cubicBezTo>
                    <a:pt x="167" y="937"/>
                    <a:pt x="750" y="901"/>
                    <a:pt x="1465" y="91"/>
                  </a:cubicBezTo>
                  <a:cubicBezTo>
                    <a:pt x="1488" y="67"/>
                    <a:pt x="1488" y="32"/>
                    <a:pt x="1465" y="8"/>
                  </a:cubicBezTo>
                  <a:cubicBezTo>
                    <a:pt x="1455" y="3"/>
                    <a:pt x="1443" y="0"/>
                    <a:pt x="1431"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53" name="Google Shape;2453;p41"/>
            <p:cNvSpPr/>
            <p:nvPr/>
          </p:nvSpPr>
          <p:spPr>
            <a:xfrm>
              <a:off x="1430275" y="151950"/>
              <a:ext cx="262550" cy="128175"/>
            </a:xfrm>
            <a:custGeom>
              <a:avLst/>
              <a:gdLst/>
              <a:ahLst/>
              <a:cxnLst/>
              <a:rect l="l" t="t" r="r" b="b"/>
              <a:pathLst>
                <a:path w="10502" h="5127" extrusionOk="0">
                  <a:moveTo>
                    <a:pt x="4863" y="0"/>
                  </a:moveTo>
                  <a:cubicBezTo>
                    <a:pt x="4685" y="0"/>
                    <a:pt x="4514" y="58"/>
                    <a:pt x="4298" y="182"/>
                  </a:cubicBezTo>
                  <a:cubicBezTo>
                    <a:pt x="4096" y="313"/>
                    <a:pt x="3715" y="908"/>
                    <a:pt x="3512" y="956"/>
                  </a:cubicBezTo>
                  <a:cubicBezTo>
                    <a:pt x="3493" y="959"/>
                    <a:pt x="3474" y="961"/>
                    <a:pt x="3456" y="961"/>
                  </a:cubicBezTo>
                  <a:cubicBezTo>
                    <a:pt x="3136" y="961"/>
                    <a:pt x="3119" y="446"/>
                    <a:pt x="2767" y="446"/>
                  </a:cubicBezTo>
                  <a:cubicBezTo>
                    <a:pt x="2727" y="446"/>
                    <a:pt x="2682" y="452"/>
                    <a:pt x="2631" y="468"/>
                  </a:cubicBezTo>
                  <a:cubicBezTo>
                    <a:pt x="2203" y="599"/>
                    <a:pt x="1977" y="1444"/>
                    <a:pt x="1858" y="1825"/>
                  </a:cubicBezTo>
                  <a:cubicBezTo>
                    <a:pt x="1749" y="1666"/>
                    <a:pt x="1630" y="1603"/>
                    <a:pt x="1513" y="1603"/>
                  </a:cubicBezTo>
                  <a:cubicBezTo>
                    <a:pt x="1297" y="1603"/>
                    <a:pt x="1088" y="1819"/>
                    <a:pt x="965" y="2051"/>
                  </a:cubicBezTo>
                  <a:cubicBezTo>
                    <a:pt x="845" y="2277"/>
                    <a:pt x="929" y="2468"/>
                    <a:pt x="715" y="2599"/>
                  </a:cubicBezTo>
                  <a:cubicBezTo>
                    <a:pt x="663" y="2632"/>
                    <a:pt x="576" y="2639"/>
                    <a:pt x="479" y="2639"/>
                  </a:cubicBezTo>
                  <a:cubicBezTo>
                    <a:pt x="409" y="2639"/>
                    <a:pt x="334" y="2635"/>
                    <a:pt x="263" y="2635"/>
                  </a:cubicBezTo>
                  <a:cubicBezTo>
                    <a:pt x="185" y="2635"/>
                    <a:pt x="113" y="2639"/>
                    <a:pt x="60" y="2658"/>
                  </a:cubicBezTo>
                  <a:cubicBezTo>
                    <a:pt x="0" y="3039"/>
                    <a:pt x="334" y="3277"/>
                    <a:pt x="643" y="3373"/>
                  </a:cubicBezTo>
                  <a:cubicBezTo>
                    <a:pt x="562" y="3686"/>
                    <a:pt x="619" y="4137"/>
                    <a:pt x="951" y="4266"/>
                  </a:cubicBezTo>
                  <a:lnTo>
                    <a:pt x="951" y="4266"/>
                  </a:lnTo>
                  <a:cubicBezTo>
                    <a:pt x="1066" y="4426"/>
                    <a:pt x="1283" y="4614"/>
                    <a:pt x="1465" y="4647"/>
                  </a:cubicBezTo>
                  <a:cubicBezTo>
                    <a:pt x="1473" y="4648"/>
                    <a:pt x="1482" y="4649"/>
                    <a:pt x="1492" y="4649"/>
                  </a:cubicBezTo>
                  <a:cubicBezTo>
                    <a:pt x="1606" y="4649"/>
                    <a:pt x="1784" y="4537"/>
                    <a:pt x="1854" y="4537"/>
                  </a:cubicBezTo>
                  <a:cubicBezTo>
                    <a:pt x="1860" y="4537"/>
                    <a:pt x="1865" y="4538"/>
                    <a:pt x="1869" y="4540"/>
                  </a:cubicBezTo>
                  <a:cubicBezTo>
                    <a:pt x="2024" y="4587"/>
                    <a:pt x="2072" y="4730"/>
                    <a:pt x="2239" y="4813"/>
                  </a:cubicBezTo>
                  <a:cubicBezTo>
                    <a:pt x="2498" y="4954"/>
                    <a:pt x="2642" y="5036"/>
                    <a:pt x="2819" y="5036"/>
                  </a:cubicBezTo>
                  <a:cubicBezTo>
                    <a:pt x="2942" y="5036"/>
                    <a:pt x="3081" y="4997"/>
                    <a:pt x="3286" y="4909"/>
                  </a:cubicBezTo>
                  <a:cubicBezTo>
                    <a:pt x="3518" y="4814"/>
                    <a:pt x="3601" y="4663"/>
                    <a:pt x="3816" y="4663"/>
                  </a:cubicBezTo>
                  <a:cubicBezTo>
                    <a:pt x="3843" y="4663"/>
                    <a:pt x="3873" y="4665"/>
                    <a:pt x="3905" y="4671"/>
                  </a:cubicBezTo>
                  <a:cubicBezTo>
                    <a:pt x="4013" y="4694"/>
                    <a:pt x="4215" y="4968"/>
                    <a:pt x="4334" y="5028"/>
                  </a:cubicBezTo>
                  <a:cubicBezTo>
                    <a:pt x="4515" y="5104"/>
                    <a:pt x="4688" y="5127"/>
                    <a:pt x="4866" y="5127"/>
                  </a:cubicBezTo>
                  <a:cubicBezTo>
                    <a:pt x="4911" y="5127"/>
                    <a:pt x="4956" y="5125"/>
                    <a:pt x="5001" y="5123"/>
                  </a:cubicBezTo>
                  <a:cubicBezTo>
                    <a:pt x="5382" y="5099"/>
                    <a:pt x="5703" y="4813"/>
                    <a:pt x="6060" y="4801"/>
                  </a:cubicBezTo>
                  <a:cubicBezTo>
                    <a:pt x="6082" y="4800"/>
                    <a:pt x="6103" y="4799"/>
                    <a:pt x="6124" y="4799"/>
                  </a:cubicBezTo>
                  <a:cubicBezTo>
                    <a:pt x="6528" y="4799"/>
                    <a:pt x="6825" y="5044"/>
                    <a:pt x="7219" y="5044"/>
                  </a:cubicBezTo>
                  <a:cubicBezTo>
                    <a:pt x="7334" y="5044"/>
                    <a:pt x="7459" y="5023"/>
                    <a:pt x="7596" y="4968"/>
                  </a:cubicBezTo>
                  <a:cubicBezTo>
                    <a:pt x="8108" y="4766"/>
                    <a:pt x="8061" y="4349"/>
                    <a:pt x="8370" y="4075"/>
                  </a:cubicBezTo>
                  <a:cubicBezTo>
                    <a:pt x="8608" y="3873"/>
                    <a:pt x="8632" y="3992"/>
                    <a:pt x="8966" y="3909"/>
                  </a:cubicBezTo>
                  <a:cubicBezTo>
                    <a:pt x="10240" y="3611"/>
                    <a:pt x="10501" y="2896"/>
                    <a:pt x="10442" y="1730"/>
                  </a:cubicBezTo>
                  <a:lnTo>
                    <a:pt x="10442" y="1730"/>
                  </a:lnTo>
                  <a:cubicBezTo>
                    <a:pt x="10416" y="1733"/>
                    <a:pt x="10392" y="1735"/>
                    <a:pt x="10369" y="1735"/>
                  </a:cubicBezTo>
                  <a:cubicBezTo>
                    <a:pt x="9938" y="1735"/>
                    <a:pt x="10115" y="1114"/>
                    <a:pt x="9787" y="944"/>
                  </a:cubicBezTo>
                  <a:cubicBezTo>
                    <a:pt x="9745" y="920"/>
                    <a:pt x="9698" y="911"/>
                    <a:pt x="9648" y="911"/>
                  </a:cubicBezTo>
                  <a:cubicBezTo>
                    <a:pt x="9478" y="911"/>
                    <a:pt x="9276" y="1016"/>
                    <a:pt x="9113" y="1016"/>
                  </a:cubicBezTo>
                  <a:cubicBezTo>
                    <a:pt x="9082" y="1016"/>
                    <a:pt x="9053" y="1013"/>
                    <a:pt x="9025" y="1003"/>
                  </a:cubicBezTo>
                  <a:cubicBezTo>
                    <a:pt x="8811" y="932"/>
                    <a:pt x="8870" y="861"/>
                    <a:pt x="8692" y="730"/>
                  </a:cubicBezTo>
                  <a:cubicBezTo>
                    <a:pt x="8465" y="539"/>
                    <a:pt x="8477" y="349"/>
                    <a:pt x="8156" y="337"/>
                  </a:cubicBezTo>
                  <a:cubicBezTo>
                    <a:pt x="8152" y="336"/>
                    <a:pt x="8148" y="336"/>
                    <a:pt x="8143" y="336"/>
                  </a:cubicBezTo>
                  <a:cubicBezTo>
                    <a:pt x="7934" y="336"/>
                    <a:pt x="7747" y="622"/>
                    <a:pt x="7537" y="622"/>
                  </a:cubicBezTo>
                  <a:cubicBezTo>
                    <a:pt x="7018" y="599"/>
                    <a:pt x="7048" y="3"/>
                    <a:pt x="6459" y="3"/>
                  </a:cubicBezTo>
                  <a:cubicBezTo>
                    <a:pt x="6453" y="3"/>
                    <a:pt x="6447" y="3"/>
                    <a:pt x="6441" y="3"/>
                  </a:cubicBezTo>
                  <a:cubicBezTo>
                    <a:pt x="6123" y="15"/>
                    <a:pt x="5849" y="351"/>
                    <a:pt x="5555" y="351"/>
                  </a:cubicBezTo>
                  <a:cubicBezTo>
                    <a:pt x="5541" y="351"/>
                    <a:pt x="5527" y="350"/>
                    <a:pt x="5513" y="349"/>
                  </a:cubicBezTo>
                  <a:cubicBezTo>
                    <a:pt x="5298" y="313"/>
                    <a:pt x="5346" y="110"/>
                    <a:pt x="5167" y="51"/>
                  </a:cubicBezTo>
                  <a:cubicBezTo>
                    <a:pt x="5058" y="17"/>
                    <a:pt x="4960" y="0"/>
                    <a:pt x="486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454" name="Google Shape;2454;p41"/>
            <p:cNvSpPr/>
            <p:nvPr/>
          </p:nvSpPr>
          <p:spPr>
            <a:xfrm>
              <a:off x="1427875" y="202625"/>
              <a:ext cx="280725" cy="133275"/>
            </a:xfrm>
            <a:custGeom>
              <a:avLst/>
              <a:gdLst/>
              <a:ahLst/>
              <a:cxnLst/>
              <a:rect l="l" t="t" r="r" b="b"/>
              <a:pathLst>
                <a:path w="11229" h="5331" extrusionOk="0">
                  <a:moveTo>
                    <a:pt x="11228" y="0"/>
                  </a:moveTo>
                  <a:cubicBezTo>
                    <a:pt x="11228" y="0"/>
                    <a:pt x="6859" y="1762"/>
                    <a:pt x="1" y="1989"/>
                  </a:cubicBezTo>
                  <a:cubicBezTo>
                    <a:pt x="1" y="1989"/>
                    <a:pt x="1506" y="5331"/>
                    <a:pt x="5578" y="5331"/>
                  </a:cubicBezTo>
                  <a:cubicBezTo>
                    <a:pt x="6001" y="5331"/>
                    <a:pt x="6451" y="5295"/>
                    <a:pt x="6930" y="5215"/>
                  </a:cubicBezTo>
                  <a:cubicBezTo>
                    <a:pt x="6930" y="5215"/>
                    <a:pt x="10538" y="4548"/>
                    <a:pt x="1122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grpSp>
        <p:nvGrpSpPr>
          <p:cNvPr id="2455" name="Google Shape;2455;p41"/>
          <p:cNvGrpSpPr/>
          <p:nvPr/>
        </p:nvGrpSpPr>
        <p:grpSpPr>
          <a:xfrm>
            <a:off x="289677" y="3497983"/>
            <a:ext cx="2400412" cy="2993928"/>
            <a:chOff x="628975" y="395850"/>
            <a:chExt cx="589975" cy="735850"/>
          </a:xfrm>
        </p:grpSpPr>
        <p:sp>
          <p:nvSpPr>
            <p:cNvPr id="2456" name="Google Shape;2456;p41"/>
            <p:cNvSpPr/>
            <p:nvPr/>
          </p:nvSpPr>
          <p:spPr>
            <a:xfrm>
              <a:off x="994200" y="434500"/>
              <a:ext cx="152725" cy="237250"/>
            </a:xfrm>
            <a:custGeom>
              <a:avLst/>
              <a:gdLst/>
              <a:ahLst/>
              <a:cxnLst/>
              <a:rect l="l" t="t" r="r" b="b"/>
              <a:pathLst>
                <a:path w="6109" h="9490" extrusionOk="0">
                  <a:moveTo>
                    <a:pt x="4123" y="0"/>
                  </a:moveTo>
                  <a:cubicBezTo>
                    <a:pt x="2700" y="0"/>
                    <a:pt x="1230" y="448"/>
                    <a:pt x="608" y="1893"/>
                  </a:cubicBezTo>
                  <a:cubicBezTo>
                    <a:pt x="262" y="2691"/>
                    <a:pt x="358" y="3667"/>
                    <a:pt x="239" y="4513"/>
                  </a:cubicBezTo>
                  <a:cubicBezTo>
                    <a:pt x="120" y="5334"/>
                    <a:pt x="0" y="6120"/>
                    <a:pt x="191" y="6930"/>
                  </a:cubicBezTo>
                  <a:cubicBezTo>
                    <a:pt x="346" y="7561"/>
                    <a:pt x="643" y="8025"/>
                    <a:pt x="1048" y="8513"/>
                  </a:cubicBezTo>
                  <a:cubicBezTo>
                    <a:pt x="1218" y="8726"/>
                    <a:pt x="1355" y="8896"/>
                    <a:pt x="1488" y="8896"/>
                  </a:cubicBezTo>
                  <a:cubicBezTo>
                    <a:pt x="1578" y="8896"/>
                    <a:pt x="1666" y="8818"/>
                    <a:pt x="1763" y="8620"/>
                  </a:cubicBezTo>
                  <a:cubicBezTo>
                    <a:pt x="1858" y="8894"/>
                    <a:pt x="1882" y="9204"/>
                    <a:pt x="1989" y="9490"/>
                  </a:cubicBezTo>
                  <a:cubicBezTo>
                    <a:pt x="2132" y="9120"/>
                    <a:pt x="2453" y="8835"/>
                    <a:pt x="2775" y="8620"/>
                  </a:cubicBezTo>
                  <a:cubicBezTo>
                    <a:pt x="2798" y="8775"/>
                    <a:pt x="2834" y="8906"/>
                    <a:pt x="2953" y="9001"/>
                  </a:cubicBezTo>
                  <a:cubicBezTo>
                    <a:pt x="3215" y="8835"/>
                    <a:pt x="3441" y="8430"/>
                    <a:pt x="3727" y="8347"/>
                  </a:cubicBezTo>
                  <a:cubicBezTo>
                    <a:pt x="3799" y="8478"/>
                    <a:pt x="3846" y="8656"/>
                    <a:pt x="3930" y="8751"/>
                  </a:cubicBezTo>
                  <a:cubicBezTo>
                    <a:pt x="4072" y="8489"/>
                    <a:pt x="4251" y="8216"/>
                    <a:pt x="4465" y="8013"/>
                  </a:cubicBezTo>
                  <a:cubicBezTo>
                    <a:pt x="4572" y="8120"/>
                    <a:pt x="4584" y="8263"/>
                    <a:pt x="4644" y="8394"/>
                  </a:cubicBezTo>
                  <a:cubicBezTo>
                    <a:pt x="4620" y="6811"/>
                    <a:pt x="5489" y="5596"/>
                    <a:pt x="5835" y="4096"/>
                  </a:cubicBezTo>
                  <a:cubicBezTo>
                    <a:pt x="6109" y="2977"/>
                    <a:pt x="5977" y="1869"/>
                    <a:pt x="5536" y="834"/>
                  </a:cubicBezTo>
                  <a:lnTo>
                    <a:pt x="5536" y="834"/>
                  </a:lnTo>
                  <a:cubicBezTo>
                    <a:pt x="5540" y="838"/>
                    <a:pt x="5544" y="842"/>
                    <a:pt x="5549" y="846"/>
                  </a:cubicBezTo>
                  <a:lnTo>
                    <a:pt x="5477" y="703"/>
                  </a:lnTo>
                  <a:lnTo>
                    <a:pt x="5477" y="703"/>
                  </a:lnTo>
                  <a:cubicBezTo>
                    <a:pt x="5497" y="747"/>
                    <a:pt x="5517" y="790"/>
                    <a:pt x="5536" y="834"/>
                  </a:cubicBezTo>
                  <a:lnTo>
                    <a:pt x="5536" y="834"/>
                  </a:lnTo>
                  <a:cubicBezTo>
                    <a:pt x="5303" y="633"/>
                    <a:pt x="5424" y="366"/>
                    <a:pt x="5120" y="191"/>
                  </a:cubicBezTo>
                  <a:cubicBezTo>
                    <a:pt x="4846" y="24"/>
                    <a:pt x="4501" y="0"/>
                    <a:pt x="4180" y="0"/>
                  </a:cubicBezTo>
                  <a:cubicBezTo>
                    <a:pt x="4161" y="0"/>
                    <a:pt x="4142" y="0"/>
                    <a:pt x="4123"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57" name="Google Shape;2457;p41"/>
            <p:cNvSpPr/>
            <p:nvPr/>
          </p:nvSpPr>
          <p:spPr>
            <a:xfrm>
              <a:off x="956100" y="414325"/>
              <a:ext cx="170875" cy="203550"/>
            </a:xfrm>
            <a:custGeom>
              <a:avLst/>
              <a:gdLst/>
              <a:ahLst/>
              <a:cxnLst/>
              <a:rect l="l" t="t" r="r" b="b"/>
              <a:pathLst>
                <a:path w="6835" h="8142" extrusionOk="0">
                  <a:moveTo>
                    <a:pt x="4051" y="1"/>
                  </a:moveTo>
                  <a:cubicBezTo>
                    <a:pt x="2326" y="1"/>
                    <a:pt x="1813" y="2308"/>
                    <a:pt x="917" y="3558"/>
                  </a:cubicBezTo>
                  <a:cubicBezTo>
                    <a:pt x="584" y="4010"/>
                    <a:pt x="465" y="4081"/>
                    <a:pt x="381" y="4617"/>
                  </a:cubicBezTo>
                  <a:cubicBezTo>
                    <a:pt x="251" y="5344"/>
                    <a:pt x="167" y="6082"/>
                    <a:pt x="131" y="6832"/>
                  </a:cubicBezTo>
                  <a:cubicBezTo>
                    <a:pt x="108" y="7296"/>
                    <a:pt x="0" y="8034"/>
                    <a:pt x="596" y="8130"/>
                  </a:cubicBezTo>
                  <a:cubicBezTo>
                    <a:pt x="648" y="8137"/>
                    <a:pt x="699" y="8141"/>
                    <a:pt x="747" y="8141"/>
                  </a:cubicBezTo>
                  <a:cubicBezTo>
                    <a:pt x="1799" y="8141"/>
                    <a:pt x="1821" y="6339"/>
                    <a:pt x="2310" y="5713"/>
                  </a:cubicBezTo>
                  <a:cubicBezTo>
                    <a:pt x="2501" y="5486"/>
                    <a:pt x="2632" y="5403"/>
                    <a:pt x="2751" y="5403"/>
                  </a:cubicBezTo>
                  <a:cubicBezTo>
                    <a:pt x="3001" y="5415"/>
                    <a:pt x="3191" y="5760"/>
                    <a:pt x="3572" y="5879"/>
                  </a:cubicBezTo>
                  <a:cubicBezTo>
                    <a:pt x="3671" y="5908"/>
                    <a:pt x="3770" y="5922"/>
                    <a:pt x="3868" y="5922"/>
                  </a:cubicBezTo>
                  <a:cubicBezTo>
                    <a:pt x="4577" y="5922"/>
                    <a:pt x="5259" y="5232"/>
                    <a:pt x="5656" y="4772"/>
                  </a:cubicBezTo>
                  <a:cubicBezTo>
                    <a:pt x="6835" y="3403"/>
                    <a:pt x="6811" y="831"/>
                    <a:pt x="4870" y="152"/>
                  </a:cubicBezTo>
                  <a:cubicBezTo>
                    <a:pt x="4569" y="48"/>
                    <a:pt x="4297" y="1"/>
                    <a:pt x="4051" y="1"/>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458" name="Google Shape;2458;p41"/>
            <p:cNvSpPr/>
            <p:nvPr/>
          </p:nvSpPr>
          <p:spPr>
            <a:xfrm>
              <a:off x="628975" y="869550"/>
              <a:ext cx="193375" cy="262150"/>
            </a:xfrm>
            <a:custGeom>
              <a:avLst/>
              <a:gdLst/>
              <a:ahLst/>
              <a:cxnLst/>
              <a:rect l="l" t="t" r="r" b="b"/>
              <a:pathLst>
                <a:path w="7735" h="10486" extrusionOk="0">
                  <a:moveTo>
                    <a:pt x="6356" y="0"/>
                  </a:moveTo>
                  <a:cubicBezTo>
                    <a:pt x="6238" y="0"/>
                    <a:pt x="6118" y="17"/>
                    <a:pt x="6001" y="53"/>
                  </a:cubicBezTo>
                  <a:cubicBezTo>
                    <a:pt x="5906" y="77"/>
                    <a:pt x="5811" y="112"/>
                    <a:pt x="5716" y="160"/>
                  </a:cubicBezTo>
                  <a:cubicBezTo>
                    <a:pt x="4989" y="529"/>
                    <a:pt x="4299" y="1410"/>
                    <a:pt x="3870" y="1994"/>
                  </a:cubicBezTo>
                  <a:cubicBezTo>
                    <a:pt x="3549" y="2434"/>
                    <a:pt x="3310" y="2994"/>
                    <a:pt x="3108" y="3506"/>
                  </a:cubicBezTo>
                  <a:cubicBezTo>
                    <a:pt x="2691" y="4601"/>
                    <a:pt x="2537" y="5744"/>
                    <a:pt x="2215" y="6839"/>
                  </a:cubicBezTo>
                  <a:cubicBezTo>
                    <a:pt x="1917" y="7828"/>
                    <a:pt x="1429" y="8482"/>
                    <a:pt x="679" y="9125"/>
                  </a:cubicBezTo>
                  <a:cubicBezTo>
                    <a:pt x="370" y="9387"/>
                    <a:pt x="1" y="9744"/>
                    <a:pt x="298" y="10137"/>
                  </a:cubicBezTo>
                  <a:cubicBezTo>
                    <a:pt x="469" y="10363"/>
                    <a:pt x="845" y="10486"/>
                    <a:pt x="1168" y="10486"/>
                  </a:cubicBezTo>
                  <a:cubicBezTo>
                    <a:pt x="1271" y="10486"/>
                    <a:pt x="1369" y="10473"/>
                    <a:pt x="1453" y="10447"/>
                  </a:cubicBezTo>
                  <a:cubicBezTo>
                    <a:pt x="2144" y="10233"/>
                    <a:pt x="2108" y="9197"/>
                    <a:pt x="2406" y="8637"/>
                  </a:cubicBezTo>
                  <a:cubicBezTo>
                    <a:pt x="3489" y="6661"/>
                    <a:pt x="5180" y="5089"/>
                    <a:pt x="6192" y="3053"/>
                  </a:cubicBezTo>
                  <a:cubicBezTo>
                    <a:pt x="6489" y="2446"/>
                    <a:pt x="7168" y="1982"/>
                    <a:pt x="7418" y="1386"/>
                  </a:cubicBezTo>
                  <a:cubicBezTo>
                    <a:pt x="7735" y="610"/>
                    <a:pt x="7070" y="0"/>
                    <a:pt x="6356" y="0"/>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459" name="Google Shape;2459;p41"/>
            <p:cNvSpPr/>
            <p:nvPr/>
          </p:nvSpPr>
          <p:spPr>
            <a:xfrm>
              <a:off x="854600" y="854200"/>
              <a:ext cx="106575" cy="269150"/>
            </a:xfrm>
            <a:custGeom>
              <a:avLst/>
              <a:gdLst/>
              <a:ahLst/>
              <a:cxnLst/>
              <a:rect l="l" t="t" r="r" b="b"/>
              <a:pathLst>
                <a:path w="4263" h="10766" extrusionOk="0">
                  <a:moveTo>
                    <a:pt x="2941" y="0"/>
                  </a:moveTo>
                  <a:cubicBezTo>
                    <a:pt x="1774" y="36"/>
                    <a:pt x="977" y="2036"/>
                    <a:pt x="596" y="2941"/>
                  </a:cubicBezTo>
                  <a:cubicBezTo>
                    <a:pt x="60" y="4251"/>
                    <a:pt x="489" y="5715"/>
                    <a:pt x="584" y="7060"/>
                  </a:cubicBezTo>
                  <a:cubicBezTo>
                    <a:pt x="631" y="7822"/>
                    <a:pt x="679" y="8584"/>
                    <a:pt x="465" y="9311"/>
                  </a:cubicBezTo>
                  <a:cubicBezTo>
                    <a:pt x="322" y="9835"/>
                    <a:pt x="0" y="10525"/>
                    <a:pt x="822" y="10608"/>
                  </a:cubicBezTo>
                  <a:cubicBezTo>
                    <a:pt x="884" y="10616"/>
                    <a:pt x="946" y="10619"/>
                    <a:pt x="1007" y="10619"/>
                  </a:cubicBezTo>
                  <a:cubicBezTo>
                    <a:pt x="1290" y="10619"/>
                    <a:pt x="1572" y="10555"/>
                    <a:pt x="1848" y="10555"/>
                  </a:cubicBezTo>
                  <a:cubicBezTo>
                    <a:pt x="1895" y="10555"/>
                    <a:pt x="1942" y="10556"/>
                    <a:pt x="1989" y="10561"/>
                  </a:cubicBezTo>
                  <a:cubicBezTo>
                    <a:pt x="2329" y="10592"/>
                    <a:pt x="2624" y="10765"/>
                    <a:pt x="2975" y="10765"/>
                  </a:cubicBezTo>
                  <a:cubicBezTo>
                    <a:pt x="3030" y="10765"/>
                    <a:pt x="3086" y="10761"/>
                    <a:pt x="3144" y="10751"/>
                  </a:cubicBezTo>
                  <a:cubicBezTo>
                    <a:pt x="4263" y="10549"/>
                    <a:pt x="2477" y="9620"/>
                    <a:pt x="2203" y="9358"/>
                  </a:cubicBezTo>
                  <a:cubicBezTo>
                    <a:pt x="1596" y="8775"/>
                    <a:pt x="2025" y="8025"/>
                    <a:pt x="2191" y="7322"/>
                  </a:cubicBezTo>
                  <a:cubicBezTo>
                    <a:pt x="2382" y="6525"/>
                    <a:pt x="2596" y="5739"/>
                    <a:pt x="2846" y="4953"/>
                  </a:cubicBezTo>
                  <a:cubicBezTo>
                    <a:pt x="3072" y="4191"/>
                    <a:pt x="3263" y="3393"/>
                    <a:pt x="3418" y="2608"/>
                  </a:cubicBezTo>
                  <a:cubicBezTo>
                    <a:pt x="3537" y="1988"/>
                    <a:pt x="4120" y="71"/>
                    <a:pt x="3037" y="0"/>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460" name="Google Shape;2460;p41"/>
            <p:cNvSpPr/>
            <p:nvPr/>
          </p:nvSpPr>
          <p:spPr>
            <a:xfrm>
              <a:off x="970675" y="561925"/>
              <a:ext cx="87850" cy="331575"/>
            </a:xfrm>
            <a:custGeom>
              <a:avLst/>
              <a:gdLst/>
              <a:ahLst/>
              <a:cxnLst/>
              <a:rect l="l" t="t" r="r" b="b"/>
              <a:pathLst>
                <a:path w="3514" h="13263" extrusionOk="0">
                  <a:moveTo>
                    <a:pt x="1912" y="0"/>
                  </a:moveTo>
                  <a:cubicBezTo>
                    <a:pt x="1865" y="0"/>
                    <a:pt x="1811" y="18"/>
                    <a:pt x="1751" y="59"/>
                  </a:cubicBezTo>
                  <a:cubicBezTo>
                    <a:pt x="1549" y="178"/>
                    <a:pt x="1370" y="892"/>
                    <a:pt x="1263" y="1106"/>
                  </a:cubicBezTo>
                  <a:cubicBezTo>
                    <a:pt x="989" y="1678"/>
                    <a:pt x="739" y="2285"/>
                    <a:pt x="513" y="2880"/>
                  </a:cubicBezTo>
                  <a:cubicBezTo>
                    <a:pt x="251" y="3547"/>
                    <a:pt x="322" y="4381"/>
                    <a:pt x="263" y="5095"/>
                  </a:cubicBezTo>
                  <a:cubicBezTo>
                    <a:pt x="191" y="5857"/>
                    <a:pt x="1" y="6655"/>
                    <a:pt x="144" y="7452"/>
                  </a:cubicBezTo>
                  <a:cubicBezTo>
                    <a:pt x="310" y="8381"/>
                    <a:pt x="703" y="9310"/>
                    <a:pt x="1061" y="10179"/>
                  </a:cubicBezTo>
                  <a:cubicBezTo>
                    <a:pt x="1192" y="10477"/>
                    <a:pt x="1453" y="10881"/>
                    <a:pt x="1465" y="11191"/>
                  </a:cubicBezTo>
                  <a:cubicBezTo>
                    <a:pt x="1489" y="11524"/>
                    <a:pt x="1132" y="11953"/>
                    <a:pt x="1370" y="12310"/>
                  </a:cubicBezTo>
                  <a:cubicBezTo>
                    <a:pt x="1477" y="12477"/>
                    <a:pt x="1739" y="12620"/>
                    <a:pt x="1894" y="12751"/>
                  </a:cubicBezTo>
                  <a:cubicBezTo>
                    <a:pt x="2001" y="12834"/>
                    <a:pt x="2132" y="12953"/>
                    <a:pt x="2263" y="12989"/>
                  </a:cubicBezTo>
                  <a:cubicBezTo>
                    <a:pt x="2295" y="12998"/>
                    <a:pt x="2322" y="13003"/>
                    <a:pt x="2346" y="13003"/>
                  </a:cubicBezTo>
                  <a:cubicBezTo>
                    <a:pt x="2568" y="13003"/>
                    <a:pt x="2515" y="12647"/>
                    <a:pt x="2725" y="12647"/>
                  </a:cubicBezTo>
                  <a:cubicBezTo>
                    <a:pt x="2753" y="12647"/>
                    <a:pt x="2785" y="12653"/>
                    <a:pt x="2823" y="12667"/>
                  </a:cubicBezTo>
                  <a:cubicBezTo>
                    <a:pt x="3120" y="12775"/>
                    <a:pt x="3001" y="13263"/>
                    <a:pt x="3394" y="13263"/>
                  </a:cubicBezTo>
                  <a:cubicBezTo>
                    <a:pt x="3513" y="12584"/>
                    <a:pt x="3049" y="11703"/>
                    <a:pt x="2644" y="11179"/>
                  </a:cubicBezTo>
                  <a:cubicBezTo>
                    <a:pt x="2096" y="10489"/>
                    <a:pt x="2084" y="9369"/>
                    <a:pt x="1965" y="8488"/>
                  </a:cubicBezTo>
                  <a:cubicBezTo>
                    <a:pt x="1811" y="7417"/>
                    <a:pt x="1775" y="6321"/>
                    <a:pt x="1870" y="5238"/>
                  </a:cubicBezTo>
                  <a:cubicBezTo>
                    <a:pt x="2001" y="3750"/>
                    <a:pt x="2346" y="2309"/>
                    <a:pt x="2275" y="809"/>
                  </a:cubicBezTo>
                  <a:cubicBezTo>
                    <a:pt x="2265" y="586"/>
                    <a:pt x="2186" y="0"/>
                    <a:pt x="1912" y="0"/>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461" name="Google Shape;2461;p41"/>
            <p:cNvSpPr/>
            <p:nvPr/>
          </p:nvSpPr>
          <p:spPr>
            <a:xfrm>
              <a:off x="717375" y="590275"/>
              <a:ext cx="241125" cy="356900"/>
            </a:xfrm>
            <a:custGeom>
              <a:avLst/>
              <a:gdLst/>
              <a:ahLst/>
              <a:cxnLst/>
              <a:rect l="l" t="t" r="r" b="b"/>
              <a:pathLst>
                <a:path w="9645" h="14276" extrusionOk="0">
                  <a:moveTo>
                    <a:pt x="3676" y="0"/>
                  </a:moveTo>
                  <a:cubicBezTo>
                    <a:pt x="2181" y="0"/>
                    <a:pt x="1217" y="1484"/>
                    <a:pt x="1072" y="2925"/>
                  </a:cubicBezTo>
                  <a:cubicBezTo>
                    <a:pt x="977" y="3806"/>
                    <a:pt x="929" y="4818"/>
                    <a:pt x="977" y="5711"/>
                  </a:cubicBezTo>
                  <a:cubicBezTo>
                    <a:pt x="1013" y="6533"/>
                    <a:pt x="1239" y="7342"/>
                    <a:pt x="1310" y="8164"/>
                  </a:cubicBezTo>
                  <a:cubicBezTo>
                    <a:pt x="1429" y="9497"/>
                    <a:pt x="1548" y="10438"/>
                    <a:pt x="882" y="11652"/>
                  </a:cubicBezTo>
                  <a:cubicBezTo>
                    <a:pt x="679" y="12033"/>
                    <a:pt x="1" y="12998"/>
                    <a:pt x="96" y="13450"/>
                  </a:cubicBezTo>
                  <a:cubicBezTo>
                    <a:pt x="166" y="13765"/>
                    <a:pt x="498" y="13841"/>
                    <a:pt x="852" y="13841"/>
                  </a:cubicBezTo>
                  <a:cubicBezTo>
                    <a:pt x="1101" y="13841"/>
                    <a:pt x="1362" y="13803"/>
                    <a:pt x="1548" y="13784"/>
                  </a:cubicBezTo>
                  <a:cubicBezTo>
                    <a:pt x="2203" y="13724"/>
                    <a:pt x="2346" y="13438"/>
                    <a:pt x="2811" y="13022"/>
                  </a:cubicBezTo>
                  <a:cubicBezTo>
                    <a:pt x="3046" y="12794"/>
                    <a:pt x="3217" y="12732"/>
                    <a:pt x="3424" y="12732"/>
                  </a:cubicBezTo>
                  <a:cubicBezTo>
                    <a:pt x="3562" y="12732"/>
                    <a:pt x="3717" y="12760"/>
                    <a:pt x="3918" y="12784"/>
                  </a:cubicBezTo>
                  <a:cubicBezTo>
                    <a:pt x="4016" y="12793"/>
                    <a:pt x="4118" y="12799"/>
                    <a:pt x="4219" y="12799"/>
                  </a:cubicBezTo>
                  <a:cubicBezTo>
                    <a:pt x="4619" y="12799"/>
                    <a:pt x="5018" y="12702"/>
                    <a:pt x="5228" y="12331"/>
                  </a:cubicBezTo>
                  <a:cubicBezTo>
                    <a:pt x="5382" y="12078"/>
                    <a:pt x="5424" y="10767"/>
                    <a:pt x="5937" y="10767"/>
                  </a:cubicBezTo>
                  <a:cubicBezTo>
                    <a:pt x="5979" y="10767"/>
                    <a:pt x="6024" y="10776"/>
                    <a:pt x="6073" y="10795"/>
                  </a:cubicBezTo>
                  <a:cubicBezTo>
                    <a:pt x="6430" y="10938"/>
                    <a:pt x="6454" y="12379"/>
                    <a:pt x="6561" y="12688"/>
                  </a:cubicBezTo>
                  <a:cubicBezTo>
                    <a:pt x="6632" y="12879"/>
                    <a:pt x="6716" y="13200"/>
                    <a:pt x="6906" y="13295"/>
                  </a:cubicBezTo>
                  <a:cubicBezTo>
                    <a:pt x="6968" y="13330"/>
                    <a:pt x="7022" y="13343"/>
                    <a:pt x="7071" y="13343"/>
                  </a:cubicBezTo>
                  <a:cubicBezTo>
                    <a:pt x="7229" y="13343"/>
                    <a:pt x="7338" y="13209"/>
                    <a:pt x="7476" y="13209"/>
                  </a:cubicBezTo>
                  <a:cubicBezTo>
                    <a:pt x="7489" y="13209"/>
                    <a:pt x="7501" y="13210"/>
                    <a:pt x="7514" y="13212"/>
                  </a:cubicBezTo>
                  <a:cubicBezTo>
                    <a:pt x="7883" y="13272"/>
                    <a:pt x="7906" y="13974"/>
                    <a:pt x="8347" y="14188"/>
                  </a:cubicBezTo>
                  <a:cubicBezTo>
                    <a:pt x="8468" y="14249"/>
                    <a:pt x="8579" y="14276"/>
                    <a:pt x="8679" y="14276"/>
                  </a:cubicBezTo>
                  <a:cubicBezTo>
                    <a:pt x="9075" y="14276"/>
                    <a:pt x="9314" y="13858"/>
                    <a:pt x="9371" y="13403"/>
                  </a:cubicBezTo>
                  <a:cubicBezTo>
                    <a:pt x="9454" y="12736"/>
                    <a:pt x="9430" y="12045"/>
                    <a:pt x="9526" y="11367"/>
                  </a:cubicBezTo>
                  <a:cubicBezTo>
                    <a:pt x="9609" y="10712"/>
                    <a:pt x="9645" y="9997"/>
                    <a:pt x="9621" y="9259"/>
                  </a:cubicBezTo>
                  <a:cubicBezTo>
                    <a:pt x="9597" y="7997"/>
                    <a:pt x="9192" y="6854"/>
                    <a:pt x="8728" y="5723"/>
                  </a:cubicBezTo>
                  <a:cubicBezTo>
                    <a:pt x="8276" y="4628"/>
                    <a:pt x="8145" y="3259"/>
                    <a:pt x="7454" y="2270"/>
                  </a:cubicBezTo>
                  <a:cubicBezTo>
                    <a:pt x="6799" y="1354"/>
                    <a:pt x="5132" y="175"/>
                    <a:pt x="3977" y="20"/>
                  </a:cubicBezTo>
                  <a:cubicBezTo>
                    <a:pt x="3875" y="7"/>
                    <a:pt x="3774" y="0"/>
                    <a:pt x="3676"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462" name="Google Shape;2462;p41"/>
            <p:cNvSpPr/>
            <p:nvPr/>
          </p:nvSpPr>
          <p:spPr>
            <a:xfrm>
              <a:off x="776025" y="502600"/>
              <a:ext cx="246475" cy="190575"/>
            </a:xfrm>
            <a:custGeom>
              <a:avLst/>
              <a:gdLst/>
              <a:ahLst/>
              <a:cxnLst/>
              <a:rect l="l" t="t" r="r" b="b"/>
              <a:pathLst>
                <a:path w="9859" h="7623" extrusionOk="0">
                  <a:moveTo>
                    <a:pt x="7354" y="0"/>
                  </a:moveTo>
                  <a:cubicBezTo>
                    <a:pt x="7166" y="0"/>
                    <a:pt x="6965" y="22"/>
                    <a:pt x="6763" y="27"/>
                  </a:cubicBezTo>
                  <a:cubicBezTo>
                    <a:pt x="5406" y="50"/>
                    <a:pt x="4322" y="396"/>
                    <a:pt x="3143" y="1051"/>
                  </a:cubicBezTo>
                  <a:cubicBezTo>
                    <a:pt x="2012" y="1670"/>
                    <a:pt x="929" y="2420"/>
                    <a:pt x="310" y="3587"/>
                  </a:cubicBezTo>
                  <a:cubicBezTo>
                    <a:pt x="0" y="4182"/>
                    <a:pt x="322" y="4575"/>
                    <a:pt x="655" y="5087"/>
                  </a:cubicBezTo>
                  <a:cubicBezTo>
                    <a:pt x="1072" y="5706"/>
                    <a:pt x="1572" y="6218"/>
                    <a:pt x="2060" y="6766"/>
                  </a:cubicBezTo>
                  <a:cubicBezTo>
                    <a:pt x="2445" y="7190"/>
                    <a:pt x="2969" y="7622"/>
                    <a:pt x="3564" y="7622"/>
                  </a:cubicBezTo>
                  <a:cubicBezTo>
                    <a:pt x="3687" y="7622"/>
                    <a:pt x="3813" y="7604"/>
                    <a:pt x="3941" y="7563"/>
                  </a:cubicBezTo>
                  <a:cubicBezTo>
                    <a:pt x="4572" y="7373"/>
                    <a:pt x="5108" y="6908"/>
                    <a:pt x="5751" y="6754"/>
                  </a:cubicBezTo>
                  <a:cubicBezTo>
                    <a:pt x="5946" y="6706"/>
                    <a:pt x="6144" y="6690"/>
                    <a:pt x="6344" y="6690"/>
                  </a:cubicBezTo>
                  <a:cubicBezTo>
                    <a:pt x="6713" y="6690"/>
                    <a:pt x="7087" y="6743"/>
                    <a:pt x="7454" y="6743"/>
                  </a:cubicBezTo>
                  <a:cubicBezTo>
                    <a:pt x="7680" y="6743"/>
                    <a:pt x="7903" y="6723"/>
                    <a:pt x="8120" y="6658"/>
                  </a:cubicBezTo>
                  <a:cubicBezTo>
                    <a:pt x="8966" y="6396"/>
                    <a:pt x="9049" y="5492"/>
                    <a:pt x="9097" y="4730"/>
                  </a:cubicBezTo>
                  <a:cubicBezTo>
                    <a:pt x="9132" y="4313"/>
                    <a:pt x="9168" y="3991"/>
                    <a:pt x="9347" y="3610"/>
                  </a:cubicBezTo>
                  <a:cubicBezTo>
                    <a:pt x="9394" y="3491"/>
                    <a:pt x="9466" y="3372"/>
                    <a:pt x="9537" y="3241"/>
                  </a:cubicBezTo>
                  <a:cubicBezTo>
                    <a:pt x="9704" y="2932"/>
                    <a:pt x="9859" y="2598"/>
                    <a:pt x="9823" y="2289"/>
                  </a:cubicBezTo>
                  <a:cubicBezTo>
                    <a:pt x="9823" y="2241"/>
                    <a:pt x="9763" y="2015"/>
                    <a:pt x="9704" y="2015"/>
                  </a:cubicBezTo>
                  <a:cubicBezTo>
                    <a:pt x="9442" y="2015"/>
                    <a:pt x="9263" y="2610"/>
                    <a:pt x="9144" y="2789"/>
                  </a:cubicBezTo>
                  <a:cubicBezTo>
                    <a:pt x="8989" y="3027"/>
                    <a:pt x="8847" y="3277"/>
                    <a:pt x="8692" y="3515"/>
                  </a:cubicBezTo>
                  <a:cubicBezTo>
                    <a:pt x="8601" y="3656"/>
                    <a:pt x="8280" y="4206"/>
                    <a:pt x="8011" y="4206"/>
                  </a:cubicBezTo>
                  <a:cubicBezTo>
                    <a:pt x="7961" y="4206"/>
                    <a:pt x="7914" y="4188"/>
                    <a:pt x="7870" y="4146"/>
                  </a:cubicBezTo>
                  <a:cubicBezTo>
                    <a:pt x="7215" y="3539"/>
                    <a:pt x="8477" y="1301"/>
                    <a:pt x="8156" y="467"/>
                  </a:cubicBezTo>
                  <a:cubicBezTo>
                    <a:pt x="7994" y="74"/>
                    <a:pt x="7698" y="0"/>
                    <a:pt x="7354"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463" name="Google Shape;2463;p41"/>
            <p:cNvSpPr/>
            <p:nvPr/>
          </p:nvSpPr>
          <p:spPr>
            <a:xfrm>
              <a:off x="911750" y="770550"/>
              <a:ext cx="307200" cy="357500"/>
            </a:xfrm>
            <a:custGeom>
              <a:avLst/>
              <a:gdLst/>
              <a:ahLst/>
              <a:cxnLst/>
              <a:rect l="l" t="t" r="r" b="b"/>
              <a:pathLst>
                <a:path w="12288" h="14300" extrusionOk="0">
                  <a:moveTo>
                    <a:pt x="0" y="0"/>
                  </a:moveTo>
                  <a:lnTo>
                    <a:pt x="846" y="1751"/>
                  </a:lnTo>
                  <a:cubicBezTo>
                    <a:pt x="846" y="1751"/>
                    <a:pt x="9514" y="9383"/>
                    <a:pt x="9704" y="9644"/>
                  </a:cubicBezTo>
                  <a:cubicBezTo>
                    <a:pt x="9906" y="9894"/>
                    <a:pt x="10287" y="10549"/>
                    <a:pt x="10037" y="11061"/>
                  </a:cubicBezTo>
                  <a:cubicBezTo>
                    <a:pt x="9775" y="11585"/>
                    <a:pt x="7763" y="14038"/>
                    <a:pt x="7061" y="14300"/>
                  </a:cubicBezTo>
                  <a:cubicBezTo>
                    <a:pt x="7525" y="14133"/>
                    <a:pt x="8109" y="14193"/>
                    <a:pt x="8609" y="13990"/>
                  </a:cubicBezTo>
                  <a:cubicBezTo>
                    <a:pt x="9740" y="13526"/>
                    <a:pt x="10752" y="12740"/>
                    <a:pt x="11514" y="11788"/>
                  </a:cubicBezTo>
                  <a:cubicBezTo>
                    <a:pt x="12288" y="10799"/>
                    <a:pt x="12145" y="9883"/>
                    <a:pt x="11133" y="9061"/>
                  </a:cubicBez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64" name="Google Shape;2464;p41"/>
            <p:cNvSpPr/>
            <p:nvPr/>
          </p:nvSpPr>
          <p:spPr>
            <a:xfrm>
              <a:off x="831675" y="516175"/>
              <a:ext cx="148550" cy="320025"/>
            </a:xfrm>
            <a:custGeom>
              <a:avLst/>
              <a:gdLst/>
              <a:ahLst/>
              <a:cxnLst/>
              <a:rect l="l" t="t" r="r" b="b"/>
              <a:pathLst>
                <a:path w="5942" h="12801" extrusionOk="0">
                  <a:moveTo>
                    <a:pt x="4313" y="0"/>
                  </a:moveTo>
                  <a:cubicBezTo>
                    <a:pt x="4044" y="0"/>
                    <a:pt x="3348" y="184"/>
                    <a:pt x="2168" y="1698"/>
                  </a:cubicBezTo>
                  <a:cubicBezTo>
                    <a:pt x="1251" y="2889"/>
                    <a:pt x="1" y="4198"/>
                    <a:pt x="489" y="5830"/>
                  </a:cubicBezTo>
                  <a:cubicBezTo>
                    <a:pt x="846" y="7080"/>
                    <a:pt x="1632" y="8092"/>
                    <a:pt x="2287" y="9187"/>
                  </a:cubicBezTo>
                  <a:cubicBezTo>
                    <a:pt x="2556" y="9640"/>
                    <a:pt x="3566" y="12800"/>
                    <a:pt x="4619" y="12800"/>
                  </a:cubicBezTo>
                  <a:cubicBezTo>
                    <a:pt x="4731" y="12800"/>
                    <a:pt x="4842" y="12765"/>
                    <a:pt x="4954" y="12688"/>
                  </a:cubicBezTo>
                  <a:cubicBezTo>
                    <a:pt x="4656" y="12378"/>
                    <a:pt x="4335" y="11545"/>
                    <a:pt x="4716" y="11199"/>
                  </a:cubicBezTo>
                  <a:lnTo>
                    <a:pt x="4716" y="11199"/>
                  </a:lnTo>
                  <a:cubicBezTo>
                    <a:pt x="4807" y="11321"/>
                    <a:pt x="4881" y="11795"/>
                    <a:pt x="5098" y="11795"/>
                  </a:cubicBezTo>
                  <a:cubicBezTo>
                    <a:pt x="5137" y="11795"/>
                    <a:pt x="5179" y="11781"/>
                    <a:pt x="5228" y="11747"/>
                  </a:cubicBezTo>
                  <a:cubicBezTo>
                    <a:pt x="5394" y="11628"/>
                    <a:pt x="5239" y="11533"/>
                    <a:pt x="5180" y="11426"/>
                  </a:cubicBezTo>
                  <a:cubicBezTo>
                    <a:pt x="5001" y="11128"/>
                    <a:pt x="5001" y="10771"/>
                    <a:pt x="4858" y="10461"/>
                  </a:cubicBezTo>
                  <a:cubicBezTo>
                    <a:pt x="4704" y="10128"/>
                    <a:pt x="4382" y="10009"/>
                    <a:pt x="4096" y="9806"/>
                  </a:cubicBezTo>
                  <a:cubicBezTo>
                    <a:pt x="3763" y="9568"/>
                    <a:pt x="3549" y="9259"/>
                    <a:pt x="3346" y="8890"/>
                  </a:cubicBezTo>
                  <a:cubicBezTo>
                    <a:pt x="2811" y="7901"/>
                    <a:pt x="2430" y="6699"/>
                    <a:pt x="2334" y="5580"/>
                  </a:cubicBezTo>
                  <a:cubicBezTo>
                    <a:pt x="2251" y="4675"/>
                    <a:pt x="3001" y="3996"/>
                    <a:pt x="3584" y="3413"/>
                  </a:cubicBezTo>
                  <a:cubicBezTo>
                    <a:pt x="4299" y="2698"/>
                    <a:pt x="5942" y="698"/>
                    <a:pt x="4442" y="19"/>
                  </a:cubicBezTo>
                  <a:cubicBezTo>
                    <a:pt x="4442" y="19"/>
                    <a:pt x="4399" y="0"/>
                    <a:pt x="4313" y="0"/>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465" name="Google Shape;2465;p41"/>
            <p:cNvSpPr/>
            <p:nvPr/>
          </p:nvSpPr>
          <p:spPr>
            <a:xfrm>
              <a:off x="1016225" y="514275"/>
              <a:ext cx="16400" cy="37525"/>
            </a:xfrm>
            <a:custGeom>
              <a:avLst/>
              <a:gdLst/>
              <a:ahLst/>
              <a:cxnLst/>
              <a:rect l="l" t="t" r="r" b="b"/>
              <a:pathLst>
                <a:path w="656" h="1501" extrusionOk="0">
                  <a:moveTo>
                    <a:pt x="48" y="0"/>
                  </a:moveTo>
                  <a:cubicBezTo>
                    <a:pt x="24" y="0"/>
                    <a:pt x="1" y="24"/>
                    <a:pt x="1" y="48"/>
                  </a:cubicBezTo>
                  <a:cubicBezTo>
                    <a:pt x="1" y="726"/>
                    <a:pt x="524" y="1453"/>
                    <a:pt x="548" y="1477"/>
                  </a:cubicBezTo>
                  <a:cubicBezTo>
                    <a:pt x="560" y="1488"/>
                    <a:pt x="572" y="1500"/>
                    <a:pt x="596" y="1500"/>
                  </a:cubicBezTo>
                  <a:cubicBezTo>
                    <a:pt x="608" y="1500"/>
                    <a:pt x="620" y="1500"/>
                    <a:pt x="620" y="1488"/>
                  </a:cubicBezTo>
                  <a:cubicBezTo>
                    <a:pt x="643" y="1477"/>
                    <a:pt x="655" y="1441"/>
                    <a:pt x="632" y="1417"/>
                  </a:cubicBezTo>
                  <a:cubicBezTo>
                    <a:pt x="632" y="1405"/>
                    <a:pt x="108" y="691"/>
                    <a:pt x="108" y="48"/>
                  </a:cubicBezTo>
                  <a:cubicBezTo>
                    <a:pt x="108" y="24"/>
                    <a:pt x="84" y="0"/>
                    <a:pt x="48"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66" name="Google Shape;2466;p41"/>
            <p:cNvSpPr/>
            <p:nvPr/>
          </p:nvSpPr>
          <p:spPr>
            <a:xfrm>
              <a:off x="1068625" y="510675"/>
              <a:ext cx="27400" cy="29800"/>
            </a:xfrm>
            <a:custGeom>
              <a:avLst/>
              <a:gdLst/>
              <a:ahLst/>
              <a:cxnLst/>
              <a:rect l="l" t="t" r="r" b="b"/>
              <a:pathLst>
                <a:path w="1096" h="1192" extrusionOk="0">
                  <a:moveTo>
                    <a:pt x="1031" y="0"/>
                  </a:moveTo>
                  <a:cubicBezTo>
                    <a:pt x="1020" y="0"/>
                    <a:pt x="1009" y="4"/>
                    <a:pt x="1000" y="13"/>
                  </a:cubicBezTo>
                  <a:cubicBezTo>
                    <a:pt x="786" y="156"/>
                    <a:pt x="655" y="358"/>
                    <a:pt x="560" y="680"/>
                  </a:cubicBezTo>
                  <a:cubicBezTo>
                    <a:pt x="500" y="870"/>
                    <a:pt x="381" y="1073"/>
                    <a:pt x="274" y="1085"/>
                  </a:cubicBezTo>
                  <a:cubicBezTo>
                    <a:pt x="214" y="1085"/>
                    <a:pt x="155" y="1013"/>
                    <a:pt x="107" y="942"/>
                  </a:cubicBezTo>
                  <a:cubicBezTo>
                    <a:pt x="98" y="924"/>
                    <a:pt x="77" y="913"/>
                    <a:pt x="57" y="913"/>
                  </a:cubicBezTo>
                  <a:cubicBezTo>
                    <a:pt x="49" y="913"/>
                    <a:pt x="42" y="915"/>
                    <a:pt x="36" y="918"/>
                  </a:cubicBezTo>
                  <a:cubicBezTo>
                    <a:pt x="12" y="930"/>
                    <a:pt x="0" y="966"/>
                    <a:pt x="24" y="989"/>
                  </a:cubicBezTo>
                  <a:cubicBezTo>
                    <a:pt x="95" y="1120"/>
                    <a:pt x="179" y="1192"/>
                    <a:pt x="274" y="1192"/>
                  </a:cubicBezTo>
                  <a:lnTo>
                    <a:pt x="286" y="1192"/>
                  </a:lnTo>
                  <a:cubicBezTo>
                    <a:pt x="500" y="1168"/>
                    <a:pt x="619" y="823"/>
                    <a:pt x="655" y="716"/>
                  </a:cubicBezTo>
                  <a:cubicBezTo>
                    <a:pt x="750" y="418"/>
                    <a:pt x="869" y="227"/>
                    <a:pt x="1060" y="97"/>
                  </a:cubicBezTo>
                  <a:cubicBezTo>
                    <a:pt x="1084" y="73"/>
                    <a:pt x="1095" y="49"/>
                    <a:pt x="1072" y="25"/>
                  </a:cubicBezTo>
                  <a:cubicBezTo>
                    <a:pt x="1064" y="10"/>
                    <a:pt x="1048" y="0"/>
                    <a:pt x="1031"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67" name="Google Shape;2467;p41"/>
            <p:cNvSpPr/>
            <p:nvPr/>
          </p:nvSpPr>
          <p:spPr>
            <a:xfrm>
              <a:off x="1050150" y="530350"/>
              <a:ext cx="18775" cy="18775"/>
            </a:xfrm>
            <a:custGeom>
              <a:avLst/>
              <a:gdLst/>
              <a:ahLst/>
              <a:cxnLst/>
              <a:rect l="l" t="t" r="r" b="b"/>
              <a:pathLst>
                <a:path w="751" h="751" extrusionOk="0">
                  <a:moveTo>
                    <a:pt x="48" y="0"/>
                  </a:moveTo>
                  <a:cubicBezTo>
                    <a:pt x="25" y="0"/>
                    <a:pt x="1" y="24"/>
                    <a:pt x="1" y="60"/>
                  </a:cubicBezTo>
                  <a:cubicBezTo>
                    <a:pt x="60" y="619"/>
                    <a:pt x="668" y="750"/>
                    <a:pt x="680" y="750"/>
                  </a:cubicBezTo>
                  <a:lnTo>
                    <a:pt x="691" y="750"/>
                  </a:lnTo>
                  <a:cubicBezTo>
                    <a:pt x="715" y="750"/>
                    <a:pt x="739" y="738"/>
                    <a:pt x="739" y="714"/>
                  </a:cubicBezTo>
                  <a:cubicBezTo>
                    <a:pt x="751" y="679"/>
                    <a:pt x="727" y="655"/>
                    <a:pt x="703" y="655"/>
                  </a:cubicBezTo>
                  <a:cubicBezTo>
                    <a:pt x="680" y="643"/>
                    <a:pt x="156" y="524"/>
                    <a:pt x="108" y="48"/>
                  </a:cubicBezTo>
                  <a:cubicBezTo>
                    <a:pt x="108" y="24"/>
                    <a:pt x="84" y="0"/>
                    <a:pt x="48"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68" name="Google Shape;2468;p41"/>
            <p:cNvSpPr/>
            <p:nvPr/>
          </p:nvSpPr>
          <p:spPr>
            <a:xfrm>
              <a:off x="1066225" y="485700"/>
              <a:ext cx="21750" cy="21450"/>
            </a:xfrm>
            <a:custGeom>
              <a:avLst/>
              <a:gdLst/>
              <a:ahLst/>
              <a:cxnLst/>
              <a:rect l="l" t="t" r="r" b="b"/>
              <a:pathLst>
                <a:path w="870" h="858" extrusionOk="0">
                  <a:moveTo>
                    <a:pt x="72" y="0"/>
                  </a:moveTo>
                  <a:cubicBezTo>
                    <a:pt x="48" y="0"/>
                    <a:pt x="25" y="12"/>
                    <a:pt x="13" y="36"/>
                  </a:cubicBezTo>
                  <a:cubicBezTo>
                    <a:pt x="1" y="72"/>
                    <a:pt x="25" y="95"/>
                    <a:pt x="48" y="107"/>
                  </a:cubicBezTo>
                  <a:cubicBezTo>
                    <a:pt x="620" y="250"/>
                    <a:pt x="763" y="798"/>
                    <a:pt x="763" y="822"/>
                  </a:cubicBezTo>
                  <a:cubicBezTo>
                    <a:pt x="775" y="845"/>
                    <a:pt x="787" y="857"/>
                    <a:pt x="810" y="857"/>
                  </a:cubicBezTo>
                  <a:lnTo>
                    <a:pt x="822" y="857"/>
                  </a:lnTo>
                  <a:cubicBezTo>
                    <a:pt x="858" y="845"/>
                    <a:pt x="870" y="822"/>
                    <a:pt x="870" y="798"/>
                  </a:cubicBezTo>
                  <a:cubicBezTo>
                    <a:pt x="858" y="774"/>
                    <a:pt x="715" y="167"/>
                    <a:pt x="72"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69" name="Google Shape;2469;p41"/>
            <p:cNvSpPr/>
            <p:nvPr/>
          </p:nvSpPr>
          <p:spPr>
            <a:xfrm>
              <a:off x="1096600" y="511675"/>
              <a:ext cx="14300" cy="6475"/>
            </a:xfrm>
            <a:custGeom>
              <a:avLst/>
              <a:gdLst/>
              <a:ahLst/>
              <a:cxnLst/>
              <a:rect l="l" t="t" r="r" b="b"/>
              <a:pathLst>
                <a:path w="572" h="259" extrusionOk="0">
                  <a:moveTo>
                    <a:pt x="231" y="1"/>
                  </a:moveTo>
                  <a:cubicBezTo>
                    <a:pt x="130" y="1"/>
                    <a:pt x="47" y="27"/>
                    <a:pt x="36" y="33"/>
                  </a:cubicBezTo>
                  <a:cubicBezTo>
                    <a:pt x="12" y="45"/>
                    <a:pt x="0" y="68"/>
                    <a:pt x="12" y="92"/>
                  </a:cubicBezTo>
                  <a:cubicBezTo>
                    <a:pt x="12" y="119"/>
                    <a:pt x="32" y="132"/>
                    <a:pt x="52" y="132"/>
                  </a:cubicBezTo>
                  <a:cubicBezTo>
                    <a:pt x="59" y="132"/>
                    <a:pt x="66" y="131"/>
                    <a:pt x="72" y="128"/>
                  </a:cubicBezTo>
                  <a:cubicBezTo>
                    <a:pt x="72" y="128"/>
                    <a:pt x="141" y="109"/>
                    <a:pt x="224" y="109"/>
                  </a:cubicBezTo>
                  <a:cubicBezTo>
                    <a:pt x="312" y="109"/>
                    <a:pt x="415" y="131"/>
                    <a:pt x="465" y="223"/>
                  </a:cubicBezTo>
                  <a:cubicBezTo>
                    <a:pt x="476" y="247"/>
                    <a:pt x="488" y="259"/>
                    <a:pt x="512" y="259"/>
                  </a:cubicBezTo>
                  <a:cubicBezTo>
                    <a:pt x="524" y="259"/>
                    <a:pt x="524" y="259"/>
                    <a:pt x="536" y="247"/>
                  </a:cubicBezTo>
                  <a:cubicBezTo>
                    <a:pt x="560" y="235"/>
                    <a:pt x="572" y="199"/>
                    <a:pt x="560" y="176"/>
                  </a:cubicBezTo>
                  <a:cubicBezTo>
                    <a:pt x="483" y="36"/>
                    <a:pt x="346" y="1"/>
                    <a:pt x="231"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70" name="Google Shape;2470;p41"/>
            <p:cNvSpPr/>
            <p:nvPr/>
          </p:nvSpPr>
          <p:spPr>
            <a:xfrm>
              <a:off x="1062075" y="502550"/>
              <a:ext cx="8950" cy="8475"/>
            </a:xfrm>
            <a:custGeom>
              <a:avLst/>
              <a:gdLst/>
              <a:ahLst/>
              <a:cxnLst/>
              <a:rect l="l" t="t" r="r" b="b"/>
              <a:pathLst>
                <a:path w="358" h="339" extrusionOk="0">
                  <a:moveTo>
                    <a:pt x="211" y="0"/>
                  </a:moveTo>
                  <a:cubicBezTo>
                    <a:pt x="137" y="0"/>
                    <a:pt x="55" y="57"/>
                    <a:pt x="0" y="148"/>
                  </a:cubicBezTo>
                  <a:lnTo>
                    <a:pt x="0" y="171"/>
                  </a:lnTo>
                  <a:cubicBezTo>
                    <a:pt x="83" y="207"/>
                    <a:pt x="191" y="255"/>
                    <a:pt x="274" y="338"/>
                  </a:cubicBezTo>
                  <a:cubicBezTo>
                    <a:pt x="286" y="338"/>
                    <a:pt x="286" y="326"/>
                    <a:pt x="298" y="314"/>
                  </a:cubicBezTo>
                  <a:cubicBezTo>
                    <a:pt x="357" y="195"/>
                    <a:pt x="357" y="64"/>
                    <a:pt x="274" y="17"/>
                  </a:cubicBezTo>
                  <a:cubicBezTo>
                    <a:pt x="254" y="6"/>
                    <a:pt x="233" y="0"/>
                    <a:pt x="211"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71" name="Google Shape;2471;p41"/>
            <p:cNvSpPr/>
            <p:nvPr/>
          </p:nvSpPr>
          <p:spPr>
            <a:xfrm>
              <a:off x="1091225" y="521300"/>
              <a:ext cx="9250" cy="8775"/>
            </a:xfrm>
            <a:custGeom>
              <a:avLst/>
              <a:gdLst/>
              <a:ahLst/>
              <a:cxnLst/>
              <a:rect l="l" t="t" r="r" b="b"/>
              <a:pathLst>
                <a:path w="370" h="351" extrusionOk="0">
                  <a:moveTo>
                    <a:pt x="224" y="1"/>
                  </a:moveTo>
                  <a:cubicBezTo>
                    <a:pt x="151" y="1"/>
                    <a:pt x="68" y="59"/>
                    <a:pt x="13" y="160"/>
                  </a:cubicBezTo>
                  <a:lnTo>
                    <a:pt x="1" y="172"/>
                  </a:lnTo>
                  <a:cubicBezTo>
                    <a:pt x="96" y="207"/>
                    <a:pt x="203" y="267"/>
                    <a:pt x="275" y="350"/>
                  </a:cubicBezTo>
                  <a:cubicBezTo>
                    <a:pt x="287" y="338"/>
                    <a:pt x="299" y="326"/>
                    <a:pt x="299" y="314"/>
                  </a:cubicBezTo>
                  <a:cubicBezTo>
                    <a:pt x="370" y="195"/>
                    <a:pt x="358" y="64"/>
                    <a:pt x="287" y="17"/>
                  </a:cubicBezTo>
                  <a:cubicBezTo>
                    <a:pt x="267" y="6"/>
                    <a:pt x="246" y="1"/>
                    <a:pt x="224"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72" name="Google Shape;2472;p41"/>
            <p:cNvSpPr/>
            <p:nvPr/>
          </p:nvSpPr>
          <p:spPr>
            <a:xfrm>
              <a:off x="997475" y="420200"/>
              <a:ext cx="4775" cy="1225"/>
            </a:xfrm>
            <a:custGeom>
              <a:avLst/>
              <a:gdLst/>
              <a:ahLst/>
              <a:cxnLst/>
              <a:rect l="l" t="t" r="r" b="b"/>
              <a:pathLst>
                <a:path w="191" h="49" extrusionOk="0">
                  <a:moveTo>
                    <a:pt x="191" y="1"/>
                  </a:moveTo>
                  <a:cubicBezTo>
                    <a:pt x="131" y="13"/>
                    <a:pt x="60" y="36"/>
                    <a:pt x="0" y="48"/>
                  </a:cubicBezTo>
                  <a:cubicBezTo>
                    <a:pt x="60" y="36"/>
                    <a:pt x="131" y="13"/>
                    <a:pt x="191" y="1"/>
                  </a:cubicBezTo>
                  <a:close/>
                </a:path>
              </a:pathLst>
            </a:custGeom>
            <a:solidFill>
              <a:srgbClr val="BF7783"/>
            </a:solidFill>
            <a:ln>
              <a:noFill/>
            </a:ln>
          </p:spPr>
          <p:txBody>
            <a:bodyPr spcFirstLastPara="1" wrap="square" lIns="121900" tIns="121900" rIns="121900" bIns="121900" anchor="ctr" anchorCtr="0">
              <a:noAutofit/>
            </a:bodyPr>
            <a:lstStyle/>
            <a:p>
              <a:endParaRPr sz="2489"/>
            </a:p>
          </p:txBody>
        </p:sp>
        <p:sp>
          <p:nvSpPr>
            <p:cNvPr id="2473" name="Google Shape;2473;p41"/>
            <p:cNvSpPr/>
            <p:nvPr/>
          </p:nvSpPr>
          <p:spPr>
            <a:xfrm>
              <a:off x="889725" y="395850"/>
              <a:ext cx="263150" cy="214575"/>
            </a:xfrm>
            <a:custGeom>
              <a:avLst/>
              <a:gdLst/>
              <a:ahLst/>
              <a:cxnLst/>
              <a:rect l="l" t="t" r="r" b="b"/>
              <a:pathLst>
                <a:path w="10526" h="8583" extrusionOk="0">
                  <a:moveTo>
                    <a:pt x="421" y="3935"/>
                  </a:moveTo>
                  <a:cubicBezTo>
                    <a:pt x="411" y="3940"/>
                    <a:pt x="402" y="3946"/>
                    <a:pt x="393" y="3951"/>
                  </a:cubicBezTo>
                  <a:cubicBezTo>
                    <a:pt x="402" y="3946"/>
                    <a:pt x="411" y="3940"/>
                    <a:pt x="421" y="3935"/>
                  </a:cubicBezTo>
                  <a:close/>
                  <a:moveTo>
                    <a:pt x="7078" y="1"/>
                  </a:moveTo>
                  <a:cubicBezTo>
                    <a:pt x="6714" y="1"/>
                    <a:pt x="6351" y="60"/>
                    <a:pt x="6013" y="165"/>
                  </a:cubicBezTo>
                  <a:cubicBezTo>
                    <a:pt x="6192" y="165"/>
                    <a:pt x="6370" y="201"/>
                    <a:pt x="6537" y="272"/>
                  </a:cubicBezTo>
                  <a:cubicBezTo>
                    <a:pt x="6465" y="284"/>
                    <a:pt x="6394" y="296"/>
                    <a:pt x="6335" y="308"/>
                  </a:cubicBezTo>
                  <a:cubicBezTo>
                    <a:pt x="6120" y="368"/>
                    <a:pt x="5930" y="439"/>
                    <a:pt x="5739" y="522"/>
                  </a:cubicBezTo>
                  <a:cubicBezTo>
                    <a:pt x="5680" y="534"/>
                    <a:pt x="5620" y="534"/>
                    <a:pt x="5549" y="558"/>
                  </a:cubicBezTo>
                  <a:cubicBezTo>
                    <a:pt x="5215" y="653"/>
                    <a:pt x="4846" y="868"/>
                    <a:pt x="4501" y="975"/>
                  </a:cubicBezTo>
                  <a:cubicBezTo>
                    <a:pt x="4551" y="966"/>
                    <a:pt x="4602" y="958"/>
                    <a:pt x="4648" y="958"/>
                  </a:cubicBezTo>
                  <a:cubicBezTo>
                    <a:pt x="4667" y="958"/>
                    <a:pt x="4686" y="959"/>
                    <a:pt x="4703" y="963"/>
                  </a:cubicBezTo>
                  <a:cubicBezTo>
                    <a:pt x="4370" y="1141"/>
                    <a:pt x="4001" y="1439"/>
                    <a:pt x="3596" y="1439"/>
                  </a:cubicBezTo>
                  <a:cubicBezTo>
                    <a:pt x="3798" y="1475"/>
                    <a:pt x="4025" y="1487"/>
                    <a:pt x="4227" y="1546"/>
                  </a:cubicBezTo>
                  <a:cubicBezTo>
                    <a:pt x="3941" y="1880"/>
                    <a:pt x="3453" y="1868"/>
                    <a:pt x="3036" y="1903"/>
                  </a:cubicBezTo>
                  <a:cubicBezTo>
                    <a:pt x="3135" y="1939"/>
                    <a:pt x="3398" y="1975"/>
                    <a:pt x="3664" y="1975"/>
                  </a:cubicBezTo>
                  <a:cubicBezTo>
                    <a:pt x="3750" y="1975"/>
                    <a:pt x="3836" y="1972"/>
                    <a:pt x="3918" y="1963"/>
                  </a:cubicBezTo>
                  <a:lnTo>
                    <a:pt x="3918" y="1963"/>
                  </a:lnTo>
                  <a:cubicBezTo>
                    <a:pt x="3846" y="2034"/>
                    <a:pt x="3787" y="2106"/>
                    <a:pt x="3703" y="2153"/>
                  </a:cubicBezTo>
                  <a:cubicBezTo>
                    <a:pt x="3545" y="2255"/>
                    <a:pt x="3346" y="2279"/>
                    <a:pt x="3137" y="2279"/>
                  </a:cubicBezTo>
                  <a:cubicBezTo>
                    <a:pt x="2959" y="2279"/>
                    <a:pt x="2773" y="2262"/>
                    <a:pt x="2601" y="2262"/>
                  </a:cubicBezTo>
                  <a:cubicBezTo>
                    <a:pt x="2503" y="2262"/>
                    <a:pt x="2408" y="2267"/>
                    <a:pt x="2322" y="2284"/>
                  </a:cubicBezTo>
                  <a:cubicBezTo>
                    <a:pt x="1774" y="2404"/>
                    <a:pt x="536" y="2987"/>
                    <a:pt x="524" y="3642"/>
                  </a:cubicBezTo>
                  <a:cubicBezTo>
                    <a:pt x="691" y="3594"/>
                    <a:pt x="870" y="3523"/>
                    <a:pt x="1048" y="3475"/>
                  </a:cubicBezTo>
                  <a:lnTo>
                    <a:pt x="1048" y="3475"/>
                  </a:lnTo>
                  <a:cubicBezTo>
                    <a:pt x="877" y="3635"/>
                    <a:pt x="629" y="3805"/>
                    <a:pt x="421" y="3935"/>
                  </a:cubicBezTo>
                  <a:lnTo>
                    <a:pt x="421" y="3935"/>
                  </a:lnTo>
                  <a:cubicBezTo>
                    <a:pt x="642" y="3802"/>
                    <a:pt x="916" y="3725"/>
                    <a:pt x="1179" y="3713"/>
                  </a:cubicBezTo>
                  <a:lnTo>
                    <a:pt x="1179" y="3713"/>
                  </a:lnTo>
                  <a:cubicBezTo>
                    <a:pt x="810" y="3892"/>
                    <a:pt x="36" y="4249"/>
                    <a:pt x="0" y="4725"/>
                  </a:cubicBezTo>
                  <a:cubicBezTo>
                    <a:pt x="434" y="4444"/>
                    <a:pt x="862" y="4331"/>
                    <a:pt x="1337" y="4331"/>
                  </a:cubicBezTo>
                  <a:cubicBezTo>
                    <a:pt x="1565" y="4331"/>
                    <a:pt x="1804" y="4357"/>
                    <a:pt x="2060" y="4404"/>
                  </a:cubicBezTo>
                  <a:cubicBezTo>
                    <a:pt x="2167" y="4428"/>
                    <a:pt x="2274" y="4463"/>
                    <a:pt x="2382" y="4499"/>
                  </a:cubicBezTo>
                  <a:cubicBezTo>
                    <a:pt x="2274" y="4570"/>
                    <a:pt x="2179" y="4666"/>
                    <a:pt x="2096" y="4820"/>
                  </a:cubicBezTo>
                  <a:cubicBezTo>
                    <a:pt x="2227" y="4797"/>
                    <a:pt x="2370" y="4788"/>
                    <a:pt x="2513" y="4788"/>
                  </a:cubicBezTo>
                  <a:cubicBezTo>
                    <a:pt x="2655" y="4788"/>
                    <a:pt x="2798" y="4797"/>
                    <a:pt x="2929" y="4809"/>
                  </a:cubicBezTo>
                  <a:cubicBezTo>
                    <a:pt x="2667" y="5011"/>
                    <a:pt x="2810" y="5678"/>
                    <a:pt x="2929" y="5904"/>
                  </a:cubicBezTo>
                  <a:cubicBezTo>
                    <a:pt x="2929" y="5523"/>
                    <a:pt x="3048" y="5166"/>
                    <a:pt x="3322" y="4904"/>
                  </a:cubicBezTo>
                  <a:cubicBezTo>
                    <a:pt x="3382" y="5094"/>
                    <a:pt x="3334" y="5332"/>
                    <a:pt x="3382" y="5535"/>
                  </a:cubicBezTo>
                  <a:cubicBezTo>
                    <a:pt x="3489" y="5368"/>
                    <a:pt x="3608" y="5178"/>
                    <a:pt x="3739" y="5059"/>
                  </a:cubicBezTo>
                  <a:cubicBezTo>
                    <a:pt x="3739" y="5190"/>
                    <a:pt x="3751" y="5309"/>
                    <a:pt x="3810" y="5416"/>
                  </a:cubicBezTo>
                  <a:cubicBezTo>
                    <a:pt x="3870" y="5344"/>
                    <a:pt x="3941" y="5261"/>
                    <a:pt x="3965" y="5166"/>
                  </a:cubicBezTo>
                  <a:cubicBezTo>
                    <a:pt x="3977" y="5368"/>
                    <a:pt x="3977" y="5571"/>
                    <a:pt x="3977" y="5761"/>
                  </a:cubicBezTo>
                  <a:cubicBezTo>
                    <a:pt x="4203" y="5273"/>
                    <a:pt x="4525" y="4928"/>
                    <a:pt x="4787" y="4475"/>
                  </a:cubicBezTo>
                  <a:cubicBezTo>
                    <a:pt x="4930" y="4261"/>
                    <a:pt x="4953" y="3963"/>
                    <a:pt x="5049" y="3713"/>
                  </a:cubicBezTo>
                  <a:cubicBezTo>
                    <a:pt x="5108" y="3630"/>
                    <a:pt x="5168" y="3547"/>
                    <a:pt x="5251" y="3475"/>
                  </a:cubicBezTo>
                  <a:cubicBezTo>
                    <a:pt x="5389" y="3337"/>
                    <a:pt x="5475" y="3282"/>
                    <a:pt x="5527" y="3282"/>
                  </a:cubicBezTo>
                  <a:cubicBezTo>
                    <a:pt x="5681" y="3282"/>
                    <a:pt x="5528" y="3767"/>
                    <a:pt x="5501" y="3999"/>
                  </a:cubicBezTo>
                  <a:cubicBezTo>
                    <a:pt x="5703" y="3928"/>
                    <a:pt x="5894" y="3773"/>
                    <a:pt x="6061" y="3618"/>
                  </a:cubicBezTo>
                  <a:lnTo>
                    <a:pt x="6061" y="3618"/>
                  </a:lnTo>
                  <a:cubicBezTo>
                    <a:pt x="6025" y="3820"/>
                    <a:pt x="6013" y="4023"/>
                    <a:pt x="6013" y="4166"/>
                  </a:cubicBezTo>
                  <a:cubicBezTo>
                    <a:pt x="6149" y="4030"/>
                    <a:pt x="6366" y="3538"/>
                    <a:pt x="6570" y="3538"/>
                  </a:cubicBezTo>
                  <a:cubicBezTo>
                    <a:pt x="6599" y="3538"/>
                    <a:pt x="6628" y="3548"/>
                    <a:pt x="6656" y="3570"/>
                  </a:cubicBezTo>
                  <a:cubicBezTo>
                    <a:pt x="6763" y="3517"/>
                    <a:pt x="7075" y="3152"/>
                    <a:pt x="7240" y="3152"/>
                  </a:cubicBezTo>
                  <a:cubicBezTo>
                    <a:pt x="7257" y="3152"/>
                    <a:pt x="7273" y="3156"/>
                    <a:pt x="7287" y="3166"/>
                  </a:cubicBezTo>
                  <a:cubicBezTo>
                    <a:pt x="7370" y="3225"/>
                    <a:pt x="7263" y="3689"/>
                    <a:pt x="7311" y="3820"/>
                  </a:cubicBezTo>
                  <a:cubicBezTo>
                    <a:pt x="7585" y="3773"/>
                    <a:pt x="7823" y="3511"/>
                    <a:pt x="7954" y="3261"/>
                  </a:cubicBezTo>
                  <a:cubicBezTo>
                    <a:pt x="8216" y="3511"/>
                    <a:pt x="8085" y="3928"/>
                    <a:pt x="8085" y="4237"/>
                  </a:cubicBezTo>
                  <a:cubicBezTo>
                    <a:pt x="8490" y="4178"/>
                    <a:pt x="8740" y="3677"/>
                    <a:pt x="8728" y="3296"/>
                  </a:cubicBezTo>
                  <a:lnTo>
                    <a:pt x="8728" y="3296"/>
                  </a:lnTo>
                  <a:cubicBezTo>
                    <a:pt x="8847" y="3558"/>
                    <a:pt x="8751" y="4047"/>
                    <a:pt x="8930" y="4273"/>
                  </a:cubicBezTo>
                  <a:cubicBezTo>
                    <a:pt x="9037" y="4201"/>
                    <a:pt x="9121" y="4094"/>
                    <a:pt x="9204" y="3999"/>
                  </a:cubicBezTo>
                  <a:cubicBezTo>
                    <a:pt x="9371" y="3808"/>
                    <a:pt x="9513" y="3606"/>
                    <a:pt x="9609" y="3380"/>
                  </a:cubicBezTo>
                  <a:cubicBezTo>
                    <a:pt x="9704" y="3904"/>
                    <a:pt x="9740" y="4475"/>
                    <a:pt x="9633" y="4975"/>
                  </a:cubicBezTo>
                  <a:cubicBezTo>
                    <a:pt x="9513" y="5559"/>
                    <a:pt x="9240" y="6118"/>
                    <a:pt x="9085" y="6702"/>
                  </a:cubicBezTo>
                  <a:cubicBezTo>
                    <a:pt x="8966" y="7166"/>
                    <a:pt x="8632" y="8119"/>
                    <a:pt x="9073" y="8488"/>
                  </a:cubicBezTo>
                  <a:cubicBezTo>
                    <a:pt x="9121" y="8285"/>
                    <a:pt x="9180" y="8047"/>
                    <a:pt x="9240" y="7880"/>
                  </a:cubicBezTo>
                  <a:cubicBezTo>
                    <a:pt x="9252" y="8119"/>
                    <a:pt x="9263" y="8345"/>
                    <a:pt x="9347" y="8583"/>
                  </a:cubicBezTo>
                  <a:cubicBezTo>
                    <a:pt x="9359" y="8214"/>
                    <a:pt x="9406" y="7773"/>
                    <a:pt x="9502" y="7428"/>
                  </a:cubicBezTo>
                  <a:cubicBezTo>
                    <a:pt x="9502" y="7607"/>
                    <a:pt x="9537" y="7785"/>
                    <a:pt x="9537" y="7964"/>
                  </a:cubicBezTo>
                  <a:cubicBezTo>
                    <a:pt x="9692" y="7571"/>
                    <a:pt x="9835" y="7106"/>
                    <a:pt x="9930" y="6690"/>
                  </a:cubicBezTo>
                  <a:lnTo>
                    <a:pt x="9930" y="6690"/>
                  </a:lnTo>
                  <a:cubicBezTo>
                    <a:pt x="9906" y="6797"/>
                    <a:pt x="9930" y="6916"/>
                    <a:pt x="9978" y="6999"/>
                  </a:cubicBezTo>
                  <a:cubicBezTo>
                    <a:pt x="10097" y="6714"/>
                    <a:pt x="10073" y="6321"/>
                    <a:pt x="10204" y="6071"/>
                  </a:cubicBezTo>
                  <a:lnTo>
                    <a:pt x="10204" y="6071"/>
                  </a:lnTo>
                  <a:cubicBezTo>
                    <a:pt x="10228" y="6225"/>
                    <a:pt x="10192" y="6392"/>
                    <a:pt x="10252" y="6535"/>
                  </a:cubicBezTo>
                  <a:cubicBezTo>
                    <a:pt x="10228" y="5856"/>
                    <a:pt x="10383" y="5190"/>
                    <a:pt x="10359" y="4499"/>
                  </a:cubicBezTo>
                  <a:cubicBezTo>
                    <a:pt x="10335" y="4166"/>
                    <a:pt x="10323" y="3689"/>
                    <a:pt x="10204" y="3273"/>
                  </a:cubicBezTo>
                  <a:cubicBezTo>
                    <a:pt x="10220" y="3273"/>
                    <a:pt x="10236" y="3278"/>
                    <a:pt x="10252" y="3278"/>
                  </a:cubicBezTo>
                  <a:cubicBezTo>
                    <a:pt x="10260" y="3278"/>
                    <a:pt x="10268" y="3277"/>
                    <a:pt x="10275" y="3273"/>
                  </a:cubicBezTo>
                  <a:cubicBezTo>
                    <a:pt x="10252" y="3035"/>
                    <a:pt x="10049" y="2796"/>
                    <a:pt x="10025" y="2570"/>
                  </a:cubicBezTo>
                  <a:lnTo>
                    <a:pt x="10025" y="2570"/>
                  </a:lnTo>
                  <a:cubicBezTo>
                    <a:pt x="10168" y="2665"/>
                    <a:pt x="10275" y="2844"/>
                    <a:pt x="10442" y="2892"/>
                  </a:cubicBezTo>
                  <a:cubicBezTo>
                    <a:pt x="10359" y="2606"/>
                    <a:pt x="10192" y="2356"/>
                    <a:pt x="9883" y="2308"/>
                  </a:cubicBezTo>
                  <a:cubicBezTo>
                    <a:pt x="10097" y="2308"/>
                    <a:pt x="10311" y="2225"/>
                    <a:pt x="10526" y="2213"/>
                  </a:cubicBezTo>
                  <a:cubicBezTo>
                    <a:pt x="10401" y="2097"/>
                    <a:pt x="10179" y="1987"/>
                    <a:pt x="9987" y="1987"/>
                  </a:cubicBezTo>
                  <a:cubicBezTo>
                    <a:pt x="9903" y="1987"/>
                    <a:pt x="9825" y="2008"/>
                    <a:pt x="9764" y="2058"/>
                  </a:cubicBezTo>
                  <a:cubicBezTo>
                    <a:pt x="9740" y="1951"/>
                    <a:pt x="9704" y="1844"/>
                    <a:pt x="9668" y="1749"/>
                  </a:cubicBezTo>
                  <a:cubicBezTo>
                    <a:pt x="9668" y="1665"/>
                    <a:pt x="9668" y="1594"/>
                    <a:pt x="9668" y="1511"/>
                  </a:cubicBezTo>
                  <a:cubicBezTo>
                    <a:pt x="9680" y="1546"/>
                    <a:pt x="9692" y="1582"/>
                    <a:pt x="9704" y="1618"/>
                  </a:cubicBezTo>
                  <a:cubicBezTo>
                    <a:pt x="9549" y="1034"/>
                    <a:pt x="9287" y="487"/>
                    <a:pt x="8597" y="403"/>
                  </a:cubicBezTo>
                  <a:lnTo>
                    <a:pt x="8597" y="403"/>
                  </a:lnTo>
                  <a:cubicBezTo>
                    <a:pt x="8630" y="437"/>
                    <a:pt x="8674" y="481"/>
                    <a:pt x="8719" y="515"/>
                  </a:cubicBezTo>
                  <a:lnTo>
                    <a:pt x="8719" y="515"/>
                  </a:lnTo>
                  <a:cubicBezTo>
                    <a:pt x="8243" y="153"/>
                    <a:pt x="7660" y="1"/>
                    <a:pt x="7078"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grpSp>
        <p:nvGrpSpPr>
          <p:cNvPr id="2474" name="Google Shape;2474;p41"/>
          <p:cNvGrpSpPr/>
          <p:nvPr/>
        </p:nvGrpSpPr>
        <p:grpSpPr>
          <a:xfrm>
            <a:off x="5168053" y="5391092"/>
            <a:ext cx="1704403" cy="1074925"/>
            <a:chOff x="3876040" y="4043319"/>
            <a:chExt cx="1278302" cy="806194"/>
          </a:xfrm>
        </p:grpSpPr>
        <p:sp>
          <p:nvSpPr>
            <p:cNvPr id="2475" name="Google Shape;2475;p41"/>
            <p:cNvSpPr/>
            <p:nvPr/>
          </p:nvSpPr>
          <p:spPr>
            <a:xfrm>
              <a:off x="4297277" y="4043835"/>
              <a:ext cx="857065" cy="805678"/>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476" name="Google Shape;2476;p41"/>
            <p:cNvSpPr/>
            <p:nvPr/>
          </p:nvSpPr>
          <p:spPr>
            <a:xfrm>
              <a:off x="3876040" y="4043319"/>
              <a:ext cx="1022333" cy="801481"/>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sp>
        <p:nvSpPr>
          <p:cNvPr id="2477" name="Google Shape;2477;p41"/>
          <p:cNvSpPr/>
          <p:nvPr/>
        </p:nvSpPr>
        <p:spPr>
          <a:xfrm>
            <a:off x="10275138" y="949121"/>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33">
                                            <p:bg/>
                                          </p:spTgt>
                                        </p:tgtEl>
                                        <p:attrNameLst>
                                          <p:attrName>style.visibility</p:attrName>
                                        </p:attrNameLst>
                                      </p:cBhvr>
                                      <p:to>
                                        <p:strVal val="visible"/>
                                      </p:to>
                                    </p:set>
                                    <p:animEffect transition="in" filter="barn(inVertical)">
                                      <p:cBhvr>
                                        <p:cTn id="7" dur="1000"/>
                                        <p:tgtEl>
                                          <p:spTgt spid="243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33">
                                            <p:txEl>
                                              <p:pRg st="0" end="0"/>
                                            </p:txEl>
                                          </p:spTgt>
                                        </p:tgtEl>
                                        <p:attrNameLst>
                                          <p:attrName>style.visibility</p:attrName>
                                        </p:attrNameLst>
                                      </p:cBhvr>
                                      <p:to>
                                        <p:strVal val="visible"/>
                                      </p:to>
                                    </p:set>
                                    <p:animEffect transition="in" filter="barn(inVertical)">
                                      <p:cBhvr>
                                        <p:cTn id="10" dur="1000"/>
                                        <p:tgtEl>
                                          <p:spTgt spid="243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32"/>
                                        </p:tgtEl>
                                        <p:attrNameLst>
                                          <p:attrName>style.visibility</p:attrName>
                                        </p:attrNameLst>
                                      </p:cBhvr>
                                      <p:to>
                                        <p:strVal val="visible"/>
                                      </p:to>
                                    </p:set>
                                    <p:animEffect transition="in" filter="barn(inVertical)">
                                      <p:cBhvr>
                                        <p:cTn id="13" dur="1000"/>
                                        <p:tgtEl>
                                          <p:spTgt spid="2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2" grpId="0"/>
      <p:bldP spid="2433"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2"/>
        <p:cNvGrpSpPr/>
        <p:nvPr/>
      </p:nvGrpSpPr>
      <p:grpSpPr>
        <a:xfrm>
          <a:off x="0" y="0"/>
          <a:ext cx="0" cy="0"/>
          <a:chOff x="0" y="0"/>
          <a:chExt cx="0" cy="0"/>
        </a:xfrm>
      </p:grpSpPr>
      <p:sp>
        <p:nvSpPr>
          <p:cNvPr id="2583" name="Google Shape;2583;p45"/>
          <p:cNvSpPr txBox="1">
            <a:spLocks noGrp="1"/>
          </p:cNvSpPr>
          <p:nvPr>
            <p:ph type="title"/>
          </p:nvPr>
        </p:nvSpPr>
        <p:spPr>
          <a:xfrm>
            <a:off x="5830713" y="902153"/>
            <a:ext cx="5145200" cy="844995"/>
          </a:xfrm>
          <a:prstGeom prst="rect">
            <a:avLst/>
          </a:prstGeom>
        </p:spPr>
        <p:txBody>
          <a:bodyPr spcFirstLastPara="1" wrap="square" lIns="121900" tIns="121900" rIns="121900" bIns="121900" anchor="b" anchorCtr="0">
            <a:noAutofit/>
          </a:bodyPr>
          <a:lstStyle/>
          <a:p>
            <a:pPr algn="ctr"/>
            <a:r>
              <a:rPr lang="vi-VN" sz="5333" b="1" dirty="0">
                <a:latin typeface="Palatino Linotype" panose="02040502050505030304" pitchFamily="18" charset="0"/>
              </a:rPr>
              <a:t>Luyện tập</a:t>
            </a:r>
            <a:endParaRPr sz="5333" b="1" dirty="0">
              <a:latin typeface="Palatino Linotype" panose="02040502050505030304" pitchFamily="18" charset="0"/>
            </a:endParaRPr>
          </a:p>
        </p:txBody>
      </p:sp>
      <p:sp>
        <p:nvSpPr>
          <p:cNvPr id="2584" name="Google Shape;2584;p45"/>
          <p:cNvSpPr txBox="1">
            <a:spLocks noGrp="1"/>
          </p:cNvSpPr>
          <p:nvPr>
            <p:ph type="subTitle" idx="1"/>
          </p:nvPr>
        </p:nvSpPr>
        <p:spPr>
          <a:xfrm>
            <a:off x="5830713" y="2518071"/>
            <a:ext cx="5145200" cy="1836215"/>
          </a:xfrm>
          <a:prstGeom prst="rect">
            <a:avLst/>
          </a:prstGeom>
        </p:spPr>
        <p:txBody>
          <a:bodyPr spcFirstLastPara="1" wrap="square" lIns="121900" tIns="121900" rIns="121900" bIns="121900" anchor="t" anchorCtr="0">
            <a:noAutofit/>
          </a:bodyPr>
          <a:lstStyle/>
          <a:p>
            <a:pPr marL="0" indent="0" algn="ctr">
              <a:buNone/>
            </a:pPr>
            <a:r>
              <a:rPr lang="en-US" sz="3200" dirty="0">
                <a:latin typeface="Helvetica Neue" panose="02000403000000020004" pitchFamily="2" charset="0"/>
              </a:rPr>
              <a:t>Trong </a:t>
            </a:r>
            <a:r>
              <a:rPr lang="en-US" sz="3200" dirty="0" err="1">
                <a:latin typeface="Helvetica Neue" panose="02000403000000020004" pitchFamily="2" charset="0"/>
              </a:rPr>
              <a:t>vòng</a:t>
            </a:r>
            <a:r>
              <a:rPr lang="en-US" sz="3200" dirty="0">
                <a:latin typeface="Helvetica Neue" panose="02000403000000020004" pitchFamily="2" charset="0"/>
              </a:rPr>
              <a:t> 3 </a:t>
            </a:r>
            <a:r>
              <a:rPr lang="en-US" sz="3200" dirty="0" err="1">
                <a:latin typeface="Helvetica Neue" panose="02000403000000020004" pitchFamily="2" charset="0"/>
              </a:rPr>
              <a:t>phút</a:t>
            </a:r>
            <a:r>
              <a:rPr lang="en-US" sz="3200" dirty="0">
                <a:latin typeface="Helvetica Neue" panose="02000403000000020004" pitchFamily="2" charset="0"/>
              </a:rPr>
              <a:t>, </a:t>
            </a:r>
            <a:r>
              <a:rPr lang="en-US" sz="3200" dirty="0" err="1">
                <a:latin typeface="Helvetica Neue" panose="02000403000000020004" pitchFamily="2" charset="0"/>
              </a:rPr>
              <a:t>em</a:t>
            </a:r>
            <a:r>
              <a:rPr lang="en-US" sz="3200" dirty="0">
                <a:latin typeface="Helvetica Neue" panose="02000403000000020004" pitchFamily="2" charset="0"/>
              </a:rPr>
              <a:t> </a:t>
            </a:r>
            <a:r>
              <a:rPr lang="en-US" sz="3200" dirty="0" err="1">
                <a:latin typeface="Helvetica Neue" panose="02000403000000020004" pitchFamily="2" charset="0"/>
              </a:rPr>
              <a:t>hãy</a:t>
            </a:r>
            <a:r>
              <a:rPr lang="en-US" sz="3200" dirty="0">
                <a:latin typeface="Helvetica Neue" panose="02000403000000020004" pitchFamily="2" charset="0"/>
              </a:rPr>
              <a:t> </a:t>
            </a:r>
            <a:r>
              <a:rPr lang="en-US" sz="3200" dirty="0" err="1">
                <a:latin typeface="Helvetica Neue" panose="02000403000000020004" pitchFamily="2" charset="0"/>
              </a:rPr>
              <a:t>điền</a:t>
            </a:r>
            <a:r>
              <a:rPr lang="en-US" sz="3200" dirty="0">
                <a:latin typeface="Helvetica Neue" panose="02000403000000020004" pitchFamily="2" charset="0"/>
              </a:rPr>
              <a:t> </a:t>
            </a:r>
            <a:r>
              <a:rPr lang="en-US" sz="3200" dirty="0" err="1">
                <a:latin typeface="Helvetica Neue" panose="02000403000000020004" pitchFamily="2" charset="0"/>
              </a:rPr>
              <a:t>vào</a:t>
            </a:r>
            <a:r>
              <a:rPr lang="en-US" sz="3200" dirty="0">
                <a:latin typeface="Helvetica Neue" panose="02000403000000020004" pitchFamily="2" charset="0"/>
              </a:rPr>
              <a:t> </a:t>
            </a:r>
            <a:r>
              <a:rPr lang="en-US" sz="3200" dirty="0" err="1">
                <a:latin typeface="Helvetica Neue" panose="02000403000000020004" pitchFamily="2" charset="0"/>
              </a:rPr>
              <a:t>phần</a:t>
            </a:r>
            <a:r>
              <a:rPr lang="en-US" sz="3200" dirty="0">
                <a:latin typeface="Helvetica Neue" panose="02000403000000020004" pitchFamily="2" charset="0"/>
              </a:rPr>
              <a:t> L - H </a:t>
            </a:r>
            <a:r>
              <a:rPr lang="en-US" sz="3200" dirty="0" err="1">
                <a:latin typeface="Helvetica Neue" panose="02000403000000020004" pitchFamily="2" charset="0"/>
              </a:rPr>
              <a:t>trong</a:t>
            </a:r>
            <a:r>
              <a:rPr lang="en-US" sz="3200" dirty="0">
                <a:latin typeface="Helvetica Neue" panose="02000403000000020004" pitchFamily="2" charset="0"/>
              </a:rPr>
              <a:t> </a:t>
            </a:r>
            <a:r>
              <a:rPr lang="en-US" sz="3200" dirty="0" err="1">
                <a:latin typeface="Helvetica Neue" panose="02000403000000020004" pitchFamily="2" charset="0"/>
              </a:rPr>
              <a:t>phiếu</a:t>
            </a:r>
            <a:r>
              <a:rPr lang="en-US" sz="3200" dirty="0">
                <a:latin typeface="Helvetica Neue" panose="02000403000000020004" pitchFamily="2" charset="0"/>
              </a:rPr>
              <a:t> </a:t>
            </a:r>
            <a:r>
              <a:rPr lang="en-US" sz="3200" dirty="0" err="1">
                <a:latin typeface="Helvetica Neue" panose="02000403000000020004" pitchFamily="2" charset="0"/>
              </a:rPr>
              <a:t>học</a:t>
            </a:r>
            <a:r>
              <a:rPr lang="en-US" sz="3200" dirty="0">
                <a:latin typeface="Helvetica Neue" panose="02000403000000020004" pitchFamily="2" charset="0"/>
              </a:rPr>
              <a:t> </a:t>
            </a:r>
            <a:r>
              <a:rPr lang="en-US" sz="3200" dirty="0" err="1">
                <a:latin typeface="Helvetica Neue" panose="02000403000000020004" pitchFamily="2" charset="0"/>
              </a:rPr>
              <a:t>tập</a:t>
            </a:r>
            <a:endParaRPr lang="en-US" sz="3200" dirty="0">
              <a:latin typeface="Helvetica Neue" panose="02000403000000020004" pitchFamily="2" charset="0"/>
            </a:endParaRPr>
          </a:p>
        </p:txBody>
      </p:sp>
      <p:sp>
        <p:nvSpPr>
          <p:cNvPr id="2586" name="Google Shape;2586;p45"/>
          <p:cNvSpPr/>
          <p:nvPr/>
        </p:nvSpPr>
        <p:spPr>
          <a:xfrm flipH="1">
            <a:off x="950793" y="1013917"/>
            <a:ext cx="1127849"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nvGrpSpPr>
          <p:cNvPr id="2587" name="Google Shape;2587;p45"/>
          <p:cNvGrpSpPr/>
          <p:nvPr/>
        </p:nvGrpSpPr>
        <p:grpSpPr>
          <a:xfrm>
            <a:off x="9383762" y="4911096"/>
            <a:ext cx="2646647" cy="1580153"/>
            <a:chOff x="720084" y="3676237"/>
            <a:chExt cx="1984985" cy="1185115"/>
          </a:xfrm>
        </p:grpSpPr>
        <p:sp>
          <p:nvSpPr>
            <p:cNvPr id="2588" name="Google Shape;2588;p45"/>
            <p:cNvSpPr/>
            <p:nvPr/>
          </p:nvSpPr>
          <p:spPr>
            <a:xfrm>
              <a:off x="1132103" y="3676237"/>
              <a:ext cx="1034870" cy="1002949"/>
            </a:xfrm>
            <a:custGeom>
              <a:avLst/>
              <a:gdLst/>
              <a:ahLst/>
              <a:cxnLst/>
              <a:rect l="l" t="t" r="r" b="b"/>
              <a:pathLst>
                <a:path w="7716" h="7478" extrusionOk="0">
                  <a:moveTo>
                    <a:pt x="1453" y="1"/>
                  </a:moveTo>
                  <a:cubicBezTo>
                    <a:pt x="1036" y="584"/>
                    <a:pt x="1179" y="1453"/>
                    <a:pt x="1393" y="2096"/>
                  </a:cubicBezTo>
                  <a:cubicBezTo>
                    <a:pt x="1596" y="2703"/>
                    <a:pt x="1512" y="3096"/>
                    <a:pt x="1417" y="3715"/>
                  </a:cubicBezTo>
                  <a:cubicBezTo>
                    <a:pt x="1310" y="3525"/>
                    <a:pt x="1286" y="3251"/>
                    <a:pt x="1120" y="3120"/>
                  </a:cubicBezTo>
                  <a:lnTo>
                    <a:pt x="1120" y="3120"/>
                  </a:lnTo>
                  <a:cubicBezTo>
                    <a:pt x="1120" y="3561"/>
                    <a:pt x="1167" y="3977"/>
                    <a:pt x="965" y="4394"/>
                  </a:cubicBezTo>
                  <a:cubicBezTo>
                    <a:pt x="917" y="4049"/>
                    <a:pt x="965" y="3561"/>
                    <a:pt x="596" y="3394"/>
                  </a:cubicBezTo>
                  <a:cubicBezTo>
                    <a:pt x="560" y="4203"/>
                    <a:pt x="0" y="5346"/>
                    <a:pt x="441" y="6120"/>
                  </a:cubicBezTo>
                  <a:cubicBezTo>
                    <a:pt x="500" y="6216"/>
                    <a:pt x="584" y="6335"/>
                    <a:pt x="691" y="6442"/>
                  </a:cubicBezTo>
                  <a:cubicBezTo>
                    <a:pt x="739" y="7061"/>
                    <a:pt x="1667" y="7454"/>
                    <a:pt x="2179" y="7454"/>
                  </a:cubicBezTo>
                  <a:cubicBezTo>
                    <a:pt x="2587" y="7454"/>
                    <a:pt x="3011" y="7477"/>
                    <a:pt x="3430" y="7477"/>
                  </a:cubicBezTo>
                  <a:cubicBezTo>
                    <a:pt x="3745" y="7477"/>
                    <a:pt x="4057" y="7464"/>
                    <a:pt x="4358" y="7418"/>
                  </a:cubicBezTo>
                  <a:cubicBezTo>
                    <a:pt x="5156" y="7287"/>
                    <a:pt x="6132" y="7168"/>
                    <a:pt x="6775" y="6656"/>
                  </a:cubicBezTo>
                  <a:cubicBezTo>
                    <a:pt x="7370" y="6180"/>
                    <a:pt x="7716" y="5180"/>
                    <a:pt x="7311" y="4454"/>
                  </a:cubicBezTo>
                  <a:lnTo>
                    <a:pt x="7311" y="4454"/>
                  </a:lnTo>
                  <a:cubicBezTo>
                    <a:pt x="7156" y="4537"/>
                    <a:pt x="7061" y="4739"/>
                    <a:pt x="6977" y="4906"/>
                  </a:cubicBezTo>
                  <a:cubicBezTo>
                    <a:pt x="6858" y="4394"/>
                    <a:pt x="7096" y="3311"/>
                    <a:pt x="6596" y="3013"/>
                  </a:cubicBezTo>
                  <a:cubicBezTo>
                    <a:pt x="6573" y="3418"/>
                    <a:pt x="6430" y="4037"/>
                    <a:pt x="6061" y="4251"/>
                  </a:cubicBezTo>
                  <a:cubicBezTo>
                    <a:pt x="5977" y="3989"/>
                    <a:pt x="5846" y="3370"/>
                    <a:pt x="5572" y="3311"/>
                  </a:cubicBezTo>
                  <a:lnTo>
                    <a:pt x="5572" y="3311"/>
                  </a:lnTo>
                  <a:cubicBezTo>
                    <a:pt x="5572" y="3396"/>
                    <a:pt x="5557" y="3467"/>
                    <a:pt x="5575" y="3540"/>
                  </a:cubicBezTo>
                  <a:lnTo>
                    <a:pt x="5575" y="3540"/>
                  </a:lnTo>
                  <a:cubicBezTo>
                    <a:pt x="5457" y="3256"/>
                    <a:pt x="5127" y="2945"/>
                    <a:pt x="4882" y="2822"/>
                  </a:cubicBezTo>
                  <a:cubicBezTo>
                    <a:pt x="4870" y="3001"/>
                    <a:pt x="4882" y="3191"/>
                    <a:pt x="4882" y="3370"/>
                  </a:cubicBezTo>
                  <a:cubicBezTo>
                    <a:pt x="4418" y="2560"/>
                    <a:pt x="4132" y="2060"/>
                    <a:pt x="3251" y="1644"/>
                  </a:cubicBezTo>
                  <a:lnTo>
                    <a:pt x="3251" y="1644"/>
                  </a:lnTo>
                  <a:cubicBezTo>
                    <a:pt x="3548" y="2060"/>
                    <a:pt x="3810" y="2394"/>
                    <a:pt x="3775" y="2953"/>
                  </a:cubicBezTo>
                  <a:cubicBezTo>
                    <a:pt x="3608" y="2322"/>
                    <a:pt x="3013" y="2168"/>
                    <a:pt x="2548" y="1787"/>
                  </a:cubicBezTo>
                  <a:cubicBezTo>
                    <a:pt x="1989" y="1334"/>
                    <a:pt x="1572" y="727"/>
                    <a:pt x="1453"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589" name="Google Shape;2589;p45"/>
            <p:cNvSpPr/>
            <p:nvPr/>
          </p:nvSpPr>
          <p:spPr>
            <a:xfrm>
              <a:off x="1301363" y="3963658"/>
              <a:ext cx="689913" cy="688974"/>
            </a:xfrm>
            <a:custGeom>
              <a:avLst/>
              <a:gdLst/>
              <a:ahLst/>
              <a:cxnLst/>
              <a:rect l="l" t="t" r="r" b="b"/>
              <a:pathLst>
                <a:path w="5144" h="5137" extrusionOk="0">
                  <a:moveTo>
                    <a:pt x="703" y="1"/>
                  </a:moveTo>
                  <a:cubicBezTo>
                    <a:pt x="1036" y="477"/>
                    <a:pt x="846" y="1084"/>
                    <a:pt x="810" y="1608"/>
                  </a:cubicBezTo>
                  <a:cubicBezTo>
                    <a:pt x="774" y="2203"/>
                    <a:pt x="929" y="2775"/>
                    <a:pt x="929" y="3370"/>
                  </a:cubicBezTo>
                  <a:cubicBezTo>
                    <a:pt x="929" y="3180"/>
                    <a:pt x="905" y="2930"/>
                    <a:pt x="762" y="2787"/>
                  </a:cubicBezTo>
                  <a:lnTo>
                    <a:pt x="762" y="2787"/>
                  </a:lnTo>
                  <a:cubicBezTo>
                    <a:pt x="751" y="3025"/>
                    <a:pt x="739" y="3299"/>
                    <a:pt x="822" y="3537"/>
                  </a:cubicBezTo>
                  <a:cubicBezTo>
                    <a:pt x="643" y="3132"/>
                    <a:pt x="441" y="2644"/>
                    <a:pt x="0" y="2525"/>
                  </a:cubicBezTo>
                  <a:lnTo>
                    <a:pt x="0" y="2525"/>
                  </a:lnTo>
                  <a:cubicBezTo>
                    <a:pt x="393" y="3084"/>
                    <a:pt x="0" y="3799"/>
                    <a:pt x="274" y="4430"/>
                  </a:cubicBezTo>
                  <a:cubicBezTo>
                    <a:pt x="458" y="4830"/>
                    <a:pt x="848" y="5044"/>
                    <a:pt x="1240" y="5044"/>
                  </a:cubicBezTo>
                  <a:cubicBezTo>
                    <a:pt x="1279" y="5044"/>
                    <a:pt x="1319" y="5041"/>
                    <a:pt x="1358" y="5037"/>
                  </a:cubicBezTo>
                  <a:cubicBezTo>
                    <a:pt x="1358" y="5049"/>
                    <a:pt x="1358" y="5049"/>
                    <a:pt x="1358" y="5061"/>
                  </a:cubicBezTo>
                  <a:cubicBezTo>
                    <a:pt x="1520" y="5116"/>
                    <a:pt x="1716" y="5137"/>
                    <a:pt x="1923" y="5137"/>
                  </a:cubicBezTo>
                  <a:cubicBezTo>
                    <a:pt x="2295" y="5137"/>
                    <a:pt x="2698" y="5071"/>
                    <a:pt x="2989" y="5025"/>
                  </a:cubicBezTo>
                  <a:cubicBezTo>
                    <a:pt x="3394" y="4978"/>
                    <a:pt x="3810" y="4989"/>
                    <a:pt x="4203" y="4858"/>
                  </a:cubicBezTo>
                  <a:cubicBezTo>
                    <a:pt x="4430" y="4775"/>
                    <a:pt x="5144" y="4501"/>
                    <a:pt x="5108" y="4216"/>
                  </a:cubicBezTo>
                  <a:lnTo>
                    <a:pt x="5108" y="4216"/>
                  </a:lnTo>
                  <a:cubicBezTo>
                    <a:pt x="4822" y="4239"/>
                    <a:pt x="4537" y="4442"/>
                    <a:pt x="4275" y="4549"/>
                  </a:cubicBezTo>
                  <a:cubicBezTo>
                    <a:pt x="4620" y="4073"/>
                    <a:pt x="5025" y="3918"/>
                    <a:pt x="5001" y="3239"/>
                  </a:cubicBezTo>
                  <a:cubicBezTo>
                    <a:pt x="4993" y="3024"/>
                    <a:pt x="4954" y="2945"/>
                    <a:pt x="4902" y="2945"/>
                  </a:cubicBezTo>
                  <a:cubicBezTo>
                    <a:pt x="4807" y="2945"/>
                    <a:pt x="4665" y="3209"/>
                    <a:pt x="4572" y="3394"/>
                  </a:cubicBezTo>
                  <a:cubicBezTo>
                    <a:pt x="4584" y="3180"/>
                    <a:pt x="4501" y="2858"/>
                    <a:pt x="4382" y="2692"/>
                  </a:cubicBezTo>
                  <a:cubicBezTo>
                    <a:pt x="4227" y="2811"/>
                    <a:pt x="4168" y="3037"/>
                    <a:pt x="4144" y="3227"/>
                  </a:cubicBezTo>
                  <a:cubicBezTo>
                    <a:pt x="4144" y="2930"/>
                    <a:pt x="4203" y="2299"/>
                    <a:pt x="3894" y="2132"/>
                  </a:cubicBezTo>
                  <a:cubicBezTo>
                    <a:pt x="3858" y="2430"/>
                    <a:pt x="3822" y="2822"/>
                    <a:pt x="3727" y="3096"/>
                  </a:cubicBezTo>
                  <a:cubicBezTo>
                    <a:pt x="3596" y="2287"/>
                    <a:pt x="3263" y="1799"/>
                    <a:pt x="2703" y="1239"/>
                  </a:cubicBezTo>
                  <a:lnTo>
                    <a:pt x="2703" y="1239"/>
                  </a:lnTo>
                  <a:cubicBezTo>
                    <a:pt x="2882" y="1525"/>
                    <a:pt x="2715" y="2037"/>
                    <a:pt x="2715" y="2346"/>
                  </a:cubicBezTo>
                  <a:cubicBezTo>
                    <a:pt x="2596" y="2084"/>
                    <a:pt x="2477" y="1668"/>
                    <a:pt x="2263" y="1477"/>
                  </a:cubicBezTo>
                  <a:cubicBezTo>
                    <a:pt x="2194" y="1416"/>
                    <a:pt x="2142" y="1390"/>
                    <a:pt x="2103" y="1390"/>
                  </a:cubicBezTo>
                  <a:cubicBezTo>
                    <a:pt x="2015" y="1390"/>
                    <a:pt x="2000" y="1523"/>
                    <a:pt x="2024" y="1656"/>
                  </a:cubicBezTo>
                  <a:cubicBezTo>
                    <a:pt x="1905" y="1358"/>
                    <a:pt x="1763" y="1013"/>
                    <a:pt x="1524" y="846"/>
                  </a:cubicBezTo>
                  <a:lnTo>
                    <a:pt x="1524" y="846"/>
                  </a:lnTo>
                  <a:cubicBezTo>
                    <a:pt x="1620" y="1187"/>
                    <a:pt x="1526" y="1565"/>
                    <a:pt x="1564" y="1922"/>
                  </a:cubicBezTo>
                  <a:lnTo>
                    <a:pt x="1564" y="1922"/>
                  </a:lnTo>
                  <a:cubicBezTo>
                    <a:pt x="1462" y="1290"/>
                    <a:pt x="1260" y="312"/>
                    <a:pt x="703" y="1"/>
                  </a:cubicBezTo>
                  <a:close/>
                </a:path>
              </a:pathLst>
            </a:custGeom>
            <a:solidFill>
              <a:srgbClr val="F0F0F0">
                <a:alpha val="43720"/>
              </a:srgbClr>
            </a:solidFill>
            <a:ln>
              <a:noFill/>
            </a:ln>
          </p:spPr>
          <p:txBody>
            <a:bodyPr spcFirstLastPara="1" wrap="square" lIns="121900" tIns="121900" rIns="121900" bIns="121900" anchor="ctr" anchorCtr="0">
              <a:noAutofit/>
            </a:bodyPr>
            <a:lstStyle/>
            <a:p>
              <a:endParaRPr sz="2489"/>
            </a:p>
          </p:txBody>
        </p:sp>
        <p:sp>
          <p:nvSpPr>
            <p:cNvPr id="2590" name="Google Shape;2590;p45"/>
            <p:cNvSpPr/>
            <p:nvPr/>
          </p:nvSpPr>
          <p:spPr>
            <a:xfrm>
              <a:off x="1687766" y="4506068"/>
              <a:ext cx="669259" cy="327387"/>
            </a:xfrm>
            <a:custGeom>
              <a:avLst/>
              <a:gdLst/>
              <a:ahLst/>
              <a:cxnLst/>
              <a:rect l="l" t="t" r="r" b="b"/>
              <a:pathLst>
                <a:path w="4990" h="2441" extrusionOk="0">
                  <a:moveTo>
                    <a:pt x="3499" y="1"/>
                  </a:moveTo>
                  <a:cubicBezTo>
                    <a:pt x="2733" y="1"/>
                    <a:pt x="1988" y="439"/>
                    <a:pt x="1251" y="672"/>
                  </a:cubicBezTo>
                  <a:cubicBezTo>
                    <a:pt x="358" y="958"/>
                    <a:pt x="1" y="2053"/>
                    <a:pt x="513" y="2267"/>
                  </a:cubicBezTo>
                  <a:cubicBezTo>
                    <a:pt x="753" y="2370"/>
                    <a:pt x="1670" y="2440"/>
                    <a:pt x="2580" y="2440"/>
                  </a:cubicBezTo>
                  <a:cubicBezTo>
                    <a:pt x="3563" y="2440"/>
                    <a:pt x="4539" y="2359"/>
                    <a:pt x="4644" y="2148"/>
                  </a:cubicBezTo>
                  <a:cubicBezTo>
                    <a:pt x="4644" y="2148"/>
                    <a:pt x="4989" y="350"/>
                    <a:pt x="4025" y="77"/>
                  </a:cubicBezTo>
                  <a:cubicBezTo>
                    <a:pt x="3848" y="24"/>
                    <a:pt x="3673" y="1"/>
                    <a:pt x="3499"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591" name="Google Shape;2591;p45"/>
            <p:cNvSpPr/>
            <p:nvPr/>
          </p:nvSpPr>
          <p:spPr>
            <a:xfrm>
              <a:off x="720084" y="4556095"/>
              <a:ext cx="389753" cy="283127"/>
            </a:xfrm>
            <a:custGeom>
              <a:avLst/>
              <a:gdLst/>
              <a:ahLst/>
              <a:cxnLst/>
              <a:rect l="l" t="t" r="r" b="b"/>
              <a:pathLst>
                <a:path w="2906" h="2111" extrusionOk="0">
                  <a:moveTo>
                    <a:pt x="1593" y="1"/>
                  </a:moveTo>
                  <a:cubicBezTo>
                    <a:pt x="888" y="1"/>
                    <a:pt x="414" y="638"/>
                    <a:pt x="215" y="978"/>
                  </a:cubicBezTo>
                  <a:cubicBezTo>
                    <a:pt x="1" y="1335"/>
                    <a:pt x="215" y="1799"/>
                    <a:pt x="215" y="1799"/>
                  </a:cubicBezTo>
                  <a:cubicBezTo>
                    <a:pt x="158" y="2012"/>
                    <a:pt x="679" y="2110"/>
                    <a:pt x="1243" y="2110"/>
                  </a:cubicBezTo>
                  <a:cubicBezTo>
                    <a:pt x="1627" y="2110"/>
                    <a:pt x="2031" y="2064"/>
                    <a:pt x="2287" y="1978"/>
                  </a:cubicBezTo>
                  <a:cubicBezTo>
                    <a:pt x="2906" y="1775"/>
                    <a:pt x="2679" y="632"/>
                    <a:pt x="2656" y="418"/>
                  </a:cubicBezTo>
                  <a:cubicBezTo>
                    <a:pt x="2632" y="216"/>
                    <a:pt x="2358" y="25"/>
                    <a:pt x="1632" y="1"/>
                  </a:cubicBezTo>
                  <a:cubicBezTo>
                    <a:pt x="1619" y="1"/>
                    <a:pt x="1606" y="1"/>
                    <a:pt x="1593"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92" name="Google Shape;2592;p45"/>
            <p:cNvSpPr/>
            <p:nvPr/>
          </p:nvSpPr>
          <p:spPr>
            <a:xfrm>
              <a:off x="2181196" y="4571519"/>
              <a:ext cx="523873" cy="289833"/>
            </a:xfrm>
            <a:custGeom>
              <a:avLst/>
              <a:gdLst/>
              <a:ahLst/>
              <a:cxnLst/>
              <a:rect l="l" t="t" r="r" b="b"/>
              <a:pathLst>
                <a:path w="3906" h="2161" extrusionOk="0">
                  <a:moveTo>
                    <a:pt x="2187" y="0"/>
                  </a:moveTo>
                  <a:cubicBezTo>
                    <a:pt x="1405" y="0"/>
                    <a:pt x="441" y="1077"/>
                    <a:pt x="441" y="1077"/>
                  </a:cubicBezTo>
                  <a:lnTo>
                    <a:pt x="1" y="1910"/>
                  </a:lnTo>
                  <a:cubicBezTo>
                    <a:pt x="1" y="1910"/>
                    <a:pt x="618" y="2160"/>
                    <a:pt x="1543" y="2160"/>
                  </a:cubicBezTo>
                  <a:cubicBezTo>
                    <a:pt x="1759" y="2160"/>
                    <a:pt x="1993" y="2147"/>
                    <a:pt x="2239" y="2113"/>
                  </a:cubicBezTo>
                  <a:cubicBezTo>
                    <a:pt x="3525" y="1922"/>
                    <a:pt x="3442" y="1922"/>
                    <a:pt x="3680" y="1505"/>
                  </a:cubicBezTo>
                  <a:cubicBezTo>
                    <a:pt x="3906" y="1101"/>
                    <a:pt x="3287" y="398"/>
                    <a:pt x="2465" y="53"/>
                  </a:cubicBezTo>
                  <a:cubicBezTo>
                    <a:pt x="2377" y="16"/>
                    <a:pt x="2283" y="0"/>
                    <a:pt x="2187"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93" name="Google Shape;2593;p45"/>
            <p:cNvSpPr/>
            <p:nvPr/>
          </p:nvSpPr>
          <p:spPr>
            <a:xfrm>
              <a:off x="894172" y="4469051"/>
              <a:ext cx="731490" cy="374731"/>
            </a:xfrm>
            <a:custGeom>
              <a:avLst/>
              <a:gdLst/>
              <a:ahLst/>
              <a:cxnLst/>
              <a:rect l="l" t="t" r="r" b="b"/>
              <a:pathLst>
                <a:path w="5454" h="2794" extrusionOk="0">
                  <a:moveTo>
                    <a:pt x="2504" y="1"/>
                  </a:moveTo>
                  <a:cubicBezTo>
                    <a:pt x="2360" y="1"/>
                    <a:pt x="2216" y="10"/>
                    <a:pt x="2072" y="31"/>
                  </a:cubicBezTo>
                  <a:cubicBezTo>
                    <a:pt x="1465" y="126"/>
                    <a:pt x="774" y="984"/>
                    <a:pt x="298" y="1722"/>
                  </a:cubicBezTo>
                  <a:cubicBezTo>
                    <a:pt x="0" y="2186"/>
                    <a:pt x="334" y="2793"/>
                    <a:pt x="881" y="2793"/>
                  </a:cubicBezTo>
                  <a:cubicBezTo>
                    <a:pt x="2215" y="2793"/>
                    <a:pt x="4263" y="2770"/>
                    <a:pt x="4739" y="2615"/>
                  </a:cubicBezTo>
                  <a:cubicBezTo>
                    <a:pt x="5453" y="2377"/>
                    <a:pt x="4906" y="1269"/>
                    <a:pt x="4584" y="805"/>
                  </a:cubicBezTo>
                  <a:cubicBezTo>
                    <a:pt x="4316" y="403"/>
                    <a:pt x="3432" y="1"/>
                    <a:pt x="2504"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594" name="Google Shape;2594;p45"/>
            <p:cNvSpPr/>
            <p:nvPr/>
          </p:nvSpPr>
          <p:spPr>
            <a:xfrm>
              <a:off x="1365205" y="4620742"/>
              <a:ext cx="477601" cy="240075"/>
            </a:xfrm>
            <a:custGeom>
              <a:avLst/>
              <a:gdLst/>
              <a:ahLst/>
              <a:cxnLst/>
              <a:rect l="l" t="t" r="r" b="b"/>
              <a:pathLst>
                <a:path w="3561" h="1790" extrusionOk="0">
                  <a:moveTo>
                    <a:pt x="2003" y="0"/>
                  </a:moveTo>
                  <a:cubicBezTo>
                    <a:pt x="1152" y="0"/>
                    <a:pt x="716" y="446"/>
                    <a:pt x="560" y="674"/>
                  </a:cubicBezTo>
                  <a:cubicBezTo>
                    <a:pt x="382" y="948"/>
                    <a:pt x="1" y="1484"/>
                    <a:pt x="560" y="1686"/>
                  </a:cubicBezTo>
                  <a:cubicBezTo>
                    <a:pt x="755" y="1757"/>
                    <a:pt x="1160" y="1790"/>
                    <a:pt x="1611" y="1790"/>
                  </a:cubicBezTo>
                  <a:cubicBezTo>
                    <a:pt x="2458" y="1790"/>
                    <a:pt x="3467" y="1674"/>
                    <a:pt x="3561" y="1472"/>
                  </a:cubicBezTo>
                  <a:cubicBezTo>
                    <a:pt x="3561" y="1472"/>
                    <a:pt x="3525" y="210"/>
                    <a:pt x="2406" y="31"/>
                  </a:cubicBezTo>
                  <a:cubicBezTo>
                    <a:pt x="2262" y="10"/>
                    <a:pt x="2128" y="0"/>
                    <a:pt x="2003"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pic>
        <p:nvPicPr>
          <p:cNvPr id="4" name="Picture 3" descr="A brown screen with white text&#10;&#10;Description automatically generated">
            <a:extLst>
              <a:ext uri="{FF2B5EF4-FFF2-40B4-BE49-F238E27FC236}">
                <a16:creationId xmlns:a16="http://schemas.microsoft.com/office/drawing/2014/main" id="{E0A9B686-3BAF-DB52-D21C-A2A90BC1C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78" y="259406"/>
            <a:ext cx="4939345" cy="60710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nh 5"/>
          <p:cNvPicPr>
            <a:picLocks noChangeAspect="1"/>
          </p:cNvPicPr>
          <p:nvPr/>
        </p:nvPicPr>
        <p:blipFill>
          <a:blip r:embed="rId2"/>
          <a:stretch>
            <a:fillRect/>
          </a:stretch>
        </p:blipFill>
        <p:spPr>
          <a:xfrm>
            <a:off x="0" y="0"/>
            <a:ext cx="12192000" cy="6858001"/>
          </a:xfrm>
          <a:prstGeom prst="rect">
            <a:avLst/>
          </a:prstGeom>
        </p:spPr>
      </p:pic>
      <p:sp>
        <p:nvSpPr>
          <p:cNvPr id="7" name="Rectangle 6"/>
          <p:cNvSpPr/>
          <p:nvPr/>
        </p:nvSpPr>
        <p:spPr>
          <a:xfrm>
            <a:off x="3969154" y="925811"/>
            <a:ext cx="6016673" cy="845993"/>
          </a:xfrm>
          <a:prstGeom prst="rect">
            <a:avLst/>
          </a:prstGeom>
          <a:noFill/>
          <a:ln w="57150">
            <a:no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9Slide07 IcielCrocante" panose="02000000000000000000" pitchFamily="2" charset="0"/>
              </a:rPr>
              <a:t>MAI AN TIÊM</a:t>
            </a:r>
          </a:p>
        </p:txBody>
      </p:sp>
      <p:sp>
        <p:nvSpPr>
          <p:cNvPr id="8" name="Rectangle 6"/>
          <p:cNvSpPr/>
          <p:nvPr/>
        </p:nvSpPr>
        <p:spPr>
          <a:xfrm>
            <a:off x="1723320" y="407412"/>
            <a:ext cx="4129816" cy="845993"/>
          </a:xfrm>
          <a:prstGeom prst="rect">
            <a:avLst/>
          </a:prstGeom>
          <a:noFill/>
          <a:ln w="57150">
            <a:no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latin typeface="#9Slide07 IcielCrocante" panose="02000000000000000000" pitchFamily="2" charset="0"/>
              </a:rPr>
              <a:t>HÁI DƯA CÙNG</a:t>
            </a:r>
          </a:p>
        </p:txBody>
      </p:sp>
      <p:pic>
        <p:nvPicPr>
          <p:cNvPr id="9" name="Ảnh 8">
            <a:hlinkClick r:id="rId3" action="ppaction://hlinksldjump"/>
          </p:cNvPr>
          <p:cNvPicPr>
            <a:picLocks noChangeAspect="1"/>
          </p:cNvPicPr>
          <p:nvPr/>
        </p:nvPicPr>
        <p:blipFill>
          <a:blip r:embed="rId4">
            <a:clrChange>
              <a:clrFrom>
                <a:srgbClr val="FFFFFF"/>
              </a:clrFrom>
              <a:clrTo>
                <a:srgbClr val="FFFFFF">
                  <a:alpha val="0"/>
                </a:srgbClr>
              </a:clrTo>
            </a:clrChange>
          </a:blip>
          <a:stretch>
            <a:fillRect/>
          </a:stretch>
        </p:blipFill>
        <p:spPr>
          <a:xfrm>
            <a:off x="1034335" y="4085126"/>
            <a:ext cx="3726350" cy="1736074"/>
          </a:xfrm>
          <a:prstGeom prst="rect">
            <a:avLst/>
          </a:prstGeom>
        </p:spPr>
      </p:pic>
      <p:pic>
        <p:nvPicPr>
          <p:cNvPr id="10" name="Ảnh 9">
            <a:hlinkClick r:id="" action="ppaction://noaction"/>
          </p:cNvPr>
          <p:cNvPicPr>
            <a:picLocks noChangeAspect="1"/>
          </p:cNvPicPr>
          <p:nvPr/>
        </p:nvPicPr>
        <p:blipFill>
          <a:blip r:embed="rId5">
            <a:clrChange>
              <a:clrFrom>
                <a:srgbClr val="FFFFFF"/>
              </a:clrFrom>
              <a:clrTo>
                <a:srgbClr val="FFFFFF">
                  <a:alpha val="0"/>
                </a:srgbClr>
              </a:clrTo>
            </a:clrChange>
          </a:blip>
          <a:stretch>
            <a:fillRect/>
          </a:stretch>
        </p:blipFill>
        <p:spPr>
          <a:xfrm>
            <a:off x="930111" y="5266677"/>
            <a:ext cx="3646992" cy="1591323"/>
          </a:xfrm>
          <a:prstGeom prst="rect">
            <a:avLst/>
          </a:prstGeom>
        </p:spPr>
      </p:pic>
    </p:spTree>
    <p:extLst>
      <p:ext uri="{BB962C8B-B14F-4D97-AF65-F5344CB8AC3E}">
        <p14:creationId xmlns:p14="http://schemas.microsoft.com/office/powerpoint/2010/main" val="21138156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3895" y="616858"/>
            <a:ext cx="8534400" cy="758952"/>
          </a:xfrm>
        </p:spPr>
        <p:txBody>
          <a:bodyPr>
            <a:noAutofit/>
          </a:bodyPr>
          <a:lstStyle/>
          <a:p>
            <a:pPr algn="ctr"/>
            <a:r>
              <a:rPr lang="en-US" sz="4267" b="1" dirty="0">
                <a:solidFill>
                  <a:srgbClr val="C00000"/>
                </a:solidFill>
                <a:latin typeface="Palatino Linotype" panose="02040502050505030304" pitchFamily="18" charset="0"/>
              </a:rPr>
              <a:t>MAI AN TIÊM</a:t>
            </a:r>
          </a:p>
        </p:txBody>
      </p:sp>
      <p:sp>
        <p:nvSpPr>
          <p:cNvPr id="4" name="TextBox 3"/>
          <p:cNvSpPr txBox="1"/>
          <p:nvPr/>
        </p:nvSpPr>
        <p:spPr>
          <a:xfrm>
            <a:off x="594732" y="1554231"/>
            <a:ext cx="11210693" cy="4524315"/>
          </a:xfrm>
          <a:prstGeom prst="rect">
            <a:avLst/>
          </a:prstGeom>
          <a:noFill/>
        </p:spPr>
        <p:txBody>
          <a:bodyPr wrap="square" rtlCol="0">
            <a:spAutoFit/>
          </a:bodyPr>
          <a:lstStyle/>
          <a:p>
            <a:pPr algn="just"/>
            <a:r>
              <a:rPr lang="vi-VN" sz="3200" b="1" dirty="0">
                <a:latin typeface="Helvetica Neue" panose="02000403000000020004" pitchFamily="2" charset="0"/>
                <a:cs typeface="Hadassah Friedlaender" panose="02020603050405020304" pitchFamily="18" charset="-79"/>
              </a:rPr>
              <a:t>Mai An Tiêm</a:t>
            </a:r>
            <a:r>
              <a:rPr lang="vi-VN" sz="3200" dirty="0">
                <a:latin typeface="Helvetica Neue" panose="02000403000000020004" pitchFamily="2" charset="0"/>
                <a:cs typeface="Hadassah Friedlaender" panose="02020603050405020304" pitchFamily="18" charset="-79"/>
              </a:rPr>
              <a:t> là một nhân vật truyền thuyết thời Hùng Vương. Theo truyền thuyết, Mai An Tiêm vốn là con nuôi của Hùng Vương thứ XVII, được vua quý mến gả công chúa cho. Sau vì làm phật ý vua, An Tiêm bị đày ra đảo hoang, tương truyền nay là vùng Nga Sơn, Thanh Hóa. Tại đây, An Tiêm cùng vợ chăm chỉ làm ăn, gây được giống dưa hấu quý, nhiều người tìm đến trao đổi, tiếng đồn khắp xa gần. Vua xuống chiếu gọi về cho phục chức cũ. An Tiêm được coi là ông tổ của nghề trồng dưa hấu ở Việt Nam.</a:t>
            </a:r>
          </a:p>
        </p:txBody>
      </p:sp>
      <p:pic>
        <p:nvPicPr>
          <p:cNvPr id="5" name="Picture 4" descr="Káº¿t quáº£ hÃ¬nh áº£nh cho cÃ¢y dÆ°a háº¥u hoáº¡t hÃ¬nh">
            <a:hlinkClick r:id="rId2" action="ppaction://hlinksldjump"/>
          </p:cNvPr>
          <p:cNvPicPr>
            <a:picLocks noChangeAspect="1" noChangeArrowheads="1"/>
          </p:cNvPicPr>
          <p:nvPr/>
        </p:nvPicPr>
        <p:blipFill>
          <a:blip r:embed="rId3" cstate="print">
            <a:clrChange>
              <a:clrFrom>
                <a:srgbClr val="F6F6F6"/>
              </a:clrFrom>
              <a:clrTo>
                <a:srgbClr val="F6F6F6">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956801" y="-198421"/>
            <a:ext cx="2351314" cy="19208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áº¿t quáº£ hÃ¬nh áº£nh cho cÃ¢y dÆ°a háº¥u hoáº¡t hÃ¬nh">
            <a:hlinkClick r:id="rId2" action="ppaction://hlinksldjump"/>
            <a:extLst>
              <a:ext uri="{FF2B5EF4-FFF2-40B4-BE49-F238E27FC236}">
                <a16:creationId xmlns:a16="http://schemas.microsoft.com/office/drawing/2014/main" id="{F6DA680C-6BEA-F0AC-5493-623F2364EB43}"/>
              </a:ext>
            </a:extLst>
          </p:cNvPr>
          <p:cNvPicPr>
            <a:picLocks noChangeAspect="1" noChangeArrowheads="1"/>
          </p:cNvPicPr>
          <p:nvPr/>
        </p:nvPicPr>
        <p:blipFill>
          <a:blip r:embed="rId3" cstate="print">
            <a:clrChange>
              <a:clrFrom>
                <a:srgbClr val="F6F6F6"/>
              </a:clrFrom>
              <a:clrTo>
                <a:srgbClr val="F6F6F6">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75657" y="5897579"/>
            <a:ext cx="2351314" cy="1920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9052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noAutofit/>
          </a:bodyPr>
          <a:lstStyle/>
          <a:p>
            <a:r>
              <a:rPr lang="en-US" sz="4267" b="1" dirty="0">
                <a:solidFill>
                  <a:srgbClr val="FF0000"/>
                </a:solidFill>
                <a:latin typeface="Palatino Linotype" panose="02040502050505030304" pitchFamily="18" charset="0"/>
              </a:rPr>
              <a:t>LUẬT CHƠI</a:t>
            </a:r>
            <a:endParaRPr lang="vi-VN" sz="4267" b="1" dirty="0">
              <a:solidFill>
                <a:srgbClr val="FF0000"/>
              </a:solidFill>
              <a:latin typeface="Palatino Linotype" panose="02040502050505030304" pitchFamily="18" charset="0"/>
            </a:endParaRPr>
          </a:p>
        </p:txBody>
      </p:sp>
      <p:sp>
        <p:nvSpPr>
          <p:cNvPr id="3" name="Chỗ dành sẵn cho Nội dung 2"/>
          <p:cNvSpPr>
            <a:spLocks noGrp="1"/>
          </p:cNvSpPr>
          <p:nvPr>
            <p:ph sz="quarter" idx="1"/>
          </p:nvPr>
        </p:nvSpPr>
        <p:spPr>
          <a:xfrm>
            <a:off x="685953" y="1478801"/>
            <a:ext cx="10931140" cy="4761600"/>
          </a:xfrm>
        </p:spPr>
        <p:txBody>
          <a:bodyPr>
            <a:noAutofit/>
          </a:bodyPr>
          <a:lstStyle/>
          <a:p>
            <a:pPr marL="274313" lvl="1" indent="0" algn="just">
              <a:buNone/>
            </a:pPr>
            <a:r>
              <a:rPr lang="en-US" sz="2800">
                <a:solidFill>
                  <a:schemeClr val="bg1">
                    <a:lumMod val="10000"/>
                  </a:schemeClr>
                </a:solidFill>
                <a:latin typeface="Helvetica Neue" panose="02000403000000020004" pitchFamily="2" charset="0"/>
              </a:rPr>
              <a:t>Sau </a:t>
            </a:r>
            <a:r>
              <a:rPr lang="en-US" sz="2800" dirty="0" err="1">
                <a:solidFill>
                  <a:schemeClr val="bg1">
                    <a:lumMod val="10000"/>
                  </a:schemeClr>
                </a:solidFill>
                <a:latin typeface="Helvetica Neue" panose="02000403000000020004" pitchFamily="2" charset="0"/>
              </a:rPr>
              <a:t>khi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ra</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hoang</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đảo</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và</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tìm</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được</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giống</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đưa</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quý</a:t>
            </a:r>
            <a:r>
              <a:rPr lang="en-US" sz="2800" dirty="0">
                <a:solidFill>
                  <a:schemeClr val="bg1">
                    <a:lumMod val="10000"/>
                  </a:schemeClr>
                </a:solidFill>
                <a:latin typeface="Helvetica Neue" panose="02000403000000020004" pitchFamily="2" charset="0"/>
              </a:rPr>
              <a:t>. Mai An </a:t>
            </a:r>
            <a:r>
              <a:rPr lang="en-US" sz="2800" dirty="0" err="1">
                <a:solidFill>
                  <a:schemeClr val="bg1">
                    <a:lumMod val="10000"/>
                  </a:schemeClr>
                </a:solidFill>
                <a:latin typeface="Helvetica Neue" panose="02000403000000020004" pitchFamily="2" charset="0"/>
              </a:rPr>
              <a:t>Tiêm</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cần</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phải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thu</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hoạch</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dưa</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để</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gửi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về</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đất</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liền</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đổi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lấy</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gạo</a:t>
            </a:r>
            <a:r>
              <a:rPr lang="en-US" sz="2800">
                <a:solidFill>
                  <a:schemeClr val="bg1">
                    <a:lumMod val="10000"/>
                  </a:schemeClr>
                </a:solidFill>
                <a:latin typeface="Helvetica Neue" panose="02000403000000020004" pitchFamily="2" charset="0"/>
              </a:rPr>
              <a:t>. </a:t>
            </a:r>
            <a:endParaRPr lang="en-US" sz="2800" dirty="0">
              <a:solidFill>
                <a:schemeClr val="bg1">
                  <a:lumMod val="10000"/>
                </a:schemeClr>
              </a:solidFill>
              <a:latin typeface="Helvetica Neue" panose="02000403000000020004" pitchFamily="2" charset="0"/>
            </a:endParaRPr>
          </a:p>
          <a:p>
            <a:pPr marL="274313" lvl="1" indent="0" algn="just">
              <a:buNone/>
            </a:pPr>
            <a:r>
              <a:rPr lang="en-US" sz="2800" dirty="0">
                <a:solidFill>
                  <a:schemeClr val="bg1">
                    <a:lumMod val="10000"/>
                  </a:schemeClr>
                </a:solidFill>
                <a:latin typeface="Helvetica Neue" panose="02000403000000020004" pitchFamily="2" charset="0"/>
              </a:rPr>
              <a:t>Em </a:t>
            </a:r>
            <a:r>
              <a:rPr lang="en-US" sz="2800" dirty="0" err="1">
                <a:solidFill>
                  <a:schemeClr val="bg1">
                    <a:lumMod val="10000"/>
                  </a:schemeClr>
                </a:solidFill>
                <a:latin typeface="Helvetica Neue" panose="02000403000000020004" pitchFamily="2" charset="0"/>
              </a:rPr>
              <a:t>hãy</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giúp</a:t>
            </a:r>
            <a:r>
              <a:rPr lang="en-US" sz="2800" dirty="0">
                <a:solidFill>
                  <a:schemeClr val="bg1">
                    <a:lumMod val="10000"/>
                  </a:schemeClr>
                </a:solidFill>
                <a:latin typeface="Helvetica Neue" panose="02000403000000020004" pitchFamily="2" charset="0"/>
              </a:rPr>
              <a:t> Mai An </a:t>
            </a:r>
            <a:r>
              <a:rPr lang="en-US" sz="2800" dirty="0" err="1">
                <a:solidFill>
                  <a:schemeClr val="bg1">
                    <a:lumMod val="10000"/>
                  </a:schemeClr>
                </a:solidFill>
                <a:latin typeface="Helvetica Neue" panose="02000403000000020004" pitchFamily="2" charset="0"/>
              </a:rPr>
              <a:t>Tiêm</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thu</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hoạch</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dưa</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bằng</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cách</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trả</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lời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các</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câu</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hỏi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được</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đưa</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ra.</a:t>
            </a:r>
            <a:endParaRPr lang="en-US" sz="2800" dirty="0">
              <a:solidFill>
                <a:schemeClr val="bg1">
                  <a:lumMod val="10000"/>
                </a:schemeClr>
              </a:solidFill>
              <a:latin typeface="Helvetica Neue" panose="02000403000000020004" pitchFamily="2" charset="0"/>
            </a:endParaRPr>
          </a:p>
          <a:p>
            <a:pPr marL="274313" lvl="1" indent="0" algn="just">
              <a:buNone/>
            </a:pPr>
            <a:r>
              <a:rPr lang="en-US" sz="2800" dirty="0">
                <a:solidFill>
                  <a:schemeClr val="bg1">
                    <a:lumMod val="10000"/>
                  </a:schemeClr>
                </a:solidFill>
                <a:latin typeface="Helvetica Neue" panose="02000403000000020004" pitchFamily="2" charset="0"/>
              </a:rPr>
              <a:t>2 </a:t>
            </a:r>
            <a:r>
              <a:rPr lang="en-US" sz="2800" dirty="0" err="1">
                <a:solidFill>
                  <a:schemeClr val="bg1">
                    <a:lumMod val="10000"/>
                  </a:schemeClr>
                </a:solidFill>
                <a:latin typeface="Helvetica Neue" panose="02000403000000020004" pitchFamily="2" charset="0"/>
              </a:rPr>
              <a:t>đội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chơi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chọn</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các</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trả</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lời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các</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câu</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hỏi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từ</a:t>
            </a:r>
            <a:r>
              <a:rPr lang="en-US" sz="2800" dirty="0">
                <a:solidFill>
                  <a:schemeClr val="bg1">
                    <a:lumMod val="10000"/>
                  </a:schemeClr>
                </a:solidFill>
                <a:latin typeface="Helvetica Neue" panose="02000403000000020004" pitchFamily="2" charset="0"/>
              </a:rPr>
              <a:t> 1 </a:t>
            </a:r>
            <a:r>
              <a:rPr lang="en-US" sz="2800" dirty="0" err="1">
                <a:solidFill>
                  <a:schemeClr val="bg1">
                    <a:lumMod val="10000"/>
                  </a:schemeClr>
                </a:solidFill>
                <a:latin typeface="Helvetica Neue" panose="02000403000000020004" pitchFamily="2" charset="0"/>
              </a:rPr>
              <a:t>tới</a:t>
            </a:r>
            <a:r>
              <a:rPr lang="en-US" sz="2800" dirty="0">
                <a:solidFill>
                  <a:schemeClr val="bg1">
                    <a:lumMod val="10000"/>
                  </a:schemeClr>
                </a:solidFill>
                <a:latin typeface="Helvetica Neue" panose="02000403000000020004" pitchFamily="2" charset="0"/>
              </a:rPr>
              <a:t> 12.</a:t>
            </a:r>
          </a:p>
          <a:p>
            <a:pPr marL="274313" lvl="1" indent="0" algn="just">
              <a:buNone/>
            </a:pPr>
            <a:r>
              <a:rPr lang="en-US" sz="2800" dirty="0" err="1">
                <a:solidFill>
                  <a:schemeClr val="bg1">
                    <a:lumMod val="10000"/>
                  </a:schemeClr>
                </a:solidFill>
                <a:latin typeface="Helvetica Neue" panose="02000403000000020004" pitchFamily="2" charset="0"/>
              </a:rPr>
              <a:t>Mỗi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câu</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trả</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lời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đúng</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tương</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ứng</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với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việc</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hái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được</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một</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trái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dưa</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và</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tính</a:t>
            </a:r>
            <a:r>
              <a:rPr lang="en-US" sz="2800" dirty="0">
                <a:solidFill>
                  <a:schemeClr val="bg1">
                    <a:lumMod val="10000"/>
                  </a:schemeClr>
                </a:solidFill>
                <a:latin typeface="Helvetica Neue" panose="02000403000000020004" pitchFamily="2" charset="0"/>
              </a:rPr>
              <a:t> 1 </a:t>
            </a:r>
            <a:r>
              <a:rPr lang="en-US" sz="2800" dirty="0" err="1">
                <a:solidFill>
                  <a:schemeClr val="bg1">
                    <a:lumMod val="10000"/>
                  </a:schemeClr>
                </a:solidFill>
                <a:latin typeface="Helvetica Neue" panose="02000403000000020004" pitchFamily="2" charset="0"/>
              </a:rPr>
              <a:t>điểm</a:t>
            </a:r>
            <a:r>
              <a:rPr lang="en-US" sz="2800" dirty="0">
                <a:solidFill>
                  <a:schemeClr val="bg1">
                    <a:lumMod val="10000"/>
                  </a:schemeClr>
                </a:solidFill>
                <a:latin typeface="Helvetica Neue" panose="02000403000000020004" pitchFamily="2" charset="0"/>
              </a:rPr>
              <a:t>.</a:t>
            </a:r>
          </a:p>
          <a:p>
            <a:pPr marL="274313" lvl="1" indent="0" algn="just">
              <a:buNone/>
            </a:pPr>
            <a:r>
              <a:rPr lang="en-US" sz="2800" dirty="0" err="1">
                <a:solidFill>
                  <a:schemeClr val="bg1">
                    <a:lumMod val="10000"/>
                  </a:schemeClr>
                </a:solidFill>
                <a:latin typeface="Helvetica Neue" panose="02000403000000020004" pitchFamily="2" charset="0"/>
              </a:rPr>
              <a:t>Đội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không</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trả</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lời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đúng</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không</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được</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hái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dưa</a:t>
            </a:r>
            <a:r>
              <a:rPr lang="en-US" sz="2800" dirty="0">
                <a:solidFill>
                  <a:schemeClr val="bg1">
                    <a:lumMod val="10000"/>
                  </a:schemeClr>
                </a:solidFill>
                <a:latin typeface="Helvetica Neue" panose="02000403000000020004" pitchFamily="2" charset="0"/>
              </a:rPr>
              <a:t>.</a:t>
            </a:r>
          </a:p>
          <a:p>
            <a:pPr marL="274313" lvl="1" indent="0" algn="just">
              <a:buNone/>
            </a:pPr>
            <a:r>
              <a:rPr lang="en-US" sz="2800" dirty="0" err="1">
                <a:solidFill>
                  <a:schemeClr val="bg1">
                    <a:lumMod val="10000"/>
                  </a:schemeClr>
                </a:solidFill>
                <a:latin typeface="Helvetica Neue" panose="02000403000000020004" pitchFamily="2" charset="0"/>
              </a:rPr>
              <a:t>Thời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gian</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suy</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nghĩ</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cho</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mỗi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câu</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hỏi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là</a:t>
            </a:r>
            <a:r>
              <a:rPr lang="en-US" sz="2800" dirty="0">
                <a:solidFill>
                  <a:schemeClr val="bg1">
                    <a:lumMod val="10000"/>
                  </a:schemeClr>
                </a:solidFill>
                <a:latin typeface="Helvetica Neue" panose="02000403000000020004" pitchFamily="2" charset="0"/>
              </a:rPr>
              <a:t> </a:t>
            </a:r>
            <a:r>
              <a:rPr lang="en-US" sz="2800" b="1" dirty="0">
                <a:solidFill>
                  <a:schemeClr val="bg1">
                    <a:lumMod val="10000"/>
                  </a:schemeClr>
                </a:solidFill>
                <a:latin typeface="Helvetica Neue" panose="02000403000000020004" pitchFamily="2" charset="0"/>
              </a:rPr>
              <a:t>10 </a:t>
            </a:r>
            <a:r>
              <a:rPr lang="en-US" sz="2800" b="1" dirty="0" err="1">
                <a:solidFill>
                  <a:schemeClr val="bg1">
                    <a:lumMod val="10000"/>
                  </a:schemeClr>
                </a:solidFill>
                <a:latin typeface="Helvetica Neue" panose="02000403000000020004" pitchFamily="2" charset="0"/>
              </a:rPr>
              <a:t>giây</a:t>
            </a:r>
            <a:r>
              <a:rPr lang="en-US" sz="2800" dirty="0">
                <a:solidFill>
                  <a:schemeClr val="bg1">
                    <a:lumMod val="10000"/>
                  </a:schemeClr>
                </a:solidFill>
                <a:latin typeface="Helvetica Neue" panose="02000403000000020004" pitchFamily="2" charset="0"/>
              </a:rPr>
              <a:t>.</a:t>
            </a:r>
          </a:p>
        </p:txBody>
      </p:sp>
      <p:pic>
        <p:nvPicPr>
          <p:cNvPr id="5" name="Picture 4" descr="Káº¿t quáº£ hÃ¬nh áº£nh cho cÃ¢y dÆ°a háº¥u hoáº¡t hÃ¬nh">
            <a:hlinkClick r:id="rId3" action="ppaction://hlinksldjump"/>
          </p:cNvPr>
          <p:cNvPicPr>
            <a:picLocks noChangeAspect="1" noChangeArrowheads="1"/>
          </p:cNvPicPr>
          <p:nvPr/>
        </p:nvPicPr>
        <p:blipFill>
          <a:blip r:embed="rId4" cstate="print">
            <a:clrChange>
              <a:clrFrom>
                <a:srgbClr val="F6F6F6"/>
              </a:clrFrom>
              <a:clrTo>
                <a:srgbClr val="F6F6F6">
                  <a:alpha val="0"/>
                </a:srgbClr>
              </a:clrTo>
            </a:clrChang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142416" y="-280022"/>
            <a:ext cx="2197568" cy="1795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24906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3"/>
          <a:stretch>
            <a:fillRect/>
          </a:stretch>
        </p:blipFill>
        <p:spPr>
          <a:xfrm>
            <a:off x="1395729" y="0"/>
            <a:ext cx="9272273" cy="6764421"/>
          </a:xfrm>
          <a:prstGeom prst="rect">
            <a:avLst/>
          </a:prstGeom>
        </p:spPr>
      </p:pic>
      <p:pic>
        <p:nvPicPr>
          <p:cNvPr id="5" name="Picture 10" descr="HÃ¬nh áº£nh cÃ³ liÃªn quan">
            <a:hlinkClick r:id="rId4" action="ppaction://hlinksldjump"/>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0012" y="766908"/>
            <a:ext cx="1086597" cy="1749605"/>
          </a:xfrm>
          <a:prstGeom prst="rect">
            <a:avLst/>
          </a:prstGeom>
          <a:noFill/>
          <a:extLst>
            <a:ext uri="{909E8E84-426E-40DD-AFC4-6F175D3DCCD1}">
              <a14:hiddenFill xmlns:a14="http://schemas.microsoft.com/office/drawing/2010/main">
                <a:solidFill>
                  <a:srgbClr val="FFFFFF"/>
                </a:solidFill>
              </a14:hiddenFill>
            </a:ext>
          </a:extLst>
        </p:spPr>
      </p:pic>
      <p:pic>
        <p:nvPicPr>
          <p:cNvPr id="6" name="D1" descr="Káº¿t quáº£ hÃ¬nh áº£nh cho cÃ¢y dÆ°a háº¥u hoáº¡t hÃ¬nh"/>
          <p:cNvPicPr>
            <a:picLocks noChangeAspect="1" noChangeArrowheads="1"/>
          </p:cNvPicPr>
          <p:nvPr/>
        </p:nvPicPr>
        <p:blipFill>
          <a:blip r:embed="rId6" cstate="print">
            <a:clrChange>
              <a:clrFrom>
                <a:srgbClr val="F6F6F6"/>
              </a:clrFrom>
              <a:clrTo>
                <a:srgbClr val="F6F6F6">
                  <a:alpha val="0"/>
                </a:srgbClr>
              </a:clrTo>
            </a:clrChang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52600" y="4572001"/>
            <a:ext cx="1248475" cy="1019907"/>
          </a:xfrm>
          <a:prstGeom prst="rect">
            <a:avLst/>
          </a:prstGeom>
          <a:noFill/>
          <a:extLst>
            <a:ext uri="{909E8E84-426E-40DD-AFC4-6F175D3DCCD1}">
              <a14:hiddenFill xmlns:a14="http://schemas.microsoft.com/office/drawing/2010/main">
                <a:solidFill>
                  <a:srgbClr val="FFFFFF"/>
                </a:solidFill>
              </a14:hiddenFill>
            </a:ext>
          </a:extLst>
        </p:spPr>
      </p:pic>
      <p:pic>
        <p:nvPicPr>
          <p:cNvPr id="7" name="D6" descr="Káº¿t quáº£ hÃ¬nh áº£nh cho cÃ¢y dÆ°a háº¥u hoáº¡t hÃ¬nh"/>
          <p:cNvPicPr>
            <a:picLocks noChangeAspect="1" noChangeArrowheads="1"/>
          </p:cNvPicPr>
          <p:nvPr/>
        </p:nvPicPr>
        <p:blipFill>
          <a:blip r:embed="rId6" cstate="print">
            <a:clrChange>
              <a:clrFrom>
                <a:srgbClr val="F6F6F6"/>
              </a:clrFrom>
              <a:clrTo>
                <a:srgbClr val="F6F6F6">
                  <a:alpha val="0"/>
                </a:srgbClr>
              </a:clrTo>
            </a:clrChang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81200" y="5687925"/>
            <a:ext cx="1248475" cy="1019907"/>
          </a:xfrm>
          <a:prstGeom prst="rect">
            <a:avLst/>
          </a:prstGeom>
          <a:noFill/>
          <a:extLst>
            <a:ext uri="{909E8E84-426E-40DD-AFC4-6F175D3DCCD1}">
              <a14:hiddenFill xmlns:a14="http://schemas.microsoft.com/office/drawing/2010/main">
                <a:solidFill>
                  <a:srgbClr val="FFFFFF"/>
                </a:solidFill>
              </a14:hiddenFill>
            </a:ext>
          </a:extLst>
        </p:spPr>
      </p:pic>
      <p:pic>
        <p:nvPicPr>
          <p:cNvPr id="8" name="D2" descr="Káº¿t quáº£ hÃ¬nh áº£nh cho cÃ¢y dÆ°a háº¥u hoáº¡t hÃ¬nh"/>
          <p:cNvPicPr>
            <a:picLocks noChangeAspect="1" noChangeArrowheads="1"/>
          </p:cNvPicPr>
          <p:nvPr/>
        </p:nvPicPr>
        <p:blipFill>
          <a:blip r:embed="rId6" cstate="print">
            <a:clrChange>
              <a:clrFrom>
                <a:srgbClr val="F6F6F6"/>
              </a:clrFrom>
              <a:clrTo>
                <a:srgbClr val="F6F6F6">
                  <a:alpha val="0"/>
                </a:srgbClr>
              </a:clrTo>
            </a:clrChang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906853" y="4475984"/>
            <a:ext cx="1248475" cy="1019907"/>
          </a:xfrm>
          <a:prstGeom prst="rect">
            <a:avLst/>
          </a:prstGeom>
          <a:noFill/>
          <a:extLst>
            <a:ext uri="{909E8E84-426E-40DD-AFC4-6F175D3DCCD1}">
              <a14:hiddenFill xmlns:a14="http://schemas.microsoft.com/office/drawing/2010/main">
                <a:solidFill>
                  <a:srgbClr val="FFFFFF"/>
                </a:solidFill>
              </a14:hiddenFill>
            </a:ext>
          </a:extLst>
        </p:spPr>
      </p:pic>
      <p:pic>
        <p:nvPicPr>
          <p:cNvPr id="9" name="D7" descr="Káº¿t quáº£ hÃ¬nh áº£nh cho cÃ¢y dÆ°a háº¥u hoáº¡t hÃ¬nh"/>
          <p:cNvPicPr>
            <a:picLocks noChangeAspect="1" noChangeArrowheads="1"/>
          </p:cNvPicPr>
          <p:nvPr/>
        </p:nvPicPr>
        <p:blipFill>
          <a:blip r:embed="rId6" cstate="print">
            <a:clrChange>
              <a:clrFrom>
                <a:srgbClr val="F6F6F6"/>
              </a:clrFrom>
              <a:clrTo>
                <a:srgbClr val="F6F6F6">
                  <a:alpha val="0"/>
                </a:srgbClr>
              </a:clrTo>
            </a:clrChang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229673" y="5537756"/>
            <a:ext cx="1248475" cy="1019907"/>
          </a:xfrm>
          <a:prstGeom prst="rect">
            <a:avLst/>
          </a:prstGeom>
          <a:noFill/>
          <a:extLst>
            <a:ext uri="{909E8E84-426E-40DD-AFC4-6F175D3DCCD1}">
              <a14:hiddenFill xmlns:a14="http://schemas.microsoft.com/office/drawing/2010/main">
                <a:solidFill>
                  <a:srgbClr val="FFFFFF"/>
                </a:solidFill>
              </a14:hiddenFill>
            </a:ext>
          </a:extLst>
        </p:spPr>
      </p:pic>
      <p:pic>
        <p:nvPicPr>
          <p:cNvPr id="10" name="D3" descr="Káº¿t quáº£ hÃ¬nh áº£nh cho cÃ¢y dÆ°a háº¥u hoáº¡t hÃ¬nh"/>
          <p:cNvPicPr>
            <a:picLocks noChangeAspect="1" noChangeArrowheads="1"/>
          </p:cNvPicPr>
          <p:nvPr/>
        </p:nvPicPr>
        <p:blipFill>
          <a:blip r:embed="rId6" cstate="print">
            <a:clrChange>
              <a:clrFrom>
                <a:srgbClr val="F6F6F6"/>
              </a:clrFrom>
              <a:clrTo>
                <a:srgbClr val="F6F6F6">
                  <a:alpha val="0"/>
                </a:srgbClr>
              </a:clrTo>
            </a:clrChang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901696" y="4485749"/>
            <a:ext cx="1248475" cy="1019907"/>
          </a:xfrm>
          <a:prstGeom prst="rect">
            <a:avLst/>
          </a:prstGeom>
          <a:noFill/>
          <a:extLst>
            <a:ext uri="{909E8E84-426E-40DD-AFC4-6F175D3DCCD1}">
              <a14:hiddenFill xmlns:a14="http://schemas.microsoft.com/office/drawing/2010/main">
                <a:solidFill>
                  <a:srgbClr val="FFFFFF"/>
                </a:solidFill>
              </a14:hiddenFill>
            </a:ext>
          </a:extLst>
        </p:spPr>
      </p:pic>
      <p:pic>
        <p:nvPicPr>
          <p:cNvPr id="11" name="D8" descr="Káº¿t quáº£ hÃ¬nh áº£nh cho cÃ¢y dÆ°a háº¥u hoáº¡t hÃ¬nh"/>
          <p:cNvPicPr>
            <a:picLocks noChangeAspect="1" noChangeArrowheads="1"/>
          </p:cNvPicPr>
          <p:nvPr/>
        </p:nvPicPr>
        <p:blipFill>
          <a:blip r:embed="rId6" cstate="print">
            <a:clrChange>
              <a:clrFrom>
                <a:srgbClr val="F6F6F6"/>
              </a:clrFrom>
              <a:clrTo>
                <a:srgbClr val="F6F6F6">
                  <a:alpha val="0"/>
                </a:srgbClr>
              </a:clrTo>
            </a:clrChang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478148" y="5612840"/>
            <a:ext cx="1248475" cy="1019907"/>
          </a:xfrm>
          <a:prstGeom prst="rect">
            <a:avLst/>
          </a:prstGeom>
          <a:noFill/>
          <a:extLst>
            <a:ext uri="{909E8E84-426E-40DD-AFC4-6F175D3DCCD1}">
              <a14:hiddenFill xmlns:a14="http://schemas.microsoft.com/office/drawing/2010/main">
                <a:solidFill>
                  <a:srgbClr val="FFFFFF"/>
                </a:solidFill>
              </a14:hiddenFill>
            </a:ext>
          </a:extLst>
        </p:spPr>
      </p:pic>
      <p:pic>
        <p:nvPicPr>
          <p:cNvPr id="12" name="D4" descr="Káº¿t quáº£ hÃ¬nh áº£nh cho cÃ¢y dÆ°a háº¥u hoáº¡t hÃ¬nh"/>
          <p:cNvPicPr>
            <a:picLocks noChangeAspect="1" noChangeArrowheads="1"/>
          </p:cNvPicPr>
          <p:nvPr/>
        </p:nvPicPr>
        <p:blipFill>
          <a:blip r:embed="rId6" cstate="print">
            <a:clrChange>
              <a:clrFrom>
                <a:srgbClr val="F6F6F6"/>
              </a:clrFrom>
              <a:clrTo>
                <a:srgbClr val="F6F6F6">
                  <a:alpha val="0"/>
                </a:srgbClr>
              </a:clrTo>
            </a:clrChang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072" y="4455747"/>
            <a:ext cx="1248475" cy="1019907"/>
          </a:xfrm>
          <a:prstGeom prst="rect">
            <a:avLst/>
          </a:prstGeom>
          <a:noFill/>
          <a:extLst>
            <a:ext uri="{909E8E84-426E-40DD-AFC4-6F175D3DCCD1}">
              <a14:hiddenFill xmlns:a14="http://schemas.microsoft.com/office/drawing/2010/main">
                <a:solidFill>
                  <a:srgbClr val="FFFFFF"/>
                </a:solidFill>
              </a14:hiddenFill>
            </a:ext>
          </a:extLst>
        </p:spPr>
      </p:pic>
      <p:pic>
        <p:nvPicPr>
          <p:cNvPr id="13" name="D9" descr="Káº¿t quáº£ hÃ¬nh áº£nh cho cÃ¢y dÆ°a háº¥u hoáº¡t hÃ¬nh"/>
          <p:cNvPicPr>
            <a:picLocks noChangeAspect="1" noChangeArrowheads="1"/>
          </p:cNvPicPr>
          <p:nvPr/>
        </p:nvPicPr>
        <p:blipFill>
          <a:blip r:embed="rId6" cstate="print">
            <a:clrChange>
              <a:clrFrom>
                <a:srgbClr val="F6F6F6"/>
              </a:clrFrom>
              <a:clrTo>
                <a:srgbClr val="F6F6F6">
                  <a:alpha val="0"/>
                </a:srgbClr>
              </a:clrTo>
            </a:clrChang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776244" y="5687924"/>
            <a:ext cx="1248475" cy="1019907"/>
          </a:xfrm>
          <a:prstGeom prst="rect">
            <a:avLst/>
          </a:prstGeom>
          <a:noFill/>
          <a:extLst>
            <a:ext uri="{909E8E84-426E-40DD-AFC4-6F175D3DCCD1}">
              <a14:hiddenFill xmlns:a14="http://schemas.microsoft.com/office/drawing/2010/main">
                <a:solidFill>
                  <a:srgbClr val="FFFFFF"/>
                </a:solidFill>
              </a14:hiddenFill>
            </a:ext>
          </a:extLst>
        </p:spPr>
      </p:pic>
      <p:pic>
        <p:nvPicPr>
          <p:cNvPr id="14" name="D5" descr="Káº¿t quáº£ hÃ¬nh áº£nh cho cÃ¢y dÆ°a háº¥u hoáº¡t hÃ¬nh"/>
          <p:cNvPicPr>
            <a:picLocks noChangeAspect="1" noChangeArrowheads="1"/>
          </p:cNvPicPr>
          <p:nvPr/>
        </p:nvPicPr>
        <p:blipFill>
          <a:blip r:embed="rId6" cstate="print">
            <a:clrChange>
              <a:clrFrom>
                <a:srgbClr val="F6F6F6"/>
              </a:clrFrom>
              <a:clrTo>
                <a:srgbClr val="F6F6F6">
                  <a:alpha val="0"/>
                </a:srgbClr>
              </a:clrTo>
            </a:clrChang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868116" y="4686437"/>
            <a:ext cx="1248475" cy="1019907"/>
          </a:xfrm>
          <a:prstGeom prst="rect">
            <a:avLst/>
          </a:prstGeom>
          <a:noFill/>
          <a:extLst>
            <a:ext uri="{909E8E84-426E-40DD-AFC4-6F175D3DCCD1}">
              <a14:hiddenFill xmlns:a14="http://schemas.microsoft.com/office/drawing/2010/main">
                <a:solidFill>
                  <a:srgbClr val="FFFFFF"/>
                </a:solidFill>
              </a14:hiddenFill>
            </a:ext>
          </a:extLst>
        </p:spPr>
      </p:pic>
      <p:pic>
        <p:nvPicPr>
          <p:cNvPr id="15" name="D11" descr="Káº¿t quáº£ hÃ¬nh áº£nh cho cÃ¢y dÆ°a háº¥u hoáº¡t hÃ¬nh"/>
          <p:cNvPicPr>
            <a:picLocks noChangeAspect="1" noChangeArrowheads="1"/>
          </p:cNvPicPr>
          <p:nvPr/>
        </p:nvPicPr>
        <p:blipFill>
          <a:blip r:embed="rId6" cstate="print">
            <a:clrChange>
              <a:clrFrom>
                <a:srgbClr val="F6F6F6"/>
              </a:clrFrom>
              <a:clrTo>
                <a:srgbClr val="F6F6F6">
                  <a:alpha val="0"/>
                </a:srgbClr>
              </a:clrTo>
            </a:clrChang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196093" y="5706345"/>
            <a:ext cx="1248475" cy="1019907"/>
          </a:xfrm>
          <a:prstGeom prst="rect">
            <a:avLst/>
          </a:prstGeom>
          <a:noFill/>
          <a:extLst>
            <a:ext uri="{909E8E84-426E-40DD-AFC4-6F175D3DCCD1}">
              <a14:hiddenFill xmlns:a14="http://schemas.microsoft.com/office/drawing/2010/main">
                <a:solidFill>
                  <a:srgbClr val="FFFFFF"/>
                </a:solidFill>
              </a14:hiddenFill>
            </a:ext>
          </a:extLst>
        </p:spPr>
      </p:pic>
      <p:pic>
        <p:nvPicPr>
          <p:cNvPr id="16" name="D10" descr="Káº¿t quáº£ hÃ¬nh áº£nh cho cÃ¢y dÆ°a háº¥u hoáº¡t hÃ¬nh"/>
          <p:cNvPicPr>
            <a:picLocks noChangeAspect="1" noChangeArrowheads="1"/>
          </p:cNvPicPr>
          <p:nvPr/>
        </p:nvPicPr>
        <p:blipFill>
          <a:blip r:embed="rId6" cstate="print">
            <a:clrChange>
              <a:clrFrom>
                <a:srgbClr val="F6F6F6"/>
              </a:clrFrom>
              <a:clrTo>
                <a:srgbClr val="F6F6F6">
                  <a:alpha val="0"/>
                </a:srgbClr>
              </a:clrTo>
            </a:clrChang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05329" y="5772219"/>
            <a:ext cx="1248475" cy="1019907"/>
          </a:xfrm>
          <a:prstGeom prst="rect">
            <a:avLst/>
          </a:prstGeom>
          <a:noFill/>
          <a:extLst>
            <a:ext uri="{909E8E84-426E-40DD-AFC4-6F175D3DCCD1}">
              <a14:hiddenFill xmlns:a14="http://schemas.microsoft.com/office/drawing/2010/main">
                <a:solidFill>
                  <a:srgbClr val="FFFFFF"/>
                </a:solidFill>
              </a14:hiddenFill>
            </a:ext>
          </a:extLst>
        </p:spPr>
      </p:pic>
      <p:pic>
        <p:nvPicPr>
          <p:cNvPr id="17" name="D12" descr="Káº¿t quáº£ hÃ¬nh áº£nh cho cÃ¢y dÆ°a háº¥u hoáº¡t hÃ¬nh"/>
          <p:cNvPicPr>
            <a:picLocks noChangeAspect="1" noChangeArrowheads="1"/>
          </p:cNvPicPr>
          <p:nvPr/>
        </p:nvPicPr>
        <p:blipFill>
          <a:blip r:embed="rId6" cstate="print">
            <a:clrChange>
              <a:clrFrom>
                <a:srgbClr val="F6F6F6"/>
              </a:clrFrom>
              <a:clrTo>
                <a:srgbClr val="F6F6F6">
                  <a:alpha val="0"/>
                </a:srgbClr>
              </a:clrTo>
            </a:clrChang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38789" y="5669775"/>
            <a:ext cx="1248475" cy="1019907"/>
          </a:xfrm>
          <a:prstGeom prst="rect">
            <a:avLst/>
          </a:prstGeom>
          <a:noFill/>
          <a:extLst>
            <a:ext uri="{909E8E84-426E-40DD-AFC4-6F175D3DCCD1}">
              <a14:hiddenFill xmlns:a14="http://schemas.microsoft.com/office/drawing/2010/main">
                <a:solidFill>
                  <a:srgbClr val="FFFFFF"/>
                </a:solidFill>
              </a14:hiddenFill>
            </a:ext>
          </a:extLst>
        </p:spPr>
      </p:pic>
      <p:sp>
        <p:nvSpPr>
          <p:cNvPr id="31" name="10">
            <a:hlinkClick r:id="rId8" action="ppaction://hlinksldjump"/>
          </p:cNvPr>
          <p:cNvSpPr/>
          <p:nvPr/>
        </p:nvSpPr>
        <p:spPr>
          <a:xfrm>
            <a:off x="8382000" y="93579"/>
            <a:ext cx="640080" cy="640080"/>
          </a:xfrm>
          <a:prstGeom prst="ellipse">
            <a:avLst/>
          </a:prstGeom>
          <a:solidFill>
            <a:srgbClr val="92D050"/>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solidFill>
                  <a:srgbClr val="FF0000"/>
                </a:solidFill>
              </a:rPr>
              <a:t>10</a:t>
            </a:r>
            <a:endParaRPr lang="vi-VN" sz="1400">
              <a:solidFill>
                <a:srgbClr val="FF0000"/>
              </a:solidFill>
            </a:endParaRPr>
          </a:p>
        </p:txBody>
      </p:sp>
      <p:sp>
        <p:nvSpPr>
          <p:cNvPr id="35" name="11">
            <a:hlinkClick r:id="rId9" action="ppaction://hlinksldjump"/>
          </p:cNvPr>
          <p:cNvSpPr/>
          <p:nvPr/>
        </p:nvSpPr>
        <p:spPr>
          <a:xfrm>
            <a:off x="9133237" y="93579"/>
            <a:ext cx="640080" cy="640080"/>
          </a:xfrm>
          <a:prstGeom prst="ellipse">
            <a:avLst/>
          </a:prstGeom>
          <a:solidFill>
            <a:srgbClr val="92D050"/>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solidFill>
                  <a:srgbClr val="FF0000"/>
                </a:solidFill>
              </a:rPr>
              <a:t>11</a:t>
            </a:r>
            <a:endParaRPr lang="vi-VN" sz="1400">
              <a:solidFill>
                <a:srgbClr val="FF0000"/>
              </a:solidFill>
            </a:endParaRPr>
          </a:p>
        </p:txBody>
      </p:sp>
      <p:sp>
        <p:nvSpPr>
          <p:cNvPr id="36" name="12">
            <a:hlinkClick r:id="rId10" action="ppaction://hlinksldjump"/>
          </p:cNvPr>
          <p:cNvSpPr/>
          <p:nvPr/>
        </p:nvSpPr>
        <p:spPr>
          <a:xfrm>
            <a:off x="9884475" y="93579"/>
            <a:ext cx="640080" cy="640080"/>
          </a:xfrm>
          <a:prstGeom prst="ellipse">
            <a:avLst/>
          </a:prstGeom>
          <a:solidFill>
            <a:srgbClr val="92D050"/>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solidFill>
                  <a:srgbClr val="FF0000"/>
                </a:solidFill>
              </a:rPr>
              <a:t>12</a:t>
            </a:r>
            <a:endParaRPr lang="vi-VN" sz="1400" dirty="0">
              <a:solidFill>
                <a:srgbClr val="FF0000"/>
              </a:solidFill>
            </a:endParaRPr>
          </a:p>
        </p:txBody>
      </p:sp>
      <p:sp>
        <p:nvSpPr>
          <p:cNvPr id="46" name="7">
            <a:hlinkClick r:id="rId11" action="ppaction://hlinksldjump"/>
          </p:cNvPr>
          <p:cNvSpPr/>
          <p:nvPr/>
        </p:nvSpPr>
        <p:spPr>
          <a:xfrm>
            <a:off x="6143295" y="93579"/>
            <a:ext cx="640080" cy="640080"/>
          </a:xfrm>
          <a:prstGeom prst="ellipse">
            <a:avLst/>
          </a:prstGeom>
          <a:solidFill>
            <a:srgbClr val="92D050"/>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solidFill>
                  <a:srgbClr val="FF0000"/>
                </a:solidFill>
              </a:rPr>
              <a:t>7</a:t>
            </a:r>
            <a:endParaRPr lang="vi-VN" sz="1400">
              <a:solidFill>
                <a:srgbClr val="FF0000"/>
              </a:solidFill>
            </a:endParaRPr>
          </a:p>
        </p:txBody>
      </p:sp>
      <p:sp>
        <p:nvSpPr>
          <p:cNvPr id="47" name="8">
            <a:hlinkClick r:id="rId12" action="ppaction://hlinksldjump"/>
          </p:cNvPr>
          <p:cNvSpPr/>
          <p:nvPr/>
        </p:nvSpPr>
        <p:spPr>
          <a:xfrm>
            <a:off x="6894531" y="93579"/>
            <a:ext cx="640080" cy="640080"/>
          </a:xfrm>
          <a:prstGeom prst="ellipse">
            <a:avLst/>
          </a:prstGeom>
          <a:solidFill>
            <a:srgbClr val="92D050"/>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solidFill>
                  <a:srgbClr val="FF0000"/>
                </a:solidFill>
              </a:rPr>
              <a:t>8</a:t>
            </a:r>
            <a:endParaRPr lang="vi-VN" sz="1400">
              <a:solidFill>
                <a:srgbClr val="FF0000"/>
              </a:solidFill>
            </a:endParaRPr>
          </a:p>
        </p:txBody>
      </p:sp>
      <p:sp>
        <p:nvSpPr>
          <p:cNvPr id="48" name="9">
            <a:hlinkClick r:id="rId13" action="ppaction://hlinksldjump"/>
          </p:cNvPr>
          <p:cNvSpPr/>
          <p:nvPr/>
        </p:nvSpPr>
        <p:spPr>
          <a:xfrm>
            <a:off x="7645768" y="93579"/>
            <a:ext cx="640080" cy="640080"/>
          </a:xfrm>
          <a:prstGeom prst="ellipse">
            <a:avLst/>
          </a:prstGeom>
          <a:solidFill>
            <a:srgbClr val="92D050"/>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solidFill>
                  <a:srgbClr val="FF0000"/>
                </a:solidFill>
              </a:rPr>
              <a:t>9</a:t>
            </a:r>
            <a:endParaRPr lang="vi-VN" sz="1400">
              <a:solidFill>
                <a:srgbClr val="FF0000"/>
              </a:solidFill>
            </a:endParaRPr>
          </a:p>
        </p:txBody>
      </p:sp>
      <p:sp>
        <p:nvSpPr>
          <p:cNvPr id="49" name="4">
            <a:hlinkClick r:id="rId14" action="ppaction://hlinksldjump"/>
          </p:cNvPr>
          <p:cNvSpPr/>
          <p:nvPr/>
        </p:nvSpPr>
        <p:spPr>
          <a:xfrm>
            <a:off x="3904588" y="93579"/>
            <a:ext cx="640080" cy="640080"/>
          </a:xfrm>
          <a:prstGeom prst="ellipse">
            <a:avLst/>
          </a:prstGeom>
          <a:solidFill>
            <a:srgbClr val="92D050"/>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solidFill>
                  <a:srgbClr val="FF0000"/>
                </a:solidFill>
              </a:rPr>
              <a:t>4</a:t>
            </a:r>
            <a:endParaRPr lang="vi-VN" sz="1400">
              <a:solidFill>
                <a:srgbClr val="FF0000"/>
              </a:solidFill>
            </a:endParaRPr>
          </a:p>
        </p:txBody>
      </p:sp>
      <p:sp>
        <p:nvSpPr>
          <p:cNvPr id="50" name="5">
            <a:hlinkClick r:id="rId15" action="ppaction://hlinksldjump"/>
          </p:cNvPr>
          <p:cNvSpPr/>
          <p:nvPr/>
        </p:nvSpPr>
        <p:spPr>
          <a:xfrm>
            <a:off x="4655825" y="93579"/>
            <a:ext cx="640080" cy="640080"/>
          </a:xfrm>
          <a:prstGeom prst="ellipse">
            <a:avLst/>
          </a:prstGeom>
          <a:solidFill>
            <a:srgbClr val="92D050"/>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solidFill>
                  <a:srgbClr val="FF0000"/>
                </a:solidFill>
              </a:rPr>
              <a:t>5</a:t>
            </a:r>
            <a:endParaRPr lang="vi-VN" sz="1400">
              <a:solidFill>
                <a:srgbClr val="FF0000"/>
              </a:solidFill>
            </a:endParaRPr>
          </a:p>
        </p:txBody>
      </p:sp>
      <p:sp>
        <p:nvSpPr>
          <p:cNvPr id="51" name="6">
            <a:hlinkClick r:id="rId16" action="ppaction://hlinksldjump"/>
          </p:cNvPr>
          <p:cNvSpPr/>
          <p:nvPr/>
        </p:nvSpPr>
        <p:spPr>
          <a:xfrm>
            <a:off x="5407063" y="93579"/>
            <a:ext cx="640080" cy="640080"/>
          </a:xfrm>
          <a:prstGeom prst="ellipse">
            <a:avLst/>
          </a:prstGeom>
          <a:solidFill>
            <a:srgbClr val="92D050"/>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solidFill>
                  <a:srgbClr val="FF0000"/>
                </a:solidFill>
              </a:rPr>
              <a:t>6</a:t>
            </a:r>
            <a:endParaRPr lang="vi-VN" sz="1400">
              <a:solidFill>
                <a:srgbClr val="FF0000"/>
              </a:solidFill>
            </a:endParaRPr>
          </a:p>
        </p:txBody>
      </p:sp>
      <p:sp>
        <p:nvSpPr>
          <p:cNvPr id="52" name="1">
            <a:hlinkClick r:id="rId17" action="ppaction://hlinksldjump"/>
          </p:cNvPr>
          <p:cNvSpPr/>
          <p:nvPr/>
        </p:nvSpPr>
        <p:spPr>
          <a:xfrm>
            <a:off x="1665883" y="93579"/>
            <a:ext cx="640080" cy="640080"/>
          </a:xfrm>
          <a:prstGeom prst="ellipse">
            <a:avLst/>
          </a:prstGeom>
          <a:solidFill>
            <a:srgbClr val="92D050"/>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solidFill>
                  <a:srgbClr val="FF0000"/>
                </a:solidFill>
              </a:rPr>
              <a:t>1</a:t>
            </a:r>
            <a:endParaRPr lang="vi-VN" sz="1400">
              <a:solidFill>
                <a:srgbClr val="FF0000"/>
              </a:solidFill>
            </a:endParaRPr>
          </a:p>
        </p:txBody>
      </p:sp>
      <p:sp>
        <p:nvSpPr>
          <p:cNvPr id="53" name="2">
            <a:hlinkClick r:id="rId18" action="ppaction://hlinksldjump"/>
          </p:cNvPr>
          <p:cNvSpPr/>
          <p:nvPr/>
        </p:nvSpPr>
        <p:spPr>
          <a:xfrm>
            <a:off x="2417119" y="93579"/>
            <a:ext cx="640080" cy="640080"/>
          </a:xfrm>
          <a:prstGeom prst="ellipse">
            <a:avLst/>
          </a:prstGeom>
          <a:solidFill>
            <a:srgbClr val="92D050"/>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solidFill>
                  <a:srgbClr val="FF0000"/>
                </a:solidFill>
              </a:rPr>
              <a:t>2</a:t>
            </a:r>
            <a:endParaRPr lang="vi-VN" sz="1400">
              <a:solidFill>
                <a:srgbClr val="FF0000"/>
              </a:solidFill>
            </a:endParaRPr>
          </a:p>
        </p:txBody>
      </p:sp>
      <p:sp>
        <p:nvSpPr>
          <p:cNvPr id="54" name="3">
            <a:hlinkClick r:id="rId19" action="ppaction://hlinksldjump"/>
          </p:cNvPr>
          <p:cNvSpPr/>
          <p:nvPr/>
        </p:nvSpPr>
        <p:spPr>
          <a:xfrm>
            <a:off x="3168356" y="93579"/>
            <a:ext cx="640080" cy="640080"/>
          </a:xfrm>
          <a:prstGeom prst="ellipse">
            <a:avLst/>
          </a:prstGeom>
          <a:solidFill>
            <a:srgbClr val="92D050"/>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solidFill>
                  <a:srgbClr val="FF0000"/>
                </a:solidFill>
              </a:rPr>
              <a:t>3</a:t>
            </a:r>
            <a:endParaRPr lang="vi-VN" sz="1400">
              <a:solidFill>
                <a:srgbClr val="FF0000"/>
              </a:solidFill>
            </a:endParaRPr>
          </a:p>
        </p:txBody>
      </p:sp>
      <p:pic>
        <p:nvPicPr>
          <p:cNvPr id="5122" name="Picture 2"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a:off x="1665884" y="2053845"/>
            <a:ext cx="2450329" cy="245033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1">
                    <a14:imgEffect>
                      <a14:backgroundRemoval t="10000" b="90000"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509266" y="2016177"/>
            <a:ext cx="2498145" cy="2498147"/>
          </a:xfrm>
          <a:prstGeom prst="rect">
            <a:avLst/>
          </a:prstGeom>
          <a:noFill/>
          <a:extLst>
            <a:ext uri="{909E8E84-426E-40DD-AFC4-6F175D3DCCD1}">
              <a14:hiddenFill xmlns:a14="http://schemas.microsoft.com/office/drawing/2010/main">
                <a:solidFill>
                  <a:srgbClr val="FFFFFF"/>
                </a:solidFill>
              </a14:hiddenFill>
            </a:ext>
          </a:extLst>
        </p:spPr>
      </p:pic>
      <p:sp>
        <p:nvSpPr>
          <p:cNvPr id="55" name="ĐỘI A"/>
          <p:cNvSpPr/>
          <p:nvPr/>
        </p:nvSpPr>
        <p:spPr>
          <a:xfrm>
            <a:off x="2095037" y="3962401"/>
            <a:ext cx="1738209" cy="363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Helvetica Neue" panose="02000403000000020004" pitchFamily="2" charset="0"/>
                <a:cs typeface="Hadassah Friedlaender" panose="02020603050405020304" pitchFamily="18" charset="-79"/>
              </a:rPr>
              <a:t>ĐỘI A</a:t>
            </a:r>
            <a:endParaRPr lang="vi-VN" sz="2667">
              <a:solidFill>
                <a:schemeClr val="tx1"/>
              </a:solidFill>
              <a:latin typeface="Helvetica Neue" panose="02000403000000020004" pitchFamily="2" charset="0"/>
              <a:cs typeface="Hadassah Friedlaender" panose="02020603050405020304" pitchFamily="18" charset="-79"/>
            </a:endParaRPr>
          </a:p>
        </p:txBody>
      </p:sp>
      <p:sp>
        <p:nvSpPr>
          <p:cNvPr id="58" name="ĐỘI B"/>
          <p:cNvSpPr/>
          <p:nvPr/>
        </p:nvSpPr>
        <p:spPr>
          <a:xfrm>
            <a:off x="4828205" y="3986683"/>
            <a:ext cx="1738209" cy="36341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667" dirty="0">
                <a:solidFill>
                  <a:schemeClr val="tx1"/>
                </a:solidFill>
                <a:latin typeface="Helvetica Neue" panose="02000403000000020004" pitchFamily="2" charset="0"/>
                <a:cs typeface="Hadassah Friedlaender" panose="02020603050405020304" pitchFamily="18" charset="-79"/>
              </a:rPr>
              <a:t>ĐỘI B</a:t>
            </a:r>
            <a:endParaRPr lang="vi-VN" sz="2667" dirty="0">
              <a:solidFill>
                <a:schemeClr val="tx1"/>
              </a:solidFill>
              <a:latin typeface="Helvetica Neue" panose="02000403000000020004" pitchFamily="2" charset="0"/>
              <a:cs typeface="Hadassah Friedlaender" panose="02020603050405020304" pitchFamily="18" charset="-79"/>
            </a:endParaRPr>
          </a:p>
        </p:txBody>
      </p:sp>
      <p:pic>
        <p:nvPicPr>
          <p:cNvPr id="61" name="Picture 4" descr="Káº¿t quáº£ hÃ¬nh áº£nh cho cÃ¢y dÆ°a háº¥u hoáº¡t hÃ¬nh"/>
          <p:cNvPicPr>
            <a:picLocks noChangeAspect="1" noChangeArrowheads="1"/>
          </p:cNvPicPr>
          <p:nvPr/>
        </p:nvPicPr>
        <p:blipFill>
          <a:blip r:embed="rId23" cstate="print">
            <a:clrChange>
              <a:clrFrom>
                <a:srgbClr val="F6F6F6"/>
              </a:clrFrom>
              <a:clrTo>
                <a:srgbClr val="F6F6F6">
                  <a:alpha val="0"/>
                </a:srgbClr>
              </a:clrTo>
            </a:clrChange>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653052" y="3029981"/>
            <a:ext cx="861549" cy="70381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Káº¿t quáº£ hÃ¬nh áº£nh cho cÃ¢y dÆ°a háº¥u hoáº¡t hÃ¬nh"/>
          <p:cNvPicPr>
            <a:picLocks noChangeAspect="1" noChangeArrowheads="1"/>
          </p:cNvPicPr>
          <p:nvPr/>
        </p:nvPicPr>
        <p:blipFill>
          <a:blip r:embed="rId23" cstate="print">
            <a:clrChange>
              <a:clrFrom>
                <a:srgbClr val="F6F6F6"/>
              </a:clrFrom>
              <a:clrTo>
                <a:srgbClr val="F6F6F6">
                  <a:alpha val="0"/>
                </a:srgbClr>
              </a:clrTo>
            </a:clrChange>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743200" y="1734581"/>
            <a:ext cx="861549" cy="70381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Káº¿t quáº£ hÃ¬nh áº£nh cho cÃ¢y dÆ°a háº¥u hoáº¡t hÃ¬nh"/>
          <p:cNvPicPr>
            <a:picLocks noChangeAspect="1" noChangeArrowheads="1"/>
          </p:cNvPicPr>
          <p:nvPr/>
        </p:nvPicPr>
        <p:blipFill>
          <a:blip r:embed="rId23" cstate="print">
            <a:clrChange>
              <a:clrFrom>
                <a:srgbClr val="F6F6F6"/>
              </a:clrFrom>
              <a:clrTo>
                <a:srgbClr val="F6F6F6">
                  <a:alpha val="0"/>
                </a:srgbClr>
              </a:clrTo>
            </a:clrChange>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895288" y="2138047"/>
            <a:ext cx="861549" cy="70381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Káº¿t quáº£ hÃ¬nh áº£nh cho cÃ¢y dÆ°a háº¥u hoáº¡t hÃ¬nh"/>
          <p:cNvPicPr>
            <a:picLocks noChangeAspect="1" noChangeArrowheads="1"/>
          </p:cNvPicPr>
          <p:nvPr/>
        </p:nvPicPr>
        <p:blipFill>
          <a:blip r:embed="rId23" cstate="print">
            <a:clrChange>
              <a:clrFrom>
                <a:srgbClr val="F6F6F6"/>
              </a:clrFrom>
              <a:clrTo>
                <a:srgbClr val="F6F6F6">
                  <a:alpha val="0"/>
                </a:srgbClr>
              </a:clrTo>
            </a:clrChange>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447800" y="2462187"/>
            <a:ext cx="861549" cy="70381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Káº¿t quáº£ hÃ¬nh áº£nh cho cÃ¢y dÆ°a háº¥u hoáº¡t hÃ¬nh"/>
          <p:cNvPicPr>
            <a:picLocks noChangeAspect="1" noChangeArrowheads="1"/>
          </p:cNvPicPr>
          <p:nvPr/>
        </p:nvPicPr>
        <p:blipFill>
          <a:blip r:embed="rId23" cstate="print">
            <a:clrChange>
              <a:clrFrom>
                <a:srgbClr val="F6F6F6"/>
              </a:clrFrom>
              <a:clrTo>
                <a:srgbClr val="F6F6F6">
                  <a:alpha val="0"/>
                </a:srgbClr>
              </a:clrTo>
            </a:clrChange>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306384" y="2224676"/>
            <a:ext cx="861549" cy="70381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Káº¿t quáº£ hÃ¬nh áº£nh cho cÃ¢y dÆ°a háº¥u hoáº¡t hÃ¬nh"/>
          <p:cNvPicPr>
            <a:picLocks noChangeAspect="1" noChangeArrowheads="1"/>
          </p:cNvPicPr>
          <p:nvPr/>
        </p:nvPicPr>
        <p:blipFill>
          <a:blip r:embed="rId23" cstate="print">
            <a:clrChange>
              <a:clrFrom>
                <a:srgbClr val="F6F6F6"/>
              </a:clrFrom>
              <a:clrTo>
                <a:srgbClr val="F6F6F6">
                  <a:alpha val="0"/>
                </a:srgbClr>
              </a:clrTo>
            </a:clrChange>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981200" y="2603032"/>
            <a:ext cx="861549" cy="70381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Káº¿t quáº£ hÃ¬nh áº£nh cho cÃ¢y dÆ°a háº¥u hoáº¡t hÃ¬nh"/>
          <p:cNvPicPr>
            <a:picLocks noChangeAspect="1" noChangeArrowheads="1"/>
          </p:cNvPicPr>
          <p:nvPr/>
        </p:nvPicPr>
        <p:blipFill>
          <a:blip r:embed="rId23" cstate="print">
            <a:clrChange>
              <a:clrFrom>
                <a:srgbClr val="F6F6F6"/>
              </a:clrFrom>
              <a:clrTo>
                <a:srgbClr val="F6F6F6">
                  <a:alpha val="0"/>
                </a:srgbClr>
              </a:clrTo>
            </a:clrChange>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329452" y="2588719"/>
            <a:ext cx="861549" cy="70381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Káº¿t quáº£ hÃ¬nh áº£nh cho cÃ¢y dÆ°a háº¥u hoáº¡t hÃ¬nh"/>
          <p:cNvPicPr>
            <a:picLocks noChangeAspect="1" noChangeArrowheads="1"/>
          </p:cNvPicPr>
          <p:nvPr/>
        </p:nvPicPr>
        <p:blipFill>
          <a:blip r:embed="rId23" cstate="print">
            <a:clrChange>
              <a:clrFrom>
                <a:srgbClr val="F6F6F6"/>
              </a:clrFrom>
              <a:clrTo>
                <a:srgbClr val="F6F6F6">
                  <a:alpha val="0"/>
                </a:srgbClr>
              </a:clrTo>
            </a:clrChange>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286000" y="3029981"/>
            <a:ext cx="861549" cy="70381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Káº¿t quáº£ hÃ¬nh áº£nh cho cÃ¢y dÆ°a háº¥u hoáº¡t hÃ¬nh"/>
          <p:cNvPicPr>
            <a:picLocks noChangeAspect="1" noChangeArrowheads="1"/>
          </p:cNvPicPr>
          <p:nvPr/>
        </p:nvPicPr>
        <p:blipFill>
          <a:blip r:embed="rId23" cstate="print">
            <a:clrChange>
              <a:clrFrom>
                <a:srgbClr val="F6F6F6"/>
              </a:clrFrom>
              <a:clrTo>
                <a:srgbClr val="F6F6F6">
                  <a:alpha val="0"/>
                </a:srgbClr>
              </a:clrTo>
            </a:clrChange>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971800" y="3029981"/>
            <a:ext cx="861549" cy="70381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Káº¿t quáº£ hÃ¬nh áº£nh cho cÃ¢y dÆ°a háº¥u hoáº¡t hÃ¬nh"/>
          <p:cNvPicPr>
            <a:picLocks noChangeAspect="1" noChangeArrowheads="1"/>
          </p:cNvPicPr>
          <p:nvPr/>
        </p:nvPicPr>
        <p:blipFill>
          <a:blip r:embed="rId23" cstate="print">
            <a:clrChange>
              <a:clrFrom>
                <a:srgbClr val="F6F6F6"/>
              </a:clrFrom>
              <a:clrTo>
                <a:srgbClr val="F6F6F6">
                  <a:alpha val="0"/>
                </a:srgbClr>
              </a:clrTo>
            </a:clrChange>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643652" y="2603032"/>
            <a:ext cx="861549" cy="70381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Káº¿t quáº£ hÃ¬nh áº£nh cho cÃ¢y dÆ°a háº¥u hoáº¡t hÃ¬nh"/>
          <p:cNvPicPr>
            <a:picLocks noChangeAspect="1" noChangeArrowheads="1"/>
          </p:cNvPicPr>
          <p:nvPr/>
        </p:nvPicPr>
        <p:blipFill>
          <a:blip r:embed="rId23" cstate="print">
            <a:clrChange>
              <a:clrFrom>
                <a:srgbClr val="F6F6F6"/>
              </a:clrFrom>
              <a:clrTo>
                <a:srgbClr val="F6F6F6">
                  <a:alpha val="0"/>
                </a:srgbClr>
              </a:clrTo>
            </a:clrChange>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752600" y="1886981"/>
            <a:ext cx="861549" cy="70381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Káº¿t quáº£ hÃ¬nh áº£nh cho cÃ¢y dÆ°a háº¥u hoáº¡t hÃ¬nh"/>
          <p:cNvPicPr>
            <a:picLocks noChangeAspect="1" noChangeArrowheads="1"/>
          </p:cNvPicPr>
          <p:nvPr/>
        </p:nvPicPr>
        <p:blipFill>
          <a:blip r:embed="rId23" cstate="print">
            <a:clrChange>
              <a:clrFrom>
                <a:srgbClr val="F6F6F6"/>
              </a:clrFrom>
              <a:clrTo>
                <a:srgbClr val="F6F6F6">
                  <a:alpha val="0"/>
                </a:srgbClr>
              </a:clrTo>
            </a:clrChange>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209800" y="1658381"/>
            <a:ext cx="861549" cy="70381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Káº¿t quáº£ hÃ¬nh áº£nh cho cÃ¢y dÆ°a háº¥u hoáº¡t hÃ¬nh"/>
          <p:cNvPicPr>
            <a:picLocks noChangeAspect="1" noChangeArrowheads="1"/>
          </p:cNvPicPr>
          <p:nvPr/>
        </p:nvPicPr>
        <p:blipFill>
          <a:blip r:embed="rId25" cstate="print">
            <a:clrChange>
              <a:clrFrom>
                <a:srgbClr val="F6F6F6"/>
              </a:clrFrom>
              <a:clrTo>
                <a:srgbClr val="F6F6F6">
                  <a:alpha val="0"/>
                </a:srgbClr>
              </a:clrTo>
            </a:clrChange>
            <a:extLst>
              <a:ext uri="{BEBA8EAE-BF5A-486C-A8C5-ECC9F3942E4B}">
                <a14:imgProps xmlns:a14="http://schemas.microsoft.com/office/drawing/2010/main">
                  <a14:imgLayer r:embed="rId2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30716" y="2930851"/>
            <a:ext cx="928821" cy="75877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Káº¿t quáº£ hÃ¬nh áº£nh cho cÃ¢y dÆ°a háº¥u hoáº¡t hÃ¬nh"/>
          <p:cNvPicPr>
            <a:picLocks noChangeAspect="1" noChangeArrowheads="1"/>
          </p:cNvPicPr>
          <p:nvPr/>
        </p:nvPicPr>
        <p:blipFill>
          <a:blip r:embed="rId25" cstate="print">
            <a:clrChange>
              <a:clrFrom>
                <a:srgbClr val="F6F6F6"/>
              </a:clrFrom>
              <a:clrTo>
                <a:srgbClr val="F6F6F6">
                  <a:alpha val="0"/>
                </a:srgbClr>
              </a:clrTo>
            </a:clrChange>
            <a:extLst>
              <a:ext uri="{BEBA8EAE-BF5A-486C-A8C5-ECC9F3942E4B}">
                <a14:imgProps xmlns:a14="http://schemas.microsoft.com/office/drawing/2010/main">
                  <a14:imgLayer r:embed="rId2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260928" y="3014427"/>
            <a:ext cx="928821" cy="7587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Káº¿t quáº£ hÃ¬nh áº£nh cho cÃ¢y dÆ°a háº¥u hoáº¡t hÃ¬nh"/>
          <p:cNvPicPr>
            <a:picLocks noChangeAspect="1" noChangeArrowheads="1"/>
          </p:cNvPicPr>
          <p:nvPr/>
        </p:nvPicPr>
        <p:blipFill>
          <a:blip r:embed="rId25" cstate="print">
            <a:clrChange>
              <a:clrFrom>
                <a:srgbClr val="F6F6F6"/>
              </a:clrFrom>
              <a:clrTo>
                <a:srgbClr val="F6F6F6">
                  <a:alpha val="0"/>
                </a:srgbClr>
              </a:clrTo>
            </a:clrChange>
            <a:extLst>
              <a:ext uri="{BEBA8EAE-BF5A-486C-A8C5-ECC9F3942E4B}">
                <a14:imgProps xmlns:a14="http://schemas.microsoft.com/office/drawing/2010/main">
                  <a14:imgLayer r:embed="rId2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072478" y="2870407"/>
            <a:ext cx="928821" cy="75877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Káº¿t quáº£ hÃ¬nh áº£nh cho cÃ¢y dÆ°a háº¥u hoáº¡t hÃ¬nh"/>
          <p:cNvPicPr>
            <a:picLocks noChangeAspect="1" noChangeArrowheads="1"/>
          </p:cNvPicPr>
          <p:nvPr/>
        </p:nvPicPr>
        <p:blipFill>
          <a:blip r:embed="rId25" cstate="print">
            <a:clrChange>
              <a:clrFrom>
                <a:srgbClr val="F6F6F6"/>
              </a:clrFrom>
              <a:clrTo>
                <a:srgbClr val="F6F6F6">
                  <a:alpha val="0"/>
                </a:srgbClr>
              </a:clrTo>
            </a:clrChange>
            <a:extLst>
              <a:ext uri="{BEBA8EAE-BF5A-486C-A8C5-ECC9F3942E4B}">
                <a14:imgProps xmlns:a14="http://schemas.microsoft.com/office/drawing/2010/main">
                  <a14:imgLayer r:embed="rId2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876774" y="2484742"/>
            <a:ext cx="928821" cy="75877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Káº¿t quáº£ hÃ¬nh áº£nh cho cÃ¢y dÆ°a háº¥u hoáº¡t hÃ¬nh"/>
          <p:cNvPicPr>
            <a:picLocks noChangeAspect="1" noChangeArrowheads="1"/>
          </p:cNvPicPr>
          <p:nvPr/>
        </p:nvPicPr>
        <p:blipFill>
          <a:blip r:embed="rId25" cstate="print">
            <a:clrChange>
              <a:clrFrom>
                <a:srgbClr val="F6F6F6"/>
              </a:clrFrom>
              <a:clrTo>
                <a:srgbClr val="F6F6F6">
                  <a:alpha val="0"/>
                </a:srgbClr>
              </a:clrTo>
            </a:clrChange>
            <a:extLst>
              <a:ext uri="{BEBA8EAE-BF5A-486C-A8C5-ECC9F3942E4B}">
                <a14:imgProps xmlns:a14="http://schemas.microsoft.com/office/drawing/2010/main">
                  <a14:imgLayer r:embed="rId2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308103" y="2516514"/>
            <a:ext cx="928821" cy="75877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Káº¿t quáº£ hÃ¬nh áº£nh cho cÃ¢y dÆ°a háº¥u hoáº¡t hÃ¬nh"/>
          <p:cNvPicPr>
            <a:picLocks noChangeAspect="1" noChangeArrowheads="1"/>
          </p:cNvPicPr>
          <p:nvPr/>
        </p:nvPicPr>
        <p:blipFill>
          <a:blip r:embed="rId25" cstate="print">
            <a:clrChange>
              <a:clrFrom>
                <a:srgbClr val="F6F6F6"/>
              </a:clrFrom>
              <a:clrTo>
                <a:srgbClr val="F6F6F6">
                  <a:alpha val="0"/>
                </a:srgbClr>
              </a:clrTo>
            </a:clrChange>
            <a:extLst>
              <a:ext uri="{BEBA8EAE-BF5A-486C-A8C5-ECC9F3942E4B}">
                <a14:imgProps xmlns:a14="http://schemas.microsoft.com/office/drawing/2010/main">
                  <a14:imgLayer r:embed="rId2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735890" y="2462187"/>
            <a:ext cx="928821" cy="75877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Káº¿t quáº£ hÃ¬nh áº£nh cho cÃ¢y dÆ°a háº¥u hoáº¡t hÃ¬nh"/>
          <p:cNvPicPr>
            <a:picLocks noChangeAspect="1" noChangeArrowheads="1"/>
          </p:cNvPicPr>
          <p:nvPr/>
        </p:nvPicPr>
        <p:blipFill>
          <a:blip r:embed="rId25" cstate="print">
            <a:clrChange>
              <a:clrFrom>
                <a:srgbClr val="F6F6F6"/>
              </a:clrFrom>
              <a:clrTo>
                <a:srgbClr val="F6F6F6">
                  <a:alpha val="0"/>
                </a:srgbClr>
              </a:clrTo>
            </a:clrChange>
            <a:extLst>
              <a:ext uri="{BEBA8EAE-BF5A-486C-A8C5-ECC9F3942E4B}">
                <a14:imgProps xmlns:a14="http://schemas.microsoft.com/office/drawing/2010/main">
                  <a14:imgLayer r:embed="rId2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585730" y="1567671"/>
            <a:ext cx="928821" cy="7587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Káº¿t quáº£ hÃ¬nh áº£nh cho cÃ¢y dÆ°a háº¥u hoáº¡t hÃ¬nh"/>
          <p:cNvPicPr>
            <a:picLocks noChangeAspect="1" noChangeArrowheads="1"/>
          </p:cNvPicPr>
          <p:nvPr/>
        </p:nvPicPr>
        <p:blipFill>
          <a:blip r:embed="rId25" cstate="print">
            <a:clrChange>
              <a:clrFrom>
                <a:srgbClr val="F6F6F6"/>
              </a:clrFrom>
              <a:clrTo>
                <a:srgbClr val="F6F6F6">
                  <a:alpha val="0"/>
                </a:srgbClr>
              </a:clrTo>
            </a:clrChange>
            <a:extLst>
              <a:ext uri="{BEBA8EAE-BF5A-486C-A8C5-ECC9F3942E4B}">
                <a14:imgProps xmlns:a14="http://schemas.microsoft.com/office/drawing/2010/main">
                  <a14:imgLayer r:embed="rId2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235412" y="2551463"/>
            <a:ext cx="928821" cy="75877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Káº¿t quáº£ hÃ¬nh áº£nh cho cÃ¢y dÆ°a háº¥u hoáº¡t hÃ¬nh"/>
          <p:cNvPicPr>
            <a:picLocks noChangeAspect="1" noChangeArrowheads="1"/>
          </p:cNvPicPr>
          <p:nvPr/>
        </p:nvPicPr>
        <p:blipFill>
          <a:blip r:embed="rId25" cstate="print">
            <a:clrChange>
              <a:clrFrom>
                <a:srgbClr val="F6F6F6"/>
              </a:clrFrom>
              <a:clrTo>
                <a:srgbClr val="F6F6F6">
                  <a:alpha val="0"/>
                </a:srgbClr>
              </a:clrTo>
            </a:clrChange>
            <a:extLst>
              <a:ext uri="{BEBA8EAE-BF5A-486C-A8C5-ECC9F3942E4B}">
                <a14:imgProps xmlns:a14="http://schemas.microsoft.com/office/drawing/2010/main">
                  <a14:imgLayer r:embed="rId2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143656" y="1932882"/>
            <a:ext cx="928821" cy="75877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Káº¿t quáº£ hÃ¬nh áº£nh cho cÃ¢y dÆ°a háº¥u hoáº¡t hÃ¬nh"/>
          <p:cNvPicPr>
            <a:picLocks noChangeAspect="1" noChangeArrowheads="1"/>
          </p:cNvPicPr>
          <p:nvPr/>
        </p:nvPicPr>
        <p:blipFill>
          <a:blip r:embed="rId25" cstate="print">
            <a:clrChange>
              <a:clrFrom>
                <a:srgbClr val="F6F6F6"/>
              </a:clrFrom>
              <a:clrTo>
                <a:srgbClr val="F6F6F6">
                  <a:alpha val="0"/>
                </a:srgbClr>
              </a:clrTo>
            </a:clrChange>
            <a:extLst>
              <a:ext uri="{BEBA8EAE-BF5A-486C-A8C5-ECC9F3942E4B}">
                <a14:imgProps xmlns:a14="http://schemas.microsoft.com/office/drawing/2010/main">
                  <a14:imgLayer r:embed="rId2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843116" y="1915567"/>
            <a:ext cx="928821" cy="75877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Káº¿t quáº£ hÃ¬nh áº£nh cho cÃ¢y dÆ°a háº¥u hoáº¡t hÃ¬nh"/>
          <p:cNvPicPr>
            <a:picLocks noChangeAspect="1" noChangeArrowheads="1"/>
          </p:cNvPicPr>
          <p:nvPr/>
        </p:nvPicPr>
        <p:blipFill>
          <a:blip r:embed="rId25" cstate="print">
            <a:clrChange>
              <a:clrFrom>
                <a:srgbClr val="F6F6F6"/>
              </a:clrFrom>
              <a:clrTo>
                <a:srgbClr val="F6F6F6">
                  <a:alpha val="0"/>
                </a:srgbClr>
              </a:clrTo>
            </a:clrChange>
            <a:extLst>
              <a:ext uri="{BEBA8EAE-BF5A-486C-A8C5-ECC9F3942E4B}">
                <a14:imgProps xmlns:a14="http://schemas.microsoft.com/office/drawing/2010/main">
                  <a14:imgLayer r:embed="rId2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244876" y="2266581"/>
            <a:ext cx="928821" cy="75877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 descr="Káº¿t quáº£ hÃ¬nh áº£nh cho cÃ¢y dÆ°a háº¥u hoáº¡t hÃ¬nh"/>
          <p:cNvPicPr>
            <a:picLocks noChangeAspect="1" noChangeArrowheads="1"/>
          </p:cNvPicPr>
          <p:nvPr/>
        </p:nvPicPr>
        <p:blipFill>
          <a:blip r:embed="rId25" cstate="print">
            <a:clrChange>
              <a:clrFrom>
                <a:srgbClr val="F6F6F6"/>
              </a:clrFrom>
              <a:clrTo>
                <a:srgbClr val="F6F6F6">
                  <a:alpha val="0"/>
                </a:srgbClr>
              </a:clrTo>
            </a:clrChange>
            <a:extLst>
              <a:ext uri="{BEBA8EAE-BF5A-486C-A8C5-ECC9F3942E4B}">
                <a14:imgProps xmlns:a14="http://schemas.microsoft.com/office/drawing/2010/main">
                  <a14:imgLayer r:embed="rId2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431530" y="2010562"/>
            <a:ext cx="928821" cy="75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763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2"/>
                    </p:tgtEl>
                  </p:cond>
                </p:stCondLst>
                <p:endSync evt="end" delay="0">
                  <p:rtn val="all"/>
                </p:endSync>
                <p:childTnLst>
                  <p:par>
                    <p:cTn id="12" fill="hold">
                      <p:stCondLst>
                        <p:cond delay="0"/>
                      </p:stCondLst>
                      <p:childTnLst>
                        <p:par>
                          <p:cTn id="13" fill="hold">
                            <p:stCondLst>
                              <p:cond delay="0"/>
                            </p:stCondLst>
                            <p:childTnLst>
                              <p:par>
                                <p:cTn id="14" presetID="47" presetClass="exit" presetSubtype="0" fill="hold" nodeType="clickEffect">
                                  <p:stCondLst>
                                    <p:cond delay="0"/>
                                  </p:stCondLst>
                                  <p:childTnLst>
                                    <p:animEffect transition="out" filter="fade">
                                      <p:cBhvr>
                                        <p:cTn id="15" dur="1000"/>
                                        <p:tgtEl>
                                          <p:spTgt spid="6"/>
                                        </p:tgtEl>
                                      </p:cBhvr>
                                    </p:animEffect>
                                    <p:anim calcmode="lin" valueType="num">
                                      <p:cBhvr>
                                        <p:cTn id="16" dur="1000"/>
                                        <p:tgtEl>
                                          <p:spTgt spid="6"/>
                                        </p:tgtEl>
                                        <p:attrNameLst>
                                          <p:attrName>ppt_x</p:attrName>
                                        </p:attrNameLst>
                                      </p:cBhvr>
                                      <p:tavLst>
                                        <p:tav tm="0">
                                          <p:val>
                                            <p:strVal val="ppt_x"/>
                                          </p:val>
                                        </p:tav>
                                        <p:tav tm="100000">
                                          <p:val>
                                            <p:strVal val="ppt_x"/>
                                          </p:val>
                                        </p:tav>
                                      </p:tavLst>
                                    </p:anim>
                                    <p:anim calcmode="lin" valueType="num">
                                      <p:cBhvr>
                                        <p:cTn id="17" dur="1000"/>
                                        <p:tgtEl>
                                          <p:spTgt spid="6"/>
                                        </p:tgtEl>
                                        <p:attrNameLst>
                                          <p:attrName>ppt_y</p:attrName>
                                        </p:attrNameLst>
                                      </p:cBhvr>
                                      <p:tavLst>
                                        <p:tav tm="0">
                                          <p:val>
                                            <p:strVal val="ppt_y"/>
                                          </p:val>
                                        </p:tav>
                                        <p:tav tm="100000">
                                          <p:val>
                                            <p:strVal val="ppt_y-.1"/>
                                          </p:val>
                                        </p:tav>
                                      </p:tavLst>
                                    </p:anim>
                                    <p:set>
                                      <p:cBhvr>
                                        <p:cTn id="18" dur="1" fill="hold">
                                          <p:stCondLst>
                                            <p:cond delay="999"/>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1" restart="whenNotActive" fill="hold" evtFilter="cancelBubble" nodeType="interactiveSeq">
                <p:stCondLst>
                  <p:cond evt="onClick" delay="0">
                    <p:tgtEl>
                      <p:spTgt spid="53"/>
                    </p:tgtEl>
                  </p:cond>
                </p:stCondLst>
                <p:endSync evt="end" delay="0">
                  <p:rtn val="all"/>
                </p:endSync>
                <p:childTnLst>
                  <p:par>
                    <p:cTn id="22" fill="hold">
                      <p:stCondLst>
                        <p:cond delay="0"/>
                      </p:stCondLst>
                      <p:childTnLst>
                        <p:par>
                          <p:cTn id="23" fill="hold">
                            <p:stCondLst>
                              <p:cond delay="0"/>
                            </p:stCondLst>
                            <p:childTnLst>
                              <p:par>
                                <p:cTn id="24" presetID="47" presetClass="exit" presetSubtype="0" fill="hold" nodeType="clickEffect">
                                  <p:stCondLst>
                                    <p:cond delay="0"/>
                                  </p:stCondLst>
                                  <p:childTnLst>
                                    <p:animEffect transition="out" filter="fade">
                                      <p:cBhvr>
                                        <p:cTn id="25" dur="1000"/>
                                        <p:tgtEl>
                                          <p:spTgt spid="8"/>
                                        </p:tgtEl>
                                      </p:cBhvr>
                                    </p:animEffect>
                                    <p:anim calcmode="lin" valueType="num">
                                      <p:cBhvr>
                                        <p:cTn id="26" dur="1000"/>
                                        <p:tgtEl>
                                          <p:spTgt spid="8"/>
                                        </p:tgtEl>
                                        <p:attrNameLst>
                                          <p:attrName>ppt_x</p:attrName>
                                        </p:attrNameLst>
                                      </p:cBhvr>
                                      <p:tavLst>
                                        <p:tav tm="0">
                                          <p:val>
                                            <p:strVal val="ppt_x"/>
                                          </p:val>
                                        </p:tav>
                                        <p:tav tm="100000">
                                          <p:val>
                                            <p:strVal val="ppt_x"/>
                                          </p:val>
                                        </p:tav>
                                      </p:tavLst>
                                    </p:anim>
                                    <p:anim calcmode="lin" valueType="num">
                                      <p:cBhvr>
                                        <p:cTn id="27" dur="1000"/>
                                        <p:tgtEl>
                                          <p:spTgt spid="8"/>
                                        </p:tgtEl>
                                        <p:attrNameLst>
                                          <p:attrName>ppt_y</p:attrName>
                                        </p:attrNameLst>
                                      </p:cBhvr>
                                      <p:tavLst>
                                        <p:tav tm="0">
                                          <p:val>
                                            <p:strVal val="ppt_y"/>
                                          </p:val>
                                        </p:tav>
                                        <p:tav tm="100000">
                                          <p:val>
                                            <p:strVal val="ppt_y-.1"/>
                                          </p:val>
                                        </p:tav>
                                      </p:tavLst>
                                    </p:anim>
                                    <p:set>
                                      <p:cBhvr>
                                        <p:cTn id="28" dur="1" fill="hold">
                                          <p:stCondLst>
                                            <p:cond delay="999"/>
                                          </p:stCondLst>
                                        </p:cTn>
                                        <p:tgtEl>
                                          <p:spTgt spid="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1" restart="whenNotActive" fill="hold" evtFilter="cancelBubble" nodeType="interactiveSeq">
                <p:stCondLst>
                  <p:cond evt="onClick" delay="0">
                    <p:tgtEl>
                      <p:spTgt spid="54"/>
                    </p:tgtEl>
                  </p:cond>
                </p:stCondLst>
                <p:endSync evt="end" delay="0">
                  <p:rtn val="all"/>
                </p:endSync>
                <p:childTnLst>
                  <p:par>
                    <p:cTn id="32" fill="hold">
                      <p:stCondLst>
                        <p:cond delay="0"/>
                      </p:stCondLst>
                      <p:childTnLst>
                        <p:par>
                          <p:cTn id="33" fill="hold">
                            <p:stCondLst>
                              <p:cond delay="0"/>
                            </p:stCondLst>
                            <p:childTnLst>
                              <p:par>
                                <p:cTn id="34" presetID="47" presetClass="exit" presetSubtype="0" fill="hold" nodeType="clickEffect">
                                  <p:stCondLst>
                                    <p:cond delay="0"/>
                                  </p:stCondLst>
                                  <p:childTnLst>
                                    <p:animEffect transition="out" filter="fade">
                                      <p:cBhvr>
                                        <p:cTn id="35" dur="1000"/>
                                        <p:tgtEl>
                                          <p:spTgt spid="10"/>
                                        </p:tgtEl>
                                      </p:cBhvr>
                                    </p:animEffect>
                                    <p:anim calcmode="lin" valueType="num">
                                      <p:cBhvr>
                                        <p:cTn id="36" dur="1000"/>
                                        <p:tgtEl>
                                          <p:spTgt spid="10"/>
                                        </p:tgtEl>
                                        <p:attrNameLst>
                                          <p:attrName>ppt_x</p:attrName>
                                        </p:attrNameLst>
                                      </p:cBhvr>
                                      <p:tavLst>
                                        <p:tav tm="0">
                                          <p:val>
                                            <p:strVal val="ppt_x"/>
                                          </p:val>
                                        </p:tav>
                                        <p:tav tm="100000">
                                          <p:val>
                                            <p:strVal val="ppt_x"/>
                                          </p:val>
                                        </p:tav>
                                      </p:tavLst>
                                    </p:anim>
                                    <p:anim calcmode="lin" valueType="num">
                                      <p:cBhvr>
                                        <p:cTn id="37" dur="1000"/>
                                        <p:tgtEl>
                                          <p:spTgt spid="10"/>
                                        </p:tgtEl>
                                        <p:attrNameLst>
                                          <p:attrName>ppt_y</p:attrName>
                                        </p:attrNameLst>
                                      </p:cBhvr>
                                      <p:tavLst>
                                        <p:tav tm="0">
                                          <p:val>
                                            <p:strVal val="ppt_y"/>
                                          </p:val>
                                        </p:tav>
                                        <p:tav tm="100000">
                                          <p:val>
                                            <p:strVal val="ppt_y-.1"/>
                                          </p:val>
                                        </p:tav>
                                      </p:tavLst>
                                    </p:anim>
                                    <p:set>
                                      <p:cBhvr>
                                        <p:cTn id="38" dur="1" fill="hold">
                                          <p:stCondLst>
                                            <p:cond delay="999"/>
                                          </p:stCondLst>
                                        </p:cTn>
                                        <p:tgtEl>
                                          <p:spTgt spid="10"/>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47" presetClass="exit" presetSubtype="0" fill="hold" nodeType="clickEffect">
                                  <p:stCondLst>
                                    <p:cond delay="0"/>
                                  </p:stCondLst>
                                  <p:childTnLst>
                                    <p:animEffect transition="out" filter="fade">
                                      <p:cBhvr>
                                        <p:cTn id="45" dur="1000"/>
                                        <p:tgtEl>
                                          <p:spTgt spid="12"/>
                                        </p:tgtEl>
                                      </p:cBhvr>
                                    </p:animEffect>
                                    <p:anim calcmode="lin" valueType="num">
                                      <p:cBhvr>
                                        <p:cTn id="46" dur="1000"/>
                                        <p:tgtEl>
                                          <p:spTgt spid="12"/>
                                        </p:tgtEl>
                                        <p:attrNameLst>
                                          <p:attrName>ppt_x</p:attrName>
                                        </p:attrNameLst>
                                      </p:cBhvr>
                                      <p:tavLst>
                                        <p:tav tm="0">
                                          <p:val>
                                            <p:strVal val="ppt_x"/>
                                          </p:val>
                                        </p:tav>
                                        <p:tav tm="100000">
                                          <p:val>
                                            <p:strVal val="ppt_x"/>
                                          </p:val>
                                        </p:tav>
                                      </p:tavLst>
                                    </p:anim>
                                    <p:anim calcmode="lin" valueType="num">
                                      <p:cBhvr>
                                        <p:cTn id="47" dur="1000"/>
                                        <p:tgtEl>
                                          <p:spTgt spid="12"/>
                                        </p:tgtEl>
                                        <p:attrNameLst>
                                          <p:attrName>ppt_y</p:attrName>
                                        </p:attrNameLst>
                                      </p:cBhvr>
                                      <p:tavLst>
                                        <p:tav tm="0">
                                          <p:val>
                                            <p:strVal val="ppt_y"/>
                                          </p:val>
                                        </p:tav>
                                        <p:tav tm="100000">
                                          <p:val>
                                            <p:strVal val="ppt_y-.1"/>
                                          </p:val>
                                        </p:tav>
                                      </p:tavLst>
                                    </p:anim>
                                    <p:set>
                                      <p:cBhvr>
                                        <p:cTn id="48" dur="1" fill="hold">
                                          <p:stCondLst>
                                            <p:cond delay="999"/>
                                          </p:stCondLst>
                                        </p:cTn>
                                        <p:tgtEl>
                                          <p:spTgt spid="12"/>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1" restart="whenNotActive" fill="hold" evtFilter="cancelBubble" nodeType="interactiveSeq">
                <p:stCondLst>
                  <p:cond evt="onClick" delay="0">
                    <p:tgtEl>
                      <p:spTgt spid="51"/>
                    </p:tgtEl>
                  </p:cond>
                </p:stCondLst>
                <p:endSync evt="end" delay="0">
                  <p:rtn val="all"/>
                </p:endSync>
                <p:childTnLst>
                  <p:par>
                    <p:cTn id="52" fill="hold">
                      <p:stCondLst>
                        <p:cond delay="0"/>
                      </p:stCondLst>
                      <p:childTnLst>
                        <p:par>
                          <p:cTn id="53" fill="hold">
                            <p:stCondLst>
                              <p:cond delay="0"/>
                            </p:stCondLst>
                            <p:childTnLst>
                              <p:par>
                                <p:cTn id="54" presetID="47" presetClass="exit" presetSubtype="0" fill="hold" nodeType="clickEffect">
                                  <p:stCondLst>
                                    <p:cond delay="0"/>
                                  </p:stCondLst>
                                  <p:childTnLst>
                                    <p:animEffect transition="out" filter="fade">
                                      <p:cBhvr>
                                        <p:cTn id="55" dur="1000"/>
                                        <p:tgtEl>
                                          <p:spTgt spid="7"/>
                                        </p:tgtEl>
                                      </p:cBhvr>
                                    </p:animEffect>
                                    <p:anim calcmode="lin" valueType="num">
                                      <p:cBhvr>
                                        <p:cTn id="56" dur="1000"/>
                                        <p:tgtEl>
                                          <p:spTgt spid="7"/>
                                        </p:tgtEl>
                                        <p:attrNameLst>
                                          <p:attrName>ppt_x</p:attrName>
                                        </p:attrNameLst>
                                      </p:cBhvr>
                                      <p:tavLst>
                                        <p:tav tm="0">
                                          <p:val>
                                            <p:strVal val="ppt_x"/>
                                          </p:val>
                                        </p:tav>
                                        <p:tav tm="100000">
                                          <p:val>
                                            <p:strVal val="ppt_x"/>
                                          </p:val>
                                        </p:tav>
                                      </p:tavLst>
                                    </p:anim>
                                    <p:anim calcmode="lin" valueType="num">
                                      <p:cBhvr>
                                        <p:cTn id="57" dur="1000"/>
                                        <p:tgtEl>
                                          <p:spTgt spid="7"/>
                                        </p:tgtEl>
                                        <p:attrNameLst>
                                          <p:attrName>ppt_y</p:attrName>
                                        </p:attrNameLst>
                                      </p:cBhvr>
                                      <p:tavLst>
                                        <p:tav tm="0">
                                          <p:val>
                                            <p:strVal val="ppt_y"/>
                                          </p:val>
                                        </p:tav>
                                        <p:tav tm="100000">
                                          <p:val>
                                            <p:strVal val="ppt_y-.1"/>
                                          </p:val>
                                        </p:tav>
                                      </p:tavLst>
                                    </p:anim>
                                    <p:set>
                                      <p:cBhvr>
                                        <p:cTn id="58" dur="1" fill="hold">
                                          <p:stCondLst>
                                            <p:cond delay="999"/>
                                          </p:stCondLst>
                                        </p:cTn>
                                        <p:tgtEl>
                                          <p:spTgt spid="7"/>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0"/>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nodeType="clickEffect">
                                  <p:stCondLst>
                                    <p:cond delay="0"/>
                                  </p:stCondLst>
                                  <p:childTnLst>
                                    <p:animEffect transition="out" filter="fade">
                                      <p:cBhvr>
                                        <p:cTn id="65" dur="1000"/>
                                        <p:tgtEl>
                                          <p:spTgt spid="14"/>
                                        </p:tgtEl>
                                      </p:cBhvr>
                                    </p:animEffect>
                                    <p:anim calcmode="lin" valueType="num">
                                      <p:cBhvr>
                                        <p:cTn id="66" dur="1000"/>
                                        <p:tgtEl>
                                          <p:spTgt spid="14"/>
                                        </p:tgtEl>
                                        <p:attrNameLst>
                                          <p:attrName>ppt_x</p:attrName>
                                        </p:attrNameLst>
                                      </p:cBhvr>
                                      <p:tavLst>
                                        <p:tav tm="0">
                                          <p:val>
                                            <p:strVal val="ppt_x"/>
                                          </p:val>
                                        </p:tav>
                                        <p:tav tm="100000">
                                          <p:val>
                                            <p:strVal val="ppt_x"/>
                                          </p:val>
                                        </p:tav>
                                      </p:tavLst>
                                    </p:anim>
                                    <p:anim calcmode="lin" valueType="num">
                                      <p:cBhvr>
                                        <p:cTn id="67" dur="1000"/>
                                        <p:tgtEl>
                                          <p:spTgt spid="14"/>
                                        </p:tgtEl>
                                        <p:attrNameLst>
                                          <p:attrName>ppt_y</p:attrName>
                                        </p:attrNameLst>
                                      </p:cBhvr>
                                      <p:tavLst>
                                        <p:tav tm="0">
                                          <p:val>
                                            <p:strVal val="ppt_y"/>
                                          </p:val>
                                        </p:tav>
                                        <p:tav tm="100000">
                                          <p:val>
                                            <p:strVal val="ppt_y-.1"/>
                                          </p:val>
                                        </p:tav>
                                      </p:tavLst>
                                    </p:anim>
                                    <p:set>
                                      <p:cBhvr>
                                        <p:cTn id="68" dur="1" fill="hold">
                                          <p:stCondLst>
                                            <p:cond delay="999"/>
                                          </p:stCondLst>
                                        </p:cTn>
                                        <p:tgtEl>
                                          <p:spTgt spid="14"/>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1" restart="whenNotActive" fill="hold" evtFilter="cancelBubble" nodeType="interactiveSeq">
                <p:stCondLst>
                  <p:cond evt="onClick" delay="0">
                    <p:tgtEl>
                      <p:spTgt spid="46"/>
                    </p:tgtEl>
                  </p:cond>
                </p:stCondLst>
                <p:endSync evt="end" delay="0">
                  <p:rtn val="all"/>
                </p:endSync>
                <p:childTnLst>
                  <p:par>
                    <p:cTn id="72" fill="hold">
                      <p:stCondLst>
                        <p:cond delay="0"/>
                      </p:stCondLst>
                      <p:childTnLst>
                        <p:par>
                          <p:cTn id="73" fill="hold">
                            <p:stCondLst>
                              <p:cond delay="0"/>
                            </p:stCondLst>
                            <p:childTnLst>
                              <p:par>
                                <p:cTn id="74" presetID="47" presetClass="exit" presetSubtype="0" fill="hold" nodeType="clickEffect">
                                  <p:stCondLst>
                                    <p:cond delay="0"/>
                                  </p:stCondLst>
                                  <p:childTnLst>
                                    <p:animEffect transition="out" filter="fade">
                                      <p:cBhvr>
                                        <p:cTn id="75" dur="1000"/>
                                        <p:tgtEl>
                                          <p:spTgt spid="9"/>
                                        </p:tgtEl>
                                      </p:cBhvr>
                                    </p:animEffect>
                                    <p:anim calcmode="lin" valueType="num">
                                      <p:cBhvr>
                                        <p:cTn id="76" dur="1000"/>
                                        <p:tgtEl>
                                          <p:spTgt spid="9"/>
                                        </p:tgtEl>
                                        <p:attrNameLst>
                                          <p:attrName>ppt_x</p:attrName>
                                        </p:attrNameLst>
                                      </p:cBhvr>
                                      <p:tavLst>
                                        <p:tav tm="0">
                                          <p:val>
                                            <p:strVal val="ppt_x"/>
                                          </p:val>
                                        </p:tav>
                                        <p:tav tm="100000">
                                          <p:val>
                                            <p:strVal val="ppt_x"/>
                                          </p:val>
                                        </p:tav>
                                      </p:tavLst>
                                    </p:anim>
                                    <p:anim calcmode="lin" valueType="num">
                                      <p:cBhvr>
                                        <p:cTn id="77" dur="1000"/>
                                        <p:tgtEl>
                                          <p:spTgt spid="9"/>
                                        </p:tgtEl>
                                        <p:attrNameLst>
                                          <p:attrName>ppt_y</p:attrName>
                                        </p:attrNameLst>
                                      </p:cBhvr>
                                      <p:tavLst>
                                        <p:tav tm="0">
                                          <p:val>
                                            <p:strVal val="ppt_y"/>
                                          </p:val>
                                        </p:tav>
                                        <p:tav tm="100000">
                                          <p:val>
                                            <p:strVal val="ppt_y-.1"/>
                                          </p:val>
                                        </p:tav>
                                      </p:tavLst>
                                    </p:anim>
                                    <p:set>
                                      <p:cBhvr>
                                        <p:cTn id="78" dur="1" fill="hold">
                                          <p:stCondLst>
                                            <p:cond delay="999"/>
                                          </p:stCondLst>
                                        </p:cTn>
                                        <p:tgtEl>
                                          <p:spTgt spid="9"/>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47" presetClass="exit" presetSubtype="0" fill="hold" nodeType="clickEffect">
                                  <p:stCondLst>
                                    <p:cond delay="0"/>
                                  </p:stCondLst>
                                  <p:childTnLst>
                                    <p:animEffect transition="out" filter="fade">
                                      <p:cBhvr>
                                        <p:cTn id="85" dur="1000"/>
                                        <p:tgtEl>
                                          <p:spTgt spid="11"/>
                                        </p:tgtEl>
                                      </p:cBhvr>
                                    </p:animEffect>
                                    <p:anim calcmode="lin" valueType="num">
                                      <p:cBhvr>
                                        <p:cTn id="86" dur="1000"/>
                                        <p:tgtEl>
                                          <p:spTgt spid="11"/>
                                        </p:tgtEl>
                                        <p:attrNameLst>
                                          <p:attrName>ppt_x</p:attrName>
                                        </p:attrNameLst>
                                      </p:cBhvr>
                                      <p:tavLst>
                                        <p:tav tm="0">
                                          <p:val>
                                            <p:strVal val="ppt_x"/>
                                          </p:val>
                                        </p:tav>
                                        <p:tav tm="100000">
                                          <p:val>
                                            <p:strVal val="ppt_x"/>
                                          </p:val>
                                        </p:tav>
                                      </p:tavLst>
                                    </p:anim>
                                    <p:anim calcmode="lin" valueType="num">
                                      <p:cBhvr>
                                        <p:cTn id="87" dur="1000"/>
                                        <p:tgtEl>
                                          <p:spTgt spid="11"/>
                                        </p:tgtEl>
                                        <p:attrNameLst>
                                          <p:attrName>ppt_y</p:attrName>
                                        </p:attrNameLst>
                                      </p:cBhvr>
                                      <p:tavLst>
                                        <p:tav tm="0">
                                          <p:val>
                                            <p:strVal val="ppt_y"/>
                                          </p:val>
                                        </p:tav>
                                        <p:tav tm="100000">
                                          <p:val>
                                            <p:strVal val="ppt_y-.1"/>
                                          </p:val>
                                        </p:tav>
                                      </p:tavLst>
                                    </p:anim>
                                    <p:set>
                                      <p:cBhvr>
                                        <p:cTn id="88" dur="1" fill="hold">
                                          <p:stCondLst>
                                            <p:cond delay="999"/>
                                          </p:stCondLst>
                                        </p:cTn>
                                        <p:tgtEl>
                                          <p:spTgt spid="11"/>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1" restart="whenNotActive" fill="hold" evtFilter="cancelBubble" nodeType="interactiveSeq">
                <p:stCondLst>
                  <p:cond evt="onClick" delay="0">
                    <p:tgtEl>
                      <p:spTgt spid="48"/>
                    </p:tgtEl>
                  </p:cond>
                </p:stCondLst>
                <p:endSync evt="end" delay="0">
                  <p:rtn val="all"/>
                </p:endSync>
                <p:childTnLst>
                  <p:par>
                    <p:cTn id="92" fill="hold">
                      <p:stCondLst>
                        <p:cond delay="0"/>
                      </p:stCondLst>
                      <p:childTnLst>
                        <p:par>
                          <p:cTn id="93" fill="hold">
                            <p:stCondLst>
                              <p:cond delay="0"/>
                            </p:stCondLst>
                            <p:childTnLst>
                              <p:par>
                                <p:cTn id="94" presetID="47" presetClass="exit" presetSubtype="0" fill="hold" nodeType="clickEffect">
                                  <p:stCondLst>
                                    <p:cond delay="0"/>
                                  </p:stCondLst>
                                  <p:childTnLst>
                                    <p:animEffect transition="out" filter="fade">
                                      <p:cBhvr>
                                        <p:cTn id="95" dur="1000"/>
                                        <p:tgtEl>
                                          <p:spTgt spid="13"/>
                                        </p:tgtEl>
                                      </p:cBhvr>
                                    </p:animEffect>
                                    <p:anim calcmode="lin" valueType="num">
                                      <p:cBhvr>
                                        <p:cTn id="96" dur="1000"/>
                                        <p:tgtEl>
                                          <p:spTgt spid="13"/>
                                        </p:tgtEl>
                                        <p:attrNameLst>
                                          <p:attrName>ppt_x</p:attrName>
                                        </p:attrNameLst>
                                      </p:cBhvr>
                                      <p:tavLst>
                                        <p:tav tm="0">
                                          <p:val>
                                            <p:strVal val="ppt_x"/>
                                          </p:val>
                                        </p:tav>
                                        <p:tav tm="100000">
                                          <p:val>
                                            <p:strVal val="ppt_x"/>
                                          </p:val>
                                        </p:tav>
                                      </p:tavLst>
                                    </p:anim>
                                    <p:anim calcmode="lin" valueType="num">
                                      <p:cBhvr>
                                        <p:cTn id="97" dur="1000"/>
                                        <p:tgtEl>
                                          <p:spTgt spid="13"/>
                                        </p:tgtEl>
                                        <p:attrNameLst>
                                          <p:attrName>ppt_y</p:attrName>
                                        </p:attrNameLst>
                                      </p:cBhvr>
                                      <p:tavLst>
                                        <p:tav tm="0">
                                          <p:val>
                                            <p:strVal val="ppt_y"/>
                                          </p:val>
                                        </p:tav>
                                        <p:tav tm="100000">
                                          <p:val>
                                            <p:strVal val="ppt_y-.1"/>
                                          </p:val>
                                        </p:tav>
                                      </p:tavLst>
                                    </p:anim>
                                    <p:set>
                                      <p:cBhvr>
                                        <p:cTn id="98" dur="1" fill="hold">
                                          <p:stCondLst>
                                            <p:cond delay="999"/>
                                          </p:stCondLst>
                                        </p:cTn>
                                        <p:tgtEl>
                                          <p:spTgt spid="13"/>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01" restart="whenNotActive" fill="hold" evtFilter="cancelBubble" nodeType="interactiveSeq">
                <p:stCondLst>
                  <p:cond evt="onClick" delay="0">
                    <p:tgtEl>
                      <p:spTgt spid="31"/>
                    </p:tgtEl>
                  </p:cond>
                </p:stCondLst>
                <p:endSync evt="end" delay="0">
                  <p:rtn val="all"/>
                </p:endSync>
                <p:childTnLst>
                  <p:par>
                    <p:cTn id="102" fill="hold">
                      <p:stCondLst>
                        <p:cond delay="0"/>
                      </p:stCondLst>
                      <p:childTnLst>
                        <p:par>
                          <p:cTn id="103" fill="hold">
                            <p:stCondLst>
                              <p:cond delay="0"/>
                            </p:stCondLst>
                            <p:childTnLst>
                              <p:par>
                                <p:cTn id="104" presetID="47" presetClass="exit" presetSubtype="0" fill="hold" nodeType="clickEffect">
                                  <p:stCondLst>
                                    <p:cond delay="0"/>
                                  </p:stCondLst>
                                  <p:childTnLst>
                                    <p:animEffect transition="out" filter="fade">
                                      <p:cBhvr>
                                        <p:cTn id="105" dur="1000"/>
                                        <p:tgtEl>
                                          <p:spTgt spid="16"/>
                                        </p:tgtEl>
                                      </p:cBhvr>
                                    </p:animEffect>
                                    <p:anim calcmode="lin" valueType="num">
                                      <p:cBhvr>
                                        <p:cTn id="106" dur="1000"/>
                                        <p:tgtEl>
                                          <p:spTgt spid="16"/>
                                        </p:tgtEl>
                                        <p:attrNameLst>
                                          <p:attrName>ppt_x</p:attrName>
                                        </p:attrNameLst>
                                      </p:cBhvr>
                                      <p:tavLst>
                                        <p:tav tm="0">
                                          <p:val>
                                            <p:strVal val="ppt_x"/>
                                          </p:val>
                                        </p:tav>
                                        <p:tav tm="100000">
                                          <p:val>
                                            <p:strVal val="ppt_x"/>
                                          </p:val>
                                        </p:tav>
                                      </p:tavLst>
                                    </p:anim>
                                    <p:anim calcmode="lin" valueType="num">
                                      <p:cBhvr>
                                        <p:cTn id="107" dur="1000"/>
                                        <p:tgtEl>
                                          <p:spTgt spid="16"/>
                                        </p:tgtEl>
                                        <p:attrNameLst>
                                          <p:attrName>ppt_y</p:attrName>
                                        </p:attrNameLst>
                                      </p:cBhvr>
                                      <p:tavLst>
                                        <p:tav tm="0">
                                          <p:val>
                                            <p:strVal val="ppt_y"/>
                                          </p:val>
                                        </p:tav>
                                        <p:tav tm="100000">
                                          <p:val>
                                            <p:strVal val="ppt_y-.1"/>
                                          </p:val>
                                        </p:tav>
                                      </p:tavLst>
                                    </p:anim>
                                    <p:set>
                                      <p:cBhvr>
                                        <p:cTn id="108" dur="1" fill="hold">
                                          <p:stCondLst>
                                            <p:cond delay="999"/>
                                          </p:stCondLst>
                                        </p:cTn>
                                        <p:tgtEl>
                                          <p:spTgt spid="16"/>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11" restart="whenNotActive" fill="hold" evtFilter="cancelBubble" nodeType="interactiveSeq">
                <p:stCondLst>
                  <p:cond evt="onClick" delay="0">
                    <p:tgtEl>
                      <p:spTgt spid="35"/>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nodeType="clickEffect">
                                  <p:stCondLst>
                                    <p:cond delay="0"/>
                                  </p:stCondLst>
                                  <p:childTnLst>
                                    <p:animEffect transition="out" filter="fade">
                                      <p:cBhvr>
                                        <p:cTn id="115" dur="1000"/>
                                        <p:tgtEl>
                                          <p:spTgt spid="15"/>
                                        </p:tgtEl>
                                      </p:cBhvr>
                                    </p:animEffect>
                                    <p:anim calcmode="lin" valueType="num">
                                      <p:cBhvr>
                                        <p:cTn id="116" dur="1000"/>
                                        <p:tgtEl>
                                          <p:spTgt spid="15"/>
                                        </p:tgtEl>
                                        <p:attrNameLst>
                                          <p:attrName>ppt_x</p:attrName>
                                        </p:attrNameLst>
                                      </p:cBhvr>
                                      <p:tavLst>
                                        <p:tav tm="0">
                                          <p:val>
                                            <p:strVal val="ppt_x"/>
                                          </p:val>
                                        </p:tav>
                                        <p:tav tm="100000">
                                          <p:val>
                                            <p:strVal val="ppt_x"/>
                                          </p:val>
                                        </p:tav>
                                      </p:tavLst>
                                    </p:anim>
                                    <p:anim calcmode="lin" valueType="num">
                                      <p:cBhvr>
                                        <p:cTn id="117" dur="1000"/>
                                        <p:tgtEl>
                                          <p:spTgt spid="15"/>
                                        </p:tgtEl>
                                        <p:attrNameLst>
                                          <p:attrName>ppt_y</p:attrName>
                                        </p:attrNameLst>
                                      </p:cBhvr>
                                      <p:tavLst>
                                        <p:tav tm="0">
                                          <p:val>
                                            <p:strVal val="ppt_y"/>
                                          </p:val>
                                        </p:tav>
                                        <p:tav tm="100000">
                                          <p:val>
                                            <p:strVal val="ppt_y-.1"/>
                                          </p:val>
                                        </p:tav>
                                      </p:tavLst>
                                    </p:anim>
                                    <p:set>
                                      <p:cBhvr>
                                        <p:cTn id="118" dur="1" fill="hold">
                                          <p:stCondLst>
                                            <p:cond delay="999"/>
                                          </p:stCondLst>
                                        </p:cTn>
                                        <p:tgtEl>
                                          <p:spTgt spid="15"/>
                                        </p:tgtEl>
                                        <p:attrNameLst>
                                          <p:attrName>style.visibility</p:attrName>
                                        </p:attrNameLst>
                                      </p:cBhvr>
                                      <p:to>
                                        <p:strVal val="hidden"/>
                                      </p:to>
                                    </p:set>
                                  </p:childTnLst>
                                </p:cTn>
                              </p:par>
                              <p:par>
                                <p:cTn id="119" presetID="1" presetClass="exit" presetSubtype="0" fill="hold" grpId="0" nodeType="withEffect">
                                  <p:stCondLst>
                                    <p:cond delay="0"/>
                                  </p:stCondLst>
                                  <p:childTnLst>
                                    <p:set>
                                      <p:cBhvr>
                                        <p:cTn id="12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1" restart="whenNotActive" fill="hold" evtFilter="cancelBubble" nodeType="interactiveSeq">
                <p:stCondLst>
                  <p:cond evt="onClick" delay="0">
                    <p:tgtEl>
                      <p:spTgt spid="36"/>
                    </p:tgtEl>
                  </p:cond>
                </p:stCondLst>
                <p:endSync evt="end" delay="0">
                  <p:rtn val="all"/>
                </p:endSync>
                <p:childTnLst>
                  <p:par>
                    <p:cTn id="122" fill="hold">
                      <p:stCondLst>
                        <p:cond delay="0"/>
                      </p:stCondLst>
                      <p:childTnLst>
                        <p:par>
                          <p:cTn id="123" fill="hold">
                            <p:stCondLst>
                              <p:cond delay="0"/>
                            </p:stCondLst>
                            <p:childTnLst>
                              <p:par>
                                <p:cTn id="124" presetID="47" presetClass="exit" presetSubtype="0" fill="hold" nodeType="clickEffect">
                                  <p:stCondLst>
                                    <p:cond delay="0"/>
                                  </p:stCondLst>
                                  <p:childTnLst>
                                    <p:animEffect transition="out" filter="fade">
                                      <p:cBhvr>
                                        <p:cTn id="125" dur="1000"/>
                                        <p:tgtEl>
                                          <p:spTgt spid="17"/>
                                        </p:tgtEl>
                                      </p:cBhvr>
                                    </p:animEffect>
                                    <p:anim calcmode="lin" valueType="num">
                                      <p:cBhvr>
                                        <p:cTn id="126" dur="1000"/>
                                        <p:tgtEl>
                                          <p:spTgt spid="17"/>
                                        </p:tgtEl>
                                        <p:attrNameLst>
                                          <p:attrName>ppt_x</p:attrName>
                                        </p:attrNameLst>
                                      </p:cBhvr>
                                      <p:tavLst>
                                        <p:tav tm="0">
                                          <p:val>
                                            <p:strVal val="ppt_x"/>
                                          </p:val>
                                        </p:tav>
                                        <p:tav tm="100000">
                                          <p:val>
                                            <p:strVal val="ppt_x"/>
                                          </p:val>
                                        </p:tav>
                                      </p:tavLst>
                                    </p:anim>
                                    <p:anim calcmode="lin" valueType="num">
                                      <p:cBhvr>
                                        <p:cTn id="127" dur="1000"/>
                                        <p:tgtEl>
                                          <p:spTgt spid="17"/>
                                        </p:tgtEl>
                                        <p:attrNameLst>
                                          <p:attrName>ppt_y</p:attrName>
                                        </p:attrNameLst>
                                      </p:cBhvr>
                                      <p:tavLst>
                                        <p:tav tm="0">
                                          <p:val>
                                            <p:strVal val="ppt_y"/>
                                          </p:val>
                                        </p:tav>
                                        <p:tav tm="100000">
                                          <p:val>
                                            <p:strVal val="ppt_y-.1"/>
                                          </p:val>
                                        </p:tav>
                                      </p:tavLst>
                                    </p:anim>
                                    <p:set>
                                      <p:cBhvr>
                                        <p:cTn id="128" dur="1" fill="hold">
                                          <p:stCondLst>
                                            <p:cond delay="999"/>
                                          </p:stCondLst>
                                        </p:cTn>
                                        <p:tgtEl>
                                          <p:spTgt spid="17"/>
                                        </p:tgtEl>
                                        <p:attrNameLst>
                                          <p:attrName>style.visibility</p:attrName>
                                        </p:attrNameLst>
                                      </p:cBhvr>
                                      <p:to>
                                        <p:strVal val="hidden"/>
                                      </p:to>
                                    </p:set>
                                  </p:childTnLst>
                                </p:cTn>
                              </p:par>
                              <p:par>
                                <p:cTn id="129" presetID="1" presetClass="exit" presetSubtype="0" fill="hold" grpId="0" nodeType="withEffect">
                                  <p:stCondLst>
                                    <p:cond delay="0"/>
                                  </p:stCondLst>
                                  <p:childTnLst>
                                    <p:set>
                                      <p:cBhvr>
                                        <p:cTn id="130"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31" restart="whenNotActive" fill="hold" evtFilter="cancelBubble" nodeType="interactiveSeq">
                <p:stCondLst>
                  <p:cond evt="onClick" delay="0">
                    <p:tgtEl>
                      <p:spTgt spid="55"/>
                    </p:tgtEl>
                  </p:cond>
                </p:stCondLst>
                <p:endSync evt="end" delay="0">
                  <p:rtn val="all"/>
                </p:endSync>
                <p:childTnLst>
                  <p:par>
                    <p:cTn id="132" fill="hold">
                      <p:stCondLst>
                        <p:cond delay="0"/>
                      </p:stCondLst>
                      <p:childTnLst>
                        <p:par>
                          <p:cTn id="133" fill="hold">
                            <p:stCondLst>
                              <p:cond delay="0"/>
                            </p:stCondLst>
                            <p:childTnLst>
                              <p:par>
                                <p:cTn id="134" presetID="31" presetClass="entr" presetSubtype="0" fill="hold" nodeType="clickEffect">
                                  <p:stCondLst>
                                    <p:cond delay="0"/>
                                  </p:stCondLst>
                                  <p:childTnLst>
                                    <p:set>
                                      <p:cBhvr>
                                        <p:cTn id="135" dur="1" fill="hold">
                                          <p:stCondLst>
                                            <p:cond delay="0"/>
                                          </p:stCondLst>
                                        </p:cTn>
                                        <p:tgtEl>
                                          <p:spTgt spid="68"/>
                                        </p:tgtEl>
                                        <p:attrNameLst>
                                          <p:attrName>style.visibility</p:attrName>
                                        </p:attrNameLst>
                                      </p:cBhvr>
                                      <p:to>
                                        <p:strVal val="visible"/>
                                      </p:to>
                                    </p:set>
                                    <p:anim calcmode="lin" valueType="num">
                                      <p:cBhvr>
                                        <p:cTn id="136" dur="500" fill="hold"/>
                                        <p:tgtEl>
                                          <p:spTgt spid="68"/>
                                        </p:tgtEl>
                                        <p:attrNameLst>
                                          <p:attrName>ppt_w</p:attrName>
                                        </p:attrNameLst>
                                      </p:cBhvr>
                                      <p:tavLst>
                                        <p:tav tm="0">
                                          <p:val>
                                            <p:fltVal val="0"/>
                                          </p:val>
                                        </p:tav>
                                        <p:tav tm="100000">
                                          <p:val>
                                            <p:strVal val="#ppt_w"/>
                                          </p:val>
                                        </p:tav>
                                      </p:tavLst>
                                    </p:anim>
                                    <p:anim calcmode="lin" valueType="num">
                                      <p:cBhvr>
                                        <p:cTn id="137" dur="500" fill="hold"/>
                                        <p:tgtEl>
                                          <p:spTgt spid="68"/>
                                        </p:tgtEl>
                                        <p:attrNameLst>
                                          <p:attrName>ppt_h</p:attrName>
                                        </p:attrNameLst>
                                      </p:cBhvr>
                                      <p:tavLst>
                                        <p:tav tm="0">
                                          <p:val>
                                            <p:fltVal val="0"/>
                                          </p:val>
                                        </p:tav>
                                        <p:tav tm="100000">
                                          <p:val>
                                            <p:strVal val="#ppt_h"/>
                                          </p:val>
                                        </p:tav>
                                      </p:tavLst>
                                    </p:anim>
                                    <p:anim calcmode="lin" valueType="num">
                                      <p:cBhvr>
                                        <p:cTn id="138" dur="500" fill="hold"/>
                                        <p:tgtEl>
                                          <p:spTgt spid="68"/>
                                        </p:tgtEl>
                                        <p:attrNameLst>
                                          <p:attrName>style.rotation</p:attrName>
                                        </p:attrNameLst>
                                      </p:cBhvr>
                                      <p:tavLst>
                                        <p:tav tm="0">
                                          <p:val>
                                            <p:fltVal val="90"/>
                                          </p:val>
                                        </p:tav>
                                        <p:tav tm="100000">
                                          <p:val>
                                            <p:fltVal val="0"/>
                                          </p:val>
                                        </p:tav>
                                      </p:tavLst>
                                    </p:anim>
                                    <p:animEffect transition="in" filter="fade">
                                      <p:cBhvr>
                                        <p:cTn id="139" dur="500"/>
                                        <p:tgtEl>
                                          <p:spTgt spid="68"/>
                                        </p:tgtEl>
                                      </p:cBhvr>
                                    </p:animEffect>
                                  </p:childTnLst>
                                </p:cTn>
                              </p:par>
                            </p:childTnLst>
                          </p:cTn>
                        </p:par>
                      </p:childTnLst>
                    </p:cTn>
                  </p:par>
                  <p:par>
                    <p:cTn id="140" fill="hold">
                      <p:stCondLst>
                        <p:cond delay="indefinite"/>
                      </p:stCondLst>
                      <p:childTnLst>
                        <p:par>
                          <p:cTn id="141" fill="hold">
                            <p:stCondLst>
                              <p:cond delay="0"/>
                            </p:stCondLst>
                            <p:childTnLst>
                              <p:par>
                                <p:cTn id="142" presetID="31" presetClass="entr" presetSubtype="0" fill="hold" nodeType="clickEffect">
                                  <p:stCondLst>
                                    <p:cond delay="0"/>
                                  </p:stCondLst>
                                  <p:childTnLst>
                                    <p:set>
                                      <p:cBhvr>
                                        <p:cTn id="143" dur="1" fill="hold">
                                          <p:stCondLst>
                                            <p:cond delay="0"/>
                                          </p:stCondLst>
                                        </p:cTn>
                                        <p:tgtEl>
                                          <p:spTgt spid="66"/>
                                        </p:tgtEl>
                                        <p:attrNameLst>
                                          <p:attrName>style.visibility</p:attrName>
                                        </p:attrNameLst>
                                      </p:cBhvr>
                                      <p:to>
                                        <p:strVal val="visible"/>
                                      </p:to>
                                    </p:set>
                                    <p:anim calcmode="lin" valueType="num">
                                      <p:cBhvr>
                                        <p:cTn id="144" dur="500" fill="hold"/>
                                        <p:tgtEl>
                                          <p:spTgt spid="66"/>
                                        </p:tgtEl>
                                        <p:attrNameLst>
                                          <p:attrName>ppt_w</p:attrName>
                                        </p:attrNameLst>
                                      </p:cBhvr>
                                      <p:tavLst>
                                        <p:tav tm="0">
                                          <p:val>
                                            <p:fltVal val="0"/>
                                          </p:val>
                                        </p:tav>
                                        <p:tav tm="100000">
                                          <p:val>
                                            <p:strVal val="#ppt_w"/>
                                          </p:val>
                                        </p:tav>
                                      </p:tavLst>
                                    </p:anim>
                                    <p:anim calcmode="lin" valueType="num">
                                      <p:cBhvr>
                                        <p:cTn id="145" dur="500" fill="hold"/>
                                        <p:tgtEl>
                                          <p:spTgt spid="66"/>
                                        </p:tgtEl>
                                        <p:attrNameLst>
                                          <p:attrName>ppt_h</p:attrName>
                                        </p:attrNameLst>
                                      </p:cBhvr>
                                      <p:tavLst>
                                        <p:tav tm="0">
                                          <p:val>
                                            <p:fltVal val="0"/>
                                          </p:val>
                                        </p:tav>
                                        <p:tav tm="100000">
                                          <p:val>
                                            <p:strVal val="#ppt_h"/>
                                          </p:val>
                                        </p:tav>
                                      </p:tavLst>
                                    </p:anim>
                                    <p:anim calcmode="lin" valueType="num">
                                      <p:cBhvr>
                                        <p:cTn id="146" dur="500" fill="hold"/>
                                        <p:tgtEl>
                                          <p:spTgt spid="66"/>
                                        </p:tgtEl>
                                        <p:attrNameLst>
                                          <p:attrName>style.rotation</p:attrName>
                                        </p:attrNameLst>
                                      </p:cBhvr>
                                      <p:tavLst>
                                        <p:tav tm="0">
                                          <p:val>
                                            <p:fltVal val="90"/>
                                          </p:val>
                                        </p:tav>
                                        <p:tav tm="100000">
                                          <p:val>
                                            <p:fltVal val="0"/>
                                          </p:val>
                                        </p:tav>
                                      </p:tavLst>
                                    </p:anim>
                                    <p:animEffect transition="in" filter="fade">
                                      <p:cBhvr>
                                        <p:cTn id="147" dur="500"/>
                                        <p:tgtEl>
                                          <p:spTgt spid="66"/>
                                        </p:tgtEl>
                                      </p:cBhvr>
                                    </p:animEffect>
                                  </p:childTnLst>
                                </p:cTn>
                              </p:par>
                            </p:childTnLst>
                          </p:cTn>
                        </p:par>
                      </p:childTnLst>
                    </p:cTn>
                  </p:par>
                  <p:par>
                    <p:cTn id="148" fill="hold">
                      <p:stCondLst>
                        <p:cond delay="indefinite"/>
                      </p:stCondLst>
                      <p:childTnLst>
                        <p:par>
                          <p:cTn id="149" fill="hold">
                            <p:stCondLst>
                              <p:cond delay="0"/>
                            </p:stCondLst>
                            <p:childTnLst>
                              <p:par>
                                <p:cTn id="150" presetID="31" presetClass="entr" presetSubtype="0" fill="hold" nodeType="clickEffect">
                                  <p:stCondLst>
                                    <p:cond delay="0"/>
                                  </p:stCondLst>
                                  <p:childTnLst>
                                    <p:set>
                                      <p:cBhvr>
                                        <p:cTn id="151" dur="1" fill="hold">
                                          <p:stCondLst>
                                            <p:cond delay="0"/>
                                          </p:stCondLst>
                                        </p:cTn>
                                        <p:tgtEl>
                                          <p:spTgt spid="70"/>
                                        </p:tgtEl>
                                        <p:attrNameLst>
                                          <p:attrName>style.visibility</p:attrName>
                                        </p:attrNameLst>
                                      </p:cBhvr>
                                      <p:to>
                                        <p:strVal val="visible"/>
                                      </p:to>
                                    </p:set>
                                    <p:anim calcmode="lin" valueType="num">
                                      <p:cBhvr>
                                        <p:cTn id="152" dur="500" fill="hold"/>
                                        <p:tgtEl>
                                          <p:spTgt spid="70"/>
                                        </p:tgtEl>
                                        <p:attrNameLst>
                                          <p:attrName>ppt_w</p:attrName>
                                        </p:attrNameLst>
                                      </p:cBhvr>
                                      <p:tavLst>
                                        <p:tav tm="0">
                                          <p:val>
                                            <p:fltVal val="0"/>
                                          </p:val>
                                        </p:tav>
                                        <p:tav tm="100000">
                                          <p:val>
                                            <p:strVal val="#ppt_w"/>
                                          </p:val>
                                        </p:tav>
                                      </p:tavLst>
                                    </p:anim>
                                    <p:anim calcmode="lin" valueType="num">
                                      <p:cBhvr>
                                        <p:cTn id="153" dur="500" fill="hold"/>
                                        <p:tgtEl>
                                          <p:spTgt spid="70"/>
                                        </p:tgtEl>
                                        <p:attrNameLst>
                                          <p:attrName>ppt_h</p:attrName>
                                        </p:attrNameLst>
                                      </p:cBhvr>
                                      <p:tavLst>
                                        <p:tav tm="0">
                                          <p:val>
                                            <p:fltVal val="0"/>
                                          </p:val>
                                        </p:tav>
                                        <p:tav tm="100000">
                                          <p:val>
                                            <p:strVal val="#ppt_h"/>
                                          </p:val>
                                        </p:tav>
                                      </p:tavLst>
                                    </p:anim>
                                    <p:anim calcmode="lin" valueType="num">
                                      <p:cBhvr>
                                        <p:cTn id="154" dur="500" fill="hold"/>
                                        <p:tgtEl>
                                          <p:spTgt spid="70"/>
                                        </p:tgtEl>
                                        <p:attrNameLst>
                                          <p:attrName>style.rotation</p:attrName>
                                        </p:attrNameLst>
                                      </p:cBhvr>
                                      <p:tavLst>
                                        <p:tav tm="0">
                                          <p:val>
                                            <p:fltVal val="90"/>
                                          </p:val>
                                        </p:tav>
                                        <p:tav tm="100000">
                                          <p:val>
                                            <p:fltVal val="0"/>
                                          </p:val>
                                        </p:tav>
                                      </p:tavLst>
                                    </p:anim>
                                    <p:animEffect transition="in" filter="fade">
                                      <p:cBhvr>
                                        <p:cTn id="155" dur="500"/>
                                        <p:tgtEl>
                                          <p:spTgt spid="70"/>
                                        </p:tgtEl>
                                      </p:cBhvr>
                                    </p:animEffect>
                                  </p:childTnLst>
                                </p:cTn>
                              </p:par>
                            </p:childTnLst>
                          </p:cTn>
                        </p:par>
                      </p:childTnLst>
                    </p:cTn>
                  </p:par>
                  <p:par>
                    <p:cTn id="156" fill="hold">
                      <p:stCondLst>
                        <p:cond delay="indefinite"/>
                      </p:stCondLst>
                      <p:childTnLst>
                        <p:par>
                          <p:cTn id="157" fill="hold">
                            <p:stCondLst>
                              <p:cond delay="0"/>
                            </p:stCondLst>
                            <p:childTnLst>
                              <p:par>
                                <p:cTn id="158" presetID="31" presetClass="entr" presetSubtype="0" fill="hold" nodeType="clickEffect">
                                  <p:stCondLst>
                                    <p:cond delay="0"/>
                                  </p:stCondLst>
                                  <p:childTnLst>
                                    <p:set>
                                      <p:cBhvr>
                                        <p:cTn id="159" dur="1" fill="hold">
                                          <p:stCondLst>
                                            <p:cond delay="0"/>
                                          </p:stCondLst>
                                        </p:cTn>
                                        <p:tgtEl>
                                          <p:spTgt spid="61"/>
                                        </p:tgtEl>
                                        <p:attrNameLst>
                                          <p:attrName>style.visibility</p:attrName>
                                        </p:attrNameLst>
                                      </p:cBhvr>
                                      <p:to>
                                        <p:strVal val="visible"/>
                                      </p:to>
                                    </p:set>
                                    <p:anim calcmode="lin" valueType="num">
                                      <p:cBhvr>
                                        <p:cTn id="160" dur="500" fill="hold"/>
                                        <p:tgtEl>
                                          <p:spTgt spid="61"/>
                                        </p:tgtEl>
                                        <p:attrNameLst>
                                          <p:attrName>ppt_w</p:attrName>
                                        </p:attrNameLst>
                                      </p:cBhvr>
                                      <p:tavLst>
                                        <p:tav tm="0">
                                          <p:val>
                                            <p:fltVal val="0"/>
                                          </p:val>
                                        </p:tav>
                                        <p:tav tm="100000">
                                          <p:val>
                                            <p:strVal val="#ppt_w"/>
                                          </p:val>
                                        </p:tav>
                                      </p:tavLst>
                                    </p:anim>
                                    <p:anim calcmode="lin" valueType="num">
                                      <p:cBhvr>
                                        <p:cTn id="161" dur="500" fill="hold"/>
                                        <p:tgtEl>
                                          <p:spTgt spid="61"/>
                                        </p:tgtEl>
                                        <p:attrNameLst>
                                          <p:attrName>ppt_h</p:attrName>
                                        </p:attrNameLst>
                                      </p:cBhvr>
                                      <p:tavLst>
                                        <p:tav tm="0">
                                          <p:val>
                                            <p:fltVal val="0"/>
                                          </p:val>
                                        </p:tav>
                                        <p:tav tm="100000">
                                          <p:val>
                                            <p:strVal val="#ppt_h"/>
                                          </p:val>
                                        </p:tav>
                                      </p:tavLst>
                                    </p:anim>
                                    <p:anim calcmode="lin" valueType="num">
                                      <p:cBhvr>
                                        <p:cTn id="162" dur="500" fill="hold"/>
                                        <p:tgtEl>
                                          <p:spTgt spid="61"/>
                                        </p:tgtEl>
                                        <p:attrNameLst>
                                          <p:attrName>style.rotation</p:attrName>
                                        </p:attrNameLst>
                                      </p:cBhvr>
                                      <p:tavLst>
                                        <p:tav tm="0">
                                          <p:val>
                                            <p:fltVal val="90"/>
                                          </p:val>
                                        </p:tav>
                                        <p:tav tm="100000">
                                          <p:val>
                                            <p:fltVal val="0"/>
                                          </p:val>
                                        </p:tav>
                                      </p:tavLst>
                                    </p:anim>
                                    <p:animEffect transition="in" filter="fade">
                                      <p:cBhvr>
                                        <p:cTn id="163" dur="500"/>
                                        <p:tgtEl>
                                          <p:spTgt spid="61"/>
                                        </p:tgtEl>
                                      </p:cBhvr>
                                    </p:animEffect>
                                  </p:childTnLst>
                                </p:cTn>
                              </p:par>
                            </p:childTnLst>
                          </p:cTn>
                        </p:par>
                      </p:childTnLst>
                    </p:cTn>
                  </p:par>
                  <p:par>
                    <p:cTn id="164" fill="hold">
                      <p:stCondLst>
                        <p:cond delay="indefinite"/>
                      </p:stCondLst>
                      <p:childTnLst>
                        <p:par>
                          <p:cTn id="165" fill="hold">
                            <p:stCondLst>
                              <p:cond delay="0"/>
                            </p:stCondLst>
                            <p:childTnLst>
                              <p:par>
                                <p:cTn id="166" presetID="31" presetClass="entr" presetSubtype="0" fill="hold" nodeType="clickEffect">
                                  <p:stCondLst>
                                    <p:cond delay="0"/>
                                  </p:stCondLst>
                                  <p:childTnLst>
                                    <p:set>
                                      <p:cBhvr>
                                        <p:cTn id="167" dur="1" fill="hold">
                                          <p:stCondLst>
                                            <p:cond delay="0"/>
                                          </p:stCondLst>
                                        </p:cTn>
                                        <p:tgtEl>
                                          <p:spTgt spid="69"/>
                                        </p:tgtEl>
                                        <p:attrNameLst>
                                          <p:attrName>style.visibility</p:attrName>
                                        </p:attrNameLst>
                                      </p:cBhvr>
                                      <p:to>
                                        <p:strVal val="visible"/>
                                      </p:to>
                                    </p:set>
                                    <p:anim calcmode="lin" valueType="num">
                                      <p:cBhvr>
                                        <p:cTn id="168" dur="500" fill="hold"/>
                                        <p:tgtEl>
                                          <p:spTgt spid="69"/>
                                        </p:tgtEl>
                                        <p:attrNameLst>
                                          <p:attrName>ppt_w</p:attrName>
                                        </p:attrNameLst>
                                      </p:cBhvr>
                                      <p:tavLst>
                                        <p:tav tm="0">
                                          <p:val>
                                            <p:fltVal val="0"/>
                                          </p:val>
                                        </p:tav>
                                        <p:tav tm="100000">
                                          <p:val>
                                            <p:strVal val="#ppt_w"/>
                                          </p:val>
                                        </p:tav>
                                      </p:tavLst>
                                    </p:anim>
                                    <p:anim calcmode="lin" valueType="num">
                                      <p:cBhvr>
                                        <p:cTn id="169" dur="500" fill="hold"/>
                                        <p:tgtEl>
                                          <p:spTgt spid="69"/>
                                        </p:tgtEl>
                                        <p:attrNameLst>
                                          <p:attrName>ppt_h</p:attrName>
                                        </p:attrNameLst>
                                      </p:cBhvr>
                                      <p:tavLst>
                                        <p:tav tm="0">
                                          <p:val>
                                            <p:fltVal val="0"/>
                                          </p:val>
                                        </p:tav>
                                        <p:tav tm="100000">
                                          <p:val>
                                            <p:strVal val="#ppt_h"/>
                                          </p:val>
                                        </p:tav>
                                      </p:tavLst>
                                    </p:anim>
                                    <p:anim calcmode="lin" valueType="num">
                                      <p:cBhvr>
                                        <p:cTn id="170" dur="500" fill="hold"/>
                                        <p:tgtEl>
                                          <p:spTgt spid="69"/>
                                        </p:tgtEl>
                                        <p:attrNameLst>
                                          <p:attrName>style.rotation</p:attrName>
                                        </p:attrNameLst>
                                      </p:cBhvr>
                                      <p:tavLst>
                                        <p:tav tm="0">
                                          <p:val>
                                            <p:fltVal val="90"/>
                                          </p:val>
                                        </p:tav>
                                        <p:tav tm="100000">
                                          <p:val>
                                            <p:fltVal val="0"/>
                                          </p:val>
                                        </p:tav>
                                      </p:tavLst>
                                    </p:anim>
                                    <p:animEffect transition="in" filter="fade">
                                      <p:cBhvr>
                                        <p:cTn id="171" dur="500"/>
                                        <p:tgtEl>
                                          <p:spTgt spid="69"/>
                                        </p:tgtEl>
                                      </p:cBhvr>
                                    </p:animEffect>
                                  </p:childTnLst>
                                </p:cTn>
                              </p:par>
                            </p:childTnLst>
                          </p:cTn>
                        </p:par>
                      </p:childTnLst>
                    </p:cTn>
                  </p:par>
                  <p:par>
                    <p:cTn id="172" fill="hold">
                      <p:stCondLst>
                        <p:cond delay="indefinite"/>
                      </p:stCondLst>
                      <p:childTnLst>
                        <p:par>
                          <p:cTn id="173" fill="hold">
                            <p:stCondLst>
                              <p:cond delay="0"/>
                            </p:stCondLst>
                            <p:childTnLst>
                              <p:par>
                                <p:cTn id="174" presetID="31" presetClass="entr" presetSubtype="0" fill="hold" nodeType="clickEffect">
                                  <p:stCondLst>
                                    <p:cond delay="0"/>
                                  </p:stCondLst>
                                  <p:childTnLst>
                                    <p:set>
                                      <p:cBhvr>
                                        <p:cTn id="175" dur="1" fill="hold">
                                          <p:stCondLst>
                                            <p:cond delay="0"/>
                                          </p:stCondLst>
                                        </p:cTn>
                                        <p:tgtEl>
                                          <p:spTgt spid="67"/>
                                        </p:tgtEl>
                                        <p:attrNameLst>
                                          <p:attrName>style.visibility</p:attrName>
                                        </p:attrNameLst>
                                      </p:cBhvr>
                                      <p:to>
                                        <p:strVal val="visible"/>
                                      </p:to>
                                    </p:set>
                                    <p:anim calcmode="lin" valueType="num">
                                      <p:cBhvr>
                                        <p:cTn id="176" dur="500" fill="hold"/>
                                        <p:tgtEl>
                                          <p:spTgt spid="67"/>
                                        </p:tgtEl>
                                        <p:attrNameLst>
                                          <p:attrName>ppt_w</p:attrName>
                                        </p:attrNameLst>
                                      </p:cBhvr>
                                      <p:tavLst>
                                        <p:tav tm="0">
                                          <p:val>
                                            <p:fltVal val="0"/>
                                          </p:val>
                                        </p:tav>
                                        <p:tav tm="100000">
                                          <p:val>
                                            <p:strVal val="#ppt_w"/>
                                          </p:val>
                                        </p:tav>
                                      </p:tavLst>
                                    </p:anim>
                                    <p:anim calcmode="lin" valueType="num">
                                      <p:cBhvr>
                                        <p:cTn id="177" dur="500" fill="hold"/>
                                        <p:tgtEl>
                                          <p:spTgt spid="67"/>
                                        </p:tgtEl>
                                        <p:attrNameLst>
                                          <p:attrName>ppt_h</p:attrName>
                                        </p:attrNameLst>
                                      </p:cBhvr>
                                      <p:tavLst>
                                        <p:tav tm="0">
                                          <p:val>
                                            <p:fltVal val="0"/>
                                          </p:val>
                                        </p:tav>
                                        <p:tav tm="100000">
                                          <p:val>
                                            <p:strVal val="#ppt_h"/>
                                          </p:val>
                                        </p:tav>
                                      </p:tavLst>
                                    </p:anim>
                                    <p:anim calcmode="lin" valueType="num">
                                      <p:cBhvr>
                                        <p:cTn id="178" dur="500" fill="hold"/>
                                        <p:tgtEl>
                                          <p:spTgt spid="67"/>
                                        </p:tgtEl>
                                        <p:attrNameLst>
                                          <p:attrName>style.rotation</p:attrName>
                                        </p:attrNameLst>
                                      </p:cBhvr>
                                      <p:tavLst>
                                        <p:tav tm="0">
                                          <p:val>
                                            <p:fltVal val="90"/>
                                          </p:val>
                                        </p:tav>
                                        <p:tav tm="100000">
                                          <p:val>
                                            <p:fltVal val="0"/>
                                          </p:val>
                                        </p:tav>
                                      </p:tavLst>
                                    </p:anim>
                                    <p:animEffect transition="in" filter="fade">
                                      <p:cBhvr>
                                        <p:cTn id="179" dur="500"/>
                                        <p:tgtEl>
                                          <p:spTgt spid="67"/>
                                        </p:tgtEl>
                                      </p:cBhvr>
                                    </p:animEffect>
                                  </p:childTnLst>
                                </p:cTn>
                              </p:par>
                            </p:childTnLst>
                          </p:cTn>
                        </p:par>
                      </p:childTnLst>
                    </p:cTn>
                  </p:par>
                  <p:par>
                    <p:cTn id="180" fill="hold">
                      <p:stCondLst>
                        <p:cond delay="indefinite"/>
                      </p:stCondLst>
                      <p:childTnLst>
                        <p:par>
                          <p:cTn id="181" fill="hold">
                            <p:stCondLst>
                              <p:cond delay="0"/>
                            </p:stCondLst>
                            <p:childTnLst>
                              <p:par>
                                <p:cTn id="182" presetID="31" presetClass="entr" presetSubtype="0" fill="hold" nodeType="clickEffect">
                                  <p:stCondLst>
                                    <p:cond delay="0"/>
                                  </p:stCondLst>
                                  <p:childTnLst>
                                    <p:set>
                                      <p:cBhvr>
                                        <p:cTn id="183" dur="1" fill="hold">
                                          <p:stCondLst>
                                            <p:cond delay="0"/>
                                          </p:stCondLst>
                                        </p:cTn>
                                        <p:tgtEl>
                                          <p:spTgt spid="65"/>
                                        </p:tgtEl>
                                        <p:attrNameLst>
                                          <p:attrName>style.visibility</p:attrName>
                                        </p:attrNameLst>
                                      </p:cBhvr>
                                      <p:to>
                                        <p:strVal val="visible"/>
                                      </p:to>
                                    </p:set>
                                    <p:anim calcmode="lin" valueType="num">
                                      <p:cBhvr>
                                        <p:cTn id="184" dur="500" fill="hold"/>
                                        <p:tgtEl>
                                          <p:spTgt spid="65"/>
                                        </p:tgtEl>
                                        <p:attrNameLst>
                                          <p:attrName>ppt_w</p:attrName>
                                        </p:attrNameLst>
                                      </p:cBhvr>
                                      <p:tavLst>
                                        <p:tav tm="0">
                                          <p:val>
                                            <p:fltVal val="0"/>
                                          </p:val>
                                        </p:tav>
                                        <p:tav tm="100000">
                                          <p:val>
                                            <p:strVal val="#ppt_w"/>
                                          </p:val>
                                        </p:tav>
                                      </p:tavLst>
                                    </p:anim>
                                    <p:anim calcmode="lin" valueType="num">
                                      <p:cBhvr>
                                        <p:cTn id="185" dur="500" fill="hold"/>
                                        <p:tgtEl>
                                          <p:spTgt spid="65"/>
                                        </p:tgtEl>
                                        <p:attrNameLst>
                                          <p:attrName>ppt_h</p:attrName>
                                        </p:attrNameLst>
                                      </p:cBhvr>
                                      <p:tavLst>
                                        <p:tav tm="0">
                                          <p:val>
                                            <p:fltVal val="0"/>
                                          </p:val>
                                        </p:tav>
                                        <p:tav tm="100000">
                                          <p:val>
                                            <p:strVal val="#ppt_h"/>
                                          </p:val>
                                        </p:tav>
                                      </p:tavLst>
                                    </p:anim>
                                    <p:anim calcmode="lin" valueType="num">
                                      <p:cBhvr>
                                        <p:cTn id="186" dur="500" fill="hold"/>
                                        <p:tgtEl>
                                          <p:spTgt spid="65"/>
                                        </p:tgtEl>
                                        <p:attrNameLst>
                                          <p:attrName>style.rotation</p:attrName>
                                        </p:attrNameLst>
                                      </p:cBhvr>
                                      <p:tavLst>
                                        <p:tav tm="0">
                                          <p:val>
                                            <p:fltVal val="90"/>
                                          </p:val>
                                        </p:tav>
                                        <p:tav tm="100000">
                                          <p:val>
                                            <p:fltVal val="0"/>
                                          </p:val>
                                        </p:tav>
                                      </p:tavLst>
                                    </p:anim>
                                    <p:animEffect transition="in" filter="fade">
                                      <p:cBhvr>
                                        <p:cTn id="187" dur="500"/>
                                        <p:tgtEl>
                                          <p:spTgt spid="65"/>
                                        </p:tgtEl>
                                      </p:cBhvr>
                                    </p:animEffect>
                                  </p:childTnLst>
                                </p:cTn>
                              </p:par>
                            </p:childTnLst>
                          </p:cTn>
                        </p:par>
                      </p:childTnLst>
                    </p:cTn>
                  </p:par>
                  <p:par>
                    <p:cTn id="188" fill="hold">
                      <p:stCondLst>
                        <p:cond delay="indefinite"/>
                      </p:stCondLst>
                      <p:childTnLst>
                        <p:par>
                          <p:cTn id="189" fill="hold">
                            <p:stCondLst>
                              <p:cond delay="0"/>
                            </p:stCondLst>
                            <p:childTnLst>
                              <p:par>
                                <p:cTn id="190" presetID="31" presetClass="entr" presetSubtype="0" fill="hold" nodeType="clickEffect">
                                  <p:stCondLst>
                                    <p:cond delay="0"/>
                                  </p:stCondLst>
                                  <p:childTnLst>
                                    <p:set>
                                      <p:cBhvr>
                                        <p:cTn id="191" dur="1" fill="hold">
                                          <p:stCondLst>
                                            <p:cond delay="0"/>
                                          </p:stCondLst>
                                        </p:cTn>
                                        <p:tgtEl>
                                          <p:spTgt spid="64"/>
                                        </p:tgtEl>
                                        <p:attrNameLst>
                                          <p:attrName>style.visibility</p:attrName>
                                        </p:attrNameLst>
                                      </p:cBhvr>
                                      <p:to>
                                        <p:strVal val="visible"/>
                                      </p:to>
                                    </p:set>
                                    <p:anim calcmode="lin" valueType="num">
                                      <p:cBhvr>
                                        <p:cTn id="192" dur="500" fill="hold"/>
                                        <p:tgtEl>
                                          <p:spTgt spid="64"/>
                                        </p:tgtEl>
                                        <p:attrNameLst>
                                          <p:attrName>ppt_w</p:attrName>
                                        </p:attrNameLst>
                                      </p:cBhvr>
                                      <p:tavLst>
                                        <p:tav tm="0">
                                          <p:val>
                                            <p:fltVal val="0"/>
                                          </p:val>
                                        </p:tav>
                                        <p:tav tm="100000">
                                          <p:val>
                                            <p:strVal val="#ppt_w"/>
                                          </p:val>
                                        </p:tav>
                                      </p:tavLst>
                                    </p:anim>
                                    <p:anim calcmode="lin" valueType="num">
                                      <p:cBhvr>
                                        <p:cTn id="193" dur="500" fill="hold"/>
                                        <p:tgtEl>
                                          <p:spTgt spid="64"/>
                                        </p:tgtEl>
                                        <p:attrNameLst>
                                          <p:attrName>ppt_h</p:attrName>
                                        </p:attrNameLst>
                                      </p:cBhvr>
                                      <p:tavLst>
                                        <p:tav tm="0">
                                          <p:val>
                                            <p:fltVal val="0"/>
                                          </p:val>
                                        </p:tav>
                                        <p:tav tm="100000">
                                          <p:val>
                                            <p:strVal val="#ppt_h"/>
                                          </p:val>
                                        </p:tav>
                                      </p:tavLst>
                                    </p:anim>
                                    <p:anim calcmode="lin" valueType="num">
                                      <p:cBhvr>
                                        <p:cTn id="194" dur="500" fill="hold"/>
                                        <p:tgtEl>
                                          <p:spTgt spid="64"/>
                                        </p:tgtEl>
                                        <p:attrNameLst>
                                          <p:attrName>style.rotation</p:attrName>
                                        </p:attrNameLst>
                                      </p:cBhvr>
                                      <p:tavLst>
                                        <p:tav tm="0">
                                          <p:val>
                                            <p:fltVal val="90"/>
                                          </p:val>
                                        </p:tav>
                                        <p:tav tm="100000">
                                          <p:val>
                                            <p:fltVal val="0"/>
                                          </p:val>
                                        </p:tav>
                                      </p:tavLst>
                                    </p:anim>
                                    <p:animEffect transition="in" filter="fade">
                                      <p:cBhvr>
                                        <p:cTn id="195" dur="500"/>
                                        <p:tgtEl>
                                          <p:spTgt spid="64"/>
                                        </p:tgtEl>
                                      </p:cBhvr>
                                    </p:animEffect>
                                  </p:childTnLst>
                                </p:cTn>
                              </p:par>
                            </p:childTnLst>
                          </p:cTn>
                        </p:par>
                      </p:childTnLst>
                    </p:cTn>
                  </p:par>
                  <p:par>
                    <p:cTn id="196" fill="hold">
                      <p:stCondLst>
                        <p:cond delay="indefinite"/>
                      </p:stCondLst>
                      <p:childTnLst>
                        <p:par>
                          <p:cTn id="197" fill="hold">
                            <p:stCondLst>
                              <p:cond delay="0"/>
                            </p:stCondLst>
                            <p:childTnLst>
                              <p:par>
                                <p:cTn id="198" presetID="31" presetClass="entr" presetSubtype="0" fill="hold" nodeType="clickEffect">
                                  <p:stCondLst>
                                    <p:cond delay="0"/>
                                  </p:stCondLst>
                                  <p:childTnLst>
                                    <p:set>
                                      <p:cBhvr>
                                        <p:cTn id="199" dur="1" fill="hold">
                                          <p:stCondLst>
                                            <p:cond delay="0"/>
                                          </p:stCondLst>
                                        </p:cTn>
                                        <p:tgtEl>
                                          <p:spTgt spid="63"/>
                                        </p:tgtEl>
                                        <p:attrNameLst>
                                          <p:attrName>style.visibility</p:attrName>
                                        </p:attrNameLst>
                                      </p:cBhvr>
                                      <p:to>
                                        <p:strVal val="visible"/>
                                      </p:to>
                                    </p:set>
                                    <p:anim calcmode="lin" valueType="num">
                                      <p:cBhvr>
                                        <p:cTn id="200" dur="500" fill="hold"/>
                                        <p:tgtEl>
                                          <p:spTgt spid="63"/>
                                        </p:tgtEl>
                                        <p:attrNameLst>
                                          <p:attrName>ppt_w</p:attrName>
                                        </p:attrNameLst>
                                      </p:cBhvr>
                                      <p:tavLst>
                                        <p:tav tm="0">
                                          <p:val>
                                            <p:fltVal val="0"/>
                                          </p:val>
                                        </p:tav>
                                        <p:tav tm="100000">
                                          <p:val>
                                            <p:strVal val="#ppt_w"/>
                                          </p:val>
                                        </p:tav>
                                      </p:tavLst>
                                    </p:anim>
                                    <p:anim calcmode="lin" valueType="num">
                                      <p:cBhvr>
                                        <p:cTn id="201" dur="500" fill="hold"/>
                                        <p:tgtEl>
                                          <p:spTgt spid="63"/>
                                        </p:tgtEl>
                                        <p:attrNameLst>
                                          <p:attrName>ppt_h</p:attrName>
                                        </p:attrNameLst>
                                      </p:cBhvr>
                                      <p:tavLst>
                                        <p:tav tm="0">
                                          <p:val>
                                            <p:fltVal val="0"/>
                                          </p:val>
                                        </p:tav>
                                        <p:tav tm="100000">
                                          <p:val>
                                            <p:strVal val="#ppt_h"/>
                                          </p:val>
                                        </p:tav>
                                      </p:tavLst>
                                    </p:anim>
                                    <p:anim calcmode="lin" valueType="num">
                                      <p:cBhvr>
                                        <p:cTn id="202" dur="500" fill="hold"/>
                                        <p:tgtEl>
                                          <p:spTgt spid="63"/>
                                        </p:tgtEl>
                                        <p:attrNameLst>
                                          <p:attrName>style.rotation</p:attrName>
                                        </p:attrNameLst>
                                      </p:cBhvr>
                                      <p:tavLst>
                                        <p:tav tm="0">
                                          <p:val>
                                            <p:fltVal val="90"/>
                                          </p:val>
                                        </p:tav>
                                        <p:tav tm="100000">
                                          <p:val>
                                            <p:fltVal val="0"/>
                                          </p:val>
                                        </p:tav>
                                      </p:tavLst>
                                    </p:anim>
                                    <p:animEffect transition="in" filter="fade">
                                      <p:cBhvr>
                                        <p:cTn id="203" dur="500"/>
                                        <p:tgtEl>
                                          <p:spTgt spid="63"/>
                                        </p:tgtEl>
                                      </p:cBhvr>
                                    </p:animEffect>
                                  </p:childTnLst>
                                </p:cTn>
                              </p:par>
                            </p:childTnLst>
                          </p:cTn>
                        </p:par>
                      </p:childTnLst>
                    </p:cTn>
                  </p:par>
                  <p:par>
                    <p:cTn id="204" fill="hold">
                      <p:stCondLst>
                        <p:cond delay="indefinite"/>
                      </p:stCondLst>
                      <p:childTnLst>
                        <p:par>
                          <p:cTn id="205" fill="hold">
                            <p:stCondLst>
                              <p:cond delay="0"/>
                            </p:stCondLst>
                            <p:childTnLst>
                              <p:par>
                                <p:cTn id="206" presetID="31" presetClass="entr" presetSubtype="0" fill="hold" nodeType="clickEffect">
                                  <p:stCondLst>
                                    <p:cond delay="0"/>
                                  </p:stCondLst>
                                  <p:childTnLst>
                                    <p:set>
                                      <p:cBhvr>
                                        <p:cTn id="207" dur="1" fill="hold">
                                          <p:stCondLst>
                                            <p:cond delay="0"/>
                                          </p:stCondLst>
                                        </p:cTn>
                                        <p:tgtEl>
                                          <p:spTgt spid="62"/>
                                        </p:tgtEl>
                                        <p:attrNameLst>
                                          <p:attrName>style.visibility</p:attrName>
                                        </p:attrNameLst>
                                      </p:cBhvr>
                                      <p:to>
                                        <p:strVal val="visible"/>
                                      </p:to>
                                    </p:set>
                                    <p:anim calcmode="lin" valueType="num">
                                      <p:cBhvr>
                                        <p:cTn id="208" dur="500" fill="hold"/>
                                        <p:tgtEl>
                                          <p:spTgt spid="62"/>
                                        </p:tgtEl>
                                        <p:attrNameLst>
                                          <p:attrName>ppt_w</p:attrName>
                                        </p:attrNameLst>
                                      </p:cBhvr>
                                      <p:tavLst>
                                        <p:tav tm="0">
                                          <p:val>
                                            <p:fltVal val="0"/>
                                          </p:val>
                                        </p:tav>
                                        <p:tav tm="100000">
                                          <p:val>
                                            <p:strVal val="#ppt_w"/>
                                          </p:val>
                                        </p:tav>
                                      </p:tavLst>
                                    </p:anim>
                                    <p:anim calcmode="lin" valueType="num">
                                      <p:cBhvr>
                                        <p:cTn id="209" dur="500" fill="hold"/>
                                        <p:tgtEl>
                                          <p:spTgt spid="62"/>
                                        </p:tgtEl>
                                        <p:attrNameLst>
                                          <p:attrName>ppt_h</p:attrName>
                                        </p:attrNameLst>
                                      </p:cBhvr>
                                      <p:tavLst>
                                        <p:tav tm="0">
                                          <p:val>
                                            <p:fltVal val="0"/>
                                          </p:val>
                                        </p:tav>
                                        <p:tav tm="100000">
                                          <p:val>
                                            <p:strVal val="#ppt_h"/>
                                          </p:val>
                                        </p:tav>
                                      </p:tavLst>
                                    </p:anim>
                                    <p:anim calcmode="lin" valueType="num">
                                      <p:cBhvr>
                                        <p:cTn id="210" dur="500" fill="hold"/>
                                        <p:tgtEl>
                                          <p:spTgt spid="62"/>
                                        </p:tgtEl>
                                        <p:attrNameLst>
                                          <p:attrName>style.rotation</p:attrName>
                                        </p:attrNameLst>
                                      </p:cBhvr>
                                      <p:tavLst>
                                        <p:tav tm="0">
                                          <p:val>
                                            <p:fltVal val="90"/>
                                          </p:val>
                                        </p:tav>
                                        <p:tav tm="100000">
                                          <p:val>
                                            <p:fltVal val="0"/>
                                          </p:val>
                                        </p:tav>
                                      </p:tavLst>
                                    </p:anim>
                                    <p:animEffect transition="in" filter="fade">
                                      <p:cBhvr>
                                        <p:cTn id="211" dur="500"/>
                                        <p:tgtEl>
                                          <p:spTgt spid="62"/>
                                        </p:tgtEl>
                                      </p:cBhvr>
                                    </p:animEffect>
                                  </p:childTnLst>
                                </p:cTn>
                              </p:par>
                            </p:childTnLst>
                          </p:cTn>
                        </p:par>
                      </p:childTnLst>
                    </p:cTn>
                  </p:par>
                  <p:par>
                    <p:cTn id="212" fill="hold">
                      <p:stCondLst>
                        <p:cond delay="indefinite"/>
                      </p:stCondLst>
                      <p:childTnLst>
                        <p:par>
                          <p:cTn id="213" fill="hold">
                            <p:stCondLst>
                              <p:cond delay="0"/>
                            </p:stCondLst>
                            <p:childTnLst>
                              <p:par>
                                <p:cTn id="214" presetID="31" presetClass="entr" presetSubtype="0" fill="hold" nodeType="clickEffect">
                                  <p:stCondLst>
                                    <p:cond delay="0"/>
                                  </p:stCondLst>
                                  <p:childTnLst>
                                    <p:set>
                                      <p:cBhvr>
                                        <p:cTn id="215" dur="1" fill="hold">
                                          <p:stCondLst>
                                            <p:cond delay="0"/>
                                          </p:stCondLst>
                                        </p:cTn>
                                        <p:tgtEl>
                                          <p:spTgt spid="72"/>
                                        </p:tgtEl>
                                        <p:attrNameLst>
                                          <p:attrName>style.visibility</p:attrName>
                                        </p:attrNameLst>
                                      </p:cBhvr>
                                      <p:to>
                                        <p:strVal val="visible"/>
                                      </p:to>
                                    </p:set>
                                    <p:anim calcmode="lin" valueType="num">
                                      <p:cBhvr>
                                        <p:cTn id="216" dur="500" fill="hold"/>
                                        <p:tgtEl>
                                          <p:spTgt spid="72"/>
                                        </p:tgtEl>
                                        <p:attrNameLst>
                                          <p:attrName>ppt_w</p:attrName>
                                        </p:attrNameLst>
                                      </p:cBhvr>
                                      <p:tavLst>
                                        <p:tav tm="0">
                                          <p:val>
                                            <p:fltVal val="0"/>
                                          </p:val>
                                        </p:tav>
                                        <p:tav tm="100000">
                                          <p:val>
                                            <p:strVal val="#ppt_w"/>
                                          </p:val>
                                        </p:tav>
                                      </p:tavLst>
                                    </p:anim>
                                    <p:anim calcmode="lin" valueType="num">
                                      <p:cBhvr>
                                        <p:cTn id="217" dur="500" fill="hold"/>
                                        <p:tgtEl>
                                          <p:spTgt spid="72"/>
                                        </p:tgtEl>
                                        <p:attrNameLst>
                                          <p:attrName>ppt_h</p:attrName>
                                        </p:attrNameLst>
                                      </p:cBhvr>
                                      <p:tavLst>
                                        <p:tav tm="0">
                                          <p:val>
                                            <p:fltVal val="0"/>
                                          </p:val>
                                        </p:tav>
                                        <p:tav tm="100000">
                                          <p:val>
                                            <p:strVal val="#ppt_h"/>
                                          </p:val>
                                        </p:tav>
                                      </p:tavLst>
                                    </p:anim>
                                    <p:anim calcmode="lin" valueType="num">
                                      <p:cBhvr>
                                        <p:cTn id="218" dur="500" fill="hold"/>
                                        <p:tgtEl>
                                          <p:spTgt spid="72"/>
                                        </p:tgtEl>
                                        <p:attrNameLst>
                                          <p:attrName>style.rotation</p:attrName>
                                        </p:attrNameLst>
                                      </p:cBhvr>
                                      <p:tavLst>
                                        <p:tav tm="0">
                                          <p:val>
                                            <p:fltVal val="90"/>
                                          </p:val>
                                        </p:tav>
                                        <p:tav tm="100000">
                                          <p:val>
                                            <p:fltVal val="0"/>
                                          </p:val>
                                        </p:tav>
                                      </p:tavLst>
                                    </p:anim>
                                    <p:animEffect transition="in" filter="fade">
                                      <p:cBhvr>
                                        <p:cTn id="219" dur="500"/>
                                        <p:tgtEl>
                                          <p:spTgt spid="72"/>
                                        </p:tgtEl>
                                      </p:cBhvr>
                                    </p:animEffect>
                                  </p:childTnLst>
                                </p:cTn>
                              </p:par>
                            </p:childTnLst>
                          </p:cTn>
                        </p:par>
                      </p:childTnLst>
                    </p:cTn>
                  </p:par>
                  <p:par>
                    <p:cTn id="220" fill="hold">
                      <p:stCondLst>
                        <p:cond delay="indefinite"/>
                      </p:stCondLst>
                      <p:childTnLst>
                        <p:par>
                          <p:cTn id="221" fill="hold">
                            <p:stCondLst>
                              <p:cond delay="0"/>
                            </p:stCondLst>
                            <p:childTnLst>
                              <p:par>
                                <p:cTn id="222" presetID="31" presetClass="entr" presetSubtype="0" fill="hold" nodeType="clickEffect">
                                  <p:stCondLst>
                                    <p:cond delay="0"/>
                                  </p:stCondLst>
                                  <p:childTnLst>
                                    <p:set>
                                      <p:cBhvr>
                                        <p:cTn id="223" dur="1" fill="hold">
                                          <p:stCondLst>
                                            <p:cond delay="0"/>
                                          </p:stCondLst>
                                        </p:cTn>
                                        <p:tgtEl>
                                          <p:spTgt spid="71"/>
                                        </p:tgtEl>
                                        <p:attrNameLst>
                                          <p:attrName>style.visibility</p:attrName>
                                        </p:attrNameLst>
                                      </p:cBhvr>
                                      <p:to>
                                        <p:strVal val="visible"/>
                                      </p:to>
                                    </p:set>
                                    <p:anim calcmode="lin" valueType="num">
                                      <p:cBhvr>
                                        <p:cTn id="224" dur="500" fill="hold"/>
                                        <p:tgtEl>
                                          <p:spTgt spid="71"/>
                                        </p:tgtEl>
                                        <p:attrNameLst>
                                          <p:attrName>ppt_w</p:attrName>
                                        </p:attrNameLst>
                                      </p:cBhvr>
                                      <p:tavLst>
                                        <p:tav tm="0">
                                          <p:val>
                                            <p:fltVal val="0"/>
                                          </p:val>
                                        </p:tav>
                                        <p:tav tm="100000">
                                          <p:val>
                                            <p:strVal val="#ppt_w"/>
                                          </p:val>
                                        </p:tav>
                                      </p:tavLst>
                                    </p:anim>
                                    <p:anim calcmode="lin" valueType="num">
                                      <p:cBhvr>
                                        <p:cTn id="225" dur="500" fill="hold"/>
                                        <p:tgtEl>
                                          <p:spTgt spid="71"/>
                                        </p:tgtEl>
                                        <p:attrNameLst>
                                          <p:attrName>ppt_h</p:attrName>
                                        </p:attrNameLst>
                                      </p:cBhvr>
                                      <p:tavLst>
                                        <p:tav tm="0">
                                          <p:val>
                                            <p:fltVal val="0"/>
                                          </p:val>
                                        </p:tav>
                                        <p:tav tm="100000">
                                          <p:val>
                                            <p:strVal val="#ppt_h"/>
                                          </p:val>
                                        </p:tav>
                                      </p:tavLst>
                                    </p:anim>
                                    <p:anim calcmode="lin" valueType="num">
                                      <p:cBhvr>
                                        <p:cTn id="226" dur="500" fill="hold"/>
                                        <p:tgtEl>
                                          <p:spTgt spid="71"/>
                                        </p:tgtEl>
                                        <p:attrNameLst>
                                          <p:attrName>style.rotation</p:attrName>
                                        </p:attrNameLst>
                                      </p:cBhvr>
                                      <p:tavLst>
                                        <p:tav tm="0">
                                          <p:val>
                                            <p:fltVal val="90"/>
                                          </p:val>
                                        </p:tav>
                                        <p:tav tm="100000">
                                          <p:val>
                                            <p:fltVal val="0"/>
                                          </p:val>
                                        </p:tav>
                                      </p:tavLst>
                                    </p:anim>
                                    <p:animEffect transition="in" filter="fade">
                                      <p:cBhvr>
                                        <p:cTn id="227" dur="500"/>
                                        <p:tgtEl>
                                          <p:spTgt spid="71"/>
                                        </p:tgtEl>
                                      </p:cBhvr>
                                    </p:animEffect>
                                  </p:childTnLst>
                                </p:cTn>
                              </p:par>
                            </p:childTnLst>
                          </p:cTn>
                        </p:par>
                      </p:childTnLst>
                    </p:cTn>
                  </p:par>
                </p:childTnLst>
              </p:cTn>
              <p:nextCondLst>
                <p:cond evt="onClick" delay="0">
                  <p:tgtEl>
                    <p:spTgt spid="55"/>
                  </p:tgtEl>
                </p:cond>
              </p:nextCondLst>
            </p:seq>
            <p:seq concurrent="1" nextAc="seek">
              <p:cTn id="228" restart="whenNotActive" fill="hold" evtFilter="cancelBubble" nodeType="interactiveSeq">
                <p:stCondLst>
                  <p:cond evt="onClick" delay="0">
                    <p:tgtEl>
                      <p:spTgt spid="58"/>
                    </p:tgtEl>
                  </p:cond>
                </p:stCondLst>
                <p:endSync evt="end" delay="0">
                  <p:rtn val="all"/>
                </p:endSync>
                <p:childTnLst>
                  <p:par>
                    <p:cTn id="229" fill="hold">
                      <p:stCondLst>
                        <p:cond delay="0"/>
                      </p:stCondLst>
                      <p:childTnLst>
                        <p:par>
                          <p:cTn id="230" fill="hold">
                            <p:stCondLst>
                              <p:cond delay="0"/>
                            </p:stCondLst>
                            <p:childTnLst>
                              <p:par>
                                <p:cTn id="231" presetID="31" presetClass="entr" presetSubtype="0" fill="hold" nodeType="clickEffect">
                                  <p:stCondLst>
                                    <p:cond delay="0"/>
                                  </p:stCondLst>
                                  <p:childTnLst>
                                    <p:set>
                                      <p:cBhvr>
                                        <p:cTn id="232" dur="1" fill="hold">
                                          <p:stCondLst>
                                            <p:cond delay="0"/>
                                          </p:stCondLst>
                                        </p:cTn>
                                        <p:tgtEl>
                                          <p:spTgt spid="73"/>
                                        </p:tgtEl>
                                        <p:attrNameLst>
                                          <p:attrName>style.visibility</p:attrName>
                                        </p:attrNameLst>
                                      </p:cBhvr>
                                      <p:to>
                                        <p:strVal val="visible"/>
                                      </p:to>
                                    </p:set>
                                    <p:anim calcmode="lin" valueType="num">
                                      <p:cBhvr>
                                        <p:cTn id="233" dur="500" fill="hold"/>
                                        <p:tgtEl>
                                          <p:spTgt spid="73"/>
                                        </p:tgtEl>
                                        <p:attrNameLst>
                                          <p:attrName>ppt_w</p:attrName>
                                        </p:attrNameLst>
                                      </p:cBhvr>
                                      <p:tavLst>
                                        <p:tav tm="0">
                                          <p:val>
                                            <p:fltVal val="0"/>
                                          </p:val>
                                        </p:tav>
                                        <p:tav tm="100000">
                                          <p:val>
                                            <p:strVal val="#ppt_w"/>
                                          </p:val>
                                        </p:tav>
                                      </p:tavLst>
                                    </p:anim>
                                    <p:anim calcmode="lin" valueType="num">
                                      <p:cBhvr>
                                        <p:cTn id="234" dur="500" fill="hold"/>
                                        <p:tgtEl>
                                          <p:spTgt spid="73"/>
                                        </p:tgtEl>
                                        <p:attrNameLst>
                                          <p:attrName>ppt_h</p:attrName>
                                        </p:attrNameLst>
                                      </p:cBhvr>
                                      <p:tavLst>
                                        <p:tav tm="0">
                                          <p:val>
                                            <p:fltVal val="0"/>
                                          </p:val>
                                        </p:tav>
                                        <p:tav tm="100000">
                                          <p:val>
                                            <p:strVal val="#ppt_h"/>
                                          </p:val>
                                        </p:tav>
                                      </p:tavLst>
                                    </p:anim>
                                    <p:anim calcmode="lin" valueType="num">
                                      <p:cBhvr>
                                        <p:cTn id="235" dur="500" fill="hold"/>
                                        <p:tgtEl>
                                          <p:spTgt spid="73"/>
                                        </p:tgtEl>
                                        <p:attrNameLst>
                                          <p:attrName>style.rotation</p:attrName>
                                        </p:attrNameLst>
                                      </p:cBhvr>
                                      <p:tavLst>
                                        <p:tav tm="0">
                                          <p:val>
                                            <p:fltVal val="90"/>
                                          </p:val>
                                        </p:tav>
                                        <p:tav tm="100000">
                                          <p:val>
                                            <p:fltVal val="0"/>
                                          </p:val>
                                        </p:tav>
                                      </p:tavLst>
                                    </p:anim>
                                    <p:animEffect transition="in" filter="fade">
                                      <p:cBhvr>
                                        <p:cTn id="236" dur="500"/>
                                        <p:tgtEl>
                                          <p:spTgt spid="73"/>
                                        </p:tgtEl>
                                      </p:cBhvr>
                                    </p:animEffect>
                                  </p:childTnLst>
                                </p:cTn>
                              </p:par>
                            </p:childTnLst>
                          </p:cTn>
                        </p:par>
                      </p:childTnLst>
                    </p:cTn>
                  </p:par>
                  <p:par>
                    <p:cTn id="237" fill="hold">
                      <p:stCondLst>
                        <p:cond delay="indefinite"/>
                      </p:stCondLst>
                      <p:childTnLst>
                        <p:par>
                          <p:cTn id="238" fill="hold">
                            <p:stCondLst>
                              <p:cond delay="0"/>
                            </p:stCondLst>
                            <p:childTnLst>
                              <p:par>
                                <p:cTn id="239" presetID="31" presetClass="entr" presetSubtype="0" fill="hold" nodeType="clickEffect">
                                  <p:stCondLst>
                                    <p:cond delay="0"/>
                                  </p:stCondLst>
                                  <p:childTnLst>
                                    <p:set>
                                      <p:cBhvr>
                                        <p:cTn id="240" dur="1" fill="hold">
                                          <p:stCondLst>
                                            <p:cond delay="0"/>
                                          </p:stCondLst>
                                        </p:cTn>
                                        <p:tgtEl>
                                          <p:spTgt spid="74"/>
                                        </p:tgtEl>
                                        <p:attrNameLst>
                                          <p:attrName>style.visibility</p:attrName>
                                        </p:attrNameLst>
                                      </p:cBhvr>
                                      <p:to>
                                        <p:strVal val="visible"/>
                                      </p:to>
                                    </p:set>
                                    <p:anim calcmode="lin" valueType="num">
                                      <p:cBhvr>
                                        <p:cTn id="241" dur="500" fill="hold"/>
                                        <p:tgtEl>
                                          <p:spTgt spid="74"/>
                                        </p:tgtEl>
                                        <p:attrNameLst>
                                          <p:attrName>ppt_w</p:attrName>
                                        </p:attrNameLst>
                                      </p:cBhvr>
                                      <p:tavLst>
                                        <p:tav tm="0">
                                          <p:val>
                                            <p:fltVal val="0"/>
                                          </p:val>
                                        </p:tav>
                                        <p:tav tm="100000">
                                          <p:val>
                                            <p:strVal val="#ppt_w"/>
                                          </p:val>
                                        </p:tav>
                                      </p:tavLst>
                                    </p:anim>
                                    <p:anim calcmode="lin" valueType="num">
                                      <p:cBhvr>
                                        <p:cTn id="242" dur="500" fill="hold"/>
                                        <p:tgtEl>
                                          <p:spTgt spid="74"/>
                                        </p:tgtEl>
                                        <p:attrNameLst>
                                          <p:attrName>ppt_h</p:attrName>
                                        </p:attrNameLst>
                                      </p:cBhvr>
                                      <p:tavLst>
                                        <p:tav tm="0">
                                          <p:val>
                                            <p:fltVal val="0"/>
                                          </p:val>
                                        </p:tav>
                                        <p:tav tm="100000">
                                          <p:val>
                                            <p:strVal val="#ppt_h"/>
                                          </p:val>
                                        </p:tav>
                                      </p:tavLst>
                                    </p:anim>
                                    <p:anim calcmode="lin" valueType="num">
                                      <p:cBhvr>
                                        <p:cTn id="243" dur="500" fill="hold"/>
                                        <p:tgtEl>
                                          <p:spTgt spid="74"/>
                                        </p:tgtEl>
                                        <p:attrNameLst>
                                          <p:attrName>style.rotation</p:attrName>
                                        </p:attrNameLst>
                                      </p:cBhvr>
                                      <p:tavLst>
                                        <p:tav tm="0">
                                          <p:val>
                                            <p:fltVal val="90"/>
                                          </p:val>
                                        </p:tav>
                                        <p:tav tm="100000">
                                          <p:val>
                                            <p:fltVal val="0"/>
                                          </p:val>
                                        </p:tav>
                                      </p:tavLst>
                                    </p:anim>
                                    <p:animEffect transition="in" filter="fade">
                                      <p:cBhvr>
                                        <p:cTn id="244" dur="500"/>
                                        <p:tgtEl>
                                          <p:spTgt spid="74"/>
                                        </p:tgtEl>
                                      </p:cBhvr>
                                    </p:animEffect>
                                  </p:childTnLst>
                                </p:cTn>
                              </p:par>
                            </p:childTnLst>
                          </p:cTn>
                        </p:par>
                      </p:childTnLst>
                    </p:cTn>
                  </p:par>
                  <p:par>
                    <p:cTn id="245" fill="hold">
                      <p:stCondLst>
                        <p:cond delay="indefinite"/>
                      </p:stCondLst>
                      <p:childTnLst>
                        <p:par>
                          <p:cTn id="246" fill="hold">
                            <p:stCondLst>
                              <p:cond delay="0"/>
                            </p:stCondLst>
                            <p:childTnLst>
                              <p:par>
                                <p:cTn id="247" presetID="31" presetClass="entr" presetSubtype="0" fill="hold" nodeType="clickEffect">
                                  <p:stCondLst>
                                    <p:cond delay="0"/>
                                  </p:stCondLst>
                                  <p:childTnLst>
                                    <p:set>
                                      <p:cBhvr>
                                        <p:cTn id="248" dur="1" fill="hold">
                                          <p:stCondLst>
                                            <p:cond delay="0"/>
                                          </p:stCondLst>
                                        </p:cTn>
                                        <p:tgtEl>
                                          <p:spTgt spid="75"/>
                                        </p:tgtEl>
                                        <p:attrNameLst>
                                          <p:attrName>style.visibility</p:attrName>
                                        </p:attrNameLst>
                                      </p:cBhvr>
                                      <p:to>
                                        <p:strVal val="visible"/>
                                      </p:to>
                                    </p:set>
                                    <p:anim calcmode="lin" valueType="num">
                                      <p:cBhvr>
                                        <p:cTn id="249" dur="500" fill="hold"/>
                                        <p:tgtEl>
                                          <p:spTgt spid="75"/>
                                        </p:tgtEl>
                                        <p:attrNameLst>
                                          <p:attrName>ppt_w</p:attrName>
                                        </p:attrNameLst>
                                      </p:cBhvr>
                                      <p:tavLst>
                                        <p:tav tm="0">
                                          <p:val>
                                            <p:fltVal val="0"/>
                                          </p:val>
                                        </p:tav>
                                        <p:tav tm="100000">
                                          <p:val>
                                            <p:strVal val="#ppt_w"/>
                                          </p:val>
                                        </p:tav>
                                      </p:tavLst>
                                    </p:anim>
                                    <p:anim calcmode="lin" valueType="num">
                                      <p:cBhvr>
                                        <p:cTn id="250" dur="500" fill="hold"/>
                                        <p:tgtEl>
                                          <p:spTgt spid="75"/>
                                        </p:tgtEl>
                                        <p:attrNameLst>
                                          <p:attrName>ppt_h</p:attrName>
                                        </p:attrNameLst>
                                      </p:cBhvr>
                                      <p:tavLst>
                                        <p:tav tm="0">
                                          <p:val>
                                            <p:fltVal val="0"/>
                                          </p:val>
                                        </p:tav>
                                        <p:tav tm="100000">
                                          <p:val>
                                            <p:strVal val="#ppt_h"/>
                                          </p:val>
                                        </p:tav>
                                      </p:tavLst>
                                    </p:anim>
                                    <p:anim calcmode="lin" valueType="num">
                                      <p:cBhvr>
                                        <p:cTn id="251" dur="500" fill="hold"/>
                                        <p:tgtEl>
                                          <p:spTgt spid="75"/>
                                        </p:tgtEl>
                                        <p:attrNameLst>
                                          <p:attrName>style.rotation</p:attrName>
                                        </p:attrNameLst>
                                      </p:cBhvr>
                                      <p:tavLst>
                                        <p:tav tm="0">
                                          <p:val>
                                            <p:fltVal val="90"/>
                                          </p:val>
                                        </p:tav>
                                        <p:tav tm="100000">
                                          <p:val>
                                            <p:fltVal val="0"/>
                                          </p:val>
                                        </p:tav>
                                      </p:tavLst>
                                    </p:anim>
                                    <p:animEffect transition="in" filter="fade">
                                      <p:cBhvr>
                                        <p:cTn id="252" dur="500"/>
                                        <p:tgtEl>
                                          <p:spTgt spid="75"/>
                                        </p:tgtEl>
                                      </p:cBhvr>
                                    </p:animEffect>
                                  </p:childTnLst>
                                </p:cTn>
                              </p:par>
                            </p:childTnLst>
                          </p:cTn>
                        </p:par>
                      </p:childTnLst>
                    </p:cTn>
                  </p:par>
                  <p:par>
                    <p:cTn id="253" fill="hold">
                      <p:stCondLst>
                        <p:cond delay="indefinite"/>
                      </p:stCondLst>
                      <p:childTnLst>
                        <p:par>
                          <p:cTn id="254" fill="hold">
                            <p:stCondLst>
                              <p:cond delay="0"/>
                            </p:stCondLst>
                            <p:childTnLst>
                              <p:par>
                                <p:cTn id="255" presetID="31" presetClass="entr" presetSubtype="0" fill="hold" nodeType="clickEffect">
                                  <p:stCondLst>
                                    <p:cond delay="0"/>
                                  </p:stCondLst>
                                  <p:childTnLst>
                                    <p:set>
                                      <p:cBhvr>
                                        <p:cTn id="256" dur="1" fill="hold">
                                          <p:stCondLst>
                                            <p:cond delay="0"/>
                                          </p:stCondLst>
                                        </p:cTn>
                                        <p:tgtEl>
                                          <p:spTgt spid="76"/>
                                        </p:tgtEl>
                                        <p:attrNameLst>
                                          <p:attrName>style.visibility</p:attrName>
                                        </p:attrNameLst>
                                      </p:cBhvr>
                                      <p:to>
                                        <p:strVal val="visible"/>
                                      </p:to>
                                    </p:set>
                                    <p:anim calcmode="lin" valueType="num">
                                      <p:cBhvr>
                                        <p:cTn id="257" dur="500" fill="hold"/>
                                        <p:tgtEl>
                                          <p:spTgt spid="76"/>
                                        </p:tgtEl>
                                        <p:attrNameLst>
                                          <p:attrName>ppt_w</p:attrName>
                                        </p:attrNameLst>
                                      </p:cBhvr>
                                      <p:tavLst>
                                        <p:tav tm="0">
                                          <p:val>
                                            <p:fltVal val="0"/>
                                          </p:val>
                                        </p:tav>
                                        <p:tav tm="100000">
                                          <p:val>
                                            <p:strVal val="#ppt_w"/>
                                          </p:val>
                                        </p:tav>
                                      </p:tavLst>
                                    </p:anim>
                                    <p:anim calcmode="lin" valueType="num">
                                      <p:cBhvr>
                                        <p:cTn id="258" dur="500" fill="hold"/>
                                        <p:tgtEl>
                                          <p:spTgt spid="76"/>
                                        </p:tgtEl>
                                        <p:attrNameLst>
                                          <p:attrName>ppt_h</p:attrName>
                                        </p:attrNameLst>
                                      </p:cBhvr>
                                      <p:tavLst>
                                        <p:tav tm="0">
                                          <p:val>
                                            <p:fltVal val="0"/>
                                          </p:val>
                                        </p:tav>
                                        <p:tav tm="100000">
                                          <p:val>
                                            <p:strVal val="#ppt_h"/>
                                          </p:val>
                                        </p:tav>
                                      </p:tavLst>
                                    </p:anim>
                                    <p:anim calcmode="lin" valueType="num">
                                      <p:cBhvr>
                                        <p:cTn id="259" dur="500" fill="hold"/>
                                        <p:tgtEl>
                                          <p:spTgt spid="76"/>
                                        </p:tgtEl>
                                        <p:attrNameLst>
                                          <p:attrName>style.rotation</p:attrName>
                                        </p:attrNameLst>
                                      </p:cBhvr>
                                      <p:tavLst>
                                        <p:tav tm="0">
                                          <p:val>
                                            <p:fltVal val="90"/>
                                          </p:val>
                                        </p:tav>
                                        <p:tav tm="100000">
                                          <p:val>
                                            <p:fltVal val="0"/>
                                          </p:val>
                                        </p:tav>
                                      </p:tavLst>
                                    </p:anim>
                                    <p:animEffect transition="in" filter="fade">
                                      <p:cBhvr>
                                        <p:cTn id="260" dur="500"/>
                                        <p:tgtEl>
                                          <p:spTgt spid="76"/>
                                        </p:tgtEl>
                                      </p:cBhvr>
                                    </p:animEffect>
                                  </p:childTnLst>
                                </p:cTn>
                              </p:par>
                            </p:childTnLst>
                          </p:cTn>
                        </p:par>
                      </p:childTnLst>
                    </p:cTn>
                  </p:par>
                  <p:par>
                    <p:cTn id="261" fill="hold">
                      <p:stCondLst>
                        <p:cond delay="indefinite"/>
                      </p:stCondLst>
                      <p:childTnLst>
                        <p:par>
                          <p:cTn id="262" fill="hold">
                            <p:stCondLst>
                              <p:cond delay="0"/>
                            </p:stCondLst>
                            <p:childTnLst>
                              <p:par>
                                <p:cTn id="263" presetID="31" presetClass="entr" presetSubtype="0" fill="hold" nodeType="clickEffect">
                                  <p:stCondLst>
                                    <p:cond delay="0"/>
                                  </p:stCondLst>
                                  <p:childTnLst>
                                    <p:set>
                                      <p:cBhvr>
                                        <p:cTn id="264" dur="1" fill="hold">
                                          <p:stCondLst>
                                            <p:cond delay="0"/>
                                          </p:stCondLst>
                                        </p:cTn>
                                        <p:tgtEl>
                                          <p:spTgt spid="77"/>
                                        </p:tgtEl>
                                        <p:attrNameLst>
                                          <p:attrName>style.visibility</p:attrName>
                                        </p:attrNameLst>
                                      </p:cBhvr>
                                      <p:to>
                                        <p:strVal val="visible"/>
                                      </p:to>
                                    </p:set>
                                    <p:anim calcmode="lin" valueType="num">
                                      <p:cBhvr>
                                        <p:cTn id="265" dur="500" fill="hold"/>
                                        <p:tgtEl>
                                          <p:spTgt spid="77"/>
                                        </p:tgtEl>
                                        <p:attrNameLst>
                                          <p:attrName>ppt_w</p:attrName>
                                        </p:attrNameLst>
                                      </p:cBhvr>
                                      <p:tavLst>
                                        <p:tav tm="0">
                                          <p:val>
                                            <p:fltVal val="0"/>
                                          </p:val>
                                        </p:tav>
                                        <p:tav tm="100000">
                                          <p:val>
                                            <p:strVal val="#ppt_w"/>
                                          </p:val>
                                        </p:tav>
                                      </p:tavLst>
                                    </p:anim>
                                    <p:anim calcmode="lin" valueType="num">
                                      <p:cBhvr>
                                        <p:cTn id="266" dur="500" fill="hold"/>
                                        <p:tgtEl>
                                          <p:spTgt spid="77"/>
                                        </p:tgtEl>
                                        <p:attrNameLst>
                                          <p:attrName>ppt_h</p:attrName>
                                        </p:attrNameLst>
                                      </p:cBhvr>
                                      <p:tavLst>
                                        <p:tav tm="0">
                                          <p:val>
                                            <p:fltVal val="0"/>
                                          </p:val>
                                        </p:tav>
                                        <p:tav tm="100000">
                                          <p:val>
                                            <p:strVal val="#ppt_h"/>
                                          </p:val>
                                        </p:tav>
                                      </p:tavLst>
                                    </p:anim>
                                    <p:anim calcmode="lin" valueType="num">
                                      <p:cBhvr>
                                        <p:cTn id="267" dur="500" fill="hold"/>
                                        <p:tgtEl>
                                          <p:spTgt spid="77"/>
                                        </p:tgtEl>
                                        <p:attrNameLst>
                                          <p:attrName>style.rotation</p:attrName>
                                        </p:attrNameLst>
                                      </p:cBhvr>
                                      <p:tavLst>
                                        <p:tav tm="0">
                                          <p:val>
                                            <p:fltVal val="90"/>
                                          </p:val>
                                        </p:tav>
                                        <p:tav tm="100000">
                                          <p:val>
                                            <p:fltVal val="0"/>
                                          </p:val>
                                        </p:tav>
                                      </p:tavLst>
                                    </p:anim>
                                    <p:animEffect transition="in" filter="fade">
                                      <p:cBhvr>
                                        <p:cTn id="268" dur="500"/>
                                        <p:tgtEl>
                                          <p:spTgt spid="77"/>
                                        </p:tgtEl>
                                      </p:cBhvr>
                                    </p:animEffect>
                                  </p:childTnLst>
                                </p:cTn>
                              </p:par>
                            </p:childTnLst>
                          </p:cTn>
                        </p:par>
                      </p:childTnLst>
                    </p:cTn>
                  </p:par>
                  <p:par>
                    <p:cTn id="269" fill="hold">
                      <p:stCondLst>
                        <p:cond delay="indefinite"/>
                      </p:stCondLst>
                      <p:childTnLst>
                        <p:par>
                          <p:cTn id="270" fill="hold">
                            <p:stCondLst>
                              <p:cond delay="0"/>
                            </p:stCondLst>
                            <p:childTnLst>
                              <p:par>
                                <p:cTn id="271" presetID="31" presetClass="entr" presetSubtype="0" fill="hold" nodeType="clickEffect">
                                  <p:stCondLst>
                                    <p:cond delay="0"/>
                                  </p:stCondLst>
                                  <p:childTnLst>
                                    <p:set>
                                      <p:cBhvr>
                                        <p:cTn id="272" dur="1" fill="hold">
                                          <p:stCondLst>
                                            <p:cond delay="0"/>
                                          </p:stCondLst>
                                        </p:cTn>
                                        <p:tgtEl>
                                          <p:spTgt spid="78"/>
                                        </p:tgtEl>
                                        <p:attrNameLst>
                                          <p:attrName>style.visibility</p:attrName>
                                        </p:attrNameLst>
                                      </p:cBhvr>
                                      <p:to>
                                        <p:strVal val="visible"/>
                                      </p:to>
                                    </p:set>
                                    <p:anim calcmode="lin" valueType="num">
                                      <p:cBhvr>
                                        <p:cTn id="273" dur="500" fill="hold"/>
                                        <p:tgtEl>
                                          <p:spTgt spid="78"/>
                                        </p:tgtEl>
                                        <p:attrNameLst>
                                          <p:attrName>ppt_w</p:attrName>
                                        </p:attrNameLst>
                                      </p:cBhvr>
                                      <p:tavLst>
                                        <p:tav tm="0">
                                          <p:val>
                                            <p:fltVal val="0"/>
                                          </p:val>
                                        </p:tav>
                                        <p:tav tm="100000">
                                          <p:val>
                                            <p:strVal val="#ppt_w"/>
                                          </p:val>
                                        </p:tav>
                                      </p:tavLst>
                                    </p:anim>
                                    <p:anim calcmode="lin" valueType="num">
                                      <p:cBhvr>
                                        <p:cTn id="274" dur="500" fill="hold"/>
                                        <p:tgtEl>
                                          <p:spTgt spid="78"/>
                                        </p:tgtEl>
                                        <p:attrNameLst>
                                          <p:attrName>ppt_h</p:attrName>
                                        </p:attrNameLst>
                                      </p:cBhvr>
                                      <p:tavLst>
                                        <p:tav tm="0">
                                          <p:val>
                                            <p:fltVal val="0"/>
                                          </p:val>
                                        </p:tav>
                                        <p:tav tm="100000">
                                          <p:val>
                                            <p:strVal val="#ppt_h"/>
                                          </p:val>
                                        </p:tav>
                                      </p:tavLst>
                                    </p:anim>
                                    <p:anim calcmode="lin" valueType="num">
                                      <p:cBhvr>
                                        <p:cTn id="275" dur="500" fill="hold"/>
                                        <p:tgtEl>
                                          <p:spTgt spid="78"/>
                                        </p:tgtEl>
                                        <p:attrNameLst>
                                          <p:attrName>style.rotation</p:attrName>
                                        </p:attrNameLst>
                                      </p:cBhvr>
                                      <p:tavLst>
                                        <p:tav tm="0">
                                          <p:val>
                                            <p:fltVal val="90"/>
                                          </p:val>
                                        </p:tav>
                                        <p:tav tm="100000">
                                          <p:val>
                                            <p:fltVal val="0"/>
                                          </p:val>
                                        </p:tav>
                                      </p:tavLst>
                                    </p:anim>
                                    <p:animEffect transition="in" filter="fade">
                                      <p:cBhvr>
                                        <p:cTn id="276" dur="500"/>
                                        <p:tgtEl>
                                          <p:spTgt spid="78"/>
                                        </p:tgtEl>
                                      </p:cBhvr>
                                    </p:animEffect>
                                  </p:childTnLst>
                                </p:cTn>
                              </p:par>
                            </p:childTnLst>
                          </p:cTn>
                        </p:par>
                      </p:childTnLst>
                    </p:cTn>
                  </p:par>
                  <p:par>
                    <p:cTn id="277" fill="hold">
                      <p:stCondLst>
                        <p:cond delay="indefinite"/>
                      </p:stCondLst>
                      <p:childTnLst>
                        <p:par>
                          <p:cTn id="278" fill="hold">
                            <p:stCondLst>
                              <p:cond delay="0"/>
                            </p:stCondLst>
                            <p:childTnLst>
                              <p:par>
                                <p:cTn id="279" presetID="31" presetClass="entr" presetSubtype="0" fill="hold" nodeType="clickEffect">
                                  <p:stCondLst>
                                    <p:cond delay="0"/>
                                  </p:stCondLst>
                                  <p:childTnLst>
                                    <p:set>
                                      <p:cBhvr>
                                        <p:cTn id="280" dur="1" fill="hold">
                                          <p:stCondLst>
                                            <p:cond delay="0"/>
                                          </p:stCondLst>
                                        </p:cTn>
                                        <p:tgtEl>
                                          <p:spTgt spid="80"/>
                                        </p:tgtEl>
                                        <p:attrNameLst>
                                          <p:attrName>style.visibility</p:attrName>
                                        </p:attrNameLst>
                                      </p:cBhvr>
                                      <p:to>
                                        <p:strVal val="visible"/>
                                      </p:to>
                                    </p:set>
                                    <p:anim calcmode="lin" valueType="num">
                                      <p:cBhvr>
                                        <p:cTn id="281" dur="500" fill="hold"/>
                                        <p:tgtEl>
                                          <p:spTgt spid="80"/>
                                        </p:tgtEl>
                                        <p:attrNameLst>
                                          <p:attrName>ppt_w</p:attrName>
                                        </p:attrNameLst>
                                      </p:cBhvr>
                                      <p:tavLst>
                                        <p:tav tm="0">
                                          <p:val>
                                            <p:fltVal val="0"/>
                                          </p:val>
                                        </p:tav>
                                        <p:tav tm="100000">
                                          <p:val>
                                            <p:strVal val="#ppt_w"/>
                                          </p:val>
                                        </p:tav>
                                      </p:tavLst>
                                    </p:anim>
                                    <p:anim calcmode="lin" valueType="num">
                                      <p:cBhvr>
                                        <p:cTn id="282" dur="500" fill="hold"/>
                                        <p:tgtEl>
                                          <p:spTgt spid="80"/>
                                        </p:tgtEl>
                                        <p:attrNameLst>
                                          <p:attrName>ppt_h</p:attrName>
                                        </p:attrNameLst>
                                      </p:cBhvr>
                                      <p:tavLst>
                                        <p:tav tm="0">
                                          <p:val>
                                            <p:fltVal val="0"/>
                                          </p:val>
                                        </p:tav>
                                        <p:tav tm="100000">
                                          <p:val>
                                            <p:strVal val="#ppt_h"/>
                                          </p:val>
                                        </p:tav>
                                      </p:tavLst>
                                    </p:anim>
                                    <p:anim calcmode="lin" valueType="num">
                                      <p:cBhvr>
                                        <p:cTn id="283" dur="500" fill="hold"/>
                                        <p:tgtEl>
                                          <p:spTgt spid="80"/>
                                        </p:tgtEl>
                                        <p:attrNameLst>
                                          <p:attrName>style.rotation</p:attrName>
                                        </p:attrNameLst>
                                      </p:cBhvr>
                                      <p:tavLst>
                                        <p:tav tm="0">
                                          <p:val>
                                            <p:fltVal val="90"/>
                                          </p:val>
                                        </p:tav>
                                        <p:tav tm="100000">
                                          <p:val>
                                            <p:fltVal val="0"/>
                                          </p:val>
                                        </p:tav>
                                      </p:tavLst>
                                    </p:anim>
                                    <p:animEffect transition="in" filter="fade">
                                      <p:cBhvr>
                                        <p:cTn id="284" dur="500"/>
                                        <p:tgtEl>
                                          <p:spTgt spid="80"/>
                                        </p:tgtEl>
                                      </p:cBhvr>
                                    </p:animEffect>
                                  </p:childTnLst>
                                </p:cTn>
                              </p:par>
                            </p:childTnLst>
                          </p:cTn>
                        </p:par>
                      </p:childTnLst>
                    </p:cTn>
                  </p:par>
                  <p:par>
                    <p:cTn id="285" fill="hold">
                      <p:stCondLst>
                        <p:cond delay="indefinite"/>
                      </p:stCondLst>
                      <p:childTnLst>
                        <p:par>
                          <p:cTn id="286" fill="hold">
                            <p:stCondLst>
                              <p:cond delay="0"/>
                            </p:stCondLst>
                            <p:childTnLst>
                              <p:par>
                                <p:cTn id="287" presetID="31" presetClass="entr" presetSubtype="0" fill="hold" nodeType="clickEffect">
                                  <p:stCondLst>
                                    <p:cond delay="0"/>
                                  </p:stCondLst>
                                  <p:childTnLst>
                                    <p:set>
                                      <p:cBhvr>
                                        <p:cTn id="288" dur="1" fill="hold">
                                          <p:stCondLst>
                                            <p:cond delay="0"/>
                                          </p:stCondLst>
                                        </p:cTn>
                                        <p:tgtEl>
                                          <p:spTgt spid="84"/>
                                        </p:tgtEl>
                                        <p:attrNameLst>
                                          <p:attrName>style.visibility</p:attrName>
                                        </p:attrNameLst>
                                      </p:cBhvr>
                                      <p:to>
                                        <p:strVal val="visible"/>
                                      </p:to>
                                    </p:set>
                                    <p:anim calcmode="lin" valueType="num">
                                      <p:cBhvr>
                                        <p:cTn id="289" dur="500" fill="hold"/>
                                        <p:tgtEl>
                                          <p:spTgt spid="84"/>
                                        </p:tgtEl>
                                        <p:attrNameLst>
                                          <p:attrName>ppt_w</p:attrName>
                                        </p:attrNameLst>
                                      </p:cBhvr>
                                      <p:tavLst>
                                        <p:tav tm="0">
                                          <p:val>
                                            <p:fltVal val="0"/>
                                          </p:val>
                                        </p:tav>
                                        <p:tav tm="100000">
                                          <p:val>
                                            <p:strVal val="#ppt_w"/>
                                          </p:val>
                                        </p:tav>
                                      </p:tavLst>
                                    </p:anim>
                                    <p:anim calcmode="lin" valueType="num">
                                      <p:cBhvr>
                                        <p:cTn id="290" dur="500" fill="hold"/>
                                        <p:tgtEl>
                                          <p:spTgt spid="84"/>
                                        </p:tgtEl>
                                        <p:attrNameLst>
                                          <p:attrName>ppt_h</p:attrName>
                                        </p:attrNameLst>
                                      </p:cBhvr>
                                      <p:tavLst>
                                        <p:tav tm="0">
                                          <p:val>
                                            <p:fltVal val="0"/>
                                          </p:val>
                                        </p:tav>
                                        <p:tav tm="100000">
                                          <p:val>
                                            <p:strVal val="#ppt_h"/>
                                          </p:val>
                                        </p:tav>
                                      </p:tavLst>
                                    </p:anim>
                                    <p:anim calcmode="lin" valueType="num">
                                      <p:cBhvr>
                                        <p:cTn id="291" dur="500" fill="hold"/>
                                        <p:tgtEl>
                                          <p:spTgt spid="84"/>
                                        </p:tgtEl>
                                        <p:attrNameLst>
                                          <p:attrName>style.rotation</p:attrName>
                                        </p:attrNameLst>
                                      </p:cBhvr>
                                      <p:tavLst>
                                        <p:tav tm="0">
                                          <p:val>
                                            <p:fltVal val="90"/>
                                          </p:val>
                                        </p:tav>
                                        <p:tav tm="100000">
                                          <p:val>
                                            <p:fltVal val="0"/>
                                          </p:val>
                                        </p:tav>
                                      </p:tavLst>
                                    </p:anim>
                                    <p:animEffect transition="in" filter="fade">
                                      <p:cBhvr>
                                        <p:cTn id="292" dur="500"/>
                                        <p:tgtEl>
                                          <p:spTgt spid="84"/>
                                        </p:tgtEl>
                                      </p:cBhvr>
                                    </p:animEffect>
                                  </p:childTnLst>
                                </p:cTn>
                              </p:par>
                            </p:childTnLst>
                          </p:cTn>
                        </p:par>
                      </p:childTnLst>
                    </p:cTn>
                  </p:par>
                  <p:par>
                    <p:cTn id="293" fill="hold">
                      <p:stCondLst>
                        <p:cond delay="indefinite"/>
                      </p:stCondLst>
                      <p:childTnLst>
                        <p:par>
                          <p:cTn id="294" fill="hold">
                            <p:stCondLst>
                              <p:cond delay="0"/>
                            </p:stCondLst>
                            <p:childTnLst>
                              <p:par>
                                <p:cTn id="295" presetID="31" presetClass="entr" presetSubtype="0" fill="hold" nodeType="clickEffect">
                                  <p:stCondLst>
                                    <p:cond delay="0"/>
                                  </p:stCondLst>
                                  <p:childTnLst>
                                    <p:set>
                                      <p:cBhvr>
                                        <p:cTn id="296" dur="1" fill="hold">
                                          <p:stCondLst>
                                            <p:cond delay="0"/>
                                          </p:stCondLst>
                                        </p:cTn>
                                        <p:tgtEl>
                                          <p:spTgt spid="81"/>
                                        </p:tgtEl>
                                        <p:attrNameLst>
                                          <p:attrName>style.visibility</p:attrName>
                                        </p:attrNameLst>
                                      </p:cBhvr>
                                      <p:to>
                                        <p:strVal val="visible"/>
                                      </p:to>
                                    </p:set>
                                    <p:anim calcmode="lin" valueType="num">
                                      <p:cBhvr>
                                        <p:cTn id="297" dur="500" fill="hold"/>
                                        <p:tgtEl>
                                          <p:spTgt spid="81"/>
                                        </p:tgtEl>
                                        <p:attrNameLst>
                                          <p:attrName>ppt_w</p:attrName>
                                        </p:attrNameLst>
                                      </p:cBhvr>
                                      <p:tavLst>
                                        <p:tav tm="0">
                                          <p:val>
                                            <p:fltVal val="0"/>
                                          </p:val>
                                        </p:tav>
                                        <p:tav tm="100000">
                                          <p:val>
                                            <p:strVal val="#ppt_w"/>
                                          </p:val>
                                        </p:tav>
                                      </p:tavLst>
                                    </p:anim>
                                    <p:anim calcmode="lin" valueType="num">
                                      <p:cBhvr>
                                        <p:cTn id="298" dur="500" fill="hold"/>
                                        <p:tgtEl>
                                          <p:spTgt spid="81"/>
                                        </p:tgtEl>
                                        <p:attrNameLst>
                                          <p:attrName>ppt_h</p:attrName>
                                        </p:attrNameLst>
                                      </p:cBhvr>
                                      <p:tavLst>
                                        <p:tav tm="0">
                                          <p:val>
                                            <p:fltVal val="0"/>
                                          </p:val>
                                        </p:tav>
                                        <p:tav tm="100000">
                                          <p:val>
                                            <p:strVal val="#ppt_h"/>
                                          </p:val>
                                        </p:tav>
                                      </p:tavLst>
                                    </p:anim>
                                    <p:anim calcmode="lin" valueType="num">
                                      <p:cBhvr>
                                        <p:cTn id="299" dur="500" fill="hold"/>
                                        <p:tgtEl>
                                          <p:spTgt spid="81"/>
                                        </p:tgtEl>
                                        <p:attrNameLst>
                                          <p:attrName>style.rotation</p:attrName>
                                        </p:attrNameLst>
                                      </p:cBhvr>
                                      <p:tavLst>
                                        <p:tav tm="0">
                                          <p:val>
                                            <p:fltVal val="90"/>
                                          </p:val>
                                        </p:tav>
                                        <p:tav tm="100000">
                                          <p:val>
                                            <p:fltVal val="0"/>
                                          </p:val>
                                        </p:tav>
                                      </p:tavLst>
                                    </p:anim>
                                    <p:animEffect transition="in" filter="fade">
                                      <p:cBhvr>
                                        <p:cTn id="300" dur="500"/>
                                        <p:tgtEl>
                                          <p:spTgt spid="81"/>
                                        </p:tgtEl>
                                      </p:cBhvr>
                                    </p:animEffect>
                                  </p:childTnLst>
                                </p:cTn>
                              </p:par>
                            </p:childTnLst>
                          </p:cTn>
                        </p:par>
                      </p:childTnLst>
                    </p:cTn>
                  </p:par>
                  <p:par>
                    <p:cTn id="301" fill="hold">
                      <p:stCondLst>
                        <p:cond delay="indefinite"/>
                      </p:stCondLst>
                      <p:childTnLst>
                        <p:par>
                          <p:cTn id="302" fill="hold">
                            <p:stCondLst>
                              <p:cond delay="0"/>
                            </p:stCondLst>
                            <p:childTnLst>
                              <p:par>
                                <p:cTn id="303" presetID="31" presetClass="entr" presetSubtype="0" fill="hold" nodeType="clickEffect">
                                  <p:stCondLst>
                                    <p:cond delay="0"/>
                                  </p:stCondLst>
                                  <p:childTnLst>
                                    <p:set>
                                      <p:cBhvr>
                                        <p:cTn id="304" dur="1" fill="hold">
                                          <p:stCondLst>
                                            <p:cond delay="0"/>
                                          </p:stCondLst>
                                        </p:cTn>
                                        <p:tgtEl>
                                          <p:spTgt spid="82"/>
                                        </p:tgtEl>
                                        <p:attrNameLst>
                                          <p:attrName>style.visibility</p:attrName>
                                        </p:attrNameLst>
                                      </p:cBhvr>
                                      <p:to>
                                        <p:strVal val="visible"/>
                                      </p:to>
                                    </p:set>
                                    <p:anim calcmode="lin" valueType="num">
                                      <p:cBhvr>
                                        <p:cTn id="305" dur="500" fill="hold"/>
                                        <p:tgtEl>
                                          <p:spTgt spid="82"/>
                                        </p:tgtEl>
                                        <p:attrNameLst>
                                          <p:attrName>ppt_w</p:attrName>
                                        </p:attrNameLst>
                                      </p:cBhvr>
                                      <p:tavLst>
                                        <p:tav tm="0">
                                          <p:val>
                                            <p:fltVal val="0"/>
                                          </p:val>
                                        </p:tav>
                                        <p:tav tm="100000">
                                          <p:val>
                                            <p:strVal val="#ppt_w"/>
                                          </p:val>
                                        </p:tav>
                                      </p:tavLst>
                                    </p:anim>
                                    <p:anim calcmode="lin" valueType="num">
                                      <p:cBhvr>
                                        <p:cTn id="306" dur="500" fill="hold"/>
                                        <p:tgtEl>
                                          <p:spTgt spid="82"/>
                                        </p:tgtEl>
                                        <p:attrNameLst>
                                          <p:attrName>ppt_h</p:attrName>
                                        </p:attrNameLst>
                                      </p:cBhvr>
                                      <p:tavLst>
                                        <p:tav tm="0">
                                          <p:val>
                                            <p:fltVal val="0"/>
                                          </p:val>
                                        </p:tav>
                                        <p:tav tm="100000">
                                          <p:val>
                                            <p:strVal val="#ppt_h"/>
                                          </p:val>
                                        </p:tav>
                                      </p:tavLst>
                                    </p:anim>
                                    <p:anim calcmode="lin" valueType="num">
                                      <p:cBhvr>
                                        <p:cTn id="307" dur="500" fill="hold"/>
                                        <p:tgtEl>
                                          <p:spTgt spid="82"/>
                                        </p:tgtEl>
                                        <p:attrNameLst>
                                          <p:attrName>style.rotation</p:attrName>
                                        </p:attrNameLst>
                                      </p:cBhvr>
                                      <p:tavLst>
                                        <p:tav tm="0">
                                          <p:val>
                                            <p:fltVal val="90"/>
                                          </p:val>
                                        </p:tav>
                                        <p:tav tm="100000">
                                          <p:val>
                                            <p:fltVal val="0"/>
                                          </p:val>
                                        </p:tav>
                                      </p:tavLst>
                                    </p:anim>
                                    <p:animEffect transition="in" filter="fade">
                                      <p:cBhvr>
                                        <p:cTn id="308" dur="500"/>
                                        <p:tgtEl>
                                          <p:spTgt spid="82"/>
                                        </p:tgtEl>
                                      </p:cBhvr>
                                    </p:animEffect>
                                  </p:childTnLst>
                                </p:cTn>
                              </p:par>
                            </p:childTnLst>
                          </p:cTn>
                        </p:par>
                      </p:childTnLst>
                    </p:cTn>
                  </p:par>
                  <p:par>
                    <p:cTn id="309" fill="hold">
                      <p:stCondLst>
                        <p:cond delay="indefinite"/>
                      </p:stCondLst>
                      <p:childTnLst>
                        <p:par>
                          <p:cTn id="310" fill="hold">
                            <p:stCondLst>
                              <p:cond delay="0"/>
                            </p:stCondLst>
                            <p:childTnLst>
                              <p:par>
                                <p:cTn id="311" presetID="31" presetClass="entr" presetSubtype="0" fill="hold" nodeType="clickEffect">
                                  <p:stCondLst>
                                    <p:cond delay="0"/>
                                  </p:stCondLst>
                                  <p:childTnLst>
                                    <p:set>
                                      <p:cBhvr>
                                        <p:cTn id="312" dur="1" fill="hold">
                                          <p:stCondLst>
                                            <p:cond delay="0"/>
                                          </p:stCondLst>
                                        </p:cTn>
                                        <p:tgtEl>
                                          <p:spTgt spid="83"/>
                                        </p:tgtEl>
                                        <p:attrNameLst>
                                          <p:attrName>style.visibility</p:attrName>
                                        </p:attrNameLst>
                                      </p:cBhvr>
                                      <p:to>
                                        <p:strVal val="visible"/>
                                      </p:to>
                                    </p:set>
                                    <p:anim calcmode="lin" valueType="num">
                                      <p:cBhvr>
                                        <p:cTn id="313" dur="500" fill="hold"/>
                                        <p:tgtEl>
                                          <p:spTgt spid="83"/>
                                        </p:tgtEl>
                                        <p:attrNameLst>
                                          <p:attrName>ppt_w</p:attrName>
                                        </p:attrNameLst>
                                      </p:cBhvr>
                                      <p:tavLst>
                                        <p:tav tm="0">
                                          <p:val>
                                            <p:fltVal val="0"/>
                                          </p:val>
                                        </p:tav>
                                        <p:tav tm="100000">
                                          <p:val>
                                            <p:strVal val="#ppt_w"/>
                                          </p:val>
                                        </p:tav>
                                      </p:tavLst>
                                    </p:anim>
                                    <p:anim calcmode="lin" valueType="num">
                                      <p:cBhvr>
                                        <p:cTn id="314" dur="500" fill="hold"/>
                                        <p:tgtEl>
                                          <p:spTgt spid="83"/>
                                        </p:tgtEl>
                                        <p:attrNameLst>
                                          <p:attrName>ppt_h</p:attrName>
                                        </p:attrNameLst>
                                      </p:cBhvr>
                                      <p:tavLst>
                                        <p:tav tm="0">
                                          <p:val>
                                            <p:fltVal val="0"/>
                                          </p:val>
                                        </p:tav>
                                        <p:tav tm="100000">
                                          <p:val>
                                            <p:strVal val="#ppt_h"/>
                                          </p:val>
                                        </p:tav>
                                      </p:tavLst>
                                    </p:anim>
                                    <p:anim calcmode="lin" valueType="num">
                                      <p:cBhvr>
                                        <p:cTn id="315" dur="500" fill="hold"/>
                                        <p:tgtEl>
                                          <p:spTgt spid="83"/>
                                        </p:tgtEl>
                                        <p:attrNameLst>
                                          <p:attrName>style.rotation</p:attrName>
                                        </p:attrNameLst>
                                      </p:cBhvr>
                                      <p:tavLst>
                                        <p:tav tm="0">
                                          <p:val>
                                            <p:fltVal val="90"/>
                                          </p:val>
                                        </p:tav>
                                        <p:tav tm="100000">
                                          <p:val>
                                            <p:fltVal val="0"/>
                                          </p:val>
                                        </p:tav>
                                      </p:tavLst>
                                    </p:anim>
                                    <p:animEffect transition="in" filter="fade">
                                      <p:cBhvr>
                                        <p:cTn id="316" dur="500"/>
                                        <p:tgtEl>
                                          <p:spTgt spid="83"/>
                                        </p:tgtEl>
                                      </p:cBhvr>
                                    </p:animEffect>
                                  </p:childTnLst>
                                </p:cTn>
                              </p:par>
                            </p:childTnLst>
                          </p:cTn>
                        </p:par>
                      </p:childTnLst>
                    </p:cTn>
                  </p:par>
                  <p:par>
                    <p:cTn id="317" fill="hold">
                      <p:stCondLst>
                        <p:cond delay="indefinite"/>
                      </p:stCondLst>
                      <p:childTnLst>
                        <p:par>
                          <p:cTn id="318" fill="hold">
                            <p:stCondLst>
                              <p:cond delay="0"/>
                            </p:stCondLst>
                            <p:childTnLst>
                              <p:par>
                                <p:cTn id="319" presetID="31" presetClass="entr" presetSubtype="0" fill="hold" nodeType="clickEffect">
                                  <p:stCondLst>
                                    <p:cond delay="0"/>
                                  </p:stCondLst>
                                  <p:childTnLst>
                                    <p:set>
                                      <p:cBhvr>
                                        <p:cTn id="320" dur="1" fill="hold">
                                          <p:stCondLst>
                                            <p:cond delay="0"/>
                                          </p:stCondLst>
                                        </p:cTn>
                                        <p:tgtEl>
                                          <p:spTgt spid="79"/>
                                        </p:tgtEl>
                                        <p:attrNameLst>
                                          <p:attrName>style.visibility</p:attrName>
                                        </p:attrNameLst>
                                      </p:cBhvr>
                                      <p:to>
                                        <p:strVal val="visible"/>
                                      </p:to>
                                    </p:set>
                                    <p:anim calcmode="lin" valueType="num">
                                      <p:cBhvr>
                                        <p:cTn id="321" dur="500" fill="hold"/>
                                        <p:tgtEl>
                                          <p:spTgt spid="79"/>
                                        </p:tgtEl>
                                        <p:attrNameLst>
                                          <p:attrName>ppt_w</p:attrName>
                                        </p:attrNameLst>
                                      </p:cBhvr>
                                      <p:tavLst>
                                        <p:tav tm="0">
                                          <p:val>
                                            <p:fltVal val="0"/>
                                          </p:val>
                                        </p:tav>
                                        <p:tav tm="100000">
                                          <p:val>
                                            <p:strVal val="#ppt_w"/>
                                          </p:val>
                                        </p:tav>
                                      </p:tavLst>
                                    </p:anim>
                                    <p:anim calcmode="lin" valueType="num">
                                      <p:cBhvr>
                                        <p:cTn id="322" dur="500" fill="hold"/>
                                        <p:tgtEl>
                                          <p:spTgt spid="79"/>
                                        </p:tgtEl>
                                        <p:attrNameLst>
                                          <p:attrName>ppt_h</p:attrName>
                                        </p:attrNameLst>
                                      </p:cBhvr>
                                      <p:tavLst>
                                        <p:tav tm="0">
                                          <p:val>
                                            <p:fltVal val="0"/>
                                          </p:val>
                                        </p:tav>
                                        <p:tav tm="100000">
                                          <p:val>
                                            <p:strVal val="#ppt_h"/>
                                          </p:val>
                                        </p:tav>
                                      </p:tavLst>
                                    </p:anim>
                                    <p:anim calcmode="lin" valueType="num">
                                      <p:cBhvr>
                                        <p:cTn id="323" dur="500" fill="hold"/>
                                        <p:tgtEl>
                                          <p:spTgt spid="79"/>
                                        </p:tgtEl>
                                        <p:attrNameLst>
                                          <p:attrName>style.rotation</p:attrName>
                                        </p:attrNameLst>
                                      </p:cBhvr>
                                      <p:tavLst>
                                        <p:tav tm="0">
                                          <p:val>
                                            <p:fltVal val="90"/>
                                          </p:val>
                                        </p:tav>
                                        <p:tav tm="100000">
                                          <p:val>
                                            <p:fltVal val="0"/>
                                          </p:val>
                                        </p:tav>
                                      </p:tavLst>
                                    </p:anim>
                                    <p:animEffect transition="in" filter="fade">
                                      <p:cBhvr>
                                        <p:cTn id="324" dur="500"/>
                                        <p:tgtEl>
                                          <p:spTgt spid="79"/>
                                        </p:tgtEl>
                                      </p:cBhvr>
                                    </p:animEffect>
                                  </p:childTnLst>
                                </p:cTn>
                              </p:par>
                            </p:childTnLst>
                          </p:cTn>
                        </p:par>
                      </p:childTnLst>
                    </p:cTn>
                  </p:par>
                </p:childTnLst>
              </p:cTn>
              <p:nextCondLst>
                <p:cond evt="onClick" delay="0">
                  <p:tgtEl>
                    <p:spTgt spid="58"/>
                  </p:tgtEl>
                </p:cond>
              </p:nextCondLst>
            </p:seq>
          </p:childTnLst>
        </p:cTn>
      </p:par>
    </p:tnLst>
    <p:bldLst>
      <p:bldP spid="31" grpId="0" animBg="1"/>
      <p:bldP spid="35" grpId="0" animBg="1"/>
      <p:bldP spid="36"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p:nvPr/>
        </p:nvSpPr>
        <p:spPr>
          <a:xfrm rot="16200000">
            <a:off x="6473826" y="1440736"/>
            <a:ext cx="663575" cy="4010025"/>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9" name="Round Same Side Corner Rectangle 8"/>
          <p:cNvSpPr/>
          <p:nvPr/>
        </p:nvSpPr>
        <p:spPr>
          <a:xfrm rot="5400000" flipH="1">
            <a:off x="9056251" y="3050738"/>
            <a:ext cx="663575" cy="854951"/>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0" name="Round Same Side Corner Rectangle 9"/>
          <p:cNvSpPr/>
          <p:nvPr/>
        </p:nvSpPr>
        <p:spPr>
          <a:xfrm rot="16200000">
            <a:off x="6473829" y="2338423"/>
            <a:ext cx="663575" cy="4010023"/>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1" name="Round Same Side Corner Rectangle 10"/>
          <p:cNvSpPr/>
          <p:nvPr/>
        </p:nvSpPr>
        <p:spPr>
          <a:xfrm rot="5400000" flipH="1">
            <a:off x="9056251" y="3915959"/>
            <a:ext cx="663575" cy="854951"/>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2" name="Round Same Side Corner Rectangle 11"/>
          <p:cNvSpPr/>
          <p:nvPr/>
        </p:nvSpPr>
        <p:spPr>
          <a:xfrm rot="16200000">
            <a:off x="6474358" y="3209618"/>
            <a:ext cx="662511" cy="4010025"/>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3" name="Round Same Side Corner Rectangle 12"/>
          <p:cNvSpPr/>
          <p:nvPr/>
        </p:nvSpPr>
        <p:spPr>
          <a:xfrm rot="5400000" flipH="1">
            <a:off x="9056783" y="4787155"/>
            <a:ext cx="662511" cy="854951"/>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4" name="Round Same Side Corner Rectangle 13"/>
          <p:cNvSpPr/>
          <p:nvPr/>
        </p:nvSpPr>
        <p:spPr>
          <a:xfrm rot="16200000">
            <a:off x="6474358" y="4013765"/>
            <a:ext cx="662511" cy="4010025"/>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5" name="Round Same Side Corner Rectangle 14"/>
          <p:cNvSpPr/>
          <p:nvPr/>
        </p:nvSpPr>
        <p:spPr>
          <a:xfrm rot="5400000" flipH="1">
            <a:off x="9056783" y="5591303"/>
            <a:ext cx="662511" cy="854951"/>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6" name="TextBox 8"/>
          <p:cNvSpPr txBox="1">
            <a:spLocks noChangeArrowheads="1"/>
          </p:cNvSpPr>
          <p:nvPr/>
        </p:nvSpPr>
        <p:spPr bwMode="auto">
          <a:xfrm>
            <a:off x="9069083" y="3044758"/>
            <a:ext cx="476247" cy="707886"/>
          </a:xfrm>
          <a:prstGeom prst="rect">
            <a:avLst/>
          </a:prstGeom>
          <a:noFill/>
          <a:ln w="9525">
            <a:noFill/>
            <a:miter lim="800000"/>
            <a:headEnd/>
            <a:tailEnd/>
          </a:ln>
        </p:spPr>
        <p:txBody>
          <a:bodyPr wrap="square" anchor="ctr">
            <a:spAutoFit/>
          </a:bodyPr>
          <a:lstStyle/>
          <a:p>
            <a:pPr algn="ctr"/>
            <a:r>
              <a:rPr lang="en-US" sz="4000" b="1" dirty="0">
                <a:solidFill>
                  <a:schemeClr val="bg1">
                    <a:lumMod val="10000"/>
                  </a:schemeClr>
                </a:solidFill>
                <a:latin typeface="Comic Sans MS" pitchFamily="66" charset="0"/>
              </a:rPr>
              <a:t>A</a:t>
            </a:r>
          </a:p>
        </p:txBody>
      </p:sp>
      <p:sp>
        <p:nvSpPr>
          <p:cNvPr id="17" name="TextBox 33"/>
          <p:cNvSpPr txBox="1">
            <a:spLocks noChangeArrowheads="1"/>
          </p:cNvSpPr>
          <p:nvPr/>
        </p:nvSpPr>
        <p:spPr bwMode="auto">
          <a:xfrm>
            <a:off x="9087076" y="3942445"/>
            <a:ext cx="432605" cy="707886"/>
          </a:xfrm>
          <a:prstGeom prst="rect">
            <a:avLst/>
          </a:prstGeom>
          <a:noFill/>
          <a:ln w="9525">
            <a:noFill/>
            <a:miter lim="800000"/>
            <a:headEnd/>
            <a:tailEnd/>
          </a:ln>
        </p:spPr>
        <p:txBody>
          <a:bodyPr wrap="square" anchor="ctr">
            <a:spAutoFit/>
          </a:bodyPr>
          <a:lstStyle/>
          <a:p>
            <a:pPr algn="ctr"/>
            <a:r>
              <a:rPr lang="en-US" sz="4000" b="1" dirty="0">
                <a:solidFill>
                  <a:schemeClr val="bg1">
                    <a:lumMod val="10000"/>
                  </a:schemeClr>
                </a:solidFill>
                <a:latin typeface="Comic Sans MS" pitchFamily="66" charset="0"/>
              </a:rPr>
              <a:t>B</a:t>
            </a:r>
          </a:p>
        </p:txBody>
      </p:sp>
      <p:sp>
        <p:nvSpPr>
          <p:cNvPr id="18" name="TextBox 34"/>
          <p:cNvSpPr txBox="1">
            <a:spLocks noChangeArrowheads="1"/>
          </p:cNvSpPr>
          <p:nvPr/>
        </p:nvSpPr>
        <p:spPr bwMode="auto">
          <a:xfrm>
            <a:off x="9089327" y="4860086"/>
            <a:ext cx="427149" cy="707886"/>
          </a:xfrm>
          <a:prstGeom prst="rect">
            <a:avLst/>
          </a:prstGeom>
          <a:noFill/>
          <a:ln w="9525">
            <a:noFill/>
            <a:miter lim="800000"/>
            <a:headEnd/>
            <a:tailEnd/>
          </a:ln>
        </p:spPr>
        <p:txBody>
          <a:bodyPr wrap="square" anchor="ctr">
            <a:spAutoFit/>
          </a:bodyPr>
          <a:lstStyle/>
          <a:p>
            <a:pPr algn="ctr"/>
            <a:r>
              <a:rPr lang="en-US" sz="4000" b="1">
                <a:solidFill>
                  <a:schemeClr val="bg1">
                    <a:lumMod val="10000"/>
                  </a:schemeClr>
                </a:solidFill>
                <a:latin typeface="Comic Sans MS" pitchFamily="66" charset="0"/>
              </a:rPr>
              <a:t>C</a:t>
            </a:r>
          </a:p>
        </p:txBody>
      </p:sp>
      <p:sp>
        <p:nvSpPr>
          <p:cNvPr id="19" name="TextBox 35"/>
          <p:cNvSpPr txBox="1">
            <a:spLocks noChangeArrowheads="1"/>
          </p:cNvSpPr>
          <p:nvPr/>
        </p:nvSpPr>
        <p:spPr bwMode="auto">
          <a:xfrm>
            <a:off x="9070769" y="5618844"/>
            <a:ext cx="472155" cy="707886"/>
          </a:xfrm>
          <a:prstGeom prst="rect">
            <a:avLst/>
          </a:prstGeom>
          <a:noFill/>
          <a:ln w="9525">
            <a:noFill/>
            <a:miter lim="800000"/>
            <a:headEnd/>
            <a:tailEnd/>
          </a:ln>
        </p:spPr>
        <p:txBody>
          <a:bodyPr wrap="square" anchor="ctr">
            <a:spAutoFit/>
          </a:bodyPr>
          <a:lstStyle/>
          <a:p>
            <a:pPr algn="ctr"/>
            <a:r>
              <a:rPr lang="en-US" sz="4000" b="1">
                <a:solidFill>
                  <a:schemeClr val="bg1">
                    <a:lumMod val="10000"/>
                  </a:schemeClr>
                </a:solidFill>
                <a:latin typeface="Comic Sans MS" pitchFamily="66" charset="0"/>
              </a:rPr>
              <a:t>D</a:t>
            </a:r>
          </a:p>
        </p:txBody>
      </p:sp>
      <p:sp>
        <p:nvSpPr>
          <p:cNvPr id="20" name="Rectangle 32"/>
          <p:cNvSpPr>
            <a:spLocks noChangeArrowheads="1"/>
          </p:cNvSpPr>
          <p:nvPr/>
        </p:nvSpPr>
        <p:spPr bwMode="auto">
          <a:xfrm>
            <a:off x="4790568" y="3200346"/>
            <a:ext cx="4014753" cy="502766"/>
          </a:xfrm>
          <a:prstGeom prst="rect">
            <a:avLst/>
          </a:prstGeom>
          <a:noFill/>
          <a:ln w="9525">
            <a:noFill/>
            <a:miter lim="800000"/>
            <a:headEnd/>
            <a:tailEnd/>
          </a:ln>
        </p:spPr>
        <p:txBody>
          <a:bodyPr wrap="square">
            <a:spAutoFit/>
          </a:bodyPr>
          <a:lstStyle/>
          <a:p>
            <a:pPr algn="ctr"/>
            <a:r>
              <a:rPr lang="vi-VN" sz="2667" dirty="0">
                <a:latin typeface="Helvetica Neue" panose="02000403000000020004" pitchFamily="2" charset="0"/>
              </a:rPr>
              <a:t>bầy người nguyên thủy.</a:t>
            </a:r>
            <a:endParaRPr lang="en-US" sz="2400" dirty="0">
              <a:latin typeface="Helvetica Neue" panose="02000403000000020004" pitchFamily="2" charset="0"/>
            </a:endParaRPr>
          </a:p>
        </p:txBody>
      </p:sp>
      <p:sp>
        <p:nvSpPr>
          <p:cNvPr id="21" name="Rectangle 37"/>
          <p:cNvSpPr>
            <a:spLocks noChangeArrowheads="1"/>
          </p:cNvSpPr>
          <p:nvPr/>
        </p:nvSpPr>
        <p:spPr bwMode="auto">
          <a:xfrm>
            <a:off x="5134396" y="4140532"/>
            <a:ext cx="3542003" cy="502766"/>
          </a:xfrm>
          <a:prstGeom prst="rect">
            <a:avLst/>
          </a:prstGeom>
          <a:noFill/>
          <a:ln w="9525">
            <a:noFill/>
            <a:miter lim="800000"/>
            <a:headEnd/>
            <a:tailEnd/>
          </a:ln>
        </p:spPr>
        <p:txBody>
          <a:bodyPr wrap="square">
            <a:spAutoFit/>
          </a:bodyPr>
          <a:lstStyle/>
          <a:p>
            <a:pPr algn="ctr"/>
            <a:r>
              <a:rPr lang="en-US" sz="2667" dirty="0" err="1">
                <a:latin typeface="Helvetica Neue" panose="02000403000000020004" pitchFamily="2" charset="0"/>
              </a:rPr>
              <a:t>công</a:t>
            </a:r>
            <a:r>
              <a:rPr lang="en-US" sz="2667" dirty="0">
                <a:latin typeface="Helvetica Neue" panose="02000403000000020004" pitchFamily="2" charset="0"/>
              </a:rPr>
              <a:t> </a:t>
            </a:r>
            <a:r>
              <a:rPr lang="en-US" sz="2667" dirty="0" err="1">
                <a:latin typeface="Helvetica Neue" panose="02000403000000020004" pitchFamily="2" charset="0"/>
              </a:rPr>
              <a:t>xã</a:t>
            </a:r>
            <a:r>
              <a:rPr lang="en-US" sz="2667" dirty="0">
                <a:latin typeface="Helvetica Neue" panose="02000403000000020004" pitchFamily="2" charset="0"/>
              </a:rPr>
              <a:t> </a:t>
            </a:r>
            <a:r>
              <a:rPr lang="en-US" sz="2667" dirty="0" err="1">
                <a:latin typeface="Helvetica Neue" panose="02000403000000020004" pitchFamily="2" charset="0"/>
              </a:rPr>
              <a:t>thị</a:t>
            </a:r>
            <a:r>
              <a:rPr lang="en-US" sz="2667" dirty="0">
                <a:latin typeface="Helvetica Neue" panose="02000403000000020004" pitchFamily="2" charset="0"/>
              </a:rPr>
              <a:t> </a:t>
            </a:r>
            <a:r>
              <a:rPr lang="vi-VN" sz="2667" dirty="0">
                <a:latin typeface="Helvetica Neue" panose="02000403000000020004" pitchFamily="2" charset="0"/>
              </a:rPr>
              <a:t>tộc.</a:t>
            </a:r>
            <a:endParaRPr lang="en-US" sz="2667" dirty="0">
              <a:latin typeface="Helvetica Neue" panose="02000403000000020004" pitchFamily="2" charset="0"/>
            </a:endParaRPr>
          </a:p>
        </p:txBody>
      </p:sp>
      <p:sp>
        <p:nvSpPr>
          <p:cNvPr id="22" name="Rectangle 38"/>
          <p:cNvSpPr>
            <a:spLocks noChangeArrowheads="1"/>
          </p:cNvSpPr>
          <p:nvPr/>
        </p:nvSpPr>
        <p:spPr bwMode="auto">
          <a:xfrm>
            <a:off x="4940348" y="4972651"/>
            <a:ext cx="3542003" cy="502766"/>
          </a:xfrm>
          <a:prstGeom prst="rect">
            <a:avLst/>
          </a:prstGeom>
          <a:noFill/>
          <a:ln w="9525">
            <a:noFill/>
            <a:miter lim="800000"/>
            <a:headEnd/>
            <a:tailEnd/>
          </a:ln>
        </p:spPr>
        <p:txBody>
          <a:bodyPr wrap="square">
            <a:spAutoFit/>
          </a:bodyPr>
          <a:lstStyle/>
          <a:p>
            <a:pPr algn="ctr"/>
            <a:r>
              <a:rPr lang="vi-VN" sz="2667" dirty="0">
                <a:latin typeface="Helvetica Neue" panose="02000403000000020004" pitchFamily="2" charset="0"/>
              </a:rPr>
              <a:t>nhà nước.</a:t>
            </a:r>
            <a:endParaRPr lang="en-US" sz="2667" dirty="0">
              <a:latin typeface="Helvetica Neue" panose="02000403000000020004" pitchFamily="2" charset="0"/>
            </a:endParaRPr>
          </a:p>
        </p:txBody>
      </p:sp>
      <p:sp>
        <p:nvSpPr>
          <p:cNvPr id="23" name="Rectangle 39"/>
          <p:cNvSpPr>
            <a:spLocks noChangeArrowheads="1"/>
          </p:cNvSpPr>
          <p:nvPr/>
        </p:nvSpPr>
        <p:spPr bwMode="auto">
          <a:xfrm>
            <a:off x="5134396" y="5799311"/>
            <a:ext cx="3542003" cy="502766"/>
          </a:xfrm>
          <a:prstGeom prst="rect">
            <a:avLst/>
          </a:prstGeom>
          <a:noFill/>
          <a:ln w="9525">
            <a:noFill/>
            <a:miter lim="800000"/>
            <a:headEnd/>
            <a:tailEnd/>
          </a:ln>
        </p:spPr>
        <p:txBody>
          <a:bodyPr wrap="square">
            <a:spAutoFit/>
          </a:bodyPr>
          <a:lstStyle/>
          <a:p>
            <a:pPr algn="ctr"/>
            <a:r>
              <a:rPr lang="en-US" sz="2667" dirty="0" err="1">
                <a:latin typeface="Helvetica Neue" panose="02000403000000020004" pitchFamily="2" charset="0"/>
              </a:rPr>
              <a:t>làng</a:t>
            </a:r>
            <a:r>
              <a:rPr lang="en-US" sz="2667" dirty="0">
                <a:latin typeface="Helvetica Neue" panose="02000403000000020004" pitchFamily="2" charset="0"/>
              </a:rPr>
              <a:t>, </a:t>
            </a:r>
            <a:r>
              <a:rPr lang="vi-VN" sz="2667" dirty="0">
                <a:latin typeface="Helvetica Neue" panose="02000403000000020004" pitchFamily="2" charset="0"/>
              </a:rPr>
              <a:t>bản.</a:t>
            </a:r>
            <a:endParaRPr lang="en-US" sz="2667" dirty="0">
              <a:latin typeface="Helvetica Neue" panose="02000403000000020004" pitchFamily="2" charset="0"/>
            </a:endParaRPr>
          </a:p>
        </p:txBody>
      </p:sp>
      <p:sp>
        <p:nvSpPr>
          <p:cNvPr id="24" name="Rounded Rectangle 23"/>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25" name="Rounded Rectangle 24"/>
          <p:cNvSpPr/>
          <p:nvPr/>
        </p:nvSpPr>
        <p:spPr>
          <a:xfrm>
            <a:off x="1752600" y="2306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26" name="Rounded Rectangle 25"/>
          <p:cNvSpPr/>
          <p:nvPr/>
        </p:nvSpPr>
        <p:spPr>
          <a:xfrm>
            <a:off x="1752600" y="231646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27" name="Rounded Rectangle 26"/>
          <p:cNvSpPr/>
          <p:nvPr/>
        </p:nvSpPr>
        <p:spPr>
          <a:xfrm>
            <a:off x="1752600" y="2306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28" name="Rounded Rectangle 27"/>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29" name="Rounded Rectangle 28"/>
          <p:cNvSpPr/>
          <p:nvPr/>
        </p:nvSpPr>
        <p:spPr>
          <a:xfrm>
            <a:off x="1752600" y="231164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30" name="Rounded Rectangle 29"/>
          <p:cNvSpPr/>
          <p:nvPr/>
        </p:nvSpPr>
        <p:spPr>
          <a:xfrm>
            <a:off x="1752600" y="230167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31" name="Rounded Rectangle 30"/>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32" name="Rounded Rectangle 31"/>
          <p:cNvSpPr/>
          <p:nvPr/>
        </p:nvSpPr>
        <p:spPr>
          <a:xfrm>
            <a:off x="1752600" y="22717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33" name="Rounded Rectangle 32"/>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34" name="Rounded Rectangle 33"/>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00:00</a:t>
            </a:r>
          </a:p>
        </p:txBody>
      </p:sp>
      <p:pic>
        <p:nvPicPr>
          <p:cNvPr id="35" name="Picture 2" descr="Káº¿t quáº£ hÃ¬nh áº£nh cho icon Äá»ng h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05200" y="2254111"/>
            <a:ext cx="780875"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p:cNvGrpSpPr/>
          <p:nvPr/>
        </p:nvGrpSpPr>
        <p:grpSpPr>
          <a:xfrm>
            <a:off x="1524001" y="76201"/>
            <a:ext cx="9093199" cy="2057400"/>
            <a:chOff x="0" y="76200"/>
            <a:chExt cx="9093198" cy="2057400"/>
          </a:xfrm>
        </p:grpSpPr>
        <p:sp>
          <p:nvSpPr>
            <p:cNvPr id="4" name="Rectangle 3"/>
            <p:cNvSpPr/>
            <p:nvPr/>
          </p:nvSpPr>
          <p:spPr>
            <a:xfrm>
              <a:off x="0" y="76200"/>
              <a:ext cx="90931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TextBox 37"/>
            <p:cNvSpPr txBox="1"/>
            <p:nvPr/>
          </p:nvSpPr>
          <p:spPr>
            <a:xfrm>
              <a:off x="61456" y="457200"/>
              <a:ext cx="8853943" cy="1405641"/>
            </a:xfrm>
            <a:prstGeom prst="rect">
              <a:avLst/>
            </a:prstGeom>
            <a:noFill/>
          </p:spPr>
          <p:txBody>
            <a:bodyPr wrap="square" rtlCol="0">
              <a:spAutoFit/>
            </a:bodyPr>
            <a:lstStyle/>
            <a:p>
              <a:pPr algn="ctr"/>
              <a:r>
                <a:rPr lang="vi-VN" sz="4267" dirty="0">
                  <a:latin typeface="Helvetica Neue" panose="02000403000000020004" pitchFamily="2" charset="0"/>
                </a:rPr>
                <a:t>1. Hình thức tổ chức xã hội của Người tối cổ là</a:t>
              </a:r>
              <a:endParaRPr lang="en-US" sz="3200" dirty="0">
                <a:solidFill>
                  <a:srgbClr val="FFFF00"/>
                </a:solidFill>
                <a:latin typeface="Helvetica Neue" panose="02000403000000020004" pitchFamily="2" charset="0"/>
              </a:endParaRPr>
            </a:p>
          </p:txBody>
        </p:sp>
      </p:grpSp>
      <p:pic>
        <p:nvPicPr>
          <p:cNvPr id="5" name="Ảnh 4">
            <a:hlinkClick r:id="rId4" action="ppaction://hlinksldjump"/>
          </p:cNvPr>
          <p:cNvPicPr>
            <a:picLocks noChangeAspect="1"/>
          </p:cNvPicPr>
          <p:nvPr/>
        </p:nvPicPr>
        <p:blipFill>
          <a:blip r:embed="rId5"/>
          <a:stretch>
            <a:fillRect/>
          </a:stretch>
        </p:blipFill>
        <p:spPr>
          <a:xfrm>
            <a:off x="1585457" y="3182876"/>
            <a:ext cx="3076191" cy="3228571"/>
          </a:xfrm>
          <a:prstGeom prst="rect">
            <a:avLst/>
          </a:prstGeom>
        </p:spPr>
      </p:pic>
    </p:spTree>
    <p:extLst>
      <p:ext uri="{BB962C8B-B14F-4D97-AF65-F5344CB8AC3E}">
        <p14:creationId xmlns:p14="http://schemas.microsoft.com/office/powerpoint/2010/main" val="12364277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16" presetClass="exit" presetSubtype="21" fill="hold" grpId="0" nodeType="withEffect">
                                  <p:stCondLst>
                                    <p:cond delay="0"/>
                                  </p:stCondLst>
                                  <p:childTnLst>
                                    <p:animEffect transition="out" filter="barn(inVertical)">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6" presetClass="exit" presetSubtype="21" fill="hold" grpId="0" nodeType="withEffect">
                                  <p:stCondLst>
                                    <p:cond delay="0"/>
                                  </p:stCondLst>
                                  <p:childTnLst>
                                    <p:animEffect transition="out" filter="barn(inVertical)">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par>
                                <p:cTn id="38" presetID="16" presetClass="exit" presetSubtype="21" fill="hold" grpId="0" nodeType="withEffect">
                                  <p:stCondLst>
                                    <p:cond delay="0"/>
                                  </p:stCondLst>
                                  <p:childTnLst>
                                    <p:animEffect transition="out" filter="barn(inVertical)">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10" grpId="0" animBg="1"/>
      <p:bldP spid="11" grpId="0" animBg="1"/>
      <p:bldP spid="12" grpId="0" animBg="1"/>
      <p:bldP spid="13" grpId="0" animBg="1"/>
      <p:bldP spid="14" grpId="0" animBg="1"/>
      <p:bldP spid="15" grpId="0" animBg="1"/>
      <p:bldP spid="17" grpId="0"/>
      <p:bldP spid="18" grpId="0"/>
      <p:bldP spid="19" grpId="0"/>
      <p:bldP spid="21" grpId="0"/>
      <p:bldP spid="22" grpId="0"/>
      <p:bldP spid="23"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p:nvPr/>
        </p:nvSpPr>
        <p:spPr>
          <a:xfrm rot="16200000">
            <a:off x="7081301" y="833259"/>
            <a:ext cx="663575" cy="5224976"/>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bg1">
                  <a:lumMod val="10000"/>
                </a:schemeClr>
              </a:solidFill>
              <a:latin typeface="Helvetica Neue" panose="02000403000000020004" pitchFamily="2" charset="0"/>
            </a:endParaRPr>
          </a:p>
        </p:txBody>
      </p:sp>
      <p:sp>
        <p:nvSpPr>
          <p:cNvPr id="9" name="Round Same Side Corner Rectangle 8"/>
          <p:cNvSpPr/>
          <p:nvPr/>
        </p:nvSpPr>
        <p:spPr>
          <a:xfrm rot="5400000" flipH="1">
            <a:off x="10463021" y="3001525"/>
            <a:ext cx="663575" cy="854951"/>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bg1">
                  <a:lumMod val="10000"/>
                </a:schemeClr>
              </a:solidFill>
              <a:latin typeface="Helvetica Neue" panose="02000403000000020004" pitchFamily="2" charset="0"/>
            </a:endParaRPr>
          </a:p>
        </p:txBody>
      </p:sp>
      <p:sp>
        <p:nvSpPr>
          <p:cNvPr id="10" name="Round Same Side Corner Rectangle 9"/>
          <p:cNvSpPr/>
          <p:nvPr/>
        </p:nvSpPr>
        <p:spPr>
          <a:xfrm rot="16200000">
            <a:off x="7068859" y="1698450"/>
            <a:ext cx="663575" cy="5224972"/>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bg1">
                  <a:lumMod val="10000"/>
                </a:schemeClr>
              </a:solidFill>
              <a:latin typeface="Helvetica Neue" panose="02000403000000020004" pitchFamily="2" charset="0"/>
            </a:endParaRPr>
          </a:p>
        </p:txBody>
      </p:sp>
      <p:sp>
        <p:nvSpPr>
          <p:cNvPr id="11" name="Round Same Side Corner Rectangle 10"/>
          <p:cNvSpPr/>
          <p:nvPr/>
        </p:nvSpPr>
        <p:spPr>
          <a:xfrm rot="5400000" flipH="1">
            <a:off x="10463021" y="3883461"/>
            <a:ext cx="663575" cy="854951"/>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bg1">
                  <a:lumMod val="10000"/>
                </a:schemeClr>
              </a:solidFill>
              <a:latin typeface="Helvetica Neue" panose="02000403000000020004" pitchFamily="2" charset="0"/>
            </a:endParaRPr>
          </a:p>
        </p:txBody>
      </p:sp>
      <p:sp>
        <p:nvSpPr>
          <p:cNvPr id="12" name="Round Same Side Corner Rectangle 11"/>
          <p:cNvSpPr/>
          <p:nvPr/>
        </p:nvSpPr>
        <p:spPr>
          <a:xfrm rot="16200000">
            <a:off x="7081831" y="2618858"/>
            <a:ext cx="662511" cy="5224972"/>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bg1">
                  <a:lumMod val="10000"/>
                </a:schemeClr>
              </a:solidFill>
              <a:latin typeface="Helvetica Neue" panose="02000403000000020004" pitchFamily="2" charset="0"/>
            </a:endParaRPr>
          </a:p>
        </p:txBody>
      </p:sp>
      <p:sp>
        <p:nvSpPr>
          <p:cNvPr id="13" name="Round Same Side Corner Rectangle 12"/>
          <p:cNvSpPr/>
          <p:nvPr/>
        </p:nvSpPr>
        <p:spPr>
          <a:xfrm rot="5400000" flipH="1">
            <a:off x="10463553" y="4754657"/>
            <a:ext cx="662511" cy="854951"/>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bg1">
                  <a:lumMod val="10000"/>
                </a:schemeClr>
              </a:solidFill>
              <a:latin typeface="Helvetica Neue" panose="02000403000000020004" pitchFamily="2" charset="0"/>
            </a:endParaRPr>
          </a:p>
        </p:txBody>
      </p:sp>
      <p:sp>
        <p:nvSpPr>
          <p:cNvPr id="14" name="Round Same Side Corner Rectangle 13"/>
          <p:cNvSpPr/>
          <p:nvPr/>
        </p:nvSpPr>
        <p:spPr>
          <a:xfrm rot="16200000">
            <a:off x="7069391" y="3411913"/>
            <a:ext cx="662511" cy="5224972"/>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bg1">
                  <a:lumMod val="10000"/>
                </a:schemeClr>
              </a:solidFill>
              <a:latin typeface="Helvetica Neue" panose="02000403000000020004" pitchFamily="2" charset="0"/>
            </a:endParaRPr>
          </a:p>
        </p:txBody>
      </p:sp>
      <p:sp>
        <p:nvSpPr>
          <p:cNvPr id="15" name="Round Same Side Corner Rectangle 14"/>
          <p:cNvSpPr/>
          <p:nvPr/>
        </p:nvSpPr>
        <p:spPr>
          <a:xfrm rot="5400000" flipH="1">
            <a:off x="10463553" y="5558805"/>
            <a:ext cx="662511" cy="854951"/>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bg1">
                  <a:lumMod val="10000"/>
                </a:schemeClr>
              </a:solidFill>
              <a:latin typeface="Helvetica Neue" panose="02000403000000020004" pitchFamily="2" charset="0"/>
            </a:endParaRPr>
          </a:p>
        </p:txBody>
      </p:sp>
      <p:sp>
        <p:nvSpPr>
          <p:cNvPr id="16" name="TextBox 8"/>
          <p:cNvSpPr txBox="1">
            <a:spLocks noChangeArrowheads="1"/>
          </p:cNvSpPr>
          <p:nvPr/>
        </p:nvSpPr>
        <p:spPr bwMode="auto">
          <a:xfrm>
            <a:off x="10475853" y="2995545"/>
            <a:ext cx="476247" cy="707886"/>
          </a:xfrm>
          <a:prstGeom prst="rect">
            <a:avLst/>
          </a:prstGeom>
          <a:noFill/>
          <a:ln w="9525">
            <a:noFill/>
            <a:miter lim="800000"/>
            <a:headEnd/>
            <a:tailEnd/>
          </a:ln>
        </p:spPr>
        <p:txBody>
          <a:bodyPr wrap="square" anchor="ctr">
            <a:spAutoFit/>
          </a:bodyPr>
          <a:lstStyle/>
          <a:p>
            <a:pPr algn="ctr"/>
            <a:r>
              <a:rPr lang="en-US" sz="4000" b="1">
                <a:solidFill>
                  <a:schemeClr val="bg1">
                    <a:lumMod val="10000"/>
                  </a:schemeClr>
                </a:solidFill>
                <a:latin typeface="Helvetica Neue" panose="02000403000000020004" pitchFamily="2" charset="0"/>
              </a:rPr>
              <a:t>A</a:t>
            </a:r>
          </a:p>
        </p:txBody>
      </p:sp>
      <p:sp>
        <p:nvSpPr>
          <p:cNvPr id="17" name="TextBox 33"/>
          <p:cNvSpPr txBox="1">
            <a:spLocks noChangeArrowheads="1"/>
          </p:cNvSpPr>
          <p:nvPr/>
        </p:nvSpPr>
        <p:spPr bwMode="auto">
          <a:xfrm>
            <a:off x="10493846" y="3909946"/>
            <a:ext cx="432605" cy="707886"/>
          </a:xfrm>
          <a:prstGeom prst="rect">
            <a:avLst/>
          </a:prstGeom>
          <a:noFill/>
          <a:ln w="9525">
            <a:noFill/>
            <a:miter lim="800000"/>
            <a:headEnd/>
            <a:tailEnd/>
          </a:ln>
        </p:spPr>
        <p:txBody>
          <a:bodyPr wrap="square" anchor="ctr">
            <a:spAutoFit/>
          </a:bodyPr>
          <a:lstStyle/>
          <a:p>
            <a:pPr algn="ctr"/>
            <a:r>
              <a:rPr lang="en-US" sz="4000" b="1">
                <a:solidFill>
                  <a:schemeClr val="bg1">
                    <a:lumMod val="10000"/>
                  </a:schemeClr>
                </a:solidFill>
                <a:latin typeface="Helvetica Neue" panose="02000403000000020004" pitchFamily="2" charset="0"/>
              </a:rPr>
              <a:t>B</a:t>
            </a:r>
          </a:p>
        </p:txBody>
      </p:sp>
      <p:sp>
        <p:nvSpPr>
          <p:cNvPr id="18" name="TextBox 34"/>
          <p:cNvSpPr txBox="1">
            <a:spLocks noChangeArrowheads="1"/>
          </p:cNvSpPr>
          <p:nvPr/>
        </p:nvSpPr>
        <p:spPr bwMode="auto">
          <a:xfrm>
            <a:off x="10496096" y="4827588"/>
            <a:ext cx="427149" cy="707886"/>
          </a:xfrm>
          <a:prstGeom prst="rect">
            <a:avLst/>
          </a:prstGeom>
          <a:noFill/>
          <a:ln w="9525">
            <a:noFill/>
            <a:miter lim="800000"/>
            <a:headEnd/>
            <a:tailEnd/>
          </a:ln>
        </p:spPr>
        <p:txBody>
          <a:bodyPr wrap="square" anchor="ctr">
            <a:spAutoFit/>
          </a:bodyPr>
          <a:lstStyle/>
          <a:p>
            <a:pPr algn="ctr"/>
            <a:r>
              <a:rPr lang="en-US" sz="4000" b="1" dirty="0">
                <a:solidFill>
                  <a:schemeClr val="bg1">
                    <a:lumMod val="10000"/>
                  </a:schemeClr>
                </a:solidFill>
                <a:latin typeface="Helvetica Neue" panose="02000403000000020004" pitchFamily="2" charset="0"/>
              </a:rPr>
              <a:t>C</a:t>
            </a:r>
          </a:p>
        </p:txBody>
      </p:sp>
      <p:sp>
        <p:nvSpPr>
          <p:cNvPr id="19" name="TextBox 35"/>
          <p:cNvSpPr txBox="1">
            <a:spLocks noChangeArrowheads="1"/>
          </p:cNvSpPr>
          <p:nvPr/>
        </p:nvSpPr>
        <p:spPr bwMode="auto">
          <a:xfrm>
            <a:off x="10477539" y="5586345"/>
            <a:ext cx="472155" cy="707886"/>
          </a:xfrm>
          <a:prstGeom prst="rect">
            <a:avLst/>
          </a:prstGeom>
          <a:noFill/>
          <a:ln w="9525">
            <a:noFill/>
            <a:miter lim="800000"/>
            <a:headEnd/>
            <a:tailEnd/>
          </a:ln>
        </p:spPr>
        <p:txBody>
          <a:bodyPr wrap="square" anchor="ctr">
            <a:spAutoFit/>
          </a:bodyPr>
          <a:lstStyle/>
          <a:p>
            <a:pPr algn="ctr"/>
            <a:r>
              <a:rPr lang="en-US" sz="4000" b="1">
                <a:solidFill>
                  <a:schemeClr val="bg1">
                    <a:lumMod val="10000"/>
                  </a:schemeClr>
                </a:solidFill>
                <a:latin typeface="Helvetica Neue" panose="02000403000000020004" pitchFamily="2" charset="0"/>
              </a:rPr>
              <a:t>D</a:t>
            </a:r>
          </a:p>
        </p:txBody>
      </p:sp>
      <p:sp>
        <p:nvSpPr>
          <p:cNvPr id="20" name="Rectangle 32"/>
          <p:cNvSpPr>
            <a:spLocks noChangeArrowheads="1"/>
          </p:cNvSpPr>
          <p:nvPr/>
        </p:nvSpPr>
        <p:spPr bwMode="auto">
          <a:xfrm>
            <a:off x="4872177" y="3014859"/>
            <a:ext cx="5224971" cy="830997"/>
          </a:xfrm>
          <a:prstGeom prst="rect">
            <a:avLst/>
          </a:prstGeom>
          <a:noFill/>
          <a:ln w="9525">
            <a:noFill/>
            <a:miter lim="800000"/>
            <a:headEnd/>
            <a:tailEnd/>
          </a:ln>
        </p:spPr>
        <p:txBody>
          <a:bodyPr wrap="square">
            <a:spAutoFit/>
          </a:bodyPr>
          <a:lstStyle/>
          <a:p>
            <a:pPr algn="ctr"/>
            <a:r>
              <a:rPr lang="vi-VN" sz="2400" dirty="0">
                <a:latin typeface="Helvetica Neue" panose="02000403000000020004" pitchFamily="2" charset="0"/>
              </a:rPr>
              <a:t>mài đá để tạo thành công cụ sắc bén hơn.</a:t>
            </a:r>
            <a:endParaRPr lang="en-US" sz="2133" dirty="0">
              <a:solidFill>
                <a:schemeClr val="bg1">
                  <a:lumMod val="10000"/>
                </a:schemeClr>
              </a:solidFill>
              <a:latin typeface="Helvetica Neue" panose="02000403000000020004" pitchFamily="2" charset="0"/>
            </a:endParaRPr>
          </a:p>
        </p:txBody>
      </p:sp>
      <p:sp>
        <p:nvSpPr>
          <p:cNvPr id="21" name="Rectangle 37"/>
          <p:cNvSpPr>
            <a:spLocks noChangeArrowheads="1"/>
          </p:cNvSpPr>
          <p:nvPr/>
        </p:nvSpPr>
        <p:spPr bwMode="auto">
          <a:xfrm>
            <a:off x="5015847" y="3856926"/>
            <a:ext cx="4728037" cy="830997"/>
          </a:xfrm>
          <a:prstGeom prst="rect">
            <a:avLst/>
          </a:prstGeom>
          <a:noFill/>
          <a:ln w="9525">
            <a:noFill/>
            <a:miter lim="800000"/>
            <a:headEnd/>
            <a:tailEnd/>
          </a:ln>
        </p:spPr>
        <p:txBody>
          <a:bodyPr wrap="square">
            <a:spAutoFit/>
          </a:bodyPr>
          <a:lstStyle/>
          <a:p>
            <a:pPr algn="ctr"/>
            <a:r>
              <a:rPr lang="en-US" sz="2400" dirty="0" err="1">
                <a:solidFill>
                  <a:schemeClr val="bg1">
                    <a:lumMod val="10000"/>
                  </a:schemeClr>
                </a:solidFill>
                <a:latin typeface="Helvetica Neue" panose="02000403000000020004" pitchFamily="2" charset="0"/>
              </a:rPr>
              <a:t>chế</a:t>
            </a:r>
            <a:r>
              <a:rPr lang="en-US" sz="2400" dirty="0">
                <a:solidFill>
                  <a:schemeClr val="bg1">
                    <a:lumMod val="10000"/>
                  </a:schemeClr>
                </a:solidFill>
                <a:latin typeface="Helvetica Neue" panose="02000403000000020004" pitchFamily="2" charset="0"/>
              </a:rPr>
              <a:t> </a:t>
            </a:r>
            <a:r>
              <a:rPr lang="en-US" sz="2400" dirty="0" err="1">
                <a:solidFill>
                  <a:schemeClr val="bg1">
                    <a:lumMod val="10000"/>
                  </a:schemeClr>
                </a:solidFill>
                <a:latin typeface="Helvetica Neue" panose="02000403000000020004" pitchFamily="2" charset="0"/>
              </a:rPr>
              <a:t>tạo</a:t>
            </a:r>
            <a:r>
              <a:rPr lang="en-US" sz="2400" dirty="0">
                <a:solidFill>
                  <a:schemeClr val="bg1">
                    <a:lumMod val="10000"/>
                  </a:schemeClr>
                </a:solidFill>
                <a:latin typeface="Helvetica Neue" panose="02000403000000020004" pitchFamily="2" charset="0"/>
              </a:rPr>
              <a:t> </a:t>
            </a:r>
            <a:r>
              <a:rPr lang="en-US" sz="2400" dirty="0" err="1">
                <a:solidFill>
                  <a:schemeClr val="bg1">
                    <a:lumMod val="10000"/>
                  </a:schemeClr>
                </a:solidFill>
                <a:latin typeface="Helvetica Neue" panose="02000403000000020004" pitchFamily="2" charset="0"/>
              </a:rPr>
              <a:t>cung</a:t>
            </a:r>
            <a:r>
              <a:rPr lang="en-US" sz="2400" dirty="0">
                <a:solidFill>
                  <a:schemeClr val="bg1">
                    <a:lumMod val="10000"/>
                  </a:schemeClr>
                </a:solidFill>
                <a:latin typeface="Helvetica Neue" panose="02000403000000020004" pitchFamily="2" charset="0"/>
              </a:rPr>
              <a:t> </a:t>
            </a:r>
            <a:r>
              <a:rPr lang="en-US" sz="2400" dirty="0" err="1">
                <a:solidFill>
                  <a:schemeClr val="bg1">
                    <a:lumMod val="10000"/>
                  </a:schemeClr>
                </a:solidFill>
                <a:latin typeface="Helvetica Neue" panose="02000403000000020004" pitchFamily="2" charset="0"/>
              </a:rPr>
              <a:t>tên</a:t>
            </a:r>
            <a:r>
              <a:rPr lang="en-US" sz="2400" dirty="0">
                <a:solidFill>
                  <a:schemeClr val="bg1">
                    <a:lumMod val="10000"/>
                  </a:schemeClr>
                </a:solidFill>
                <a:latin typeface="Helvetica Neue" panose="02000403000000020004" pitchFamily="2" charset="0"/>
              </a:rPr>
              <a:t>, </a:t>
            </a:r>
            <a:r>
              <a:rPr lang="en-US" sz="2400" dirty="0" err="1">
                <a:solidFill>
                  <a:schemeClr val="bg1">
                    <a:lumMod val="10000"/>
                  </a:schemeClr>
                </a:solidFill>
                <a:latin typeface="Helvetica Neue" panose="02000403000000020004" pitchFamily="2" charset="0"/>
              </a:rPr>
              <a:t>làm</a:t>
            </a:r>
            <a:r>
              <a:rPr lang="en-US" sz="2400" dirty="0">
                <a:solidFill>
                  <a:schemeClr val="bg1">
                    <a:lumMod val="10000"/>
                  </a:schemeClr>
                </a:solidFill>
                <a:latin typeface="Helvetica Neue" panose="02000403000000020004" pitchFamily="2" charset="0"/>
              </a:rPr>
              <a:t> </a:t>
            </a:r>
            <a:r>
              <a:rPr lang="en-US" sz="2400" dirty="0" err="1">
                <a:solidFill>
                  <a:schemeClr val="bg1">
                    <a:lumMod val="10000"/>
                  </a:schemeClr>
                </a:solidFill>
                <a:latin typeface="Helvetica Neue" panose="02000403000000020004" pitchFamily="2" charset="0"/>
              </a:rPr>
              <a:t>đồ</a:t>
            </a:r>
            <a:r>
              <a:rPr lang="en-US" sz="2400" dirty="0">
                <a:solidFill>
                  <a:schemeClr val="bg1">
                    <a:lumMod val="10000"/>
                  </a:schemeClr>
                </a:solidFill>
                <a:latin typeface="Helvetica Neue" panose="02000403000000020004" pitchFamily="2" charset="0"/>
              </a:rPr>
              <a:t> </a:t>
            </a:r>
            <a:r>
              <a:rPr lang="en-US" sz="2400" dirty="0" err="1">
                <a:solidFill>
                  <a:schemeClr val="bg1">
                    <a:lumMod val="10000"/>
                  </a:schemeClr>
                </a:solidFill>
                <a:latin typeface="Helvetica Neue" panose="02000403000000020004" pitchFamily="2" charset="0"/>
              </a:rPr>
              <a:t>gốm</a:t>
            </a:r>
            <a:r>
              <a:rPr lang="en-US" sz="2400" dirty="0">
                <a:solidFill>
                  <a:schemeClr val="bg1">
                    <a:lumMod val="10000"/>
                  </a:schemeClr>
                </a:solidFill>
                <a:latin typeface="Helvetica Neue" panose="02000403000000020004" pitchFamily="2" charset="0"/>
              </a:rPr>
              <a:t>, </a:t>
            </a:r>
            <a:r>
              <a:rPr lang="en-US" sz="2400" dirty="0" err="1">
                <a:solidFill>
                  <a:schemeClr val="bg1">
                    <a:lumMod val="10000"/>
                  </a:schemeClr>
                </a:solidFill>
                <a:latin typeface="Helvetica Neue" panose="02000403000000020004" pitchFamily="2" charset="0"/>
              </a:rPr>
              <a:t>dệt</a:t>
            </a:r>
            <a:r>
              <a:rPr lang="en-US" sz="2400" dirty="0">
                <a:solidFill>
                  <a:schemeClr val="bg1">
                    <a:lumMod val="10000"/>
                  </a:schemeClr>
                </a:solidFill>
                <a:latin typeface="Helvetica Neue" panose="02000403000000020004" pitchFamily="2" charset="0"/>
              </a:rPr>
              <a:t> </a:t>
            </a:r>
            <a:r>
              <a:rPr lang="en-US" sz="2400" dirty="0" err="1">
                <a:solidFill>
                  <a:schemeClr val="bg1">
                    <a:lumMod val="10000"/>
                  </a:schemeClr>
                </a:solidFill>
                <a:latin typeface="Helvetica Neue" panose="02000403000000020004" pitchFamily="2" charset="0"/>
              </a:rPr>
              <a:t>vải</a:t>
            </a:r>
            <a:r>
              <a:rPr lang="en-US" sz="2400" dirty="0">
                <a:solidFill>
                  <a:schemeClr val="bg1">
                    <a:lumMod val="10000"/>
                  </a:schemeClr>
                </a:solidFill>
                <a:latin typeface="Helvetica Neue" panose="02000403000000020004" pitchFamily="2" charset="0"/>
              </a:rPr>
              <a:t>…</a:t>
            </a:r>
          </a:p>
        </p:txBody>
      </p:sp>
      <p:sp>
        <p:nvSpPr>
          <p:cNvPr id="22" name="Rectangle 38"/>
          <p:cNvSpPr>
            <a:spLocks noChangeArrowheads="1"/>
          </p:cNvSpPr>
          <p:nvPr/>
        </p:nvSpPr>
        <p:spPr bwMode="auto">
          <a:xfrm>
            <a:off x="4899118" y="4786561"/>
            <a:ext cx="5101981" cy="830997"/>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dựng lều bằng cành cây hoặc xương thú.</a:t>
            </a:r>
            <a:endParaRPr lang="en-US" sz="2400" dirty="0">
              <a:solidFill>
                <a:schemeClr val="bg1">
                  <a:lumMod val="10000"/>
                </a:schemeClr>
              </a:solidFill>
              <a:latin typeface="Helvetica Neue" panose="02000403000000020004" pitchFamily="2" charset="0"/>
            </a:endParaRPr>
          </a:p>
        </p:txBody>
      </p:sp>
      <p:sp>
        <p:nvSpPr>
          <p:cNvPr id="23" name="Rectangle 39"/>
          <p:cNvSpPr>
            <a:spLocks noChangeArrowheads="1"/>
          </p:cNvSpPr>
          <p:nvPr/>
        </p:nvSpPr>
        <p:spPr bwMode="auto">
          <a:xfrm>
            <a:off x="4855529" y="5761862"/>
            <a:ext cx="5157603" cy="461665"/>
          </a:xfrm>
          <a:prstGeom prst="rect">
            <a:avLst/>
          </a:prstGeom>
          <a:noFill/>
          <a:ln w="9525">
            <a:noFill/>
            <a:miter lim="800000"/>
            <a:headEnd/>
            <a:tailEnd/>
          </a:ln>
        </p:spPr>
        <p:txBody>
          <a:bodyPr wrap="square">
            <a:spAutoFit/>
          </a:bodyPr>
          <a:lstStyle/>
          <a:p>
            <a:pPr algn="ctr"/>
            <a:r>
              <a:rPr lang="en-US" sz="2400" dirty="0" err="1">
                <a:solidFill>
                  <a:schemeClr val="bg1">
                    <a:lumMod val="10000"/>
                  </a:schemeClr>
                </a:solidFill>
                <a:latin typeface="Helvetica Neue" panose="02000403000000020004" pitchFamily="2" charset="0"/>
              </a:rPr>
              <a:t>ghè</a:t>
            </a:r>
            <a:r>
              <a:rPr lang="en-US" sz="2400" dirty="0">
                <a:solidFill>
                  <a:schemeClr val="bg1">
                    <a:lumMod val="10000"/>
                  </a:schemeClr>
                </a:solidFill>
                <a:latin typeface="Helvetica Neue" panose="02000403000000020004" pitchFamily="2" charset="0"/>
              </a:rPr>
              <a:t> </a:t>
            </a:r>
            <a:r>
              <a:rPr lang="en-US" sz="2400" dirty="0" err="1">
                <a:solidFill>
                  <a:schemeClr val="bg1">
                    <a:lumMod val="10000"/>
                  </a:schemeClr>
                </a:solidFill>
                <a:latin typeface="Helvetica Neue" panose="02000403000000020004" pitchFamily="2" charset="0"/>
              </a:rPr>
              <a:t>đẽo</a:t>
            </a:r>
            <a:r>
              <a:rPr lang="en-US" sz="2400" dirty="0">
                <a:solidFill>
                  <a:schemeClr val="bg1">
                    <a:lumMod val="10000"/>
                  </a:schemeClr>
                </a:solidFill>
                <a:latin typeface="Helvetica Neue" panose="02000403000000020004" pitchFamily="2" charset="0"/>
              </a:rPr>
              <a:t> </a:t>
            </a:r>
            <a:r>
              <a:rPr lang="en-US" sz="2400" dirty="0" err="1">
                <a:solidFill>
                  <a:schemeClr val="bg1">
                    <a:lumMod val="10000"/>
                  </a:schemeClr>
                </a:solidFill>
                <a:latin typeface="Helvetica Neue" panose="02000403000000020004" pitchFamily="2" charset="0"/>
              </a:rPr>
              <a:t>đá</a:t>
            </a:r>
            <a:r>
              <a:rPr lang="en-US" sz="2400" dirty="0">
                <a:solidFill>
                  <a:schemeClr val="bg1">
                    <a:lumMod val="10000"/>
                  </a:schemeClr>
                </a:solidFill>
                <a:latin typeface="Helvetica Neue" panose="02000403000000020004" pitchFamily="2" charset="0"/>
              </a:rPr>
              <a:t> </a:t>
            </a:r>
            <a:r>
              <a:rPr lang="en-US" sz="2400" dirty="0" err="1">
                <a:solidFill>
                  <a:schemeClr val="bg1">
                    <a:lumMod val="10000"/>
                  </a:schemeClr>
                </a:solidFill>
                <a:latin typeface="Helvetica Neue" panose="02000403000000020004" pitchFamily="2" charset="0"/>
              </a:rPr>
              <a:t>làm</a:t>
            </a:r>
            <a:r>
              <a:rPr lang="en-US" sz="2400" dirty="0">
                <a:solidFill>
                  <a:schemeClr val="bg1">
                    <a:lumMod val="10000"/>
                  </a:schemeClr>
                </a:solidFill>
                <a:latin typeface="Helvetica Neue" panose="02000403000000020004" pitchFamily="2" charset="0"/>
              </a:rPr>
              <a:t> </a:t>
            </a:r>
            <a:r>
              <a:rPr lang="en-US" sz="2400" dirty="0" err="1">
                <a:solidFill>
                  <a:schemeClr val="bg1">
                    <a:lumMod val="10000"/>
                  </a:schemeClr>
                </a:solidFill>
                <a:latin typeface="Helvetica Neue" panose="02000403000000020004" pitchFamily="2" charset="0"/>
              </a:rPr>
              <a:t>công</a:t>
            </a:r>
            <a:r>
              <a:rPr lang="en-US" sz="2400" dirty="0">
                <a:solidFill>
                  <a:schemeClr val="bg1">
                    <a:lumMod val="10000"/>
                  </a:schemeClr>
                </a:solidFill>
                <a:latin typeface="Helvetica Neue" panose="02000403000000020004" pitchFamily="2" charset="0"/>
              </a:rPr>
              <a:t> </a:t>
            </a:r>
            <a:r>
              <a:rPr lang="en-US" sz="2400" dirty="0" err="1">
                <a:solidFill>
                  <a:schemeClr val="bg1">
                    <a:lumMod val="10000"/>
                  </a:schemeClr>
                </a:solidFill>
                <a:latin typeface="Helvetica Neue" panose="02000403000000020004" pitchFamily="2" charset="0"/>
              </a:rPr>
              <a:t>cụ</a:t>
            </a:r>
            <a:r>
              <a:rPr lang="en-US" sz="2400" dirty="0">
                <a:solidFill>
                  <a:schemeClr val="bg1">
                    <a:lumMod val="10000"/>
                  </a:schemeClr>
                </a:solidFill>
                <a:latin typeface="Helvetica Neue" panose="02000403000000020004" pitchFamily="2" charset="0"/>
              </a:rPr>
              <a:t>, </a:t>
            </a:r>
            <a:r>
              <a:rPr lang="en-US" sz="2400" dirty="0" err="1">
                <a:solidFill>
                  <a:schemeClr val="bg1">
                    <a:lumMod val="10000"/>
                  </a:schemeClr>
                </a:solidFill>
                <a:latin typeface="Helvetica Neue" panose="02000403000000020004" pitchFamily="2" charset="0"/>
              </a:rPr>
              <a:t>tạo</a:t>
            </a:r>
            <a:r>
              <a:rPr lang="en-US" sz="2400" dirty="0">
                <a:solidFill>
                  <a:schemeClr val="bg1">
                    <a:lumMod val="10000"/>
                  </a:schemeClr>
                </a:solidFill>
                <a:latin typeface="Helvetica Neue" panose="02000403000000020004" pitchFamily="2" charset="0"/>
              </a:rPr>
              <a:t> </a:t>
            </a:r>
            <a:r>
              <a:rPr lang="en-US" sz="2400" dirty="0" err="1">
                <a:solidFill>
                  <a:schemeClr val="bg1">
                    <a:lumMod val="10000"/>
                  </a:schemeClr>
                </a:solidFill>
                <a:latin typeface="Helvetica Neue" panose="02000403000000020004" pitchFamily="2" charset="0"/>
              </a:rPr>
              <a:t>ra</a:t>
            </a:r>
            <a:r>
              <a:rPr lang="en-US" sz="2400" dirty="0">
                <a:solidFill>
                  <a:schemeClr val="bg1">
                    <a:lumMod val="10000"/>
                  </a:schemeClr>
                </a:solidFill>
                <a:latin typeface="Helvetica Neue" panose="02000403000000020004" pitchFamily="2" charset="0"/>
              </a:rPr>
              <a:t> </a:t>
            </a:r>
            <a:r>
              <a:rPr lang="en-US" sz="2400" dirty="0" err="1">
                <a:solidFill>
                  <a:schemeClr val="bg1">
                    <a:lumMod val="10000"/>
                  </a:schemeClr>
                </a:solidFill>
                <a:latin typeface="Helvetica Neue" panose="02000403000000020004" pitchFamily="2" charset="0"/>
              </a:rPr>
              <a:t>lửa</a:t>
            </a:r>
            <a:r>
              <a:rPr lang="en-US" sz="2400" dirty="0">
                <a:solidFill>
                  <a:schemeClr val="bg1">
                    <a:lumMod val="10000"/>
                  </a:schemeClr>
                </a:solidFill>
                <a:latin typeface="Helvetica Neue" panose="02000403000000020004" pitchFamily="2" charset="0"/>
              </a:rPr>
              <a:t>.</a:t>
            </a:r>
          </a:p>
        </p:txBody>
      </p:sp>
      <p:sp>
        <p:nvSpPr>
          <p:cNvPr id="24" name="Rounded Rectangle 23"/>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lumMod val="10000"/>
                  </a:schemeClr>
                </a:solidFill>
                <a:latin typeface="Helvetica Neue" panose="02000403000000020004" pitchFamily="2" charset="0"/>
              </a:rPr>
              <a:t>00:10</a:t>
            </a:r>
          </a:p>
        </p:txBody>
      </p:sp>
      <p:sp>
        <p:nvSpPr>
          <p:cNvPr id="25" name="Rounded Rectangle 24"/>
          <p:cNvSpPr/>
          <p:nvPr/>
        </p:nvSpPr>
        <p:spPr>
          <a:xfrm>
            <a:off x="1752600" y="2306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lumMod val="10000"/>
                  </a:schemeClr>
                </a:solidFill>
                <a:latin typeface="Helvetica Neue" panose="02000403000000020004" pitchFamily="2" charset="0"/>
              </a:rPr>
              <a:t>00:09</a:t>
            </a:r>
          </a:p>
        </p:txBody>
      </p:sp>
      <p:sp>
        <p:nvSpPr>
          <p:cNvPr id="26" name="Rounded Rectangle 25"/>
          <p:cNvSpPr/>
          <p:nvPr/>
        </p:nvSpPr>
        <p:spPr>
          <a:xfrm>
            <a:off x="1752600" y="231646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lumMod val="10000"/>
                  </a:schemeClr>
                </a:solidFill>
                <a:latin typeface="Helvetica Neue" panose="02000403000000020004" pitchFamily="2" charset="0"/>
              </a:rPr>
              <a:t>00:08</a:t>
            </a:r>
          </a:p>
        </p:txBody>
      </p:sp>
      <p:sp>
        <p:nvSpPr>
          <p:cNvPr id="27" name="Rounded Rectangle 26"/>
          <p:cNvSpPr/>
          <p:nvPr/>
        </p:nvSpPr>
        <p:spPr>
          <a:xfrm>
            <a:off x="1752600" y="2306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lumMod val="10000"/>
                  </a:schemeClr>
                </a:solidFill>
                <a:latin typeface="Helvetica Neue" panose="02000403000000020004" pitchFamily="2" charset="0"/>
              </a:rPr>
              <a:t>00:07</a:t>
            </a:r>
          </a:p>
        </p:txBody>
      </p:sp>
      <p:sp>
        <p:nvSpPr>
          <p:cNvPr id="28" name="Rounded Rectangle 27"/>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lumMod val="10000"/>
                  </a:schemeClr>
                </a:solidFill>
                <a:latin typeface="Helvetica Neue" panose="02000403000000020004" pitchFamily="2" charset="0"/>
              </a:rPr>
              <a:t>00:06</a:t>
            </a:r>
          </a:p>
        </p:txBody>
      </p:sp>
      <p:sp>
        <p:nvSpPr>
          <p:cNvPr id="29" name="Rounded Rectangle 28"/>
          <p:cNvSpPr/>
          <p:nvPr/>
        </p:nvSpPr>
        <p:spPr>
          <a:xfrm>
            <a:off x="1752600" y="231164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lumMod val="10000"/>
                  </a:schemeClr>
                </a:solidFill>
                <a:latin typeface="Helvetica Neue" panose="02000403000000020004" pitchFamily="2" charset="0"/>
              </a:rPr>
              <a:t>00:05</a:t>
            </a:r>
          </a:p>
        </p:txBody>
      </p:sp>
      <p:sp>
        <p:nvSpPr>
          <p:cNvPr id="30" name="Rounded Rectangle 29"/>
          <p:cNvSpPr/>
          <p:nvPr/>
        </p:nvSpPr>
        <p:spPr>
          <a:xfrm>
            <a:off x="1752600" y="230167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lumMod val="10000"/>
                  </a:schemeClr>
                </a:solidFill>
                <a:latin typeface="Helvetica Neue" panose="02000403000000020004" pitchFamily="2" charset="0"/>
              </a:rPr>
              <a:t>00:04</a:t>
            </a:r>
          </a:p>
        </p:txBody>
      </p:sp>
      <p:sp>
        <p:nvSpPr>
          <p:cNvPr id="31" name="Rounded Rectangle 30"/>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lumMod val="10000"/>
                  </a:schemeClr>
                </a:solidFill>
                <a:latin typeface="Helvetica Neue" panose="02000403000000020004" pitchFamily="2" charset="0"/>
              </a:rPr>
              <a:t>00:03</a:t>
            </a:r>
          </a:p>
        </p:txBody>
      </p:sp>
      <p:sp>
        <p:nvSpPr>
          <p:cNvPr id="32" name="Rounded Rectangle 31"/>
          <p:cNvSpPr/>
          <p:nvPr/>
        </p:nvSpPr>
        <p:spPr>
          <a:xfrm>
            <a:off x="1752600" y="22717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lumMod val="10000"/>
                  </a:schemeClr>
                </a:solidFill>
                <a:latin typeface="Helvetica Neue" panose="02000403000000020004" pitchFamily="2" charset="0"/>
              </a:rPr>
              <a:t>00:02</a:t>
            </a:r>
          </a:p>
        </p:txBody>
      </p:sp>
      <p:sp>
        <p:nvSpPr>
          <p:cNvPr id="33" name="Rounded Rectangle 32"/>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lumMod val="10000"/>
                  </a:schemeClr>
                </a:solidFill>
                <a:latin typeface="Helvetica Neue" panose="02000403000000020004" pitchFamily="2" charset="0"/>
              </a:rPr>
              <a:t>00:01</a:t>
            </a:r>
          </a:p>
        </p:txBody>
      </p:sp>
      <p:sp>
        <p:nvSpPr>
          <p:cNvPr id="34" name="Rounded Rectangle 33"/>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lumMod val="10000"/>
                  </a:schemeClr>
                </a:solidFill>
                <a:latin typeface="Helvetica Neue" panose="02000403000000020004" pitchFamily="2" charset="0"/>
              </a:rPr>
              <a:t>00:00</a:t>
            </a:r>
          </a:p>
        </p:txBody>
      </p:sp>
      <p:pic>
        <p:nvPicPr>
          <p:cNvPr id="35" name="Picture 2" descr="Káº¿t quáº£ hÃ¬nh áº£nh cho icon Äá»ng h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05200" y="2254111"/>
            <a:ext cx="780875"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p:cNvGrpSpPr/>
          <p:nvPr/>
        </p:nvGrpSpPr>
        <p:grpSpPr>
          <a:xfrm>
            <a:off x="1524001" y="76200"/>
            <a:ext cx="9093199" cy="2057400"/>
            <a:chOff x="0" y="76200"/>
            <a:chExt cx="9093198" cy="2057400"/>
          </a:xfrm>
        </p:grpSpPr>
        <p:sp>
          <p:nvSpPr>
            <p:cNvPr id="4" name="Rectangle 3"/>
            <p:cNvSpPr/>
            <p:nvPr/>
          </p:nvSpPr>
          <p:spPr>
            <a:xfrm>
              <a:off x="0" y="76200"/>
              <a:ext cx="90931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lumMod val="10000"/>
                  </a:schemeClr>
                </a:solidFill>
                <a:latin typeface="Helvetica Neue" panose="02000403000000020004" pitchFamily="2" charset="0"/>
              </a:endParaRPr>
            </a:p>
          </p:txBody>
        </p:sp>
        <p:sp>
          <p:nvSpPr>
            <p:cNvPr id="38" name="TextBox 37"/>
            <p:cNvSpPr txBox="1"/>
            <p:nvPr/>
          </p:nvSpPr>
          <p:spPr>
            <a:xfrm>
              <a:off x="61456" y="790409"/>
              <a:ext cx="8853943" cy="707886"/>
            </a:xfrm>
            <a:prstGeom prst="rect">
              <a:avLst/>
            </a:prstGeom>
            <a:noFill/>
          </p:spPr>
          <p:txBody>
            <a:bodyPr wrap="square" rtlCol="0">
              <a:spAutoFit/>
            </a:bodyPr>
            <a:lstStyle/>
            <a:p>
              <a:pPr algn="ctr"/>
              <a:r>
                <a:rPr lang="en-US" sz="4000" dirty="0">
                  <a:solidFill>
                    <a:schemeClr val="bg1">
                      <a:lumMod val="10000"/>
                    </a:schemeClr>
                  </a:solidFill>
                  <a:latin typeface="Helvetica Neue" panose="02000403000000020004" pitchFamily="2" charset="0"/>
                </a:rPr>
                <a:t>2. </a:t>
              </a:r>
              <a:r>
                <a:rPr lang="vi-VN" sz="4000" dirty="0">
                  <a:solidFill>
                    <a:schemeClr val="bg1">
                      <a:lumMod val="10000"/>
                    </a:schemeClr>
                  </a:solidFill>
                  <a:latin typeface="Helvetica Neue" panose="02000403000000020004" pitchFamily="2" charset="0"/>
                </a:rPr>
                <a:t>Người tối cổ đã biết</a:t>
              </a:r>
              <a:endParaRPr lang="en-US" sz="4000" dirty="0">
                <a:solidFill>
                  <a:schemeClr val="bg1">
                    <a:lumMod val="10000"/>
                  </a:schemeClr>
                </a:solidFill>
                <a:latin typeface="Helvetica Neue" panose="02000403000000020004" pitchFamily="2" charset="0"/>
              </a:endParaRPr>
            </a:p>
          </p:txBody>
        </p:sp>
      </p:grpSp>
      <p:pic>
        <p:nvPicPr>
          <p:cNvPr id="5" name="Ảnh 4">
            <a:hlinkClick r:id="rId4" action="ppaction://hlinksldjump"/>
          </p:cNvPr>
          <p:cNvPicPr>
            <a:picLocks noChangeAspect="1"/>
          </p:cNvPicPr>
          <p:nvPr/>
        </p:nvPicPr>
        <p:blipFill>
          <a:blip r:embed="rId5"/>
          <a:stretch>
            <a:fillRect/>
          </a:stretch>
        </p:blipFill>
        <p:spPr>
          <a:xfrm>
            <a:off x="1585457" y="3182876"/>
            <a:ext cx="3076191" cy="3228571"/>
          </a:xfrm>
          <a:prstGeom prst="rect">
            <a:avLst/>
          </a:prstGeom>
        </p:spPr>
      </p:pic>
    </p:spTree>
    <p:extLst>
      <p:ext uri="{BB962C8B-B14F-4D97-AF65-F5344CB8AC3E}">
        <p14:creationId xmlns:p14="http://schemas.microsoft.com/office/powerpoint/2010/main" val="1763848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16" presetClass="exit" presetSubtype="21" fill="hold" grpId="0" nodeType="withEffect">
                                  <p:stCondLst>
                                    <p:cond delay="0"/>
                                  </p:stCondLst>
                                  <p:childTnLst>
                                    <p:animEffect transition="out" filter="barn(inVertic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6" presetClass="exit" presetSubtype="21" fill="hold" grpId="0" nodeType="withEffect">
                                  <p:stCondLst>
                                    <p:cond delay="0"/>
                                  </p:stCondLst>
                                  <p:childTnLst>
                                    <p:animEffect transition="out" filter="barn(inVertical)">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6" presetClass="exit" presetSubtype="21" fill="hold" grpId="0" nodeType="withEffect">
                                  <p:stCondLst>
                                    <p:cond delay="0"/>
                                  </p:stCondLst>
                                  <p:childTnLst>
                                    <p:animEffect transition="out" filter="barn(inVertical)">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8" grpId="0" animBg="1"/>
      <p:bldP spid="9" grpId="0" animBg="1"/>
      <p:bldP spid="10" grpId="0" animBg="1"/>
      <p:bldP spid="11" grpId="0" animBg="1"/>
      <p:bldP spid="12" grpId="0" animBg="1"/>
      <p:bldP spid="13" grpId="0" animBg="1"/>
      <p:bldP spid="16" grpId="0"/>
      <p:bldP spid="17" grpId="0"/>
      <p:bldP spid="18" grpId="0"/>
      <p:bldP spid="20" grpId="0"/>
      <p:bldP spid="21" grpId="0"/>
      <p:bldP spid="22"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p:nvPr/>
        </p:nvSpPr>
        <p:spPr>
          <a:xfrm rot="16200000">
            <a:off x="7156329" y="758231"/>
            <a:ext cx="663575" cy="5375031"/>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9" name="Round Same Side Corner Rectangle 8"/>
          <p:cNvSpPr/>
          <p:nvPr/>
        </p:nvSpPr>
        <p:spPr>
          <a:xfrm rot="5400000" flipH="1">
            <a:off x="10613075" y="3050739"/>
            <a:ext cx="663575" cy="854951"/>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0" name="Round Same Side Corner Rectangle 9"/>
          <p:cNvSpPr/>
          <p:nvPr/>
        </p:nvSpPr>
        <p:spPr>
          <a:xfrm rot="16200000">
            <a:off x="7156330" y="1672635"/>
            <a:ext cx="663575" cy="5375027"/>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1" name="Round Same Side Corner Rectangle 10"/>
          <p:cNvSpPr/>
          <p:nvPr/>
        </p:nvSpPr>
        <p:spPr>
          <a:xfrm rot="5400000" flipH="1">
            <a:off x="10613075" y="3932675"/>
            <a:ext cx="663575" cy="854951"/>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2" name="Round Same Side Corner Rectangle 11"/>
          <p:cNvSpPr/>
          <p:nvPr/>
        </p:nvSpPr>
        <p:spPr>
          <a:xfrm rot="16200000">
            <a:off x="7156858" y="2543831"/>
            <a:ext cx="662511" cy="5375027"/>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3" name="Round Same Side Corner Rectangle 12"/>
          <p:cNvSpPr/>
          <p:nvPr/>
        </p:nvSpPr>
        <p:spPr>
          <a:xfrm rot="5400000" flipH="1">
            <a:off x="10613607" y="4803871"/>
            <a:ext cx="662511" cy="854951"/>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4" name="Round Same Side Corner Rectangle 13"/>
          <p:cNvSpPr/>
          <p:nvPr/>
        </p:nvSpPr>
        <p:spPr>
          <a:xfrm rot="16200000">
            <a:off x="7156858" y="3347977"/>
            <a:ext cx="662511" cy="5375027"/>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5" name="Round Same Side Corner Rectangle 14"/>
          <p:cNvSpPr/>
          <p:nvPr/>
        </p:nvSpPr>
        <p:spPr>
          <a:xfrm rot="5400000" flipH="1">
            <a:off x="10613607" y="5608019"/>
            <a:ext cx="662511" cy="854951"/>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6" name="TextBox 8"/>
          <p:cNvSpPr txBox="1">
            <a:spLocks noChangeArrowheads="1"/>
          </p:cNvSpPr>
          <p:nvPr/>
        </p:nvSpPr>
        <p:spPr bwMode="auto">
          <a:xfrm>
            <a:off x="10625907" y="3188421"/>
            <a:ext cx="476247"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A</a:t>
            </a:r>
          </a:p>
        </p:txBody>
      </p:sp>
      <p:sp>
        <p:nvSpPr>
          <p:cNvPr id="17" name="TextBox 33"/>
          <p:cNvSpPr txBox="1">
            <a:spLocks noChangeArrowheads="1"/>
          </p:cNvSpPr>
          <p:nvPr/>
        </p:nvSpPr>
        <p:spPr bwMode="auto">
          <a:xfrm>
            <a:off x="10643900" y="4102822"/>
            <a:ext cx="432605" cy="420564"/>
          </a:xfrm>
          <a:prstGeom prst="rect">
            <a:avLst/>
          </a:prstGeom>
          <a:noFill/>
          <a:ln w="9525">
            <a:noFill/>
            <a:miter lim="800000"/>
            <a:headEnd/>
            <a:tailEnd/>
          </a:ln>
        </p:spPr>
        <p:txBody>
          <a:bodyPr wrap="square" anchor="ctr">
            <a:spAutoFit/>
          </a:bodyPr>
          <a:lstStyle/>
          <a:p>
            <a:pPr algn="ctr"/>
            <a:r>
              <a:rPr lang="en-US" sz="2133" b="1" dirty="0">
                <a:solidFill>
                  <a:schemeClr val="bg1">
                    <a:lumMod val="10000"/>
                  </a:schemeClr>
                </a:solidFill>
                <a:latin typeface="Helvetica Neue" panose="02000403000000020004" pitchFamily="2" charset="0"/>
              </a:rPr>
              <a:t>B</a:t>
            </a:r>
          </a:p>
        </p:txBody>
      </p:sp>
      <p:sp>
        <p:nvSpPr>
          <p:cNvPr id="18" name="TextBox 34"/>
          <p:cNvSpPr txBox="1">
            <a:spLocks noChangeArrowheads="1"/>
          </p:cNvSpPr>
          <p:nvPr/>
        </p:nvSpPr>
        <p:spPr bwMode="auto">
          <a:xfrm>
            <a:off x="10646151" y="5020463"/>
            <a:ext cx="427149"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C</a:t>
            </a:r>
          </a:p>
        </p:txBody>
      </p:sp>
      <p:sp>
        <p:nvSpPr>
          <p:cNvPr id="19" name="TextBox 35"/>
          <p:cNvSpPr txBox="1">
            <a:spLocks noChangeArrowheads="1"/>
          </p:cNvSpPr>
          <p:nvPr/>
        </p:nvSpPr>
        <p:spPr bwMode="auto">
          <a:xfrm>
            <a:off x="10627593" y="5779221"/>
            <a:ext cx="472155"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D</a:t>
            </a:r>
          </a:p>
        </p:txBody>
      </p:sp>
      <p:sp>
        <p:nvSpPr>
          <p:cNvPr id="20" name="Rectangle 32"/>
          <p:cNvSpPr>
            <a:spLocks noChangeArrowheads="1"/>
          </p:cNvSpPr>
          <p:nvPr/>
        </p:nvSpPr>
        <p:spPr bwMode="auto">
          <a:xfrm>
            <a:off x="5022302" y="3040509"/>
            <a:ext cx="4931621" cy="748795"/>
          </a:xfrm>
          <a:prstGeom prst="rect">
            <a:avLst/>
          </a:prstGeom>
          <a:noFill/>
          <a:ln w="9525">
            <a:noFill/>
            <a:miter lim="800000"/>
            <a:headEnd/>
            <a:tailEnd/>
          </a:ln>
        </p:spPr>
        <p:txBody>
          <a:bodyPr wrap="square">
            <a:spAutoFit/>
          </a:bodyPr>
          <a:lstStyle/>
          <a:p>
            <a:pPr algn="ctr"/>
            <a:r>
              <a:rPr lang="en-US" sz="2133" dirty="0" err="1">
                <a:solidFill>
                  <a:schemeClr val="bg1">
                    <a:lumMod val="10000"/>
                  </a:schemeClr>
                </a:solidFill>
                <a:latin typeface="Helvetica Neue" panose="02000403000000020004" pitchFamily="2" charset="0"/>
              </a:rPr>
              <a:t>Có</a:t>
            </a:r>
            <a:r>
              <a:rPr lang="en-US" sz="2133" dirty="0">
                <a:solidFill>
                  <a:schemeClr val="bg1">
                    <a:lumMod val="10000"/>
                  </a:schemeClr>
                </a:solidFill>
                <a:latin typeface="Helvetica Neue" panose="02000403000000020004" pitchFamily="2" charset="0"/>
              </a:rPr>
              <a:t> </a:t>
            </a:r>
            <a:r>
              <a:rPr lang="en-US" sz="2133" dirty="0" err="1">
                <a:solidFill>
                  <a:schemeClr val="bg1">
                    <a:lumMod val="10000"/>
                  </a:schemeClr>
                </a:solidFill>
                <a:latin typeface="Helvetica Neue" panose="02000403000000020004" pitchFamily="2" charset="0"/>
              </a:rPr>
              <a:t>sự</a:t>
            </a:r>
            <a:r>
              <a:rPr lang="en-US" sz="2133" dirty="0">
                <a:solidFill>
                  <a:schemeClr val="bg1">
                    <a:lumMod val="10000"/>
                  </a:schemeClr>
                </a:solidFill>
                <a:latin typeface="Helvetica Neue" panose="02000403000000020004" pitchFamily="2" charset="0"/>
              </a:rPr>
              <a:t> </a:t>
            </a:r>
            <a:r>
              <a:rPr lang="en-US" sz="2133" dirty="0" err="1">
                <a:solidFill>
                  <a:schemeClr val="bg1">
                    <a:lumMod val="10000"/>
                  </a:schemeClr>
                </a:solidFill>
                <a:latin typeface="Helvetica Neue" panose="02000403000000020004" pitchFamily="2" charset="0"/>
              </a:rPr>
              <a:t>phân</a:t>
            </a:r>
            <a:r>
              <a:rPr lang="en-US" sz="2133" dirty="0">
                <a:solidFill>
                  <a:schemeClr val="bg1">
                    <a:lumMod val="10000"/>
                  </a:schemeClr>
                </a:solidFill>
                <a:latin typeface="Helvetica Neue" panose="02000403000000020004" pitchFamily="2" charset="0"/>
              </a:rPr>
              <a:t> </a:t>
            </a:r>
            <a:r>
              <a:rPr lang="en-US" sz="2133" dirty="0" err="1">
                <a:solidFill>
                  <a:schemeClr val="bg1">
                    <a:lumMod val="10000"/>
                  </a:schemeClr>
                </a:solidFill>
                <a:latin typeface="Helvetica Neue" panose="02000403000000020004" pitchFamily="2" charset="0"/>
              </a:rPr>
              <a:t>công</a:t>
            </a:r>
            <a:r>
              <a:rPr lang="en-US" sz="2133" dirty="0">
                <a:solidFill>
                  <a:schemeClr val="bg1">
                    <a:lumMod val="10000"/>
                  </a:schemeClr>
                </a:solidFill>
                <a:latin typeface="Helvetica Neue" panose="02000403000000020004" pitchFamily="2" charset="0"/>
              </a:rPr>
              <a:t> </a:t>
            </a:r>
            <a:r>
              <a:rPr lang="en-US" sz="2133" dirty="0" err="1">
                <a:solidFill>
                  <a:schemeClr val="bg1">
                    <a:lumMod val="10000"/>
                  </a:schemeClr>
                </a:solidFill>
                <a:latin typeface="Helvetica Neue" panose="02000403000000020004" pitchFamily="2" charset="0"/>
              </a:rPr>
              <a:t>lao</a:t>
            </a:r>
            <a:r>
              <a:rPr lang="en-US" sz="2133" dirty="0">
                <a:solidFill>
                  <a:schemeClr val="bg1">
                    <a:lumMod val="10000"/>
                  </a:schemeClr>
                </a:solidFill>
                <a:latin typeface="Helvetica Neue" panose="02000403000000020004" pitchFamily="2" charset="0"/>
              </a:rPr>
              <a:t> </a:t>
            </a:r>
            <a:r>
              <a:rPr lang="en-US" sz="2133" dirty="0" err="1">
                <a:solidFill>
                  <a:schemeClr val="bg1">
                    <a:lumMod val="10000"/>
                  </a:schemeClr>
                </a:solidFill>
                <a:latin typeface="Helvetica Neue" panose="02000403000000020004" pitchFamily="2" charset="0"/>
              </a:rPr>
              <a:t>động</a:t>
            </a:r>
            <a:r>
              <a:rPr lang="en-US" sz="2133" dirty="0">
                <a:solidFill>
                  <a:schemeClr val="bg1">
                    <a:lumMod val="10000"/>
                  </a:schemeClr>
                </a:solidFill>
                <a:latin typeface="Helvetica Neue" panose="02000403000000020004" pitchFamily="2" charset="0"/>
              </a:rPr>
              <a:t> </a:t>
            </a:r>
            <a:r>
              <a:rPr lang="en-US" sz="2133" dirty="0" err="1">
                <a:solidFill>
                  <a:schemeClr val="bg1">
                    <a:lumMod val="10000"/>
                  </a:schemeClr>
                </a:solidFill>
                <a:latin typeface="Helvetica Neue" panose="02000403000000020004" pitchFamily="2" charset="0"/>
              </a:rPr>
              <a:t>giữa</a:t>
            </a:r>
            <a:r>
              <a:rPr lang="en-US" sz="2133" dirty="0">
                <a:solidFill>
                  <a:schemeClr val="bg1">
                    <a:lumMod val="10000"/>
                  </a:schemeClr>
                </a:solidFill>
                <a:latin typeface="Helvetica Neue" panose="02000403000000020004" pitchFamily="2" charset="0"/>
              </a:rPr>
              <a:t> </a:t>
            </a:r>
            <a:r>
              <a:rPr lang="en-US" sz="2133" dirty="0" err="1">
                <a:solidFill>
                  <a:schemeClr val="bg1">
                    <a:lumMod val="10000"/>
                  </a:schemeClr>
                </a:solidFill>
                <a:latin typeface="Helvetica Neue" panose="02000403000000020004" pitchFamily="2" charset="0"/>
              </a:rPr>
              <a:t>nam</a:t>
            </a:r>
            <a:r>
              <a:rPr lang="en-US" sz="2133" dirty="0">
                <a:solidFill>
                  <a:schemeClr val="bg1">
                    <a:lumMod val="10000"/>
                  </a:schemeClr>
                </a:solidFill>
                <a:latin typeface="Helvetica Neue" panose="02000403000000020004" pitchFamily="2" charset="0"/>
              </a:rPr>
              <a:t> </a:t>
            </a:r>
            <a:r>
              <a:rPr lang="en-US" sz="2133" dirty="0" err="1">
                <a:solidFill>
                  <a:schemeClr val="bg1">
                    <a:lumMod val="10000"/>
                  </a:schemeClr>
                </a:solidFill>
                <a:latin typeface="Helvetica Neue" panose="02000403000000020004" pitchFamily="2" charset="0"/>
              </a:rPr>
              <a:t>và</a:t>
            </a:r>
            <a:r>
              <a:rPr lang="en-US" sz="2133" dirty="0">
                <a:solidFill>
                  <a:schemeClr val="bg1">
                    <a:lumMod val="10000"/>
                  </a:schemeClr>
                </a:solidFill>
                <a:latin typeface="Helvetica Neue" panose="02000403000000020004" pitchFamily="2" charset="0"/>
              </a:rPr>
              <a:t> </a:t>
            </a:r>
            <a:r>
              <a:rPr lang="en-US" sz="2133" dirty="0" err="1">
                <a:solidFill>
                  <a:schemeClr val="bg1">
                    <a:lumMod val="10000"/>
                  </a:schemeClr>
                </a:solidFill>
                <a:latin typeface="Helvetica Neue" panose="02000403000000020004" pitchFamily="2" charset="0"/>
              </a:rPr>
              <a:t>nữ</a:t>
            </a:r>
            <a:r>
              <a:rPr lang="en-US" sz="2133" dirty="0">
                <a:solidFill>
                  <a:schemeClr val="bg1">
                    <a:lumMod val="10000"/>
                  </a:schemeClr>
                </a:solidFill>
                <a:latin typeface="Helvetica Neue" panose="02000403000000020004" pitchFamily="2" charset="0"/>
              </a:rPr>
              <a:t>.</a:t>
            </a:r>
          </a:p>
        </p:txBody>
      </p:sp>
      <p:sp>
        <p:nvSpPr>
          <p:cNvPr id="21" name="Rectangle 37"/>
          <p:cNvSpPr>
            <a:spLocks noChangeArrowheads="1"/>
          </p:cNvSpPr>
          <p:nvPr/>
        </p:nvSpPr>
        <p:spPr bwMode="auto">
          <a:xfrm>
            <a:off x="5134396" y="3970298"/>
            <a:ext cx="4797395" cy="748795"/>
          </a:xfrm>
          <a:prstGeom prst="rect">
            <a:avLst/>
          </a:prstGeom>
          <a:noFill/>
          <a:ln w="9525">
            <a:noFill/>
            <a:miter lim="800000"/>
            <a:headEnd/>
            <a:tailEnd/>
          </a:ln>
        </p:spPr>
        <p:txBody>
          <a:bodyPr wrap="square">
            <a:spAutoFit/>
          </a:bodyPr>
          <a:lstStyle/>
          <a:p>
            <a:pPr algn="ctr"/>
            <a:r>
              <a:rPr lang="vi-VN" sz="2133" dirty="0">
                <a:solidFill>
                  <a:schemeClr val="bg1">
                    <a:lumMod val="10000"/>
                  </a:schemeClr>
                </a:solidFill>
                <a:latin typeface="Helvetica Neue" panose="02000403000000020004" pitchFamily="2" charset="0"/>
              </a:rPr>
              <a:t>Sống thành từng bầy khoảng vài chục người.</a:t>
            </a:r>
            <a:endParaRPr lang="en-US" sz="2133" dirty="0">
              <a:solidFill>
                <a:schemeClr val="bg1">
                  <a:lumMod val="10000"/>
                </a:schemeClr>
              </a:solidFill>
              <a:latin typeface="Helvetica Neue" panose="02000403000000020004" pitchFamily="2" charset="0"/>
            </a:endParaRPr>
          </a:p>
        </p:txBody>
      </p:sp>
      <p:sp>
        <p:nvSpPr>
          <p:cNvPr id="22" name="Rectangle 38"/>
          <p:cNvSpPr>
            <a:spLocks noChangeArrowheads="1"/>
          </p:cNvSpPr>
          <p:nvPr/>
        </p:nvSpPr>
        <p:spPr bwMode="auto">
          <a:xfrm>
            <a:off x="4946142" y="4868640"/>
            <a:ext cx="5168428" cy="748795"/>
          </a:xfrm>
          <a:prstGeom prst="rect">
            <a:avLst/>
          </a:prstGeom>
          <a:noFill/>
          <a:ln w="9525">
            <a:noFill/>
            <a:miter lim="800000"/>
            <a:headEnd/>
            <a:tailEnd/>
          </a:ln>
        </p:spPr>
        <p:txBody>
          <a:bodyPr wrap="square">
            <a:spAutoFit/>
          </a:bodyPr>
          <a:lstStyle/>
          <a:p>
            <a:pPr algn="ctr"/>
            <a:r>
              <a:rPr lang="vi-VN" sz="2133" dirty="0">
                <a:solidFill>
                  <a:schemeClr val="bg1">
                    <a:lumMod val="10000"/>
                  </a:schemeClr>
                </a:solidFill>
                <a:latin typeface="Helvetica Neue" panose="02000403000000020004" pitchFamily="2" charset="0"/>
              </a:rPr>
              <a:t>Nhiều bầy người sống cạnh nhau tạo thành bộ lạc.</a:t>
            </a:r>
            <a:endParaRPr lang="en-US" sz="2133" dirty="0">
              <a:solidFill>
                <a:schemeClr val="bg1">
                  <a:lumMod val="10000"/>
                </a:schemeClr>
              </a:solidFill>
              <a:latin typeface="Helvetica Neue" panose="02000403000000020004" pitchFamily="2" charset="0"/>
            </a:endParaRPr>
          </a:p>
        </p:txBody>
      </p:sp>
      <p:sp>
        <p:nvSpPr>
          <p:cNvPr id="23" name="Rectangle 39"/>
          <p:cNvSpPr>
            <a:spLocks noChangeArrowheads="1"/>
          </p:cNvSpPr>
          <p:nvPr/>
        </p:nvSpPr>
        <p:spPr bwMode="auto">
          <a:xfrm>
            <a:off x="5134396" y="5816026"/>
            <a:ext cx="4909936" cy="420564"/>
          </a:xfrm>
          <a:prstGeom prst="rect">
            <a:avLst/>
          </a:prstGeom>
          <a:noFill/>
          <a:ln w="9525">
            <a:noFill/>
            <a:miter lim="800000"/>
            <a:headEnd/>
            <a:tailEnd/>
          </a:ln>
        </p:spPr>
        <p:txBody>
          <a:bodyPr wrap="square">
            <a:spAutoFit/>
          </a:bodyPr>
          <a:lstStyle/>
          <a:p>
            <a:pPr algn="ctr"/>
            <a:r>
              <a:rPr lang="vi-VN" sz="2133" dirty="0">
                <a:solidFill>
                  <a:schemeClr val="bg1">
                    <a:lumMod val="10000"/>
                  </a:schemeClr>
                </a:solidFill>
                <a:latin typeface="Helvetica Neue" panose="02000403000000020004" pitchFamily="2" charset="0"/>
              </a:rPr>
              <a:t>Có người đứng đầu mỗi bầy người.</a:t>
            </a:r>
            <a:endParaRPr lang="en-US" sz="2133" dirty="0">
              <a:solidFill>
                <a:schemeClr val="bg1">
                  <a:lumMod val="10000"/>
                </a:schemeClr>
              </a:solidFill>
              <a:latin typeface="Helvetica Neue" panose="02000403000000020004" pitchFamily="2" charset="0"/>
            </a:endParaRPr>
          </a:p>
        </p:txBody>
      </p:sp>
      <p:sp>
        <p:nvSpPr>
          <p:cNvPr id="24" name="Rounded Rectangle 23"/>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00:10</a:t>
            </a:r>
          </a:p>
        </p:txBody>
      </p:sp>
      <p:sp>
        <p:nvSpPr>
          <p:cNvPr id="25" name="Rounded Rectangle 24"/>
          <p:cNvSpPr/>
          <p:nvPr/>
        </p:nvSpPr>
        <p:spPr>
          <a:xfrm>
            <a:off x="1752600" y="2306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00:09</a:t>
            </a:r>
          </a:p>
        </p:txBody>
      </p:sp>
      <p:sp>
        <p:nvSpPr>
          <p:cNvPr id="26" name="Rounded Rectangle 25"/>
          <p:cNvSpPr/>
          <p:nvPr/>
        </p:nvSpPr>
        <p:spPr>
          <a:xfrm>
            <a:off x="1752600" y="231646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00:08</a:t>
            </a:r>
          </a:p>
        </p:txBody>
      </p:sp>
      <p:sp>
        <p:nvSpPr>
          <p:cNvPr id="27" name="Rounded Rectangle 26"/>
          <p:cNvSpPr/>
          <p:nvPr/>
        </p:nvSpPr>
        <p:spPr>
          <a:xfrm>
            <a:off x="1752600" y="2306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00:07</a:t>
            </a:r>
          </a:p>
        </p:txBody>
      </p:sp>
      <p:sp>
        <p:nvSpPr>
          <p:cNvPr id="28" name="Rounded Rectangle 27"/>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00:06</a:t>
            </a:r>
          </a:p>
        </p:txBody>
      </p:sp>
      <p:sp>
        <p:nvSpPr>
          <p:cNvPr id="29" name="Rounded Rectangle 28"/>
          <p:cNvSpPr/>
          <p:nvPr/>
        </p:nvSpPr>
        <p:spPr>
          <a:xfrm>
            <a:off x="1752600" y="231164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00:05</a:t>
            </a:r>
          </a:p>
        </p:txBody>
      </p:sp>
      <p:sp>
        <p:nvSpPr>
          <p:cNvPr id="30" name="Rounded Rectangle 29"/>
          <p:cNvSpPr/>
          <p:nvPr/>
        </p:nvSpPr>
        <p:spPr>
          <a:xfrm>
            <a:off x="1752600" y="230167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00:04</a:t>
            </a:r>
          </a:p>
        </p:txBody>
      </p:sp>
      <p:sp>
        <p:nvSpPr>
          <p:cNvPr id="31" name="Rounded Rectangle 30"/>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00:03</a:t>
            </a:r>
          </a:p>
        </p:txBody>
      </p:sp>
      <p:sp>
        <p:nvSpPr>
          <p:cNvPr id="32" name="Rounded Rectangle 31"/>
          <p:cNvSpPr/>
          <p:nvPr/>
        </p:nvSpPr>
        <p:spPr>
          <a:xfrm>
            <a:off x="1752600" y="22717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00:02</a:t>
            </a:r>
          </a:p>
        </p:txBody>
      </p:sp>
      <p:sp>
        <p:nvSpPr>
          <p:cNvPr id="33" name="Rounded Rectangle 32"/>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00:01</a:t>
            </a:r>
          </a:p>
        </p:txBody>
      </p:sp>
      <p:sp>
        <p:nvSpPr>
          <p:cNvPr id="34" name="Rounded Rectangle 33"/>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00:00</a:t>
            </a:r>
          </a:p>
        </p:txBody>
      </p:sp>
      <p:pic>
        <p:nvPicPr>
          <p:cNvPr id="35" name="Picture 2" descr="Káº¿t quáº£ hÃ¬nh áº£nh cho icon Äá»ng h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05200" y="2254111"/>
            <a:ext cx="780875"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p:cNvGrpSpPr/>
          <p:nvPr/>
        </p:nvGrpSpPr>
        <p:grpSpPr>
          <a:xfrm>
            <a:off x="1524001" y="76200"/>
            <a:ext cx="9093199" cy="2057400"/>
            <a:chOff x="0" y="76200"/>
            <a:chExt cx="9093198" cy="2057400"/>
          </a:xfrm>
        </p:grpSpPr>
        <p:sp>
          <p:nvSpPr>
            <p:cNvPr id="4" name="Rectangle 3"/>
            <p:cNvSpPr/>
            <p:nvPr/>
          </p:nvSpPr>
          <p:spPr>
            <a:xfrm>
              <a:off x="0" y="76200"/>
              <a:ext cx="90931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solidFill>
                  <a:schemeClr val="bg1">
                    <a:lumMod val="10000"/>
                  </a:schemeClr>
                </a:solidFill>
                <a:latin typeface="Helvetica Neue" panose="02000403000000020004" pitchFamily="2" charset="0"/>
              </a:endParaRPr>
            </a:p>
          </p:txBody>
        </p:sp>
        <p:sp>
          <p:nvSpPr>
            <p:cNvPr id="38" name="TextBox 37"/>
            <p:cNvSpPr txBox="1"/>
            <p:nvPr/>
          </p:nvSpPr>
          <p:spPr>
            <a:xfrm>
              <a:off x="61456" y="457200"/>
              <a:ext cx="8853943" cy="1077218"/>
            </a:xfrm>
            <a:prstGeom prst="rect">
              <a:avLst/>
            </a:prstGeom>
            <a:noFill/>
          </p:spPr>
          <p:txBody>
            <a:bodyPr wrap="square" rtlCol="0">
              <a:spAutoFit/>
            </a:bodyPr>
            <a:lstStyle/>
            <a:p>
              <a:pPr algn="ctr"/>
              <a:r>
                <a:rPr lang="en-US" sz="3200" dirty="0">
                  <a:solidFill>
                    <a:schemeClr val="bg1">
                      <a:lumMod val="10000"/>
                    </a:schemeClr>
                  </a:solidFill>
                  <a:latin typeface="Helvetica Neue" panose="02000403000000020004" pitchFamily="2" charset="0"/>
                </a:rPr>
                <a:t>3. </a:t>
              </a:r>
              <a:r>
                <a:rPr lang="vi-VN" sz="3200" dirty="0">
                  <a:solidFill>
                    <a:schemeClr val="bg1">
                      <a:lumMod val="10000"/>
                    </a:schemeClr>
                  </a:solidFill>
                  <a:latin typeface="Helvetica Neue" panose="02000403000000020004" pitchFamily="2" charset="0"/>
                </a:rPr>
                <a:t>Nội dung nào dưới đây </a:t>
              </a:r>
              <a:r>
                <a:rPr lang="vi-VN" sz="3200" i="1" dirty="0">
                  <a:solidFill>
                    <a:schemeClr val="bg1">
                      <a:lumMod val="10000"/>
                    </a:schemeClr>
                  </a:solidFill>
                  <a:latin typeface="Helvetica Neue" panose="02000403000000020004" pitchFamily="2" charset="0"/>
                </a:rPr>
                <a:t>không</a:t>
              </a:r>
              <a:r>
                <a:rPr lang="vi-VN" sz="3200" dirty="0">
                  <a:solidFill>
                    <a:schemeClr val="bg1">
                      <a:lumMod val="10000"/>
                    </a:schemeClr>
                  </a:solidFill>
                  <a:latin typeface="Helvetica Neue" panose="02000403000000020004" pitchFamily="2" charset="0"/>
                </a:rPr>
                <a:t> đúng khi mô tả về bầy người nguyên thủy?</a:t>
              </a:r>
              <a:endParaRPr lang="en-US" sz="3200" dirty="0">
                <a:solidFill>
                  <a:schemeClr val="bg1">
                    <a:lumMod val="10000"/>
                  </a:schemeClr>
                </a:solidFill>
                <a:latin typeface="Helvetica Neue" panose="02000403000000020004" pitchFamily="2" charset="0"/>
              </a:endParaRPr>
            </a:p>
          </p:txBody>
        </p:sp>
      </p:grpSp>
      <p:pic>
        <p:nvPicPr>
          <p:cNvPr id="5" name="Ảnh 4">
            <a:hlinkClick r:id="rId4" action="ppaction://hlinksldjump"/>
          </p:cNvPr>
          <p:cNvPicPr>
            <a:picLocks noChangeAspect="1"/>
          </p:cNvPicPr>
          <p:nvPr/>
        </p:nvPicPr>
        <p:blipFill>
          <a:blip r:embed="rId5"/>
          <a:stretch>
            <a:fillRect/>
          </a:stretch>
        </p:blipFill>
        <p:spPr>
          <a:xfrm>
            <a:off x="1585457" y="3182876"/>
            <a:ext cx="3076191" cy="3228571"/>
          </a:xfrm>
          <a:prstGeom prst="rect">
            <a:avLst/>
          </a:prstGeom>
        </p:spPr>
      </p:pic>
    </p:spTree>
    <p:extLst>
      <p:ext uri="{BB962C8B-B14F-4D97-AF65-F5344CB8AC3E}">
        <p14:creationId xmlns:p14="http://schemas.microsoft.com/office/powerpoint/2010/main" val="24388509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16" presetClass="exit" presetSubtype="21" fill="hold" grpId="0" nodeType="withEffect">
                                  <p:stCondLst>
                                    <p:cond delay="0"/>
                                  </p:stCondLst>
                                  <p:childTnLst>
                                    <p:animEffect transition="out" filter="barn(inVertical)">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6" presetClass="exit" presetSubtype="21" fill="hold" grpId="0" nodeType="withEffect">
                                  <p:stCondLst>
                                    <p:cond delay="0"/>
                                  </p:stCondLst>
                                  <p:childTnLst>
                                    <p:animEffect transition="out" filter="barn(inVertical)">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6" presetClass="exit" presetSubtype="21" fill="hold" grpId="0" nodeType="withEffect">
                                  <p:stCondLst>
                                    <p:cond delay="0"/>
                                  </p:stCondLst>
                                  <p:childTnLst>
                                    <p:animEffect transition="out" filter="barn(inVertical)">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8" grpId="0" animBg="1"/>
      <p:bldP spid="9" grpId="0" animBg="1"/>
      <p:bldP spid="10" grpId="0" animBg="1"/>
      <p:bldP spid="11" grpId="0" animBg="1"/>
      <p:bldP spid="14" grpId="0" animBg="1"/>
      <p:bldP spid="15" grpId="0" animBg="1"/>
      <p:bldP spid="16" grpId="0"/>
      <p:bldP spid="17" grpId="0"/>
      <p:bldP spid="19" grpId="0"/>
      <p:bldP spid="20" grpId="0"/>
      <p:bldP spid="21" grpId="0"/>
      <p:bldP spid="23"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6"/>
        <p:cNvGrpSpPr/>
        <p:nvPr/>
      </p:nvGrpSpPr>
      <p:grpSpPr>
        <a:xfrm>
          <a:off x="0" y="0"/>
          <a:ext cx="0" cy="0"/>
          <a:chOff x="0" y="0"/>
          <a:chExt cx="0" cy="0"/>
        </a:xfrm>
      </p:grpSpPr>
      <p:sp>
        <p:nvSpPr>
          <p:cNvPr id="2257" name="Google Shape;2257;p38"/>
          <p:cNvSpPr txBox="1">
            <a:spLocks noGrp="1"/>
          </p:cNvSpPr>
          <p:nvPr>
            <p:ph type="ctrTitle"/>
          </p:nvPr>
        </p:nvSpPr>
        <p:spPr>
          <a:xfrm>
            <a:off x="1412091" y="2027387"/>
            <a:ext cx="9538336" cy="2880800"/>
          </a:xfrm>
          <a:prstGeom prst="rect">
            <a:avLst/>
          </a:prstGeom>
        </p:spPr>
        <p:txBody>
          <a:bodyPr spcFirstLastPara="1" wrap="square" lIns="121900" tIns="121900" rIns="121900" bIns="121900" anchor="b" anchorCtr="0">
            <a:noAutofit/>
          </a:bodyPr>
          <a:lstStyle/>
          <a:p>
            <a:r>
              <a:rPr lang="vi-VN" sz="7200" b="1" dirty="0">
                <a:latin typeface="Palatino Linotype" panose="02040502050505030304" pitchFamily="18" charset="0"/>
              </a:rPr>
              <a:t>Bài 5:</a:t>
            </a:r>
            <a:br>
              <a:rPr lang="en-US" sz="7200" b="1" dirty="0">
                <a:latin typeface="Palatino Linotype" panose="02040502050505030304" pitchFamily="18" charset="0"/>
              </a:rPr>
            </a:br>
            <a:r>
              <a:rPr lang="vi-VN" sz="7200" b="1" dirty="0">
                <a:latin typeface="Palatino Linotype" panose="02040502050505030304" pitchFamily="18" charset="0"/>
              </a:rPr>
              <a:t>Xã hội nguyên thủy</a:t>
            </a:r>
            <a:br>
              <a:rPr lang="vi-VN" sz="7200" b="1" dirty="0">
                <a:latin typeface="Palatino Linotype" panose="02040502050505030304" pitchFamily="18" charset="0"/>
              </a:rPr>
            </a:br>
            <a:r>
              <a:rPr lang="vi-VN" sz="7200" b="1" dirty="0">
                <a:latin typeface="Palatino Linotype" panose="02040502050505030304" pitchFamily="18" charset="0"/>
              </a:rPr>
              <a:t>(tiết 1) </a:t>
            </a:r>
            <a:endParaRPr sz="7200" b="1" dirty="0">
              <a:solidFill>
                <a:schemeClr val="dk2"/>
              </a:solidFill>
              <a:latin typeface="Palatino Linotype" panose="02040502050505030304" pitchFamily="18" charset="0"/>
            </a:endParaRPr>
          </a:p>
        </p:txBody>
      </p:sp>
      <p:grpSp>
        <p:nvGrpSpPr>
          <p:cNvPr id="2259" name="Google Shape;2259;p38"/>
          <p:cNvGrpSpPr/>
          <p:nvPr/>
        </p:nvGrpSpPr>
        <p:grpSpPr>
          <a:xfrm>
            <a:off x="9096225" y="3358674"/>
            <a:ext cx="2856609" cy="3272452"/>
            <a:chOff x="6965900" y="2678925"/>
            <a:chExt cx="1869672" cy="2141844"/>
          </a:xfrm>
        </p:grpSpPr>
        <p:sp>
          <p:nvSpPr>
            <p:cNvPr id="2260" name="Google Shape;2260;p38"/>
            <p:cNvSpPr/>
            <p:nvPr/>
          </p:nvSpPr>
          <p:spPr>
            <a:xfrm>
              <a:off x="8015480" y="3920683"/>
              <a:ext cx="820092" cy="770921"/>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261" name="Google Shape;2261;p38"/>
            <p:cNvSpPr/>
            <p:nvPr/>
          </p:nvSpPr>
          <p:spPr>
            <a:xfrm>
              <a:off x="7612413" y="3920189"/>
              <a:ext cx="978229" cy="766906"/>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62" name="Google Shape;2262;p38"/>
            <p:cNvSpPr/>
            <p:nvPr/>
          </p:nvSpPr>
          <p:spPr>
            <a:xfrm>
              <a:off x="7321155" y="3139442"/>
              <a:ext cx="592151" cy="502643"/>
            </a:xfrm>
            <a:custGeom>
              <a:avLst/>
              <a:gdLst/>
              <a:ahLst/>
              <a:cxnLst/>
              <a:rect l="l" t="t" r="r" b="b"/>
              <a:pathLst>
                <a:path w="9586" h="8137" extrusionOk="0">
                  <a:moveTo>
                    <a:pt x="8141" y="0"/>
                  </a:moveTo>
                  <a:cubicBezTo>
                    <a:pt x="7810" y="0"/>
                    <a:pt x="7466" y="214"/>
                    <a:pt x="7156" y="587"/>
                  </a:cubicBezTo>
                  <a:cubicBezTo>
                    <a:pt x="6418" y="1503"/>
                    <a:pt x="6204" y="2801"/>
                    <a:pt x="5620" y="3813"/>
                  </a:cubicBezTo>
                  <a:cubicBezTo>
                    <a:pt x="4965" y="4980"/>
                    <a:pt x="3644" y="5599"/>
                    <a:pt x="2382" y="5944"/>
                  </a:cubicBezTo>
                  <a:cubicBezTo>
                    <a:pt x="1703" y="6123"/>
                    <a:pt x="1" y="6528"/>
                    <a:pt x="203" y="7540"/>
                  </a:cubicBezTo>
                  <a:cubicBezTo>
                    <a:pt x="296" y="7999"/>
                    <a:pt x="682" y="8137"/>
                    <a:pt x="1136" y="8137"/>
                  </a:cubicBezTo>
                  <a:cubicBezTo>
                    <a:pt x="1672" y="8137"/>
                    <a:pt x="2301" y="7945"/>
                    <a:pt x="2656" y="7861"/>
                  </a:cubicBezTo>
                  <a:cubicBezTo>
                    <a:pt x="3930" y="7564"/>
                    <a:pt x="5311" y="7087"/>
                    <a:pt x="6454" y="6456"/>
                  </a:cubicBezTo>
                  <a:cubicBezTo>
                    <a:pt x="7680" y="5778"/>
                    <a:pt x="8537" y="4801"/>
                    <a:pt x="9002" y="3444"/>
                  </a:cubicBezTo>
                  <a:cubicBezTo>
                    <a:pt x="9323" y="2468"/>
                    <a:pt x="9585" y="1396"/>
                    <a:pt x="8966" y="503"/>
                  </a:cubicBezTo>
                  <a:cubicBezTo>
                    <a:pt x="8799" y="277"/>
                    <a:pt x="8633" y="134"/>
                    <a:pt x="8442" y="63"/>
                  </a:cubicBezTo>
                  <a:cubicBezTo>
                    <a:pt x="8344" y="21"/>
                    <a:pt x="8243" y="0"/>
                    <a:pt x="8141" y="0"/>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263" name="Google Shape;2263;p38"/>
            <p:cNvSpPr/>
            <p:nvPr/>
          </p:nvSpPr>
          <p:spPr>
            <a:xfrm>
              <a:off x="7310098" y="3755193"/>
              <a:ext cx="154555" cy="888536"/>
            </a:xfrm>
            <a:custGeom>
              <a:avLst/>
              <a:gdLst/>
              <a:ahLst/>
              <a:cxnLst/>
              <a:rect l="l" t="t" r="r" b="b"/>
              <a:pathLst>
                <a:path w="2502" h="14384" extrusionOk="0">
                  <a:moveTo>
                    <a:pt x="1525" y="1"/>
                  </a:moveTo>
                  <a:lnTo>
                    <a:pt x="1" y="275"/>
                  </a:lnTo>
                  <a:lnTo>
                    <a:pt x="1037" y="14110"/>
                  </a:lnTo>
                  <a:lnTo>
                    <a:pt x="1870" y="14383"/>
                  </a:lnTo>
                  <a:lnTo>
                    <a:pt x="2501" y="13967"/>
                  </a:lnTo>
                  <a:lnTo>
                    <a:pt x="1525"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264" name="Google Shape;2264;p38"/>
            <p:cNvSpPr/>
            <p:nvPr/>
          </p:nvSpPr>
          <p:spPr>
            <a:xfrm>
              <a:off x="6965900" y="3378317"/>
              <a:ext cx="705380" cy="415791"/>
            </a:xfrm>
            <a:custGeom>
              <a:avLst/>
              <a:gdLst/>
              <a:ahLst/>
              <a:cxnLst/>
              <a:rect l="l" t="t" r="r" b="b"/>
              <a:pathLst>
                <a:path w="11419" h="6731" extrusionOk="0">
                  <a:moveTo>
                    <a:pt x="5204" y="1"/>
                  </a:moveTo>
                  <a:cubicBezTo>
                    <a:pt x="3645" y="1"/>
                    <a:pt x="2004" y="219"/>
                    <a:pt x="632" y="887"/>
                  </a:cubicBezTo>
                  <a:lnTo>
                    <a:pt x="1" y="1720"/>
                  </a:lnTo>
                  <a:cubicBezTo>
                    <a:pt x="1" y="1720"/>
                    <a:pt x="525" y="5364"/>
                    <a:pt x="3239" y="6721"/>
                  </a:cubicBezTo>
                  <a:cubicBezTo>
                    <a:pt x="3239" y="6721"/>
                    <a:pt x="3365" y="6731"/>
                    <a:pt x="3595" y="6731"/>
                  </a:cubicBezTo>
                  <a:cubicBezTo>
                    <a:pt x="4637" y="6731"/>
                    <a:pt x="7821" y="6523"/>
                    <a:pt x="11109" y="4221"/>
                  </a:cubicBezTo>
                  <a:cubicBezTo>
                    <a:pt x="11109" y="4221"/>
                    <a:pt x="11419" y="2708"/>
                    <a:pt x="10800" y="780"/>
                  </a:cubicBezTo>
                  <a:cubicBezTo>
                    <a:pt x="10800" y="780"/>
                    <a:pt x="8148" y="1"/>
                    <a:pt x="5204"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65" name="Google Shape;2265;p38"/>
            <p:cNvSpPr/>
            <p:nvPr/>
          </p:nvSpPr>
          <p:spPr>
            <a:xfrm>
              <a:off x="7170368" y="3397158"/>
              <a:ext cx="360443" cy="407390"/>
            </a:xfrm>
            <a:custGeom>
              <a:avLst/>
              <a:gdLst/>
              <a:ahLst/>
              <a:cxnLst/>
              <a:rect l="l" t="t" r="r" b="b"/>
              <a:pathLst>
                <a:path w="5835" h="6595" extrusionOk="0">
                  <a:moveTo>
                    <a:pt x="5721" y="1"/>
                  </a:moveTo>
                  <a:cubicBezTo>
                    <a:pt x="5681" y="1"/>
                    <a:pt x="5638" y="23"/>
                    <a:pt x="5620" y="58"/>
                  </a:cubicBezTo>
                  <a:cubicBezTo>
                    <a:pt x="5156" y="1022"/>
                    <a:pt x="4858" y="1653"/>
                    <a:pt x="4597" y="2213"/>
                  </a:cubicBezTo>
                  <a:cubicBezTo>
                    <a:pt x="4287" y="2880"/>
                    <a:pt x="4037" y="3404"/>
                    <a:pt x="3644" y="4177"/>
                  </a:cubicBezTo>
                  <a:cubicBezTo>
                    <a:pt x="3013" y="5404"/>
                    <a:pt x="1691" y="6225"/>
                    <a:pt x="96" y="6392"/>
                  </a:cubicBezTo>
                  <a:cubicBezTo>
                    <a:pt x="48" y="6392"/>
                    <a:pt x="1" y="6452"/>
                    <a:pt x="13" y="6511"/>
                  </a:cubicBezTo>
                  <a:cubicBezTo>
                    <a:pt x="13" y="6559"/>
                    <a:pt x="60" y="6594"/>
                    <a:pt x="108" y="6594"/>
                  </a:cubicBezTo>
                  <a:lnTo>
                    <a:pt x="120" y="6594"/>
                  </a:lnTo>
                  <a:cubicBezTo>
                    <a:pt x="1787" y="6428"/>
                    <a:pt x="3168" y="5559"/>
                    <a:pt x="3823" y="4273"/>
                  </a:cubicBezTo>
                  <a:cubicBezTo>
                    <a:pt x="4227" y="3499"/>
                    <a:pt x="4477" y="2963"/>
                    <a:pt x="4787" y="2296"/>
                  </a:cubicBezTo>
                  <a:cubicBezTo>
                    <a:pt x="5049" y="1737"/>
                    <a:pt x="5347" y="1106"/>
                    <a:pt x="5811" y="153"/>
                  </a:cubicBezTo>
                  <a:cubicBezTo>
                    <a:pt x="5835" y="106"/>
                    <a:pt x="5811" y="34"/>
                    <a:pt x="5763" y="10"/>
                  </a:cubicBezTo>
                  <a:cubicBezTo>
                    <a:pt x="5751" y="4"/>
                    <a:pt x="5736" y="1"/>
                    <a:pt x="5721"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266" name="Google Shape;2266;p38"/>
            <p:cNvSpPr/>
            <p:nvPr/>
          </p:nvSpPr>
          <p:spPr>
            <a:xfrm>
              <a:off x="7105630" y="3389127"/>
              <a:ext cx="440623" cy="335239"/>
            </a:xfrm>
            <a:custGeom>
              <a:avLst/>
              <a:gdLst/>
              <a:ahLst/>
              <a:cxnLst/>
              <a:rect l="l" t="t" r="r" b="b"/>
              <a:pathLst>
                <a:path w="7133" h="5427" extrusionOk="0">
                  <a:moveTo>
                    <a:pt x="113" y="0"/>
                  </a:moveTo>
                  <a:cubicBezTo>
                    <a:pt x="99" y="0"/>
                    <a:pt x="85" y="3"/>
                    <a:pt x="72" y="9"/>
                  </a:cubicBezTo>
                  <a:cubicBezTo>
                    <a:pt x="25" y="33"/>
                    <a:pt x="1" y="105"/>
                    <a:pt x="25" y="152"/>
                  </a:cubicBezTo>
                  <a:cubicBezTo>
                    <a:pt x="275" y="676"/>
                    <a:pt x="668" y="1093"/>
                    <a:pt x="1061" y="1498"/>
                  </a:cubicBezTo>
                  <a:cubicBezTo>
                    <a:pt x="1144" y="1593"/>
                    <a:pt x="1239" y="1688"/>
                    <a:pt x="1323" y="1783"/>
                  </a:cubicBezTo>
                  <a:cubicBezTo>
                    <a:pt x="1799" y="2295"/>
                    <a:pt x="2358" y="2783"/>
                    <a:pt x="3085" y="3319"/>
                  </a:cubicBezTo>
                  <a:cubicBezTo>
                    <a:pt x="3287" y="3474"/>
                    <a:pt x="3490" y="3641"/>
                    <a:pt x="3680" y="3795"/>
                  </a:cubicBezTo>
                  <a:cubicBezTo>
                    <a:pt x="4240" y="4248"/>
                    <a:pt x="4763" y="4665"/>
                    <a:pt x="5454" y="4962"/>
                  </a:cubicBezTo>
                  <a:cubicBezTo>
                    <a:pt x="6049" y="5236"/>
                    <a:pt x="6549" y="5379"/>
                    <a:pt x="7014" y="5427"/>
                  </a:cubicBezTo>
                  <a:lnTo>
                    <a:pt x="7026" y="5427"/>
                  </a:lnTo>
                  <a:cubicBezTo>
                    <a:pt x="7073" y="5427"/>
                    <a:pt x="7121" y="5391"/>
                    <a:pt x="7133" y="5331"/>
                  </a:cubicBezTo>
                  <a:cubicBezTo>
                    <a:pt x="7133" y="5272"/>
                    <a:pt x="7097" y="5224"/>
                    <a:pt x="7038" y="5212"/>
                  </a:cubicBezTo>
                  <a:cubicBezTo>
                    <a:pt x="6597" y="5177"/>
                    <a:pt x="6121" y="5034"/>
                    <a:pt x="5537" y="4772"/>
                  </a:cubicBezTo>
                  <a:cubicBezTo>
                    <a:pt x="4883" y="4486"/>
                    <a:pt x="4359" y="4069"/>
                    <a:pt x="3811" y="3629"/>
                  </a:cubicBezTo>
                  <a:cubicBezTo>
                    <a:pt x="3620" y="3474"/>
                    <a:pt x="3418" y="3307"/>
                    <a:pt x="3204" y="3153"/>
                  </a:cubicBezTo>
                  <a:cubicBezTo>
                    <a:pt x="2489" y="2617"/>
                    <a:pt x="1942" y="2141"/>
                    <a:pt x="1477" y="1640"/>
                  </a:cubicBezTo>
                  <a:cubicBezTo>
                    <a:pt x="1394" y="1545"/>
                    <a:pt x="1299" y="1450"/>
                    <a:pt x="1204" y="1355"/>
                  </a:cubicBezTo>
                  <a:cubicBezTo>
                    <a:pt x="811" y="950"/>
                    <a:pt x="442" y="557"/>
                    <a:pt x="215" y="69"/>
                  </a:cubicBezTo>
                  <a:cubicBezTo>
                    <a:pt x="198" y="25"/>
                    <a:pt x="154" y="0"/>
                    <a:pt x="113"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267" name="Google Shape;2267;p38"/>
            <p:cNvSpPr/>
            <p:nvPr/>
          </p:nvSpPr>
          <p:spPr>
            <a:xfrm>
              <a:off x="7710200" y="3797261"/>
              <a:ext cx="508326" cy="1023509"/>
            </a:xfrm>
            <a:custGeom>
              <a:avLst/>
              <a:gdLst/>
              <a:ahLst/>
              <a:cxnLst/>
              <a:rect l="l" t="t" r="r" b="b"/>
              <a:pathLst>
                <a:path w="8229" h="16569" extrusionOk="0">
                  <a:moveTo>
                    <a:pt x="3867" y="1"/>
                  </a:moveTo>
                  <a:cubicBezTo>
                    <a:pt x="3509" y="1"/>
                    <a:pt x="3179" y="21"/>
                    <a:pt x="2906" y="58"/>
                  </a:cubicBezTo>
                  <a:cubicBezTo>
                    <a:pt x="906" y="320"/>
                    <a:pt x="1" y="2820"/>
                    <a:pt x="299" y="4582"/>
                  </a:cubicBezTo>
                  <a:cubicBezTo>
                    <a:pt x="632" y="6559"/>
                    <a:pt x="1870" y="8237"/>
                    <a:pt x="2739" y="10000"/>
                  </a:cubicBezTo>
                  <a:cubicBezTo>
                    <a:pt x="3263" y="11035"/>
                    <a:pt x="4228" y="12226"/>
                    <a:pt x="4454" y="13333"/>
                  </a:cubicBezTo>
                  <a:cubicBezTo>
                    <a:pt x="4680" y="14441"/>
                    <a:pt x="3525" y="15524"/>
                    <a:pt x="2561" y="15917"/>
                  </a:cubicBezTo>
                  <a:cubicBezTo>
                    <a:pt x="2491" y="16406"/>
                    <a:pt x="3184" y="16569"/>
                    <a:pt x="3746" y="16569"/>
                  </a:cubicBezTo>
                  <a:cubicBezTo>
                    <a:pt x="3950" y="16569"/>
                    <a:pt x="4137" y="16547"/>
                    <a:pt x="4263" y="16512"/>
                  </a:cubicBezTo>
                  <a:cubicBezTo>
                    <a:pt x="4847" y="16358"/>
                    <a:pt x="5168" y="15834"/>
                    <a:pt x="5656" y="15500"/>
                  </a:cubicBezTo>
                  <a:cubicBezTo>
                    <a:pt x="6085" y="15203"/>
                    <a:pt x="6966" y="14976"/>
                    <a:pt x="6835" y="14274"/>
                  </a:cubicBezTo>
                  <a:cubicBezTo>
                    <a:pt x="6740" y="13762"/>
                    <a:pt x="6073" y="13440"/>
                    <a:pt x="5978" y="12821"/>
                  </a:cubicBezTo>
                  <a:cubicBezTo>
                    <a:pt x="5740" y="11357"/>
                    <a:pt x="6061" y="9761"/>
                    <a:pt x="5978" y="8285"/>
                  </a:cubicBezTo>
                  <a:cubicBezTo>
                    <a:pt x="5930" y="7464"/>
                    <a:pt x="5609" y="6583"/>
                    <a:pt x="5144" y="5904"/>
                  </a:cubicBezTo>
                  <a:cubicBezTo>
                    <a:pt x="4120" y="4427"/>
                    <a:pt x="4371" y="4356"/>
                    <a:pt x="5787" y="3368"/>
                  </a:cubicBezTo>
                  <a:cubicBezTo>
                    <a:pt x="6418" y="2915"/>
                    <a:pt x="8228" y="1689"/>
                    <a:pt x="7180" y="808"/>
                  </a:cubicBezTo>
                  <a:cubicBezTo>
                    <a:pt x="6471" y="217"/>
                    <a:pt x="5025" y="1"/>
                    <a:pt x="3867"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268" name="Google Shape;2268;p38"/>
            <p:cNvSpPr/>
            <p:nvPr/>
          </p:nvSpPr>
          <p:spPr>
            <a:xfrm>
              <a:off x="7358651" y="3822773"/>
              <a:ext cx="579611" cy="934309"/>
            </a:xfrm>
            <a:custGeom>
              <a:avLst/>
              <a:gdLst/>
              <a:ahLst/>
              <a:cxnLst/>
              <a:rect l="l" t="t" r="r" b="b"/>
              <a:pathLst>
                <a:path w="9383" h="15125" extrusionOk="0">
                  <a:moveTo>
                    <a:pt x="4692" y="1"/>
                  </a:moveTo>
                  <a:cubicBezTo>
                    <a:pt x="3017" y="1"/>
                    <a:pt x="1697" y="1806"/>
                    <a:pt x="1477" y="3336"/>
                  </a:cubicBezTo>
                  <a:cubicBezTo>
                    <a:pt x="1215" y="5193"/>
                    <a:pt x="1846" y="7051"/>
                    <a:pt x="2120" y="8872"/>
                  </a:cubicBezTo>
                  <a:cubicBezTo>
                    <a:pt x="2287" y="9944"/>
                    <a:pt x="2823" y="11289"/>
                    <a:pt x="2703" y="12349"/>
                  </a:cubicBezTo>
                  <a:cubicBezTo>
                    <a:pt x="2596" y="13397"/>
                    <a:pt x="1251" y="14040"/>
                    <a:pt x="275" y="14111"/>
                  </a:cubicBezTo>
                  <a:cubicBezTo>
                    <a:pt x="1" y="14671"/>
                    <a:pt x="1168" y="15111"/>
                    <a:pt x="1620" y="15123"/>
                  </a:cubicBezTo>
                  <a:cubicBezTo>
                    <a:pt x="1638" y="15124"/>
                    <a:pt x="1655" y="15124"/>
                    <a:pt x="1673" y="15124"/>
                  </a:cubicBezTo>
                  <a:cubicBezTo>
                    <a:pt x="2219" y="15124"/>
                    <a:pt x="2648" y="14773"/>
                    <a:pt x="3156" y="14623"/>
                  </a:cubicBezTo>
                  <a:cubicBezTo>
                    <a:pt x="3620" y="14480"/>
                    <a:pt x="4477" y="14516"/>
                    <a:pt x="4561" y="13861"/>
                  </a:cubicBezTo>
                  <a:cubicBezTo>
                    <a:pt x="4620" y="13373"/>
                    <a:pt x="4120" y="12897"/>
                    <a:pt x="4204" y="12313"/>
                  </a:cubicBezTo>
                  <a:cubicBezTo>
                    <a:pt x="4406" y="10944"/>
                    <a:pt x="5156" y="9610"/>
                    <a:pt x="5501" y="8265"/>
                  </a:cubicBezTo>
                  <a:cubicBezTo>
                    <a:pt x="5692" y="7515"/>
                    <a:pt x="5656" y="6634"/>
                    <a:pt x="5430" y="5896"/>
                  </a:cubicBezTo>
                  <a:cubicBezTo>
                    <a:pt x="4942" y="4288"/>
                    <a:pt x="5192" y="4300"/>
                    <a:pt x="6728" y="3812"/>
                  </a:cubicBezTo>
                  <a:cubicBezTo>
                    <a:pt x="7418" y="3598"/>
                    <a:pt x="9383" y="3014"/>
                    <a:pt x="8704" y="1919"/>
                  </a:cubicBezTo>
                  <a:cubicBezTo>
                    <a:pt x="8097" y="966"/>
                    <a:pt x="6168" y="228"/>
                    <a:pt x="5109" y="38"/>
                  </a:cubicBezTo>
                  <a:cubicBezTo>
                    <a:pt x="4968" y="13"/>
                    <a:pt x="4829" y="1"/>
                    <a:pt x="4692"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269" name="Google Shape;2269;p38"/>
            <p:cNvSpPr/>
            <p:nvPr/>
          </p:nvSpPr>
          <p:spPr>
            <a:xfrm>
              <a:off x="7466074" y="3044744"/>
              <a:ext cx="922325" cy="1064278"/>
            </a:xfrm>
            <a:custGeom>
              <a:avLst/>
              <a:gdLst/>
              <a:ahLst/>
              <a:cxnLst/>
              <a:rect l="l" t="t" r="r" b="b"/>
              <a:pathLst>
                <a:path w="14931" h="17229" extrusionOk="0">
                  <a:moveTo>
                    <a:pt x="8620" y="0"/>
                  </a:moveTo>
                  <a:cubicBezTo>
                    <a:pt x="7846" y="0"/>
                    <a:pt x="6977" y="393"/>
                    <a:pt x="6334" y="774"/>
                  </a:cubicBezTo>
                  <a:cubicBezTo>
                    <a:pt x="5048" y="1548"/>
                    <a:pt x="4858" y="2417"/>
                    <a:pt x="4679" y="3822"/>
                  </a:cubicBezTo>
                  <a:cubicBezTo>
                    <a:pt x="4560" y="4656"/>
                    <a:pt x="4524" y="5430"/>
                    <a:pt x="4620" y="6275"/>
                  </a:cubicBezTo>
                  <a:cubicBezTo>
                    <a:pt x="4751" y="7394"/>
                    <a:pt x="5120" y="8442"/>
                    <a:pt x="5144" y="9561"/>
                  </a:cubicBezTo>
                  <a:cubicBezTo>
                    <a:pt x="5167" y="10799"/>
                    <a:pt x="3929" y="11323"/>
                    <a:pt x="2905" y="11704"/>
                  </a:cubicBezTo>
                  <a:cubicBezTo>
                    <a:pt x="1369" y="12288"/>
                    <a:pt x="0" y="13157"/>
                    <a:pt x="95" y="14978"/>
                  </a:cubicBezTo>
                  <a:cubicBezTo>
                    <a:pt x="126" y="14981"/>
                    <a:pt x="157" y="14982"/>
                    <a:pt x="188" y="14982"/>
                  </a:cubicBezTo>
                  <a:cubicBezTo>
                    <a:pt x="886" y="14982"/>
                    <a:pt x="1889" y="14422"/>
                    <a:pt x="2669" y="14422"/>
                  </a:cubicBezTo>
                  <a:cubicBezTo>
                    <a:pt x="3075" y="14422"/>
                    <a:pt x="3421" y="14574"/>
                    <a:pt x="3631" y="15038"/>
                  </a:cubicBezTo>
                  <a:cubicBezTo>
                    <a:pt x="3805" y="15417"/>
                    <a:pt x="3771" y="15787"/>
                    <a:pt x="4213" y="15787"/>
                  </a:cubicBezTo>
                  <a:cubicBezTo>
                    <a:pt x="4257" y="15787"/>
                    <a:pt x="4305" y="15783"/>
                    <a:pt x="4358" y="15776"/>
                  </a:cubicBezTo>
                  <a:cubicBezTo>
                    <a:pt x="4864" y="15709"/>
                    <a:pt x="5253" y="15079"/>
                    <a:pt x="5776" y="15079"/>
                  </a:cubicBezTo>
                  <a:cubicBezTo>
                    <a:pt x="5807" y="15079"/>
                    <a:pt x="5838" y="15081"/>
                    <a:pt x="5870" y="15085"/>
                  </a:cubicBezTo>
                  <a:cubicBezTo>
                    <a:pt x="6740" y="15213"/>
                    <a:pt x="6087" y="17205"/>
                    <a:pt x="7032" y="17205"/>
                  </a:cubicBezTo>
                  <a:cubicBezTo>
                    <a:pt x="7147" y="17205"/>
                    <a:pt x="7286" y="17175"/>
                    <a:pt x="7453" y="17110"/>
                  </a:cubicBezTo>
                  <a:cubicBezTo>
                    <a:pt x="7851" y="16954"/>
                    <a:pt x="8114" y="16144"/>
                    <a:pt x="8532" y="16144"/>
                  </a:cubicBezTo>
                  <a:cubicBezTo>
                    <a:pt x="8628" y="16144"/>
                    <a:pt x="8731" y="16186"/>
                    <a:pt x="8846" y="16288"/>
                  </a:cubicBezTo>
                  <a:cubicBezTo>
                    <a:pt x="9251" y="16645"/>
                    <a:pt x="9001" y="17205"/>
                    <a:pt x="9739" y="17229"/>
                  </a:cubicBezTo>
                  <a:cubicBezTo>
                    <a:pt x="9745" y="17229"/>
                    <a:pt x="9751" y="17229"/>
                    <a:pt x="9756" y="17229"/>
                  </a:cubicBezTo>
                  <a:cubicBezTo>
                    <a:pt x="10444" y="17229"/>
                    <a:pt x="10564" y="16511"/>
                    <a:pt x="10978" y="16074"/>
                  </a:cubicBezTo>
                  <a:cubicBezTo>
                    <a:pt x="11799" y="15216"/>
                    <a:pt x="13228" y="15324"/>
                    <a:pt x="14109" y="14431"/>
                  </a:cubicBezTo>
                  <a:cubicBezTo>
                    <a:pt x="14847" y="13704"/>
                    <a:pt x="14930" y="12430"/>
                    <a:pt x="14835" y="11442"/>
                  </a:cubicBezTo>
                  <a:cubicBezTo>
                    <a:pt x="14692" y="10073"/>
                    <a:pt x="14466" y="8656"/>
                    <a:pt x="14121" y="7323"/>
                  </a:cubicBezTo>
                  <a:cubicBezTo>
                    <a:pt x="14121" y="7323"/>
                    <a:pt x="14121" y="7311"/>
                    <a:pt x="14109" y="7299"/>
                  </a:cubicBezTo>
                  <a:cubicBezTo>
                    <a:pt x="13752" y="5942"/>
                    <a:pt x="13573" y="4537"/>
                    <a:pt x="12978" y="3251"/>
                  </a:cubicBezTo>
                  <a:cubicBezTo>
                    <a:pt x="12168" y="1500"/>
                    <a:pt x="10680" y="12"/>
                    <a:pt x="8620"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270" name="Google Shape;2270;p38"/>
            <p:cNvSpPr/>
            <p:nvPr/>
          </p:nvSpPr>
          <p:spPr>
            <a:xfrm>
              <a:off x="7949260" y="2981488"/>
              <a:ext cx="146401" cy="155049"/>
            </a:xfrm>
            <a:custGeom>
              <a:avLst/>
              <a:gdLst/>
              <a:ahLst/>
              <a:cxnLst/>
              <a:rect l="l" t="t" r="r" b="b"/>
              <a:pathLst>
                <a:path w="2370" h="2510" extrusionOk="0">
                  <a:moveTo>
                    <a:pt x="1239" y="0"/>
                  </a:moveTo>
                  <a:lnTo>
                    <a:pt x="1096" y="36"/>
                  </a:lnTo>
                  <a:cubicBezTo>
                    <a:pt x="667" y="512"/>
                    <a:pt x="0" y="1251"/>
                    <a:pt x="60" y="1965"/>
                  </a:cubicBezTo>
                  <a:cubicBezTo>
                    <a:pt x="96" y="2367"/>
                    <a:pt x="327" y="2509"/>
                    <a:pt x="611" y="2509"/>
                  </a:cubicBezTo>
                  <a:cubicBezTo>
                    <a:pt x="799" y="2509"/>
                    <a:pt x="1009" y="2448"/>
                    <a:pt x="1203" y="2358"/>
                  </a:cubicBezTo>
                  <a:cubicBezTo>
                    <a:pt x="1608" y="2179"/>
                    <a:pt x="2370" y="1774"/>
                    <a:pt x="2108" y="1286"/>
                  </a:cubicBezTo>
                  <a:cubicBezTo>
                    <a:pt x="2001" y="1072"/>
                    <a:pt x="1715" y="905"/>
                    <a:pt x="1584" y="703"/>
                  </a:cubicBezTo>
                  <a:cubicBezTo>
                    <a:pt x="1441" y="489"/>
                    <a:pt x="1370" y="215"/>
                    <a:pt x="1239" y="0"/>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271" name="Google Shape;2271;p38"/>
            <p:cNvSpPr/>
            <p:nvPr/>
          </p:nvSpPr>
          <p:spPr>
            <a:xfrm>
              <a:off x="7503755" y="3143395"/>
              <a:ext cx="762582" cy="579303"/>
            </a:xfrm>
            <a:custGeom>
              <a:avLst/>
              <a:gdLst/>
              <a:ahLst/>
              <a:cxnLst/>
              <a:rect l="l" t="t" r="r" b="b"/>
              <a:pathLst>
                <a:path w="12345" h="9378" extrusionOk="0">
                  <a:moveTo>
                    <a:pt x="10287" y="1"/>
                  </a:moveTo>
                  <a:cubicBezTo>
                    <a:pt x="10153" y="1"/>
                    <a:pt x="10009" y="15"/>
                    <a:pt x="9856" y="46"/>
                  </a:cubicBezTo>
                  <a:cubicBezTo>
                    <a:pt x="9570" y="106"/>
                    <a:pt x="9308" y="225"/>
                    <a:pt x="9106" y="427"/>
                  </a:cubicBezTo>
                  <a:cubicBezTo>
                    <a:pt x="8379" y="1154"/>
                    <a:pt x="8510" y="2356"/>
                    <a:pt x="8665" y="3273"/>
                  </a:cubicBezTo>
                  <a:cubicBezTo>
                    <a:pt x="8760" y="3821"/>
                    <a:pt x="8986" y="4333"/>
                    <a:pt x="9034" y="4892"/>
                  </a:cubicBezTo>
                  <a:cubicBezTo>
                    <a:pt x="9070" y="5321"/>
                    <a:pt x="9379" y="6642"/>
                    <a:pt x="9082" y="7011"/>
                  </a:cubicBezTo>
                  <a:cubicBezTo>
                    <a:pt x="8903" y="7226"/>
                    <a:pt x="7677" y="7166"/>
                    <a:pt x="7320" y="7214"/>
                  </a:cubicBezTo>
                  <a:cubicBezTo>
                    <a:pt x="6665" y="7321"/>
                    <a:pt x="5998" y="7559"/>
                    <a:pt x="5355" y="7643"/>
                  </a:cubicBezTo>
                  <a:cubicBezTo>
                    <a:pt x="4894" y="7700"/>
                    <a:pt x="4422" y="7869"/>
                    <a:pt x="3971" y="7869"/>
                  </a:cubicBezTo>
                  <a:cubicBezTo>
                    <a:pt x="3956" y="7869"/>
                    <a:pt x="3941" y="7869"/>
                    <a:pt x="3926" y="7869"/>
                  </a:cubicBezTo>
                  <a:cubicBezTo>
                    <a:pt x="3391" y="7845"/>
                    <a:pt x="3474" y="7547"/>
                    <a:pt x="3105" y="7273"/>
                  </a:cubicBezTo>
                  <a:cubicBezTo>
                    <a:pt x="2950" y="7166"/>
                    <a:pt x="2736" y="7190"/>
                    <a:pt x="2557" y="7131"/>
                  </a:cubicBezTo>
                  <a:cubicBezTo>
                    <a:pt x="2426" y="7071"/>
                    <a:pt x="2307" y="6964"/>
                    <a:pt x="2176" y="6904"/>
                  </a:cubicBezTo>
                  <a:cubicBezTo>
                    <a:pt x="2057" y="6845"/>
                    <a:pt x="1938" y="6793"/>
                    <a:pt x="1852" y="6793"/>
                  </a:cubicBezTo>
                  <a:cubicBezTo>
                    <a:pt x="1750" y="6793"/>
                    <a:pt x="1696" y="6868"/>
                    <a:pt x="1747" y="7095"/>
                  </a:cubicBezTo>
                  <a:cubicBezTo>
                    <a:pt x="1795" y="7321"/>
                    <a:pt x="2224" y="7428"/>
                    <a:pt x="2200" y="7583"/>
                  </a:cubicBezTo>
                  <a:cubicBezTo>
                    <a:pt x="2188" y="7699"/>
                    <a:pt x="2045" y="7739"/>
                    <a:pt x="1853" y="7739"/>
                  </a:cubicBezTo>
                  <a:cubicBezTo>
                    <a:pt x="1475" y="7739"/>
                    <a:pt x="909" y="7587"/>
                    <a:pt x="783" y="7571"/>
                  </a:cubicBezTo>
                  <a:cubicBezTo>
                    <a:pt x="752" y="7568"/>
                    <a:pt x="723" y="7567"/>
                    <a:pt x="694" y="7567"/>
                  </a:cubicBezTo>
                  <a:cubicBezTo>
                    <a:pt x="168" y="7567"/>
                    <a:pt x="1" y="8066"/>
                    <a:pt x="497" y="8416"/>
                  </a:cubicBezTo>
                  <a:cubicBezTo>
                    <a:pt x="881" y="8699"/>
                    <a:pt x="1470" y="8888"/>
                    <a:pt x="1974" y="8888"/>
                  </a:cubicBezTo>
                  <a:cubicBezTo>
                    <a:pt x="2065" y="8888"/>
                    <a:pt x="2152" y="8882"/>
                    <a:pt x="2236" y="8869"/>
                  </a:cubicBezTo>
                  <a:cubicBezTo>
                    <a:pt x="2399" y="8842"/>
                    <a:pt x="2558" y="8831"/>
                    <a:pt x="2715" y="8831"/>
                  </a:cubicBezTo>
                  <a:cubicBezTo>
                    <a:pt x="3402" y="8831"/>
                    <a:pt x="4038" y="9050"/>
                    <a:pt x="4736" y="9167"/>
                  </a:cubicBezTo>
                  <a:cubicBezTo>
                    <a:pt x="5665" y="9309"/>
                    <a:pt x="6617" y="9333"/>
                    <a:pt x="7558" y="9369"/>
                  </a:cubicBezTo>
                  <a:cubicBezTo>
                    <a:pt x="7679" y="9374"/>
                    <a:pt x="7814" y="9377"/>
                    <a:pt x="7958" y="9377"/>
                  </a:cubicBezTo>
                  <a:cubicBezTo>
                    <a:pt x="9155" y="9377"/>
                    <a:pt x="11013" y="9167"/>
                    <a:pt x="11630" y="8178"/>
                  </a:cubicBezTo>
                  <a:cubicBezTo>
                    <a:pt x="12249" y="7154"/>
                    <a:pt x="12249" y="5523"/>
                    <a:pt x="12249" y="4380"/>
                  </a:cubicBezTo>
                  <a:cubicBezTo>
                    <a:pt x="12249" y="3559"/>
                    <a:pt x="12344" y="2178"/>
                    <a:pt x="11868" y="1320"/>
                  </a:cubicBezTo>
                  <a:cubicBezTo>
                    <a:pt x="11601" y="581"/>
                    <a:pt x="11130" y="1"/>
                    <a:pt x="10287"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272" name="Google Shape;2272;p38"/>
            <p:cNvSpPr/>
            <p:nvPr/>
          </p:nvSpPr>
          <p:spPr>
            <a:xfrm>
              <a:off x="7832324" y="3817337"/>
              <a:ext cx="47132" cy="44600"/>
            </a:xfrm>
            <a:custGeom>
              <a:avLst/>
              <a:gdLst/>
              <a:ahLst/>
              <a:cxnLst/>
              <a:rect l="l" t="t" r="r" b="b"/>
              <a:pathLst>
                <a:path w="763" h="722" extrusionOk="0">
                  <a:moveTo>
                    <a:pt x="526" y="0"/>
                  </a:moveTo>
                  <a:cubicBezTo>
                    <a:pt x="502" y="0"/>
                    <a:pt x="477" y="3"/>
                    <a:pt x="453" y="7"/>
                  </a:cubicBezTo>
                  <a:cubicBezTo>
                    <a:pt x="417" y="7"/>
                    <a:pt x="369" y="7"/>
                    <a:pt x="346" y="19"/>
                  </a:cubicBezTo>
                  <a:cubicBezTo>
                    <a:pt x="286" y="42"/>
                    <a:pt x="250" y="90"/>
                    <a:pt x="227" y="138"/>
                  </a:cubicBezTo>
                  <a:cubicBezTo>
                    <a:pt x="143" y="257"/>
                    <a:pt x="84" y="388"/>
                    <a:pt x="36" y="519"/>
                  </a:cubicBezTo>
                  <a:cubicBezTo>
                    <a:pt x="24" y="566"/>
                    <a:pt x="0" y="626"/>
                    <a:pt x="24" y="662"/>
                  </a:cubicBezTo>
                  <a:cubicBezTo>
                    <a:pt x="42" y="703"/>
                    <a:pt x="84" y="721"/>
                    <a:pt x="128" y="721"/>
                  </a:cubicBezTo>
                  <a:cubicBezTo>
                    <a:pt x="173" y="721"/>
                    <a:pt x="221" y="703"/>
                    <a:pt x="250" y="673"/>
                  </a:cubicBezTo>
                  <a:cubicBezTo>
                    <a:pt x="287" y="628"/>
                    <a:pt x="317" y="612"/>
                    <a:pt x="345" y="612"/>
                  </a:cubicBezTo>
                  <a:cubicBezTo>
                    <a:pt x="401" y="612"/>
                    <a:pt x="446" y="674"/>
                    <a:pt x="509" y="674"/>
                  </a:cubicBezTo>
                  <a:cubicBezTo>
                    <a:pt x="537" y="674"/>
                    <a:pt x="569" y="661"/>
                    <a:pt x="608" y="626"/>
                  </a:cubicBezTo>
                  <a:cubicBezTo>
                    <a:pt x="727" y="519"/>
                    <a:pt x="762" y="304"/>
                    <a:pt x="727" y="162"/>
                  </a:cubicBezTo>
                  <a:cubicBezTo>
                    <a:pt x="715" y="114"/>
                    <a:pt x="691" y="78"/>
                    <a:pt x="655" y="42"/>
                  </a:cubicBezTo>
                  <a:cubicBezTo>
                    <a:pt x="623" y="11"/>
                    <a:pt x="576" y="0"/>
                    <a:pt x="526"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73" name="Google Shape;2273;p38"/>
            <p:cNvSpPr/>
            <p:nvPr/>
          </p:nvSpPr>
          <p:spPr>
            <a:xfrm>
              <a:off x="8171395" y="3847853"/>
              <a:ext cx="47132" cy="44600"/>
            </a:xfrm>
            <a:custGeom>
              <a:avLst/>
              <a:gdLst/>
              <a:ahLst/>
              <a:cxnLst/>
              <a:rect l="l" t="t" r="r" b="b"/>
              <a:pathLst>
                <a:path w="763" h="722" extrusionOk="0">
                  <a:moveTo>
                    <a:pt x="441" y="1"/>
                  </a:moveTo>
                  <a:cubicBezTo>
                    <a:pt x="405" y="1"/>
                    <a:pt x="369" y="1"/>
                    <a:pt x="334" y="13"/>
                  </a:cubicBezTo>
                  <a:cubicBezTo>
                    <a:pt x="286" y="37"/>
                    <a:pt x="250" y="84"/>
                    <a:pt x="214" y="132"/>
                  </a:cubicBezTo>
                  <a:cubicBezTo>
                    <a:pt x="143" y="251"/>
                    <a:pt x="83" y="382"/>
                    <a:pt x="36" y="513"/>
                  </a:cubicBezTo>
                  <a:cubicBezTo>
                    <a:pt x="12" y="560"/>
                    <a:pt x="0" y="620"/>
                    <a:pt x="24" y="668"/>
                  </a:cubicBezTo>
                  <a:cubicBezTo>
                    <a:pt x="42" y="703"/>
                    <a:pt x="83" y="721"/>
                    <a:pt x="128" y="721"/>
                  </a:cubicBezTo>
                  <a:cubicBezTo>
                    <a:pt x="173" y="721"/>
                    <a:pt x="220" y="703"/>
                    <a:pt x="250" y="668"/>
                  </a:cubicBezTo>
                  <a:cubicBezTo>
                    <a:pt x="287" y="622"/>
                    <a:pt x="317" y="607"/>
                    <a:pt x="344" y="607"/>
                  </a:cubicBezTo>
                  <a:cubicBezTo>
                    <a:pt x="402" y="607"/>
                    <a:pt x="448" y="674"/>
                    <a:pt x="514" y="674"/>
                  </a:cubicBezTo>
                  <a:cubicBezTo>
                    <a:pt x="541" y="674"/>
                    <a:pt x="572" y="663"/>
                    <a:pt x="607" y="632"/>
                  </a:cubicBezTo>
                  <a:cubicBezTo>
                    <a:pt x="726" y="525"/>
                    <a:pt x="762" y="310"/>
                    <a:pt x="726" y="156"/>
                  </a:cubicBezTo>
                  <a:cubicBezTo>
                    <a:pt x="715" y="120"/>
                    <a:pt x="691" y="72"/>
                    <a:pt x="655" y="37"/>
                  </a:cubicBezTo>
                  <a:cubicBezTo>
                    <a:pt x="595" y="1"/>
                    <a:pt x="524" y="1"/>
                    <a:pt x="44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74" name="Google Shape;2274;p38"/>
            <p:cNvSpPr/>
            <p:nvPr/>
          </p:nvSpPr>
          <p:spPr>
            <a:xfrm>
              <a:off x="7830842" y="3501492"/>
              <a:ext cx="47132" cy="44785"/>
            </a:xfrm>
            <a:custGeom>
              <a:avLst/>
              <a:gdLst/>
              <a:ahLst/>
              <a:cxnLst/>
              <a:rect l="l" t="t" r="r" b="b"/>
              <a:pathLst>
                <a:path w="763" h="725" extrusionOk="0">
                  <a:moveTo>
                    <a:pt x="453" y="0"/>
                  </a:moveTo>
                  <a:cubicBezTo>
                    <a:pt x="417" y="0"/>
                    <a:pt x="370" y="0"/>
                    <a:pt x="334" y="12"/>
                  </a:cubicBezTo>
                  <a:cubicBezTo>
                    <a:pt x="286" y="36"/>
                    <a:pt x="251" y="95"/>
                    <a:pt x="227" y="143"/>
                  </a:cubicBezTo>
                  <a:cubicBezTo>
                    <a:pt x="143" y="262"/>
                    <a:pt x="84" y="393"/>
                    <a:pt x="36" y="524"/>
                  </a:cubicBezTo>
                  <a:cubicBezTo>
                    <a:pt x="24" y="572"/>
                    <a:pt x="1" y="619"/>
                    <a:pt x="24" y="667"/>
                  </a:cubicBezTo>
                  <a:cubicBezTo>
                    <a:pt x="42" y="707"/>
                    <a:pt x="81" y="725"/>
                    <a:pt x="123" y="725"/>
                  </a:cubicBezTo>
                  <a:cubicBezTo>
                    <a:pt x="170" y="725"/>
                    <a:pt x="220" y="704"/>
                    <a:pt x="251" y="667"/>
                  </a:cubicBezTo>
                  <a:cubicBezTo>
                    <a:pt x="287" y="621"/>
                    <a:pt x="317" y="606"/>
                    <a:pt x="345" y="606"/>
                  </a:cubicBezTo>
                  <a:cubicBezTo>
                    <a:pt x="402" y="606"/>
                    <a:pt x="448" y="673"/>
                    <a:pt x="515" y="673"/>
                  </a:cubicBezTo>
                  <a:cubicBezTo>
                    <a:pt x="542" y="673"/>
                    <a:pt x="572" y="662"/>
                    <a:pt x="608" y="631"/>
                  </a:cubicBezTo>
                  <a:cubicBezTo>
                    <a:pt x="727" y="524"/>
                    <a:pt x="763" y="310"/>
                    <a:pt x="727" y="155"/>
                  </a:cubicBezTo>
                  <a:cubicBezTo>
                    <a:pt x="715" y="119"/>
                    <a:pt x="691" y="71"/>
                    <a:pt x="655" y="48"/>
                  </a:cubicBezTo>
                  <a:cubicBezTo>
                    <a:pt x="608" y="0"/>
                    <a:pt x="524" y="0"/>
                    <a:pt x="45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75" name="Google Shape;2275;p38"/>
            <p:cNvSpPr/>
            <p:nvPr/>
          </p:nvSpPr>
          <p:spPr>
            <a:xfrm>
              <a:off x="7863211" y="3358797"/>
              <a:ext cx="47132" cy="44847"/>
            </a:xfrm>
            <a:custGeom>
              <a:avLst/>
              <a:gdLst/>
              <a:ahLst/>
              <a:cxnLst/>
              <a:rect l="l" t="t" r="r" b="b"/>
              <a:pathLst>
                <a:path w="763" h="726" extrusionOk="0">
                  <a:moveTo>
                    <a:pt x="441" y="0"/>
                  </a:moveTo>
                  <a:cubicBezTo>
                    <a:pt x="405" y="0"/>
                    <a:pt x="370" y="0"/>
                    <a:pt x="334" y="24"/>
                  </a:cubicBezTo>
                  <a:cubicBezTo>
                    <a:pt x="274" y="48"/>
                    <a:pt x="239" y="96"/>
                    <a:pt x="215" y="143"/>
                  </a:cubicBezTo>
                  <a:cubicBezTo>
                    <a:pt x="131" y="262"/>
                    <a:pt x="72" y="393"/>
                    <a:pt x="24" y="524"/>
                  </a:cubicBezTo>
                  <a:cubicBezTo>
                    <a:pt x="12" y="572"/>
                    <a:pt x="0" y="619"/>
                    <a:pt x="12" y="667"/>
                  </a:cubicBezTo>
                  <a:cubicBezTo>
                    <a:pt x="29" y="707"/>
                    <a:pt x="69" y="725"/>
                    <a:pt x="111" y="725"/>
                  </a:cubicBezTo>
                  <a:cubicBezTo>
                    <a:pt x="157" y="725"/>
                    <a:pt x="208" y="704"/>
                    <a:pt x="239" y="667"/>
                  </a:cubicBezTo>
                  <a:cubicBezTo>
                    <a:pt x="275" y="622"/>
                    <a:pt x="305" y="606"/>
                    <a:pt x="333" y="606"/>
                  </a:cubicBezTo>
                  <a:cubicBezTo>
                    <a:pt x="390" y="606"/>
                    <a:pt x="436" y="673"/>
                    <a:pt x="503" y="673"/>
                  </a:cubicBezTo>
                  <a:cubicBezTo>
                    <a:pt x="530" y="673"/>
                    <a:pt x="560" y="662"/>
                    <a:pt x="596" y="631"/>
                  </a:cubicBezTo>
                  <a:cubicBezTo>
                    <a:pt x="715" y="524"/>
                    <a:pt x="762" y="310"/>
                    <a:pt x="715" y="155"/>
                  </a:cubicBezTo>
                  <a:cubicBezTo>
                    <a:pt x="703" y="119"/>
                    <a:pt x="679" y="72"/>
                    <a:pt x="655" y="48"/>
                  </a:cubicBezTo>
                  <a:cubicBezTo>
                    <a:pt x="596" y="0"/>
                    <a:pt x="512" y="0"/>
                    <a:pt x="44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76" name="Google Shape;2276;p38"/>
            <p:cNvSpPr/>
            <p:nvPr/>
          </p:nvSpPr>
          <p:spPr>
            <a:xfrm>
              <a:off x="7859504" y="3274230"/>
              <a:ext cx="47132" cy="44909"/>
            </a:xfrm>
            <a:custGeom>
              <a:avLst/>
              <a:gdLst/>
              <a:ahLst/>
              <a:cxnLst/>
              <a:rect l="l" t="t" r="r" b="b"/>
              <a:pathLst>
                <a:path w="763" h="727" extrusionOk="0">
                  <a:moveTo>
                    <a:pt x="453" y="0"/>
                  </a:moveTo>
                  <a:cubicBezTo>
                    <a:pt x="418" y="12"/>
                    <a:pt x="382" y="12"/>
                    <a:pt x="346" y="24"/>
                  </a:cubicBezTo>
                  <a:cubicBezTo>
                    <a:pt x="287" y="48"/>
                    <a:pt x="251" y="95"/>
                    <a:pt x="227" y="143"/>
                  </a:cubicBezTo>
                  <a:cubicBezTo>
                    <a:pt x="144" y="262"/>
                    <a:pt x="84" y="393"/>
                    <a:pt x="37" y="524"/>
                  </a:cubicBezTo>
                  <a:cubicBezTo>
                    <a:pt x="25" y="572"/>
                    <a:pt x="1" y="619"/>
                    <a:pt x="25" y="667"/>
                  </a:cubicBezTo>
                  <a:cubicBezTo>
                    <a:pt x="43" y="708"/>
                    <a:pt x="84" y="726"/>
                    <a:pt x="129" y="726"/>
                  </a:cubicBezTo>
                  <a:cubicBezTo>
                    <a:pt x="174" y="726"/>
                    <a:pt x="221" y="708"/>
                    <a:pt x="251" y="679"/>
                  </a:cubicBezTo>
                  <a:cubicBezTo>
                    <a:pt x="288" y="633"/>
                    <a:pt x="318" y="618"/>
                    <a:pt x="346" y="618"/>
                  </a:cubicBezTo>
                  <a:cubicBezTo>
                    <a:pt x="401" y="618"/>
                    <a:pt x="446" y="679"/>
                    <a:pt x="509" y="679"/>
                  </a:cubicBezTo>
                  <a:cubicBezTo>
                    <a:pt x="538" y="679"/>
                    <a:pt x="570" y="667"/>
                    <a:pt x="608" y="631"/>
                  </a:cubicBezTo>
                  <a:cubicBezTo>
                    <a:pt x="727" y="524"/>
                    <a:pt x="763" y="310"/>
                    <a:pt x="727" y="167"/>
                  </a:cubicBezTo>
                  <a:cubicBezTo>
                    <a:pt x="715" y="119"/>
                    <a:pt x="691" y="83"/>
                    <a:pt x="656" y="48"/>
                  </a:cubicBezTo>
                  <a:cubicBezTo>
                    <a:pt x="608" y="0"/>
                    <a:pt x="525" y="0"/>
                    <a:pt x="45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77" name="Google Shape;2277;p38"/>
            <p:cNvSpPr/>
            <p:nvPr/>
          </p:nvSpPr>
          <p:spPr>
            <a:xfrm>
              <a:off x="8077253" y="3732399"/>
              <a:ext cx="47874" cy="44847"/>
            </a:xfrm>
            <a:custGeom>
              <a:avLst/>
              <a:gdLst/>
              <a:ahLst/>
              <a:cxnLst/>
              <a:rect l="l" t="t" r="r" b="b"/>
              <a:pathLst>
                <a:path w="775" h="726" extrusionOk="0">
                  <a:moveTo>
                    <a:pt x="453" y="1"/>
                  </a:moveTo>
                  <a:cubicBezTo>
                    <a:pt x="417" y="1"/>
                    <a:pt x="369" y="1"/>
                    <a:pt x="345" y="24"/>
                  </a:cubicBezTo>
                  <a:cubicBezTo>
                    <a:pt x="286" y="48"/>
                    <a:pt x="250" y="96"/>
                    <a:pt x="226" y="143"/>
                  </a:cubicBezTo>
                  <a:cubicBezTo>
                    <a:pt x="143" y="263"/>
                    <a:pt x="83" y="394"/>
                    <a:pt x="36" y="524"/>
                  </a:cubicBezTo>
                  <a:cubicBezTo>
                    <a:pt x="24" y="572"/>
                    <a:pt x="0" y="620"/>
                    <a:pt x="24" y="667"/>
                  </a:cubicBezTo>
                  <a:cubicBezTo>
                    <a:pt x="41" y="707"/>
                    <a:pt x="80" y="725"/>
                    <a:pt x="123" y="725"/>
                  </a:cubicBezTo>
                  <a:cubicBezTo>
                    <a:pt x="169" y="725"/>
                    <a:pt x="219" y="704"/>
                    <a:pt x="250" y="667"/>
                  </a:cubicBezTo>
                  <a:cubicBezTo>
                    <a:pt x="287" y="622"/>
                    <a:pt x="317" y="607"/>
                    <a:pt x="344" y="607"/>
                  </a:cubicBezTo>
                  <a:cubicBezTo>
                    <a:pt x="402" y="607"/>
                    <a:pt x="448" y="673"/>
                    <a:pt x="514" y="673"/>
                  </a:cubicBezTo>
                  <a:cubicBezTo>
                    <a:pt x="541" y="673"/>
                    <a:pt x="572" y="662"/>
                    <a:pt x="607" y="632"/>
                  </a:cubicBezTo>
                  <a:cubicBezTo>
                    <a:pt x="726" y="524"/>
                    <a:pt x="774" y="310"/>
                    <a:pt x="726" y="155"/>
                  </a:cubicBezTo>
                  <a:cubicBezTo>
                    <a:pt x="715" y="120"/>
                    <a:pt x="691" y="72"/>
                    <a:pt x="655" y="48"/>
                  </a:cubicBezTo>
                  <a:cubicBezTo>
                    <a:pt x="607" y="1"/>
                    <a:pt x="524" y="1"/>
                    <a:pt x="453"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78" name="Google Shape;2278;p38"/>
            <p:cNvSpPr/>
            <p:nvPr/>
          </p:nvSpPr>
          <p:spPr>
            <a:xfrm>
              <a:off x="7715388" y="3748584"/>
              <a:ext cx="47132" cy="44847"/>
            </a:xfrm>
            <a:custGeom>
              <a:avLst/>
              <a:gdLst/>
              <a:ahLst/>
              <a:cxnLst/>
              <a:rect l="l" t="t" r="r" b="b"/>
              <a:pathLst>
                <a:path w="763" h="726" extrusionOk="0">
                  <a:moveTo>
                    <a:pt x="441" y="1"/>
                  </a:moveTo>
                  <a:cubicBezTo>
                    <a:pt x="405" y="1"/>
                    <a:pt x="369" y="12"/>
                    <a:pt x="334" y="24"/>
                  </a:cubicBezTo>
                  <a:cubicBezTo>
                    <a:pt x="286" y="48"/>
                    <a:pt x="250" y="96"/>
                    <a:pt x="215" y="143"/>
                  </a:cubicBezTo>
                  <a:cubicBezTo>
                    <a:pt x="143" y="262"/>
                    <a:pt x="84" y="393"/>
                    <a:pt x="36" y="524"/>
                  </a:cubicBezTo>
                  <a:cubicBezTo>
                    <a:pt x="12" y="572"/>
                    <a:pt x="0" y="620"/>
                    <a:pt x="24" y="667"/>
                  </a:cubicBezTo>
                  <a:cubicBezTo>
                    <a:pt x="41" y="707"/>
                    <a:pt x="80" y="725"/>
                    <a:pt x="122" y="725"/>
                  </a:cubicBezTo>
                  <a:cubicBezTo>
                    <a:pt x="166" y="725"/>
                    <a:pt x="214" y="704"/>
                    <a:pt x="238" y="667"/>
                  </a:cubicBezTo>
                  <a:cubicBezTo>
                    <a:pt x="277" y="626"/>
                    <a:pt x="309" y="611"/>
                    <a:pt x="338" y="611"/>
                  </a:cubicBezTo>
                  <a:cubicBezTo>
                    <a:pt x="399" y="611"/>
                    <a:pt x="446" y="675"/>
                    <a:pt x="512" y="675"/>
                  </a:cubicBezTo>
                  <a:cubicBezTo>
                    <a:pt x="539" y="675"/>
                    <a:pt x="570" y="663"/>
                    <a:pt x="607" y="632"/>
                  </a:cubicBezTo>
                  <a:cubicBezTo>
                    <a:pt x="727" y="524"/>
                    <a:pt x="762" y="310"/>
                    <a:pt x="727" y="167"/>
                  </a:cubicBezTo>
                  <a:cubicBezTo>
                    <a:pt x="715" y="120"/>
                    <a:pt x="691" y="72"/>
                    <a:pt x="655" y="48"/>
                  </a:cubicBezTo>
                  <a:cubicBezTo>
                    <a:pt x="596" y="1"/>
                    <a:pt x="512" y="1"/>
                    <a:pt x="44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79" name="Google Shape;2279;p38"/>
            <p:cNvSpPr/>
            <p:nvPr/>
          </p:nvSpPr>
          <p:spPr>
            <a:xfrm>
              <a:off x="7856601" y="3976587"/>
              <a:ext cx="47132" cy="44847"/>
            </a:xfrm>
            <a:custGeom>
              <a:avLst/>
              <a:gdLst/>
              <a:ahLst/>
              <a:cxnLst/>
              <a:rect l="l" t="t" r="r" b="b"/>
              <a:pathLst>
                <a:path w="763" h="726" extrusionOk="0">
                  <a:moveTo>
                    <a:pt x="441" y="0"/>
                  </a:moveTo>
                  <a:cubicBezTo>
                    <a:pt x="405" y="0"/>
                    <a:pt x="369" y="0"/>
                    <a:pt x="334" y="24"/>
                  </a:cubicBezTo>
                  <a:cubicBezTo>
                    <a:pt x="286" y="36"/>
                    <a:pt x="250" y="96"/>
                    <a:pt x="215" y="143"/>
                  </a:cubicBezTo>
                  <a:cubicBezTo>
                    <a:pt x="143" y="262"/>
                    <a:pt x="84" y="393"/>
                    <a:pt x="36" y="524"/>
                  </a:cubicBezTo>
                  <a:cubicBezTo>
                    <a:pt x="12" y="572"/>
                    <a:pt x="0" y="620"/>
                    <a:pt x="24" y="667"/>
                  </a:cubicBezTo>
                  <a:cubicBezTo>
                    <a:pt x="41" y="707"/>
                    <a:pt x="80" y="725"/>
                    <a:pt x="122" y="725"/>
                  </a:cubicBezTo>
                  <a:cubicBezTo>
                    <a:pt x="166" y="725"/>
                    <a:pt x="214" y="704"/>
                    <a:pt x="238" y="667"/>
                  </a:cubicBezTo>
                  <a:cubicBezTo>
                    <a:pt x="275" y="622"/>
                    <a:pt x="306" y="606"/>
                    <a:pt x="334" y="606"/>
                  </a:cubicBezTo>
                  <a:cubicBezTo>
                    <a:pt x="394" y="606"/>
                    <a:pt x="444" y="673"/>
                    <a:pt x="513" y="673"/>
                  </a:cubicBezTo>
                  <a:cubicBezTo>
                    <a:pt x="541" y="673"/>
                    <a:pt x="572" y="662"/>
                    <a:pt x="607" y="632"/>
                  </a:cubicBezTo>
                  <a:cubicBezTo>
                    <a:pt x="727" y="524"/>
                    <a:pt x="762" y="310"/>
                    <a:pt x="715" y="155"/>
                  </a:cubicBezTo>
                  <a:cubicBezTo>
                    <a:pt x="703" y="120"/>
                    <a:pt x="691" y="72"/>
                    <a:pt x="655" y="48"/>
                  </a:cubicBezTo>
                  <a:cubicBezTo>
                    <a:pt x="596" y="0"/>
                    <a:pt x="512" y="0"/>
                    <a:pt x="44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0" name="Google Shape;2280;p38"/>
            <p:cNvSpPr/>
            <p:nvPr/>
          </p:nvSpPr>
          <p:spPr>
            <a:xfrm>
              <a:off x="8050011" y="4045340"/>
              <a:ext cx="47132" cy="44662"/>
            </a:xfrm>
            <a:custGeom>
              <a:avLst/>
              <a:gdLst/>
              <a:ahLst/>
              <a:cxnLst/>
              <a:rect l="l" t="t" r="r" b="b"/>
              <a:pathLst>
                <a:path w="763" h="723" extrusionOk="0">
                  <a:moveTo>
                    <a:pt x="515" y="0"/>
                  </a:moveTo>
                  <a:cubicBezTo>
                    <a:pt x="490" y="0"/>
                    <a:pt x="465" y="3"/>
                    <a:pt x="441" y="7"/>
                  </a:cubicBezTo>
                  <a:cubicBezTo>
                    <a:pt x="405" y="7"/>
                    <a:pt x="370" y="7"/>
                    <a:pt x="334" y="19"/>
                  </a:cubicBezTo>
                  <a:cubicBezTo>
                    <a:pt x="274" y="42"/>
                    <a:pt x="239" y="90"/>
                    <a:pt x="215" y="138"/>
                  </a:cubicBezTo>
                  <a:cubicBezTo>
                    <a:pt x="143" y="257"/>
                    <a:pt x="72" y="388"/>
                    <a:pt x="24" y="519"/>
                  </a:cubicBezTo>
                  <a:cubicBezTo>
                    <a:pt x="13" y="566"/>
                    <a:pt x="1" y="626"/>
                    <a:pt x="13" y="673"/>
                  </a:cubicBezTo>
                  <a:cubicBezTo>
                    <a:pt x="35" y="708"/>
                    <a:pt x="74" y="723"/>
                    <a:pt x="115" y="723"/>
                  </a:cubicBezTo>
                  <a:cubicBezTo>
                    <a:pt x="160" y="723"/>
                    <a:pt x="208" y="705"/>
                    <a:pt x="239" y="673"/>
                  </a:cubicBezTo>
                  <a:cubicBezTo>
                    <a:pt x="275" y="628"/>
                    <a:pt x="306" y="612"/>
                    <a:pt x="333" y="612"/>
                  </a:cubicBezTo>
                  <a:cubicBezTo>
                    <a:pt x="389" y="612"/>
                    <a:pt x="434" y="674"/>
                    <a:pt x="497" y="674"/>
                  </a:cubicBezTo>
                  <a:cubicBezTo>
                    <a:pt x="526" y="674"/>
                    <a:pt x="558" y="661"/>
                    <a:pt x="596" y="626"/>
                  </a:cubicBezTo>
                  <a:cubicBezTo>
                    <a:pt x="715" y="519"/>
                    <a:pt x="763" y="304"/>
                    <a:pt x="715" y="161"/>
                  </a:cubicBezTo>
                  <a:cubicBezTo>
                    <a:pt x="703" y="114"/>
                    <a:pt x="691" y="78"/>
                    <a:pt x="655" y="42"/>
                  </a:cubicBezTo>
                  <a:cubicBezTo>
                    <a:pt x="616" y="11"/>
                    <a:pt x="565" y="0"/>
                    <a:pt x="51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1" name="Google Shape;2281;p38"/>
            <p:cNvSpPr/>
            <p:nvPr/>
          </p:nvSpPr>
          <p:spPr>
            <a:xfrm>
              <a:off x="7957352" y="3977576"/>
              <a:ext cx="75054" cy="49233"/>
            </a:xfrm>
            <a:custGeom>
              <a:avLst/>
              <a:gdLst/>
              <a:ahLst/>
              <a:cxnLst/>
              <a:rect l="l" t="t" r="r" b="b"/>
              <a:pathLst>
                <a:path w="1215" h="797" extrusionOk="0">
                  <a:moveTo>
                    <a:pt x="209" y="1"/>
                  </a:moveTo>
                  <a:cubicBezTo>
                    <a:pt x="166" y="1"/>
                    <a:pt x="121" y="17"/>
                    <a:pt x="72" y="56"/>
                  </a:cubicBezTo>
                  <a:cubicBezTo>
                    <a:pt x="0" y="127"/>
                    <a:pt x="36" y="246"/>
                    <a:pt x="24" y="354"/>
                  </a:cubicBezTo>
                  <a:cubicBezTo>
                    <a:pt x="24" y="401"/>
                    <a:pt x="12" y="437"/>
                    <a:pt x="12" y="473"/>
                  </a:cubicBezTo>
                  <a:cubicBezTo>
                    <a:pt x="12" y="568"/>
                    <a:pt x="60" y="663"/>
                    <a:pt x="131" y="711"/>
                  </a:cubicBezTo>
                  <a:cubicBezTo>
                    <a:pt x="191" y="760"/>
                    <a:pt x="267" y="785"/>
                    <a:pt x="339" y="785"/>
                  </a:cubicBezTo>
                  <a:cubicBezTo>
                    <a:pt x="353" y="785"/>
                    <a:pt x="368" y="784"/>
                    <a:pt x="381" y="782"/>
                  </a:cubicBezTo>
                  <a:cubicBezTo>
                    <a:pt x="477" y="782"/>
                    <a:pt x="560" y="735"/>
                    <a:pt x="655" y="735"/>
                  </a:cubicBezTo>
                  <a:cubicBezTo>
                    <a:pt x="751" y="735"/>
                    <a:pt x="846" y="782"/>
                    <a:pt x="953" y="794"/>
                  </a:cubicBezTo>
                  <a:cubicBezTo>
                    <a:pt x="965" y="796"/>
                    <a:pt x="977" y="796"/>
                    <a:pt x="989" y="796"/>
                  </a:cubicBezTo>
                  <a:cubicBezTo>
                    <a:pt x="1076" y="796"/>
                    <a:pt x="1172" y="759"/>
                    <a:pt x="1203" y="675"/>
                  </a:cubicBezTo>
                  <a:cubicBezTo>
                    <a:pt x="1215" y="627"/>
                    <a:pt x="1215" y="580"/>
                    <a:pt x="1191" y="532"/>
                  </a:cubicBezTo>
                  <a:cubicBezTo>
                    <a:pt x="1167" y="425"/>
                    <a:pt x="1084" y="294"/>
                    <a:pt x="965" y="294"/>
                  </a:cubicBezTo>
                  <a:cubicBezTo>
                    <a:pt x="905" y="294"/>
                    <a:pt x="846" y="330"/>
                    <a:pt x="774" y="342"/>
                  </a:cubicBezTo>
                  <a:cubicBezTo>
                    <a:pt x="766" y="343"/>
                    <a:pt x="758" y="343"/>
                    <a:pt x="750" y="343"/>
                  </a:cubicBezTo>
                  <a:cubicBezTo>
                    <a:pt x="546" y="343"/>
                    <a:pt x="406" y="1"/>
                    <a:pt x="209"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2" name="Google Shape;2282;p38"/>
            <p:cNvSpPr/>
            <p:nvPr/>
          </p:nvSpPr>
          <p:spPr>
            <a:xfrm>
              <a:off x="8206667" y="3736909"/>
              <a:ext cx="72150" cy="58993"/>
            </a:xfrm>
            <a:custGeom>
              <a:avLst/>
              <a:gdLst/>
              <a:ahLst/>
              <a:cxnLst/>
              <a:rect l="l" t="t" r="r" b="b"/>
              <a:pathLst>
                <a:path w="1168" h="955" extrusionOk="0">
                  <a:moveTo>
                    <a:pt x="184" y="1"/>
                  </a:moveTo>
                  <a:cubicBezTo>
                    <a:pt x="121" y="1"/>
                    <a:pt x="61" y="23"/>
                    <a:pt x="24" y="82"/>
                  </a:cubicBezTo>
                  <a:cubicBezTo>
                    <a:pt x="1" y="118"/>
                    <a:pt x="1" y="166"/>
                    <a:pt x="1" y="213"/>
                  </a:cubicBezTo>
                  <a:cubicBezTo>
                    <a:pt x="13" y="332"/>
                    <a:pt x="60" y="463"/>
                    <a:pt x="179" y="499"/>
                  </a:cubicBezTo>
                  <a:cubicBezTo>
                    <a:pt x="199" y="503"/>
                    <a:pt x="220" y="504"/>
                    <a:pt x="242" y="504"/>
                  </a:cubicBezTo>
                  <a:cubicBezTo>
                    <a:pt x="285" y="504"/>
                    <a:pt x="330" y="499"/>
                    <a:pt x="370" y="499"/>
                  </a:cubicBezTo>
                  <a:cubicBezTo>
                    <a:pt x="611" y="510"/>
                    <a:pt x="658" y="954"/>
                    <a:pt x="886" y="954"/>
                  </a:cubicBezTo>
                  <a:cubicBezTo>
                    <a:pt x="916" y="954"/>
                    <a:pt x="951" y="946"/>
                    <a:pt x="989" y="928"/>
                  </a:cubicBezTo>
                  <a:cubicBezTo>
                    <a:pt x="1084" y="880"/>
                    <a:pt x="1084" y="749"/>
                    <a:pt x="1108" y="642"/>
                  </a:cubicBezTo>
                  <a:cubicBezTo>
                    <a:pt x="1120" y="606"/>
                    <a:pt x="1144" y="571"/>
                    <a:pt x="1156" y="523"/>
                  </a:cubicBezTo>
                  <a:cubicBezTo>
                    <a:pt x="1167" y="440"/>
                    <a:pt x="1144" y="344"/>
                    <a:pt x="1084" y="273"/>
                  </a:cubicBezTo>
                  <a:cubicBezTo>
                    <a:pt x="1036" y="201"/>
                    <a:pt x="941" y="154"/>
                    <a:pt x="858" y="142"/>
                  </a:cubicBezTo>
                  <a:cubicBezTo>
                    <a:pt x="838" y="139"/>
                    <a:pt x="818" y="138"/>
                    <a:pt x="798" y="138"/>
                  </a:cubicBezTo>
                  <a:cubicBezTo>
                    <a:pt x="743" y="138"/>
                    <a:pt x="689" y="145"/>
                    <a:pt x="638" y="145"/>
                  </a:cubicBezTo>
                  <a:cubicBezTo>
                    <a:pt x="620" y="145"/>
                    <a:pt x="602" y="144"/>
                    <a:pt x="584" y="142"/>
                  </a:cubicBezTo>
                  <a:cubicBezTo>
                    <a:pt x="489" y="118"/>
                    <a:pt x="394" y="59"/>
                    <a:pt x="298" y="23"/>
                  </a:cubicBezTo>
                  <a:cubicBezTo>
                    <a:pt x="262" y="9"/>
                    <a:pt x="222" y="1"/>
                    <a:pt x="184"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3" name="Google Shape;2283;p38"/>
            <p:cNvSpPr/>
            <p:nvPr/>
          </p:nvSpPr>
          <p:spPr>
            <a:xfrm>
              <a:off x="8275791" y="3641531"/>
              <a:ext cx="72150" cy="58993"/>
            </a:xfrm>
            <a:custGeom>
              <a:avLst/>
              <a:gdLst/>
              <a:ahLst/>
              <a:cxnLst/>
              <a:rect l="l" t="t" r="r" b="b"/>
              <a:pathLst>
                <a:path w="1168" h="955" extrusionOk="0">
                  <a:moveTo>
                    <a:pt x="195" y="0"/>
                  </a:moveTo>
                  <a:cubicBezTo>
                    <a:pt x="128" y="0"/>
                    <a:pt x="64" y="24"/>
                    <a:pt x="25" y="79"/>
                  </a:cubicBezTo>
                  <a:cubicBezTo>
                    <a:pt x="1" y="126"/>
                    <a:pt x="1" y="174"/>
                    <a:pt x="1" y="221"/>
                  </a:cubicBezTo>
                  <a:cubicBezTo>
                    <a:pt x="13" y="341"/>
                    <a:pt x="60" y="471"/>
                    <a:pt x="179" y="507"/>
                  </a:cubicBezTo>
                  <a:cubicBezTo>
                    <a:pt x="192" y="510"/>
                    <a:pt x="205" y="511"/>
                    <a:pt x="219" y="511"/>
                  </a:cubicBezTo>
                  <a:cubicBezTo>
                    <a:pt x="255" y="511"/>
                    <a:pt x="294" y="504"/>
                    <a:pt x="331" y="504"/>
                  </a:cubicBezTo>
                  <a:cubicBezTo>
                    <a:pt x="344" y="504"/>
                    <a:pt x="357" y="505"/>
                    <a:pt x="370" y="507"/>
                  </a:cubicBezTo>
                  <a:cubicBezTo>
                    <a:pt x="609" y="518"/>
                    <a:pt x="657" y="954"/>
                    <a:pt x="880" y="954"/>
                  </a:cubicBezTo>
                  <a:cubicBezTo>
                    <a:pt x="912" y="954"/>
                    <a:pt x="948" y="945"/>
                    <a:pt x="989" y="924"/>
                  </a:cubicBezTo>
                  <a:cubicBezTo>
                    <a:pt x="1084" y="876"/>
                    <a:pt x="1084" y="745"/>
                    <a:pt x="1108" y="650"/>
                  </a:cubicBezTo>
                  <a:cubicBezTo>
                    <a:pt x="1120" y="614"/>
                    <a:pt x="1144" y="567"/>
                    <a:pt x="1156" y="531"/>
                  </a:cubicBezTo>
                  <a:cubicBezTo>
                    <a:pt x="1168" y="436"/>
                    <a:pt x="1144" y="341"/>
                    <a:pt x="1084" y="269"/>
                  </a:cubicBezTo>
                  <a:cubicBezTo>
                    <a:pt x="1037" y="198"/>
                    <a:pt x="941" y="162"/>
                    <a:pt x="858" y="150"/>
                  </a:cubicBezTo>
                  <a:cubicBezTo>
                    <a:pt x="810" y="144"/>
                    <a:pt x="763" y="144"/>
                    <a:pt x="717" y="144"/>
                  </a:cubicBezTo>
                  <a:cubicBezTo>
                    <a:pt x="671" y="144"/>
                    <a:pt x="626" y="144"/>
                    <a:pt x="584" y="138"/>
                  </a:cubicBezTo>
                  <a:cubicBezTo>
                    <a:pt x="489" y="114"/>
                    <a:pt x="394" y="55"/>
                    <a:pt x="298" y="19"/>
                  </a:cubicBezTo>
                  <a:cubicBezTo>
                    <a:pt x="266" y="7"/>
                    <a:pt x="230" y="0"/>
                    <a:pt x="19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4" name="Google Shape;2284;p38"/>
            <p:cNvSpPr/>
            <p:nvPr/>
          </p:nvSpPr>
          <p:spPr>
            <a:xfrm>
              <a:off x="8298585" y="3825367"/>
              <a:ext cx="64058" cy="74806"/>
            </a:xfrm>
            <a:custGeom>
              <a:avLst/>
              <a:gdLst/>
              <a:ahLst/>
              <a:cxnLst/>
              <a:rect l="l" t="t" r="r" b="b"/>
              <a:pathLst>
                <a:path w="1037" h="1211" extrusionOk="0">
                  <a:moveTo>
                    <a:pt x="220" y="0"/>
                  </a:moveTo>
                  <a:cubicBezTo>
                    <a:pt x="193" y="0"/>
                    <a:pt x="167" y="6"/>
                    <a:pt x="144" y="20"/>
                  </a:cubicBezTo>
                  <a:cubicBezTo>
                    <a:pt x="108" y="43"/>
                    <a:pt x="84" y="91"/>
                    <a:pt x="60" y="139"/>
                  </a:cubicBezTo>
                  <a:cubicBezTo>
                    <a:pt x="13" y="246"/>
                    <a:pt x="1" y="389"/>
                    <a:pt x="96" y="472"/>
                  </a:cubicBezTo>
                  <a:cubicBezTo>
                    <a:pt x="144" y="508"/>
                    <a:pt x="215" y="520"/>
                    <a:pt x="263" y="555"/>
                  </a:cubicBezTo>
                  <a:cubicBezTo>
                    <a:pt x="501" y="686"/>
                    <a:pt x="275" y="1210"/>
                    <a:pt x="644" y="1210"/>
                  </a:cubicBezTo>
                  <a:cubicBezTo>
                    <a:pt x="739" y="1210"/>
                    <a:pt x="799" y="1091"/>
                    <a:pt x="870" y="1008"/>
                  </a:cubicBezTo>
                  <a:cubicBezTo>
                    <a:pt x="894" y="984"/>
                    <a:pt x="930" y="948"/>
                    <a:pt x="953" y="924"/>
                  </a:cubicBezTo>
                  <a:cubicBezTo>
                    <a:pt x="1013" y="853"/>
                    <a:pt x="1037" y="758"/>
                    <a:pt x="1013" y="663"/>
                  </a:cubicBezTo>
                  <a:cubicBezTo>
                    <a:pt x="989" y="567"/>
                    <a:pt x="930" y="496"/>
                    <a:pt x="858" y="448"/>
                  </a:cubicBezTo>
                  <a:cubicBezTo>
                    <a:pt x="775" y="401"/>
                    <a:pt x="691" y="377"/>
                    <a:pt x="620" y="317"/>
                  </a:cubicBezTo>
                  <a:cubicBezTo>
                    <a:pt x="537" y="258"/>
                    <a:pt x="489" y="162"/>
                    <a:pt x="418" y="91"/>
                  </a:cubicBezTo>
                  <a:cubicBezTo>
                    <a:pt x="366" y="40"/>
                    <a:pt x="290" y="0"/>
                    <a:pt x="220"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5" name="Google Shape;2285;p38"/>
            <p:cNvSpPr/>
            <p:nvPr/>
          </p:nvSpPr>
          <p:spPr>
            <a:xfrm>
              <a:off x="7854377" y="3723010"/>
              <a:ext cx="83146" cy="47874"/>
            </a:xfrm>
            <a:custGeom>
              <a:avLst/>
              <a:gdLst/>
              <a:ahLst/>
              <a:cxnLst/>
              <a:rect l="l" t="t" r="r" b="b"/>
              <a:pathLst>
                <a:path w="1346" h="775" extrusionOk="0">
                  <a:moveTo>
                    <a:pt x="896" y="0"/>
                  </a:moveTo>
                  <a:cubicBezTo>
                    <a:pt x="831" y="0"/>
                    <a:pt x="764" y="23"/>
                    <a:pt x="703" y="57"/>
                  </a:cubicBezTo>
                  <a:cubicBezTo>
                    <a:pt x="632" y="105"/>
                    <a:pt x="572" y="176"/>
                    <a:pt x="489" y="224"/>
                  </a:cubicBezTo>
                  <a:cubicBezTo>
                    <a:pt x="405" y="272"/>
                    <a:pt x="298" y="272"/>
                    <a:pt x="203" y="307"/>
                  </a:cubicBezTo>
                  <a:cubicBezTo>
                    <a:pt x="96" y="331"/>
                    <a:pt x="1" y="415"/>
                    <a:pt x="24" y="522"/>
                  </a:cubicBezTo>
                  <a:cubicBezTo>
                    <a:pt x="24" y="569"/>
                    <a:pt x="60" y="605"/>
                    <a:pt x="84" y="641"/>
                  </a:cubicBezTo>
                  <a:cubicBezTo>
                    <a:pt x="149" y="715"/>
                    <a:pt x="236" y="775"/>
                    <a:pt x="322" y="775"/>
                  </a:cubicBezTo>
                  <a:cubicBezTo>
                    <a:pt x="346" y="775"/>
                    <a:pt x="370" y="770"/>
                    <a:pt x="393" y="760"/>
                  </a:cubicBezTo>
                  <a:cubicBezTo>
                    <a:pt x="453" y="736"/>
                    <a:pt x="501" y="676"/>
                    <a:pt x="548" y="641"/>
                  </a:cubicBezTo>
                  <a:cubicBezTo>
                    <a:pt x="583" y="615"/>
                    <a:pt x="623" y="606"/>
                    <a:pt x="665" y="606"/>
                  </a:cubicBezTo>
                  <a:cubicBezTo>
                    <a:pt x="805" y="606"/>
                    <a:pt x="974" y="712"/>
                    <a:pt x="1111" y="712"/>
                  </a:cubicBezTo>
                  <a:cubicBezTo>
                    <a:pt x="1187" y="712"/>
                    <a:pt x="1252" y="680"/>
                    <a:pt x="1298" y="581"/>
                  </a:cubicBezTo>
                  <a:cubicBezTo>
                    <a:pt x="1346" y="486"/>
                    <a:pt x="1263" y="391"/>
                    <a:pt x="1215" y="295"/>
                  </a:cubicBezTo>
                  <a:cubicBezTo>
                    <a:pt x="1203" y="260"/>
                    <a:pt x="1191" y="212"/>
                    <a:pt x="1179" y="176"/>
                  </a:cubicBezTo>
                  <a:cubicBezTo>
                    <a:pt x="1144" y="93"/>
                    <a:pt x="1060" y="34"/>
                    <a:pt x="965" y="10"/>
                  </a:cubicBezTo>
                  <a:cubicBezTo>
                    <a:pt x="943" y="3"/>
                    <a:pt x="919" y="0"/>
                    <a:pt x="896"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6" name="Google Shape;2286;p38"/>
            <p:cNvSpPr/>
            <p:nvPr/>
          </p:nvSpPr>
          <p:spPr>
            <a:xfrm>
              <a:off x="7926466" y="3495747"/>
              <a:ext cx="75054" cy="65726"/>
            </a:xfrm>
            <a:custGeom>
              <a:avLst/>
              <a:gdLst/>
              <a:ahLst/>
              <a:cxnLst/>
              <a:rect l="l" t="t" r="r" b="b"/>
              <a:pathLst>
                <a:path w="1215" h="1064" extrusionOk="0">
                  <a:moveTo>
                    <a:pt x="660" y="1"/>
                  </a:moveTo>
                  <a:cubicBezTo>
                    <a:pt x="623" y="1"/>
                    <a:pt x="586" y="8"/>
                    <a:pt x="548" y="22"/>
                  </a:cubicBezTo>
                  <a:cubicBezTo>
                    <a:pt x="465" y="57"/>
                    <a:pt x="405" y="129"/>
                    <a:pt x="369" y="212"/>
                  </a:cubicBezTo>
                  <a:cubicBezTo>
                    <a:pt x="334" y="295"/>
                    <a:pt x="322" y="391"/>
                    <a:pt x="286" y="474"/>
                  </a:cubicBezTo>
                  <a:cubicBezTo>
                    <a:pt x="238" y="569"/>
                    <a:pt x="155" y="629"/>
                    <a:pt x="96" y="712"/>
                  </a:cubicBezTo>
                  <a:cubicBezTo>
                    <a:pt x="36" y="796"/>
                    <a:pt x="0" y="915"/>
                    <a:pt x="72" y="986"/>
                  </a:cubicBezTo>
                  <a:cubicBezTo>
                    <a:pt x="108" y="1022"/>
                    <a:pt x="143" y="1034"/>
                    <a:pt x="191" y="1046"/>
                  </a:cubicBezTo>
                  <a:cubicBezTo>
                    <a:pt x="229" y="1057"/>
                    <a:pt x="270" y="1064"/>
                    <a:pt x="310" y="1064"/>
                  </a:cubicBezTo>
                  <a:cubicBezTo>
                    <a:pt x="393" y="1064"/>
                    <a:pt x="472" y="1035"/>
                    <a:pt x="512" y="962"/>
                  </a:cubicBezTo>
                  <a:cubicBezTo>
                    <a:pt x="548" y="915"/>
                    <a:pt x="548" y="843"/>
                    <a:pt x="572" y="772"/>
                  </a:cubicBezTo>
                  <a:cubicBezTo>
                    <a:pt x="655" y="522"/>
                    <a:pt x="1215" y="665"/>
                    <a:pt x="1155" y="307"/>
                  </a:cubicBezTo>
                  <a:cubicBezTo>
                    <a:pt x="1143" y="200"/>
                    <a:pt x="1012" y="164"/>
                    <a:pt x="917" y="117"/>
                  </a:cubicBezTo>
                  <a:cubicBezTo>
                    <a:pt x="881" y="93"/>
                    <a:pt x="858" y="57"/>
                    <a:pt x="822" y="45"/>
                  </a:cubicBezTo>
                  <a:cubicBezTo>
                    <a:pt x="771" y="17"/>
                    <a:pt x="717" y="1"/>
                    <a:pt x="660"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7" name="Google Shape;2287;p38"/>
            <p:cNvSpPr/>
            <p:nvPr/>
          </p:nvSpPr>
          <p:spPr>
            <a:xfrm>
              <a:off x="8255220" y="3516812"/>
              <a:ext cx="73633" cy="68012"/>
            </a:xfrm>
            <a:custGeom>
              <a:avLst/>
              <a:gdLst/>
              <a:ahLst/>
              <a:cxnLst/>
              <a:rect l="l" t="t" r="r" b="b"/>
              <a:pathLst>
                <a:path w="1192" h="1101" extrusionOk="0">
                  <a:moveTo>
                    <a:pt x="593" y="0"/>
                  </a:moveTo>
                  <a:cubicBezTo>
                    <a:pt x="546" y="0"/>
                    <a:pt x="498" y="12"/>
                    <a:pt x="453" y="38"/>
                  </a:cubicBezTo>
                  <a:cubicBezTo>
                    <a:pt x="370" y="85"/>
                    <a:pt x="310" y="169"/>
                    <a:pt x="286" y="252"/>
                  </a:cubicBezTo>
                  <a:cubicBezTo>
                    <a:pt x="262" y="335"/>
                    <a:pt x="262" y="431"/>
                    <a:pt x="239" y="514"/>
                  </a:cubicBezTo>
                  <a:cubicBezTo>
                    <a:pt x="203" y="609"/>
                    <a:pt x="120" y="681"/>
                    <a:pt x="72" y="776"/>
                  </a:cubicBezTo>
                  <a:cubicBezTo>
                    <a:pt x="24" y="859"/>
                    <a:pt x="0" y="990"/>
                    <a:pt x="84" y="1050"/>
                  </a:cubicBezTo>
                  <a:cubicBezTo>
                    <a:pt x="120" y="1086"/>
                    <a:pt x="167" y="1097"/>
                    <a:pt x="215" y="1097"/>
                  </a:cubicBezTo>
                  <a:cubicBezTo>
                    <a:pt x="233" y="1099"/>
                    <a:pt x="251" y="1100"/>
                    <a:pt x="270" y="1100"/>
                  </a:cubicBezTo>
                  <a:cubicBezTo>
                    <a:pt x="375" y="1100"/>
                    <a:pt x="484" y="1069"/>
                    <a:pt x="524" y="978"/>
                  </a:cubicBezTo>
                  <a:cubicBezTo>
                    <a:pt x="548" y="919"/>
                    <a:pt x="548" y="847"/>
                    <a:pt x="560" y="788"/>
                  </a:cubicBezTo>
                  <a:cubicBezTo>
                    <a:pt x="620" y="526"/>
                    <a:pt x="1191" y="597"/>
                    <a:pt x="1084" y="252"/>
                  </a:cubicBezTo>
                  <a:cubicBezTo>
                    <a:pt x="1048" y="145"/>
                    <a:pt x="917" y="133"/>
                    <a:pt x="822" y="85"/>
                  </a:cubicBezTo>
                  <a:cubicBezTo>
                    <a:pt x="786" y="62"/>
                    <a:pt x="762" y="38"/>
                    <a:pt x="715" y="26"/>
                  </a:cubicBezTo>
                  <a:cubicBezTo>
                    <a:pt x="676" y="9"/>
                    <a:pt x="635" y="0"/>
                    <a:pt x="59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8" name="Google Shape;2288;p38"/>
            <p:cNvSpPr/>
            <p:nvPr/>
          </p:nvSpPr>
          <p:spPr>
            <a:xfrm>
              <a:off x="7947901" y="3403150"/>
              <a:ext cx="56584" cy="38855"/>
            </a:xfrm>
            <a:custGeom>
              <a:avLst/>
              <a:gdLst/>
              <a:ahLst/>
              <a:cxnLst/>
              <a:rect l="l" t="t" r="r" b="b"/>
              <a:pathLst>
                <a:path w="916" h="629" extrusionOk="0">
                  <a:moveTo>
                    <a:pt x="619" y="1"/>
                  </a:moveTo>
                  <a:cubicBezTo>
                    <a:pt x="596" y="1"/>
                    <a:pt x="571" y="4"/>
                    <a:pt x="546" y="9"/>
                  </a:cubicBezTo>
                  <a:cubicBezTo>
                    <a:pt x="403" y="44"/>
                    <a:pt x="272" y="80"/>
                    <a:pt x="142" y="140"/>
                  </a:cubicBezTo>
                  <a:cubicBezTo>
                    <a:pt x="94" y="163"/>
                    <a:pt x="46" y="187"/>
                    <a:pt x="22" y="235"/>
                  </a:cubicBezTo>
                  <a:cubicBezTo>
                    <a:pt x="0" y="313"/>
                    <a:pt x="82" y="391"/>
                    <a:pt x="161" y="391"/>
                  </a:cubicBezTo>
                  <a:cubicBezTo>
                    <a:pt x="166" y="391"/>
                    <a:pt x="172" y="390"/>
                    <a:pt x="177" y="390"/>
                  </a:cubicBezTo>
                  <a:cubicBezTo>
                    <a:pt x="183" y="389"/>
                    <a:pt x="189" y="389"/>
                    <a:pt x="194" y="389"/>
                  </a:cubicBezTo>
                  <a:cubicBezTo>
                    <a:pt x="395" y="389"/>
                    <a:pt x="242" y="604"/>
                    <a:pt x="451" y="628"/>
                  </a:cubicBezTo>
                  <a:cubicBezTo>
                    <a:pt x="459" y="628"/>
                    <a:pt x="467" y="628"/>
                    <a:pt x="474" y="628"/>
                  </a:cubicBezTo>
                  <a:cubicBezTo>
                    <a:pt x="634" y="628"/>
                    <a:pt x="800" y="514"/>
                    <a:pt x="880" y="390"/>
                  </a:cubicBezTo>
                  <a:cubicBezTo>
                    <a:pt x="904" y="354"/>
                    <a:pt x="915" y="306"/>
                    <a:pt x="915" y="259"/>
                  </a:cubicBezTo>
                  <a:cubicBezTo>
                    <a:pt x="915" y="187"/>
                    <a:pt x="856" y="128"/>
                    <a:pt x="796" y="80"/>
                  </a:cubicBezTo>
                  <a:cubicBezTo>
                    <a:pt x="773" y="56"/>
                    <a:pt x="749" y="32"/>
                    <a:pt x="713" y="20"/>
                  </a:cubicBezTo>
                  <a:cubicBezTo>
                    <a:pt x="685" y="6"/>
                    <a:pt x="653" y="1"/>
                    <a:pt x="619"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89" name="Google Shape;2289;p38"/>
            <p:cNvSpPr/>
            <p:nvPr/>
          </p:nvSpPr>
          <p:spPr>
            <a:xfrm>
              <a:off x="7691853" y="3835375"/>
              <a:ext cx="47132" cy="44538"/>
            </a:xfrm>
            <a:custGeom>
              <a:avLst/>
              <a:gdLst/>
              <a:ahLst/>
              <a:cxnLst/>
              <a:rect l="l" t="t" r="r" b="b"/>
              <a:pathLst>
                <a:path w="763" h="721" extrusionOk="0">
                  <a:moveTo>
                    <a:pt x="453" y="0"/>
                  </a:moveTo>
                  <a:cubicBezTo>
                    <a:pt x="417" y="0"/>
                    <a:pt x="369" y="0"/>
                    <a:pt x="346" y="24"/>
                  </a:cubicBezTo>
                  <a:cubicBezTo>
                    <a:pt x="286" y="36"/>
                    <a:pt x="250" y="96"/>
                    <a:pt x="215" y="143"/>
                  </a:cubicBezTo>
                  <a:cubicBezTo>
                    <a:pt x="143" y="262"/>
                    <a:pt x="84" y="381"/>
                    <a:pt x="36" y="524"/>
                  </a:cubicBezTo>
                  <a:cubicBezTo>
                    <a:pt x="12" y="560"/>
                    <a:pt x="0" y="620"/>
                    <a:pt x="24" y="667"/>
                  </a:cubicBezTo>
                  <a:cubicBezTo>
                    <a:pt x="42" y="703"/>
                    <a:pt x="81" y="721"/>
                    <a:pt x="122" y="721"/>
                  </a:cubicBezTo>
                  <a:cubicBezTo>
                    <a:pt x="164" y="721"/>
                    <a:pt x="209" y="703"/>
                    <a:pt x="238" y="667"/>
                  </a:cubicBezTo>
                  <a:cubicBezTo>
                    <a:pt x="278" y="622"/>
                    <a:pt x="309" y="606"/>
                    <a:pt x="338" y="606"/>
                  </a:cubicBezTo>
                  <a:cubicBezTo>
                    <a:pt x="396" y="606"/>
                    <a:pt x="439" y="673"/>
                    <a:pt x="504" y="673"/>
                  </a:cubicBezTo>
                  <a:cubicBezTo>
                    <a:pt x="530" y="673"/>
                    <a:pt x="560" y="662"/>
                    <a:pt x="596" y="632"/>
                  </a:cubicBezTo>
                  <a:cubicBezTo>
                    <a:pt x="727" y="524"/>
                    <a:pt x="762" y="310"/>
                    <a:pt x="727" y="167"/>
                  </a:cubicBezTo>
                  <a:cubicBezTo>
                    <a:pt x="715" y="120"/>
                    <a:pt x="691" y="84"/>
                    <a:pt x="655" y="48"/>
                  </a:cubicBezTo>
                  <a:cubicBezTo>
                    <a:pt x="607" y="0"/>
                    <a:pt x="524" y="0"/>
                    <a:pt x="45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0" name="Google Shape;2290;p38"/>
            <p:cNvSpPr/>
            <p:nvPr/>
          </p:nvSpPr>
          <p:spPr>
            <a:xfrm>
              <a:off x="7762583" y="3408709"/>
              <a:ext cx="56584" cy="39164"/>
            </a:xfrm>
            <a:custGeom>
              <a:avLst/>
              <a:gdLst/>
              <a:ahLst/>
              <a:cxnLst/>
              <a:rect l="l" t="t" r="r" b="b"/>
              <a:pathLst>
                <a:path w="916" h="634" extrusionOk="0">
                  <a:moveTo>
                    <a:pt x="647" y="0"/>
                  </a:moveTo>
                  <a:cubicBezTo>
                    <a:pt x="615" y="0"/>
                    <a:pt x="580" y="7"/>
                    <a:pt x="546" y="14"/>
                  </a:cubicBezTo>
                  <a:cubicBezTo>
                    <a:pt x="403" y="38"/>
                    <a:pt x="272" y="85"/>
                    <a:pt x="141" y="145"/>
                  </a:cubicBezTo>
                  <a:cubicBezTo>
                    <a:pt x="94" y="157"/>
                    <a:pt x="46" y="192"/>
                    <a:pt x="34" y="228"/>
                  </a:cubicBezTo>
                  <a:cubicBezTo>
                    <a:pt x="0" y="307"/>
                    <a:pt x="83" y="396"/>
                    <a:pt x="162" y="396"/>
                  </a:cubicBezTo>
                  <a:cubicBezTo>
                    <a:pt x="167" y="396"/>
                    <a:pt x="172" y="395"/>
                    <a:pt x="177" y="395"/>
                  </a:cubicBezTo>
                  <a:cubicBezTo>
                    <a:pt x="183" y="394"/>
                    <a:pt x="188" y="394"/>
                    <a:pt x="193" y="394"/>
                  </a:cubicBezTo>
                  <a:cubicBezTo>
                    <a:pt x="395" y="394"/>
                    <a:pt x="242" y="610"/>
                    <a:pt x="463" y="633"/>
                  </a:cubicBezTo>
                  <a:cubicBezTo>
                    <a:pt x="470" y="633"/>
                    <a:pt x="477" y="634"/>
                    <a:pt x="484" y="634"/>
                  </a:cubicBezTo>
                  <a:cubicBezTo>
                    <a:pt x="634" y="634"/>
                    <a:pt x="800" y="520"/>
                    <a:pt x="879" y="395"/>
                  </a:cubicBezTo>
                  <a:cubicBezTo>
                    <a:pt x="903" y="347"/>
                    <a:pt x="915" y="311"/>
                    <a:pt x="915" y="264"/>
                  </a:cubicBezTo>
                  <a:cubicBezTo>
                    <a:pt x="915" y="192"/>
                    <a:pt x="856" y="133"/>
                    <a:pt x="808" y="85"/>
                  </a:cubicBezTo>
                  <a:cubicBezTo>
                    <a:pt x="772" y="50"/>
                    <a:pt x="748" y="26"/>
                    <a:pt x="713" y="14"/>
                  </a:cubicBezTo>
                  <a:cubicBezTo>
                    <a:pt x="692" y="4"/>
                    <a:pt x="670" y="0"/>
                    <a:pt x="64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1" name="Google Shape;2291;p38"/>
            <p:cNvSpPr/>
            <p:nvPr/>
          </p:nvSpPr>
          <p:spPr>
            <a:xfrm>
              <a:off x="7970695" y="3205662"/>
              <a:ext cx="56584" cy="39226"/>
            </a:xfrm>
            <a:custGeom>
              <a:avLst/>
              <a:gdLst/>
              <a:ahLst/>
              <a:cxnLst/>
              <a:rect l="l" t="t" r="r" b="b"/>
              <a:pathLst>
                <a:path w="916" h="635" extrusionOk="0">
                  <a:moveTo>
                    <a:pt x="639" y="1"/>
                  </a:moveTo>
                  <a:cubicBezTo>
                    <a:pt x="605" y="1"/>
                    <a:pt x="574" y="8"/>
                    <a:pt x="546" y="15"/>
                  </a:cubicBezTo>
                  <a:cubicBezTo>
                    <a:pt x="404" y="50"/>
                    <a:pt x="261" y="86"/>
                    <a:pt x="142" y="146"/>
                  </a:cubicBezTo>
                  <a:cubicBezTo>
                    <a:pt x="94" y="169"/>
                    <a:pt x="46" y="193"/>
                    <a:pt x="23" y="241"/>
                  </a:cubicBezTo>
                  <a:cubicBezTo>
                    <a:pt x="0" y="319"/>
                    <a:pt x="72" y="397"/>
                    <a:pt x="159" y="397"/>
                  </a:cubicBezTo>
                  <a:cubicBezTo>
                    <a:pt x="165" y="397"/>
                    <a:pt x="171" y="396"/>
                    <a:pt x="177" y="396"/>
                  </a:cubicBezTo>
                  <a:cubicBezTo>
                    <a:pt x="183" y="395"/>
                    <a:pt x="189" y="395"/>
                    <a:pt x="194" y="395"/>
                  </a:cubicBezTo>
                  <a:cubicBezTo>
                    <a:pt x="395" y="395"/>
                    <a:pt x="231" y="611"/>
                    <a:pt x="451" y="634"/>
                  </a:cubicBezTo>
                  <a:cubicBezTo>
                    <a:pt x="459" y="634"/>
                    <a:pt x="467" y="635"/>
                    <a:pt x="474" y="635"/>
                  </a:cubicBezTo>
                  <a:cubicBezTo>
                    <a:pt x="634" y="635"/>
                    <a:pt x="800" y="521"/>
                    <a:pt x="868" y="396"/>
                  </a:cubicBezTo>
                  <a:cubicBezTo>
                    <a:pt x="892" y="360"/>
                    <a:pt x="916" y="312"/>
                    <a:pt x="916" y="265"/>
                  </a:cubicBezTo>
                  <a:cubicBezTo>
                    <a:pt x="904" y="193"/>
                    <a:pt x="856" y="134"/>
                    <a:pt x="796" y="86"/>
                  </a:cubicBezTo>
                  <a:cubicBezTo>
                    <a:pt x="773" y="62"/>
                    <a:pt x="749" y="38"/>
                    <a:pt x="713" y="15"/>
                  </a:cubicBezTo>
                  <a:cubicBezTo>
                    <a:pt x="688" y="5"/>
                    <a:pt x="663" y="1"/>
                    <a:pt x="639"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2" name="Google Shape;2292;p38"/>
            <p:cNvSpPr/>
            <p:nvPr/>
          </p:nvSpPr>
          <p:spPr>
            <a:xfrm>
              <a:off x="7754367" y="3299433"/>
              <a:ext cx="56707" cy="38855"/>
            </a:xfrm>
            <a:custGeom>
              <a:avLst/>
              <a:gdLst/>
              <a:ahLst/>
              <a:cxnLst/>
              <a:rect l="l" t="t" r="r" b="b"/>
              <a:pathLst>
                <a:path w="918" h="629" extrusionOk="0">
                  <a:moveTo>
                    <a:pt x="616" y="1"/>
                  </a:moveTo>
                  <a:cubicBezTo>
                    <a:pt x="592" y="1"/>
                    <a:pt x="568" y="4"/>
                    <a:pt x="548" y="9"/>
                  </a:cubicBezTo>
                  <a:cubicBezTo>
                    <a:pt x="405" y="44"/>
                    <a:pt x="274" y="80"/>
                    <a:pt x="143" y="140"/>
                  </a:cubicBezTo>
                  <a:cubicBezTo>
                    <a:pt x="96" y="164"/>
                    <a:pt x="48" y="187"/>
                    <a:pt x="24" y="235"/>
                  </a:cubicBezTo>
                  <a:cubicBezTo>
                    <a:pt x="0" y="318"/>
                    <a:pt x="96" y="402"/>
                    <a:pt x="179" y="402"/>
                  </a:cubicBezTo>
                  <a:cubicBezTo>
                    <a:pt x="190" y="401"/>
                    <a:pt x="200" y="400"/>
                    <a:pt x="209" y="400"/>
                  </a:cubicBezTo>
                  <a:cubicBezTo>
                    <a:pt x="390" y="400"/>
                    <a:pt x="249" y="617"/>
                    <a:pt x="453" y="628"/>
                  </a:cubicBezTo>
                  <a:cubicBezTo>
                    <a:pt x="460" y="628"/>
                    <a:pt x="468" y="629"/>
                    <a:pt x="476" y="629"/>
                  </a:cubicBezTo>
                  <a:cubicBezTo>
                    <a:pt x="636" y="629"/>
                    <a:pt x="802" y="515"/>
                    <a:pt x="881" y="390"/>
                  </a:cubicBezTo>
                  <a:cubicBezTo>
                    <a:pt x="905" y="354"/>
                    <a:pt x="917" y="306"/>
                    <a:pt x="917" y="271"/>
                  </a:cubicBezTo>
                  <a:cubicBezTo>
                    <a:pt x="905" y="187"/>
                    <a:pt x="858" y="128"/>
                    <a:pt x="798" y="80"/>
                  </a:cubicBezTo>
                  <a:cubicBezTo>
                    <a:pt x="774" y="56"/>
                    <a:pt x="750" y="33"/>
                    <a:pt x="715" y="21"/>
                  </a:cubicBezTo>
                  <a:cubicBezTo>
                    <a:pt x="687" y="7"/>
                    <a:pt x="651" y="1"/>
                    <a:pt x="616"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3" name="Google Shape;2293;p38"/>
            <p:cNvSpPr/>
            <p:nvPr/>
          </p:nvSpPr>
          <p:spPr>
            <a:xfrm>
              <a:off x="8072805" y="3090209"/>
              <a:ext cx="57448" cy="38608"/>
            </a:xfrm>
            <a:custGeom>
              <a:avLst/>
              <a:gdLst/>
              <a:ahLst/>
              <a:cxnLst/>
              <a:rect l="l" t="t" r="r" b="b"/>
              <a:pathLst>
                <a:path w="930" h="625" extrusionOk="0">
                  <a:moveTo>
                    <a:pt x="651" y="1"/>
                  </a:moveTo>
                  <a:cubicBezTo>
                    <a:pt x="617" y="1"/>
                    <a:pt x="583" y="8"/>
                    <a:pt x="548" y="14"/>
                  </a:cubicBezTo>
                  <a:cubicBezTo>
                    <a:pt x="417" y="38"/>
                    <a:pt x="275" y="86"/>
                    <a:pt x="144" y="133"/>
                  </a:cubicBezTo>
                  <a:cubicBezTo>
                    <a:pt x="108" y="157"/>
                    <a:pt x="48" y="181"/>
                    <a:pt x="36" y="229"/>
                  </a:cubicBezTo>
                  <a:cubicBezTo>
                    <a:pt x="1" y="312"/>
                    <a:pt x="96" y="395"/>
                    <a:pt x="191" y="395"/>
                  </a:cubicBezTo>
                  <a:cubicBezTo>
                    <a:pt x="202" y="394"/>
                    <a:pt x="212" y="394"/>
                    <a:pt x="221" y="394"/>
                  </a:cubicBezTo>
                  <a:cubicBezTo>
                    <a:pt x="401" y="394"/>
                    <a:pt x="250" y="610"/>
                    <a:pt x="465" y="622"/>
                  </a:cubicBezTo>
                  <a:cubicBezTo>
                    <a:pt x="478" y="624"/>
                    <a:pt x="492" y="625"/>
                    <a:pt x="506" y="625"/>
                  </a:cubicBezTo>
                  <a:cubicBezTo>
                    <a:pt x="652" y="625"/>
                    <a:pt x="816" y="514"/>
                    <a:pt x="882" y="383"/>
                  </a:cubicBezTo>
                  <a:cubicBezTo>
                    <a:pt x="906" y="348"/>
                    <a:pt x="929" y="300"/>
                    <a:pt x="917" y="264"/>
                  </a:cubicBezTo>
                  <a:cubicBezTo>
                    <a:pt x="917" y="193"/>
                    <a:pt x="858" y="133"/>
                    <a:pt x="810" y="74"/>
                  </a:cubicBezTo>
                  <a:cubicBezTo>
                    <a:pt x="787" y="50"/>
                    <a:pt x="751" y="26"/>
                    <a:pt x="727" y="14"/>
                  </a:cubicBezTo>
                  <a:cubicBezTo>
                    <a:pt x="702" y="4"/>
                    <a:pt x="677" y="1"/>
                    <a:pt x="65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4" name="Google Shape;2294;p38"/>
            <p:cNvSpPr/>
            <p:nvPr/>
          </p:nvSpPr>
          <p:spPr>
            <a:xfrm>
              <a:off x="7524881" y="3872129"/>
              <a:ext cx="82466" cy="52815"/>
            </a:xfrm>
            <a:custGeom>
              <a:avLst/>
              <a:gdLst/>
              <a:ahLst/>
              <a:cxnLst/>
              <a:rect l="l" t="t" r="r" b="b"/>
              <a:pathLst>
                <a:path w="1335" h="855" extrusionOk="0">
                  <a:moveTo>
                    <a:pt x="894" y="1"/>
                  </a:moveTo>
                  <a:cubicBezTo>
                    <a:pt x="810" y="1"/>
                    <a:pt x="715" y="37"/>
                    <a:pt x="643" y="84"/>
                  </a:cubicBezTo>
                  <a:cubicBezTo>
                    <a:pt x="572" y="144"/>
                    <a:pt x="524" y="227"/>
                    <a:pt x="453" y="287"/>
                  </a:cubicBezTo>
                  <a:cubicBezTo>
                    <a:pt x="370" y="346"/>
                    <a:pt x="262" y="358"/>
                    <a:pt x="179" y="406"/>
                  </a:cubicBezTo>
                  <a:cubicBezTo>
                    <a:pt x="84" y="453"/>
                    <a:pt x="1" y="548"/>
                    <a:pt x="24" y="644"/>
                  </a:cubicBezTo>
                  <a:cubicBezTo>
                    <a:pt x="36" y="691"/>
                    <a:pt x="72" y="727"/>
                    <a:pt x="108" y="751"/>
                  </a:cubicBezTo>
                  <a:cubicBezTo>
                    <a:pt x="173" y="808"/>
                    <a:pt x="255" y="854"/>
                    <a:pt x="335" y="854"/>
                  </a:cubicBezTo>
                  <a:cubicBezTo>
                    <a:pt x="372" y="854"/>
                    <a:pt x="408" y="845"/>
                    <a:pt x="441" y="822"/>
                  </a:cubicBezTo>
                  <a:cubicBezTo>
                    <a:pt x="489" y="787"/>
                    <a:pt x="524" y="727"/>
                    <a:pt x="572" y="679"/>
                  </a:cubicBezTo>
                  <a:cubicBezTo>
                    <a:pt x="613" y="641"/>
                    <a:pt x="667" y="628"/>
                    <a:pt x="726" y="628"/>
                  </a:cubicBezTo>
                  <a:cubicBezTo>
                    <a:pt x="843" y="628"/>
                    <a:pt x="984" y="679"/>
                    <a:pt x="1100" y="679"/>
                  </a:cubicBezTo>
                  <a:cubicBezTo>
                    <a:pt x="1195" y="679"/>
                    <a:pt x="1273" y="645"/>
                    <a:pt x="1310" y="525"/>
                  </a:cubicBezTo>
                  <a:cubicBezTo>
                    <a:pt x="1334" y="418"/>
                    <a:pt x="1239" y="334"/>
                    <a:pt x="1179" y="251"/>
                  </a:cubicBezTo>
                  <a:cubicBezTo>
                    <a:pt x="1167" y="215"/>
                    <a:pt x="1144" y="167"/>
                    <a:pt x="1132" y="132"/>
                  </a:cubicBezTo>
                  <a:cubicBezTo>
                    <a:pt x="1072" y="60"/>
                    <a:pt x="989" y="13"/>
                    <a:pt x="894"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5" name="Google Shape;2295;p38"/>
            <p:cNvSpPr/>
            <p:nvPr/>
          </p:nvSpPr>
          <p:spPr>
            <a:xfrm>
              <a:off x="7614637" y="3813754"/>
              <a:ext cx="47132" cy="41511"/>
            </a:xfrm>
            <a:custGeom>
              <a:avLst/>
              <a:gdLst/>
              <a:ahLst/>
              <a:cxnLst/>
              <a:rect l="l" t="t" r="r" b="b"/>
              <a:pathLst>
                <a:path w="763" h="672" extrusionOk="0">
                  <a:moveTo>
                    <a:pt x="425" y="1"/>
                  </a:moveTo>
                  <a:cubicBezTo>
                    <a:pt x="399" y="1"/>
                    <a:pt x="372" y="6"/>
                    <a:pt x="345" y="17"/>
                  </a:cubicBezTo>
                  <a:cubicBezTo>
                    <a:pt x="298" y="41"/>
                    <a:pt x="250" y="89"/>
                    <a:pt x="226" y="136"/>
                  </a:cubicBezTo>
                  <a:cubicBezTo>
                    <a:pt x="203" y="184"/>
                    <a:pt x="203" y="243"/>
                    <a:pt x="179" y="303"/>
                  </a:cubicBezTo>
                  <a:cubicBezTo>
                    <a:pt x="143" y="350"/>
                    <a:pt x="95" y="398"/>
                    <a:pt x="48" y="446"/>
                  </a:cubicBezTo>
                  <a:cubicBezTo>
                    <a:pt x="12" y="505"/>
                    <a:pt x="0" y="577"/>
                    <a:pt x="36" y="624"/>
                  </a:cubicBezTo>
                  <a:cubicBezTo>
                    <a:pt x="60" y="648"/>
                    <a:pt x="95" y="660"/>
                    <a:pt x="119" y="660"/>
                  </a:cubicBezTo>
                  <a:cubicBezTo>
                    <a:pt x="142" y="668"/>
                    <a:pt x="167" y="672"/>
                    <a:pt x="192" y="672"/>
                  </a:cubicBezTo>
                  <a:cubicBezTo>
                    <a:pt x="245" y="672"/>
                    <a:pt x="297" y="653"/>
                    <a:pt x="322" y="612"/>
                  </a:cubicBezTo>
                  <a:cubicBezTo>
                    <a:pt x="345" y="577"/>
                    <a:pt x="345" y="529"/>
                    <a:pt x="357" y="493"/>
                  </a:cubicBezTo>
                  <a:cubicBezTo>
                    <a:pt x="417" y="327"/>
                    <a:pt x="762" y="422"/>
                    <a:pt x="726" y="196"/>
                  </a:cubicBezTo>
                  <a:cubicBezTo>
                    <a:pt x="714" y="124"/>
                    <a:pt x="631" y="100"/>
                    <a:pt x="584" y="65"/>
                  </a:cubicBezTo>
                  <a:cubicBezTo>
                    <a:pt x="560" y="53"/>
                    <a:pt x="536" y="41"/>
                    <a:pt x="512" y="29"/>
                  </a:cubicBezTo>
                  <a:cubicBezTo>
                    <a:pt x="486" y="9"/>
                    <a:pt x="456" y="1"/>
                    <a:pt x="425"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6" name="Google Shape;2296;p38"/>
            <p:cNvSpPr/>
            <p:nvPr/>
          </p:nvSpPr>
          <p:spPr>
            <a:xfrm>
              <a:off x="7958093" y="3294430"/>
              <a:ext cx="47874" cy="41573"/>
            </a:xfrm>
            <a:custGeom>
              <a:avLst/>
              <a:gdLst/>
              <a:ahLst/>
              <a:cxnLst/>
              <a:rect l="l" t="t" r="r" b="b"/>
              <a:pathLst>
                <a:path w="775" h="673" extrusionOk="0">
                  <a:moveTo>
                    <a:pt x="436" y="0"/>
                  </a:moveTo>
                  <a:cubicBezTo>
                    <a:pt x="408" y="0"/>
                    <a:pt x="381" y="6"/>
                    <a:pt x="358" y="18"/>
                  </a:cubicBezTo>
                  <a:cubicBezTo>
                    <a:pt x="298" y="30"/>
                    <a:pt x="250" y="78"/>
                    <a:pt x="238" y="137"/>
                  </a:cubicBezTo>
                  <a:cubicBezTo>
                    <a:pt x="215" y="185"/>
                    <a:pt x="203" y="245"/>
                    <a:pt x="179" y="292"/>
                  </a:cubicBezTo>
                  <a:cubicBezTo>
                    <a:pt x="155" y="352"/>
                    <a:pt x="96" y="399"/>
                    <a:pt x="60" y="447"/>
                  </a:cubicBezTo>
                  <a:cubicBezTo>
                    <a:pt x="24" y="495"/>
                    <a:pt x="0" y="578"/>
                    <a:pt x="48" y="626"/>
                  </a:cubicBezTo>
                  <a:cubicBezTo>
                    <a:pt x="60" y="649"/>
                    <a:pt x="96" y="661"/>
                    <a:pt x="119" y="661"/>
                  </a:cubicBezTo>
                  <a:cubicBezTo>
                    <a:pt x="146" y="669"/>
                    <a:pt x="172" y="673"/>
                    <a:pt x="197" y="673"/>
                  </a:cubicBezTo>
                  <a:cubicBezTo>
                    <a:pt x="251" y="673"/>
                    <a:pt x="297" y="654"/>
                    <a:pt x="322" y="614"/>
                  </a:cubicBezTo>
                  <a:cubicBezTo>
                    <a:pt x="346" y="578"/>
                    <a:pt x="346" y="530"/>
                    <a:pt x="369" y="495"/>
                  </a:cubicBezTo>
                  <a:cubicBezTo>
                    <a:pt x="417" y="328"/>
                    <a:pt x="774" y="411"/>
                    <a:pt x="727" y="185"/>
                  </a:cubicBezTo>
                  <a:cubicBezTo>
                    <a:pt x="715" y="125"/>
                    <a:pt x="643" y="102"/>
                    <a:pt x="584" y="66"/>
                  </a:cubicBezTo>
                  <a:cubicBezTo>
                    <a:pt x="560" y="54"/>
                    <a:pt x="536" y="42"/>
                    <a:pt x="524" y="18"/>
                  </a:cubicBezTo>
                  <a:cubicBezTo>
                    <a:pt x="494" y="6"/>
                    <a:pt x="465" y="0"/>
                    <a:pt x="436"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7" name="Google Shape;2297;p38"/>
            <p:cNvSpPr/>
            <p:nvPr/>
          </p:nvSpPr>
          <p:spPr>
            <a:xfrm>
              <a:off x="7733735" y="3904498"/>
              <a:ext cx="82466" cy="54483"/>
            </a:xfrm>
            <a:custGeom>
              <a:avLst/>
              <a:gdLst/>
              <a:ahLst/>
              <a:cxnLst/>
              <a:rect l="l" t="t" r="r" b="b"/>
              <a:pathLst>
                <a:path w="1335" h="882" extrusionOk="0">
                  <a:moveTo>
                    <a:pt x="858" y="1"/>
                  </a:moveTo>
                  <a:cubicBezTo>
                    <a:pt x="775" y="1"/>
                    <a:pt x="680" y="36"/>
                    <a:pt x="620" y="96"/>
                  </a:cubicBezTo>
                  <a:cubicBezTo>
                    <a:pt x="549" y="155"/>
                    <a:pt x="501" y="239"/>
                    <a:pt x="441" y="298"/>
                  </a:cubicBezTo>
                  <a:cubicBezTo>
                    <a:pt x="358" y="370"/>
                    <a:pt x="251" y="394"/>
                    <a:pt x="168" y="441"/>
                  </a:cubicBezTo>
                  <a:cubicBezTo>
                    <a:pt x="84" y="489"/>
                    <a:pt x="1" y="596"/>
                    <a:pt x="37" y="691"/>
                  </a:cubicBezTo>
                  <a:cubicBezTo>
                    <a:pt x="49" y="727"/>
                    <a:pt x="84" y="763"/>
                    <a:pt x="132" y="798"/>
                  </a:cubicBezTo>
                  <a:cubicBezTo>
                    <a:pt x="194" y="845"/>
                    <a:pt x="271" y="881"/>
                    <a:pt x="344" y="881"/>
                  </a:cubicBezTo>
                  <a:cubicBezTo>
                    <a:pt x="383" y="881"/>
                    <a:pt x="420" y="871"/>
                    <a:pt x="453" y="846"/>
                  </a:cubicBezTo>
                  <a:cubicBezTo>
                    <a:pt x="513" y="810"/>
                    <a:pt x="537" y="739"/>
                    <a:pt x="584" y="691"/>
                  </a:cubicBezTo>
                  <a:cubicBezTo>
                    <a:pt x="629" y="644"/>
                    <a:pt x="691" y="629"/>
                    <a:pt x="760" y="629"/>
                  </a:cubicBezTo>
                  <a:cubicBezTo>
                    <a:pt x="861" y="629"/>
                    <a:pt x="977" y="660"/>
                    <a:pt x="1078" y="660"/>
                  </a:cubicBezTo>
                  <a:cubicBezTo>
                    <a:pt x="1184" y="660"/>
                    <a:pt x="1274" y="626"/>
                    <a:pt x="1311" y="489"/>
                  </a:cubicBezTo>
                  <a:cubicBezTo>
                    <a:pt x="1334" y="382"/>
                    <a:pt x="1227" y="310"/>
                    <a:pt x="1168" y="227"/>
                  </a:cubicBezTo>
                  <a:cubicBezTo>
                    <a:pt x="1144" y="191"/>
                    <a:pt x="1120" y="144"/>
                    <a:pt x="1096" y="120"/>
                  </a:cubicBezTo>
                  <a:cubicBezTo>
                    <a:pt x="1049" y="36"/>
                    <a:pt x="953" y="1"/>
                    <a:pt x="858"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8" name="Google Shape;2298;p38"/>
            <p:cNvSpPr/>
            <p:nvPr/>
          </p:nvSpPr>
          <p:spPr>
            <a:xfrm>
              <a:off x="7916150" y="3872068"/>
              <a:ext cx="42005" cy="40029"/>
            </a:xfrm>
            <a:custGeom>
              <a:avLst/>
              <a:gdLst/>
              <a:ahLst/>
              <a:cxnLst/>
              <a:rect l="l" t="t" r="r" b="b"/>
              <a:pathLst>
                <a:path w="680" h="648" extrusionOk="0">
                  <a:moveTo>
                    <a:pt x="326" y="0"/>
                  </a:moveTo>
                  <a:cubicBezTo>
                    <a:pt x="300" y="0"/>
                    <a:pt x="272" y="9"/>
                    <a:pt x="239" y="26"/>
                  </a:cubicBezTo>
                  <a:cubicBezTo>
                    <a:pt x="144" y="85"/>
                    <a:pt x="167" y="157"/>
                    <a:pt x="144" y="264"/>
                  </a:cubicBezTo>
                  <a:cubicBezTo>
                    <a:pt x="132" y="335"/>
                    <a:pt x="60" y="383"/>
                    <a:pt x="1" y="430"/>
                  </a:cubicBezTo>
                  <a:cubicBezTo>
                    <a:pt x="36" y="526"/>
                    <a:pt x="84" y="621"/>
                    <a:pt x="179" y="645"/>
                  </a:cubicBezTo>
                  <a:cubicBezTo>
                    <a:pt x="188" y="647"/>
                    <a:pt x="197" y="648"/>
                    <a:pt x="207" y="648"/>
                  </a:cubicBezTo>
                  <a:cubicBezTo>
                    <a:pt x="245" y="648"/>
                    <a:pt x="284" y="631"/>
                    <a:pt x="322" y="621"/>
                  </a:cubicBezTo>
                  <a:cubicBezTo>
                    <a:pt x="405" y="573"/>
                    <a:pt x="477" y="502"/>
                    <a:pt x="525" y="407"/>
                  </a:cubicBezTo>
                  <a:cubicBezTo>
                    <a:pt x="525" y="395"/>
                    <a:pt x="536" y="383"/>
                    <a:pt x="548" y="371"/>
                  </a:cubicBezTo>
                  <a:cubicBezTo>
                    <a:pt x="560" y="347"/>
                    <a:pt x="584" y="347"/>
                    <a:pt x="608" y="335"/>
                  </a:cubicBezTo>
                  <a:cubicBezTo>
                    <a:pt x="679" y="288"/>
                    <a:pt x="679" y="180"/>
                    <a:pt x="608" y="133"/>
                  </a:cubicBezTo>
                  <a:cubicBezTo>
                    <a:pt x="572" y="109"/>
                    <a:pt x="525" y="109"/>
                    <a:pt x="501" y="85"/>
                  </a:cubicBezTo>
                  <a:cubicBezTo>
                    <a:pt x="465" y="73"/>
                    <a:pt x="441" y="49"/>
                    <a:pt x="417" y="38"/>
                  </a:cubicBezTo>
                  <a:cubicBezTo>
                    <a:pt x="385" y="12"/>
                    <a:pt x="357" y="0"/>
                    <a:pt x="326"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299" name="Google Shape;2299;p38"/>
            <p:cNvSpPr/>
            <p:nvPr/>
          </p:nvSpPr>
          <p:spPr>
            <a:xfrm>
              <a:off x="8058845" y="3890229"/>
              <a:ext cx="55225" cy="52136"/>
            </a:xfrm>
            <a:custGeom>
              <a:avLst/>
              <a:gdLst/>
              <a:ahLst/>
              <a:cxnLst/>
              <a:rect l="l" t="t" r="r" b="b"/>
              <a:pathLst>
                <a:path w="894" h="844" extrusionOk="0">
                  <a:moveTo>
                    <a:pt x="426" y="1"/>
                  </a:moveTo>
                  <a:cubicBezTo>
                    <a:pt x="392" y="1"/>
                    <a:pt x="355" y="13"/>
                    <a:pt x="310" y="41"/>
                  </a:cubicBezTo>
                  <a:cubicBezTo>
                    <a:pt x="179" y="113"/>
                    <a:pt x="203" y="208"/>
                    <a:pt x="179" y="339"/>
                  </a:cubicBezTo>
                  <a:cubicBezTo>
                    <a:pt x="167" y="434"/>
                    <a:pt x="72" y="506"/>
                    <a:pt x="0" y="565"/>
                  </a:cubicBezTo>
                  <a:cubicBezTo>
                    <a:pt x="36" y="684"/>
                    <a:pt x="108" y="815"/>
                    <a:pt x="227" y="839"/>
                  </a:cubicBezTo>
                  <a:cubicBezTo>
                    <a:pt x="242" y="842"/>
                    <a:pt x="257" y="843"/>
                    <a:pt x="273" y="843"/>
                  </a:cubicBezTo>
                  <a:cubicBezTo>
                    <a:pt x="320" y="843"/>
                    <a:pt x="370" y="830"/>
                    <a:pt x="405" y="803"/>
                  </a:cubicBezTo>
                  <a:cubicBezTo>
                    <a:pt x="524" y="744"/>
                    <a:pt x="620" y="648"/>
                    <a:pt x="679" y="529"/>
                  </a:cubicBezTo>
                  <a:cubicBezTo>
                    <a:pt x="691" y="517"/>
                    <a:pt x="691" y="494"/>
                    <a:pt x="703" y="482"/>
                  </a:cubicBezTo>
                  <a:cubicBezTo>
                    <a:pt x="727" y="458"/>
                    <a:pt x="762" y="446"/>
                    <a:pt x="798" y="434"/>
                  </a:cubicBezTo>
                  <a:cubicBezTo>
                    <a:pt x="893" y="363"/>
                    <a:pt x="882" y="220"/>
                    <a:pt x="786" y="172"/>
                  </a:cubicBezTo>
                  <a:cubicBezTo>
                    <a:pt x="751" y="136"/>
                    <a:pt x="691" y="136"/>
                    <a:pt x="643" y="113"/>
                  </a:cubicBezTo>
                  <a:cubicBezTo>
                    <a:pt x="608" y="101"/>
                    <a:pt x="572" y="65"/>
                    <a:pt x="536" y="41"/>
                  </a:cubicBezTo>
                  <a:cubicBezTo>
                    <a:pt x="499" y="16"/>
                    <a:pt x="464" y="1"/>
                    <a:pt x="426"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00" name="Google Shape;2300;p38"/>
            <p:cNvSpPr/>
            <p:nvPr/>
          </p:nvSpPr>
          <p:spPr>
            <a:xfrm>
              <a:off x="7994848" y="3777988"/>
              <a:ext cx="35396" cy="36137"/>
            </a:xfrm>
            <a:custGeom>
              <a:avLst/>
              <a:gdLst/>
              <a:ahLst/>
              <a:cxnLst/>
              <a:rect l="l" t="t" r="r" b="b"/>
              <a:pathLst>
                <a:path w="573" h="585" extrusionOk="0">
                  <a:moveTo>
                    <a:pt x="167" y="1"/>
                  </a:moveTo>
                  <a:lnTo>
                    <a:pt x="167" y="1"/>
                  </a:lnTo>
                  <a:cubicBezTo>
                    <a:pt x="163" y="3"/>
                    <a:pt x="160" y="6"/>
                    <a:pt x="158" y="10"/>
                  </a:cubicBezTo>
                  <a:lnTo>
                    <a:pt x="158" y="10"/>
                  </a:lnTo>
                  <a:lnTo>
                    <a:pt x="167" y="1"/>
                  </a:lnTo>
                  <a:close/>
                  <a:moveTo>
                    <a:pt x="158" y="10"/>
                  </a:moveTo>
                  <a:lnTo>
                    <a:pt x="96" y="72"/>
                  </a:lnTo>
                  <a:cubicBezTo>
                    <a:pt x="24" y="156"/>
                    <a:pt x="1" y="287"/>
                    <a:pt x="48" y="394"/>
                  </a:cubicBezTo>
                  <a:cubicBezTo>
                    <a:pt x="72" y="489"/>
                    <a:pt x="144" y="572"/>
                    <a:pt x="239" y="584"/>
                  </a:cubicBezTo>
                  <a:cubicBezTo>
                    <a:pt x="310" y="584"/>
                    <a:pt x="370" y="548"/>
                    <a:pt x="417" y="501"/>
                  </a:cubicBezTo>
                  <a:cubicBezTo>
                    <a:pt x="465" y="453"/>
                    <a:pt x="489" y="394"/>
                    <a:pt x="513" y="334"/>
                  </a:cubicBezTo>
                  <a:cubicBezTo>
                    <a:pt x="548" y="263"/>
                    <a:pt x="572" y="179"/>
                    <a:pt x="536" y="108"/>
                  </a:cubicBezTo>
                  <a:cubicBezTo>
                    <a:pt x="536" y="72"/>
                    <a:pt x="513" y="37"/>
                    <a:pt x="477" y="25"/>
                  </a:cubicBezTo>
                  <a:cubicBezTo>
                    <a:pt x="470" y="21"/>
                    <a:pt x="462" y="20"/>
                    <a:pt x="453" y="20"/>
                  </a:cubicBezTo>
                  <a:cubicBezTo>
                    <a:pt x="433" y="20"/>
                    <a:pt x="410" y="28"/>
                    <a:pt x="394" y="37"/>
                  </a:cubicBezTo>
                  <a:cubicBezTo>
                    <a:pt x="346" y="48"/>
                    <a:pt x="298" y="60"/>
                    <a:pt x="251" y="72"/>
                  </a:cubicBezTo>
                  <a:cubicBezTo>
                    <a:pt x="235" y="72"/>
                    <a:pt x="219" y="78"/>
                    <a:pt x="203" y="78"/>
                  </a:cubicBezTo>
                  <a:cubicBezTo>
                    <a:pt x="195" y="78"/>
                    <a:pt x="187" y="76"/>
                    <a:pt x="179" y="72"/>
                  </a:cubicBezTo>
                  <a:cubicBezTo>
                    <a:pt x="160" y="62"/>
                    <a:pt x="148" y="29"/>
                    <a:pt x="158" y="1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01" name="Google Shape;2301;p38"/>
            <p:cNvSpPr/>
            <p:nvPr/>
          </p:nvSpPr>
          <p:spPr>
            <a:xfrm>
              <a:off x="8239777" y="3915556"/>
              <a:ext cx="34593" cy="35519"/>
            </a:xfrm>
            <a:custGeom>
              <a:avLst/>
              <a:gdLst/>
              <a:ahLst/>
              <a:cxnLst/>
              <a:rect l="l" t="t" r="r" b="b"/>
              <a:pathLst>
                <a:path w="560" h="575" extrusionOk="0">
                  <a:moveTo>
                    <a:pt x="155" y="0"/>
                  </a:moveTo>
                  <a:lnTo>
                    <a:pt x="96" y="60"/>
                  </a:lnTo>
                  <a:cubicBezTo>
                    <a:pt x="24" y="155"/>
                    <a:pt x="0" y="286"/>
                    <a:pt x="36" y="393"/>
                  </a:cubicBezTo>
                  <a:cubicBezTo>
                    <a:pt x="60" y="488"/>
                    <a:pt x="131" y="572"/>
                    <a:pt x="227" y="572"/>
                  </a:cubicBezTo>
                  <a:cubicBezTo>
                    <a:pt x="236" y="573"/>
                    <a:pt x="245" y="574"/>
                    <a:pt x="254" y="574"/>
                  </a:cubicBezTo>
                  <a:cubicBezTo>
                    <a:pt x="314" y="574"/>
                    <a:pt x="364" y="542"/>
                    <a:pt x="405" y="500"/>
                  </a:cubicBezTo>
                  <a:cubicBezTo>
                    <a:pt x="453" y="453"/>
                    <a:pt x="489" y="393"/>
                    <a:pt x="512" y="334"/>
                  </a:cubicBezTo>
                  <a:cubicBezTo>
                    <a:pt x="536" y="250"/>
                    <a:pt x="560" y="179"/>
                    <a:pt x="536" y="96"/>
                  </a:cubicBezTo>
                  <a:cubicBezTo>
                    <a:pt x="524" y="72"/>
                    <a:pt x="500" y="36"/>
                    <a:pt x="477" y="24"/>
                  </a:cubicBezTo>
                  <a:cubicBezTo>
                    <a:pt x="465" y="20"/>
                    <a:pt x="453" y="19"/>
                    <a:pt x="441" y="19"/>
                  </a:cubicBezTo>
                  <a:cubicBezTo>
                    <a:pt x="418" y="19"/>
                    <a:pt x="397" y="24"/>
                    <a:pt x="381" y="24"/>
                  </a:cubicBezTo>
                  <a:cubicBezTo>
                    <a:pt x="334" y="36"/>
                    <a:pt x="286" y="48"/>
                    <a:pt x="250" y="60"/>
                  </a:cubicBezTo>
                  <a:cubicBezTo>
                    <a:pt x="233" y="66"/>
                    <a:pt x="218" y="69"/>
                    <a:pt x="204" y="69"/>
                  </a:cubicBezTo>
                  <a:cubicBezTo>
                    <a:pt x="191" y="69"/>
                    <a:pt x="179" y="66"/>
                    <a:pt x="167" y="60"/>
                  </a:cubicBezTo>
                  <a:cubicBezTo>
                    <a:pt x="143" y="48"/>
                    <a:pt x="143" y="12"/>
                    <a:pt x="15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02" name="Google Shape;2302;p38"/>
            <p:cNvSpPr/>
            <p:nvPr/>
          </p:nvSpPr>
          <p:spPr>
            <a:xfrm>
              <a:off x="8154469" y="3956017"/>
              <a:ext cx="34593" cy="35334"/>
            </a:xfrm>
            <a:custGeom>
              <a:avLst/>
              <a:gdLst/>
              <a:ahLst/>
              <a:cxnLst/>
              <a:rect l="l" t="t" r="r" b="b"/>
              <a:pathLst>
                <a:path w="560" h="572" extrusionOk="0">
                  <a:moveTo>
                    <a:pt x="155" y="0"/>
                  </a:moveTo>
                  <a:lnTo>
                    <a:pt x="155" y="0"/>
                  </a:lnTo>
                  <a:cubicBezTo>
                    <a:pt x="150" y="3"/>
                    <a:pt x="146" y="6"/>
                    <a:pt x="144" y="11"/>
                  </a:cubicBezTo>
                  <a:lnTo>
                    <a:pt x="144" y="11"/>
                  </a:lnTo>
                  <a:lnTo>
                    <a:pt x="155" y="0"/>
                  </a:lnTo>
                  <a:close/>
                  <a:moveTo>
                    <a:pt x="144" y="11"/>
                  </a:moveTo>
                  <a:lnTo>
                    <a:pt x="96" y="60"/>
                  </a:lnTo>
                  <a:cubicBezTo>
                    <a:pt x="24" y="155"/>
                    <a:pt x="0" y="274"/>
                    <a:pt x="36" y="393"/>
                  </a:cubicBezTo>
                  <a:cubicBezTo>
                    <a:pt x="60" y="476"/>
                    <a:pt x="131" y="560"/>
                    <a:pt x="227" y="572"/>
                  </a:cubicBezTo>
                  <a:cubicBezTo>
                    <a:pt x="298" y="572"/>
                    <a:pt x="357" y="548"/>
                    <a:pt x="405" y="500"/>
                  </a:cubicBezTo>
                  <a:cubicBezTo>
                    <a:pt x="453" y="441"/>
                    <a:pt x="488" y="381"/>
                    <a:pt x="512" y="322"/>
                  </a:cubicBezTo>
                  <a:cubicBezTo>
                    <a:pt x="536" y="250"/>
                    <a:pt x="560" y="167"/>
                    <a:pt x="536" y="95"/>
                  </a:cubicBezTo>
                  <a:cubicBezTo>
                    <a:pt x="524" y="60"/>
                    <a:pt x="500" y="36"/>
                    <a:pt x="465" y="24"/>
                  </a:cubicBezTo>
                  <a:cubicBezTo>
                    <a:pt x="453" y="18"/>
                    <a:pt x="438" y="15"/>
                    <a:pt x="423" y="15"/>
                  </a:cubicBezTo>
                  <a:cubicBezTo>
                    <a:pt x="408" y="15"/>
                    <a:pt x="393" y="18"/>
                    <a:pt x="381" y="24"/>
                  </a:cubicBezTo>
                  <a:cubicBezTo>
                    <a:pt x="334" y="36"/>
                    <a:pt x="286" y="48"/>
                    <a:pt x="250" y="60"/>
                  </a:cubicBezTo>
                  <a:cubicBezTo>
                    <a:pt x="227" y="60"/>
                    <a:pt x="208" y="65"/>
                    <a:pt x="191" y="65"/>
                  </a:cubicBezTo>
                  <a:cubicBezTo>
                    <a:pt x="183" y="65"/>
                    <a:pt x="175" y="64"/>
                    <a:pt x="167" y="60"/>
                  </a:cubicBezTo>
                  <a:cubicBezTo>
                    <a:pt x="148" y="50"/>
                    <a:pt x="137" y="27"/>
                    <a:pt x="144" y="1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03" name="Google Shape;2303;p38"/>
            <p:cNvSpPr/>
            <p:nvPr/>
          </p:nvSpPr>
          <p:spPr>
            <a:xfrm>
              <a:off x="8278014" y="3430886"/>
              <a:ext cx="34654" cy="35457"/>
            </a:xfrm>
            <a:custGeom>
              <a:avLst/>
              <a:gdLst/>
              <a:ahLst/>
              <a:cxnLst/>
              <a:rect l="l" t="t" r="r" b="b"/>
              <a:pathLst>
                <a:path w="561" h="574" extrusionOk="0">
                  <a:moveTo>
                    <a:pt x="155" y="0"/>
                  </a:moveTo>
                  <a:lnTo>
                    <a:pt x="155" y="0"/>
                  </a:lnTo>
                  <a:cubicBezTo>
                    <a:pt x="152" y="2"/>
                    <a:pt x="149" y="4"/>
                    <a:pt x="147" y="7"/>
                  </a:cubicBezTo>
                  <a:lnTo>
                    <a:pt x="147" y="7"/>
                  </a:lnTo>
                  <a:lnTo>
                    <a:pt x="155" y="0"/>
                  </a:lnTo>
                  <a:close/>
                  <a:moveTo>
                    <a:pt x="147" y="7"/>
                  </a:moveTo>
                  <a:lnTo>
                    <a:pt x="84" y="60"/>
                  </a:lnTo>
                  <a:cubicBezTo>
                    <a:pt x="24" y="155"/>
                    <a:pt x="1" y="286"/>
                    <a:pt x="36" y="393"/>
                  </a:cubicBezTo>
                  <a:cubicBezTo>
                    <a:pt x="60" y="488"/>
                    <a:pt x="132" y="572"/>
                    <a:pt x="227" y="572"/>
                  </a:cubicBezTo>
                  <a:cubicBezTo>
                    <a:pt x="236" y="573"/>
                    <a:pt x="245" y="574"/>
                    <a:pt x="254" y="574"/>
                  </a:cubicBezTo>
                  <a:cubicBezTo>
                    <a:pt x="314" y="574"/>
                    <a:pt x="364" y="541"/>
                    <a:pt x="405" y="500"/>
                  </a:cubicBezTo>
                  <a:cubicBezTo>
                    <a:pt x="453" y="453"/>
                    <a:pt x="489" y="393"/>
                    <a:pt x="513" y="322"/>
                  </a:cubicBezTo>
                  <a:cubicBezTo>
                    <a:pt x="536" y="250"/>
                    <a:pt x="560" y="167"/>
                    <a:pt x="536" y="95"/>
                  </a:cubicBezTo>
                  <a:cubicBezTo>
                    <a:pt x="524" y="72"/>
                    <a:pt x="501" y="36"/>
                    <a:pt x="465" y="24"/>
                  </a:cubicBezTo>
                  <a:cubicBezTo>
                    <a:pt x="457" y="20"/>
                    <a:pt x="448" y="19"/>
                    <a:pt x="438" y="19"/>
                  </a:cubicBezTo>
                  <a:cubicBezTo>
                    <a:pt x="419" y="19"/>
                    <a:pt x="397" y="24"/>
                    <a:pt x="382" y="24"/>
                  </a:cubicBezTo>
                  <a:cubicBezTo>
                    <a:pt x="334" y="36"/>
                    <a:pt x="286" y="48"/>
                    <a:pt x="239" y="60"/>
                  </a:cubicBezTo>
                  <a:cubicBezTo>
                    <a:pt x="227" y="66"/>
                    <a:pt x="215" y="69"/>
                    <a:pt x="203" y="69"/>
                  </a:cubicBezTo>
                  <a:cubicBezTo>
                    <a:pt x="191" y="69"/>
                    <a:pt x="179" y="66"/>
                    <a:pt x="167" y="60"/>
                  </a:cubicBezTo>
                  <a:cubicBezTo>
                    <a:pt x="147" y="50"/>
                    <a:pt x="136" y="23"/>
                    <a:pt x="147" y="7"/>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04" name="Google Shape;2304;p38"/>
            <p:cNvSpPr/>
            <p:nvPr/>
          </p:nvSpPr>
          <p:spPr>
            <a:xfrm>
              <a:off x="7710200" y="2735509"/>
              <a:ext cx="342837" cy="299720"/>
            </a:xfrm>
            <a:custGeom>
              <a:avLst/>
              <a:gdLst/>
              <a:ahLst/>
              <a:cxnLst/>
              <a:rect l="l" t="t" r="r" b="b"/>
              <a:pathLst>
                <a:path w="5550" h="4852" extrusionOk="0">
                  <a:moveTo>
                    <a:pt x="430" y="1827"/>
                  </a:moveTo>
                  <a:cubicBezTo>
                    <a:pt x="430" y="1937"/>
                    <a:pt x="415" y="2011"/>
                    <a:pt x="393" y="2079"/>
                  </a:cubicBezTo>
                  <a:lnTo>
                    <a:pt x="393" y="2079"/>
                  </a:lnTo>
                  <a:lnTo>
                    <a:pt x="430" y="1827"/>
                  </a:lnTo>
                  <a:close/>
                  <a:moveTo>
                    <a:pt x="2577" y="1"/>
                  </a:moveTo>
                  <a:cubicBezTo>
                    <a:pt x="1928" y="1"/>
                    <a:pt x="1243" y="155"/>
                    <a:pt x="799" y="518"/>
                  </a:cubicBezTo>
                  <a:cubicBezTo>
                    <a:pt x="513" y="756"/>
                    <a:pt x="287" y="1184"/>
                    <a:pt x="227" y="1565"/>
                  </a:cubicBezTo>
                  <a:cubicBezTo>
                    <a:pt x="196" y="1734"/>
                    <a:pt x="146" y="2208"/>
                    <a:pt x="282" y="2358"/>
                  </a:cubicBezTo>
                  <a:lnTo>
                    <a:pt x="282" y="2358"/>
                  </a:lnTo>
                  <a:cubicBezTo>
                    <a:pt x="199" y="2561"/>
                    <a:pt x="82" y="2783"/>
                    <a:pt x="49" y="2994"/>
                  </a:cubicBezTo>
                  <a:cubicBezTo>
                    <a:pt x="1" y="3268"/>
                    <a:pt x="84" y="3589"/>
                    <a:pt x="120" y="3875"/>
                  </a:cubicBezTo>
                  <a:cubicBezTo>
                    <a:pt x="120" y="3816"/>
                    <a:pt x="132" y="3756"/>
                    <a:pt x="144" y="3697"/>
                  </a:cubicBezTo>
                  <a:cubicBezTo>
                    <a:pt x="203" y="3863"/>
                    <a:pt x="263" y="4030"/>
                    <a:pt x="334" y="4185"/>
                  </a:cubicBezTo>
                  <a:cubicBezTo>
                    <a:pt x="346" y="4173"/>
                    <a:pt x="358" y="4149"/>
                    <a:pt x="370" y="4137"/>
                  </a:cubicBezTo>
                  <a:cubicBezTo>
                    <a:pt x="477" y="4363"/>
                    <a:pt x="572" y="4494"/>
                    <a:pt x="799" y="4601"/>
                  </a:cubicBezTo>
                  <a:cubicBezTo>
                    <a:pt x="918" y="4649"/>
                    <a:pt x="1061" y="4780"/>
                    <a:pt x="1180" y="4828"/>
                  </a:cubicBezTo>
                  <a:cubicBezTo>
                    <a:pt x="1231" y="4845"/>
                    <a:pt x="1288" y="4852"/>
                    <a:pt x="1347" y="4852"/>
                  </a:cubicBezTo>
                  <a:cubicBezTo>
                    <a:pt x="1533" y="4852"/>
                    <a:pt x="1746" y="4783"/>
                    <a:pt x="1918" y="4756"/>
                  </a:cubicBezTo>
                  <a:cubicBezTo>
                    <a:pt x="2007" y="4741"/>
                    <a:pt x="2095" y="4736"/>
                    <a:pt x="2183" y="4736"/>
                  </a:cubicBezTo>
                  <a:cubicBezTo>
                    <a:pt x="2457" y="4736"/>
                    <a:pt x="2729" y="4790"/>
                    <a:pt x="3009" y="4790"/>
                  </a:cubicBezTo>
                  <a:cubicBezTo>
                    <a:pt x="3073" y="4790"/>
                    <a:pt x="3138" y="4787"/>
                    <a:pt x="3204" y="4780"/>
                  </a:cubicBezTo>
                  <a:cubicBezTo>
                    <a:pt x="3585" y="4732"/>
                    <a:pt x="4132" y="4756"/>
                    <a:pt x="4466" y="4590"/>
                  </a:cubicBezTo>
                  <a:cubicBezTo>
                    <a:pt x="5049" y="4280"/>
                    <a:pt x="5454" y="3732"/>
                    <a:pt x="5490" y="3077"/>
                  </a:cubicBezTo>
                  <a:cubicBezTo>
                    <a:pt x="5549" y="1744"/>
                    <a:pt x="5121" y="791"/>
                    <a:pt x="3847" y="232"/>
                  </a:cubicBezTo>
                  <a:cubicBezTo>
                    <a:pt x="3518" y="85"/>
                    <a:pt x="3057" y="1"/>
                    <a:pt x="2577"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05" name="Google Shape;2305;p38"/>
            <p:cNvSpPr/>
            <p:nvPr/>
          </p:nvSpPr>
          <p:spPr>
            <a:xfrm>
              <a:off x="7733055" y="2767507"/>
              <a:ext cx="276555" cy="340119"/>
            </a:xfrm>
            <a:custGeom>
              <a:avLst/>
              <a:gdLst/>
              <a:ahLst/>
              <a:cxnLst/>
              <a:rect l="l" t="t" r="r" b="b"/>
              <a:pathLst>
                <a:path w="4477" h="5506" extrusionOk="0">
                  <a:moveTo>
                    <a:pt x="1989" y="0"/>
                  </a:moveTo>
                  <a:cubicBezTo>
                    <a:pt x="1702" y="0"/>
                    <a:pt x="1422" y="41"/>
                    <a:pt x="1179" y="131"/>
                  </a:cubicBezTo>
                  <a:cubicBezTo>
                    <a:pt x="691" y="309"/>
                    <a:pt x="441" y="762"/>
                    <a:pt x="238" y="1214"/>
                  </a:cubicBezTo>
                  <a:cubicBezTo>
                    <a:pt x="167" y="1381"/>
                    <a:pt x="107" y="1512"/>
                    <a:pt x="131" y="1702"/>
                  </a:cubicBezTo>
                  <a:cubicBezTo>
                    <a:pt x="155" y="1893"/>
                    <a:pt x="238" y="2095"/>
                    <a:pt x="214" y="2286"/>
                  </a:cubicBezTo>
                  <a:cubicBezTo>
                    <a:pt x="167" y="2643"/>
                    <a:pt x="0" y="2964"/>
                    <a:pt x="155" y="3345"/>
                  </a:cubicBezTo>
                  <a:cubicBezTo>
                    <a:pt x="238" y="3536"/>
                    <a:pt x="357" y="3726"/>
                    <a:pt x="441" y="3929"/>
                  </a:cubicBezTo>
                  <a:cubicBezTo>
                    <a:pt x="524" y="4131"/>
                    <a:pt x="572" y="4334"/>
                    <a:pt x="643" y="4536"/>
                  </a:cubicBezTo>
                  <a:cubicBezTo>
                    <a:pt x="822" y="5024"/>
                    <a:pt x="1179" y="5453"/>
                    <a:pt x="1738" y="5500"/>
                  </a:cubicBezTo>
                  <a:cubicBezTo>
                    <a:pt x="1787" y="5503"/>
                    <a:pt x="1836" y="5505"/>
                    <a:pt x="1886" y="5505"/>
                  </a:cubicBezTo>
                  <a:cubicBezTo>
                    <a:pt x="2405" y="5505"/>
                    <a:pt x="3012" y="5336"/>
                    <a:pt x="3381" y="4988"/>
                  </a:cubicBezTo>
                  <a:cubicBezTo>
                    <a:pt x="3727" y="4655"/>
                    <a:pt x="3893" y="4179"/>
                    <a:pt x="4084" y="3750"/>
                  </a:cubicBezTo>
                  <a:cubicBezTo>
                    <a:pt x="4274" y="3333"/>
                    <a:pt x="4358" y="2976"/>
                    <a:pt x="4393" y="2512"/>
                  </a:cubicBezTo>
                  <a:cubicBezTo>
                    <a:pt x="4477" y="1655"/>
                    <a:pt x="4322" y="881"/>
                    <a:pt x="3536" y="404"/>
                  </a:cubicBezTo>
                  <a:cubicBezTo>
                    <a:pt x="3128" y="153"/>
                    <a:pt x="2544" y="0"/>
                    <a:pt x="1989" y="0"/>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306" name="Google Shape;2306;p38"/>
            <p:cNvSpPr/>
            <p:nvPr/>
          </p:nvSpPr>
          <p:spPr>
            <a:xfrm>
              <a:off x="7773455" y="3007248"/>
              <a:ext cx="169998" cy="65479"/>
            </a:xfrm>
            <a:custGeom>
              <a:avLst/>
              <a:gdLst/>
              <a:ahLst/>
              <a:cxnLst/>
              <a:rect l="l" t="t" r="r" b="b"/>
              <a:pathLst>
                <a:path w="2752" h="1060" extrusionOk="0">
                  <a:moveTo>
                    <a:pt x="1322" y="500"/>
                  </a:moveTo>
                  <a:lnTo>
                    <a:pt x="1322" y="643"/>
                  </a:lnTo>
                  <a:cubicBezTo>
                    <a:pt x="1307" y="635"/>
                    <a:pt x="1292" y="618"/>
                    <a:pt x="1277" y="604"/>
                  </a:cubicBezTo>
                  <a:lnTo>
                    <a:pt x="1277" y="604"/>
                  </a:lnTo>
                  <a:cubicBezTo>
                    <a:pt x="1298" y="578"/>
                    <a:pt x="1313" y="544"/>
                    <a:pt x="1322" y="500"/>
                  </a:cubicBezTo>
                  <a:close/>
                  <a:moveTo>
                    <a:pt x="739" y="1"/>
                  </a:moveTo>
                  <a:cubicBezTo>
                    <a:pt x="646" y="1"/>
                    <a:pt x="555" y="19"/>
                    <a:pt x="465" y="72"/>
                  </a:cubicBezTo>
                  <a:cubicBezTo>
                    <a:pt x="215" y="214"/>
                    <a:pt x="1" y="619"/>
                    <a:pt x="37" y="917"/>
                  </a:cubicBezTo>
                  <a:cubicBezTo>
                    <a:pt x="84" y="881"/>
                    <a:pt x="144" y="881"/>
                    <a:pt x="179" y="869"/>
                  </a:cubicBezTo>
                  <a:cubicBezTo>
                    <a:pt x="179" y="917"/>
                    <a:pt x="203" y="1000"/>
                    <a:pt x="191" y="1060"/>
                  </a:cubicBezTo>
                  <a:cubicBezTo>
                    <a:pt x="299" y="857"/>
                    <a:pt x="537" y="738"/>
                    <a:pt x="751" y="703"/>
                  </a:cubicBezTo>
                  <a:cubicBezTo>
                    <a:pt x="793" y="696"/>
                    <a:pt x="837" y="694"/>
                    <a:pt x="883" y="694"/>
                  </a:cubicBezTo>
                  <a:cubicBezTo>
                    <a:pt x="920" y="694"/>
                    <a:pt x="957" y="695"/>
                    <a:pt x="994" y="695"/>
                  </a:cubicBezTo>
                  <a:cubicBezTo>
                    <a:pt x="1102" y="695"/>
                    <a:pt x="1204" y="686"/>
                    <a:pt x="1267" y="616"/>
                  </a:cubicBezTo>
                  <a:lnTo>
                    <a:pt x="1267" y="616"/>
                  </a:lnTo>
                  <a:cubicBezTo>
                    <a:pt x="1317" y="693"/>
                    <a:pt x="1395" y="659"/>
                    <a:pt x="1501" y="691"/>
                  </a:cubicBezTo>
                  <a:cubicBezTo>
                    <a:pt x="1608" y="726"/>
                    <a:pt x="1692" y="786"/>
                    <a:pt x="1799" y="822"/>
                  </a:cubicBezTo>
                  <a:cubicBezTo>
                    <a:pt x="1882" y="851"/>
                    <a:pt x="2007" y="884"/>
                    <a:pt x="2120" y="884"/>
                  </a:cubicBezTo>
                  <a:cubicBezTo>
                    <a:pt x="2233" y="884"/>
                    <a:pt x="2334" y="851"/>
                    <a:pt x="2370" y="750"/>
                  </a:cubicBezTo>
                  <a:cubicBezTo>
                    <a:pt x="2442" y="798"/>
                    <a:pt x="2513" y="869"/>
                    <a:pt x="2585" y="893"/>
                  </a:cubicBezTo>
                  <a:cubicBezTo>
                    <a:pt x="2585" y="869"/>
                    <a:pt x="2585" y="845"/>
                    <a:pt x="2596" y="822"/>
                  </a:cubicBezTo>
                  <a:cubicBezTo>
                    <a:pt x="2620" y="857"/>
                    <a:pt x="2680" y="917"/>
                    <a:pt x="2715" y="953"/>
                  </a:cubicBezTo>
                  <a:cubicBezTo>
                    <a:pt x="2751" y="655"/>
                    <a:pt x="2549" y="250"/>
                    <a:pt x="2263" y="95"/>
                  </a:cubicBezTo>
                  <a:cubicBezTo>
                    <a:pt x="2172" y="50"/>
                    <a:pt x="2078" y="34"/>
                    <a:pt x="1982" y="34"/>
                  </a:cubicBezTo>
                  <a:cubicBezTo>
                    <a:pt x="1791" y="34"/>
                    <a:pt x="1592" y="96"/>
                    <a:pt x="1393" y="96"/>
                  </a:cubicBezTo>
                  <a:cubicBezTo>
                    <a:pt x="1381" y="96"/>
                    <a:pt x="1370" y="96"/>
                    <a:pt x="1358" y="95"/>
                  </a:cubicBezTo>
                  <a:cubicBezTo>
                    <a:pt x="1146" y="87"/>
                    <a:pt x="940" y="1"/>
                    <a:pt x="739"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07" name="Google Shape;2307;p38"/>
            <p:cNvSpPr/>
            <p:nvPr/>
          </p:nvSpPr>
          <p:spPr>
            <a:xfrm>
              <a:off x="7738924" y="2881355"/>
              <a:ext cx="118480" cy="49974"/>
            </a:xfrm>
            <a:custGeom>
              <a:avLst/>
              <a:gdLst/>
              <a:ahLst/>
              <a:cxnLst/>
              <a:rect l="l" t="t" r="r" b="b"/>
              <a:pathLst>
                <a:path w="1918" h="809" extrusionOk="0">
                  <a:moveTo>
                    <a:pt x="235" y="1"/>
                  </a:moveTo>
                  <a:cubicBezTo>
                    <a:pt x="148" y="1"/>
                    <a:pt x="73" y="31"/>
                    <a:pt x="22" y="115"/>
                  </a:cubicBezTo>
                  <a:lnTo>
                    <a:pt x="22" y="115"/>
                  </a:lnTo>
                  <a:cubicBezTo>
                    <a:pt x="15" y="113"/>
                    <a:pt x="7" y="111"/>
                    <a:pt x="0" y="109"/>
                  </a:cubicBezTo>
                  <a:lnTo>
                    <a:pt x="0" y="157"/>
                  </a:lnTo>
                  <a:cubicBezTo>
                    <a:pt x="7" y="142"/>
                    <a:pt x="14" y="128"/>
                    <a:pt x="22" y="115"/>
                  </a:cubicBezTo>
                  <a:lnTo>
                    <a:pt x="22" y="115"/>
                  </a:lnTo>
                  <a:cubicBezTo>
                    <a:pt x="195" y="162"/>
                    <a:pt x="387" y="221"/>
                    <a:pt x="524" y="335"/>
                  </a:cubicBezTo>
                  <a:cubicBezTo>
                    <a:pt x="703" y="478"/>
                    <a:pt x="786" y="681"/>
                    <a:pt x="1012" y="764"/>
                  </a:cubicBezTo>
                  <a:cubicBezTo>
                    <a:pt x="1100" y="795"/>
                    <a:pt x="1201" y="808"/>
                    <a:pt x="1304" y="808"/>
                  </a:cubicBezTo>
                  <a:cubicBezTo>
                    <a:pt x="1439" y="808"/>
                    <a:pt x="1576" y="786"/>
                    <a:pt x="1691" y="752"/>
                  </a:cubicBezTo>
                  <a:cubicBezTo>
                    <a:pt x="1727" y="669"/>
                    <a:pt x="1750" y="597"/>
                    <a:pt x="1774" y="514"/>
                  </a:cubicBezTo>
                  <a:lnTo>
                    <a:pt x="1774" y="514"/>
                  </a:lnTo>
                  <a:cubicBezTo>
                    <a:pt x="1762" y="526"/>
                    <a:pt x="1739" y="526"/>
                    <a:pt x="1727" y="526"/>
                  </a:cubicBezTo>
                  <a:cubicBezTo>
                    <a:pt x="1810" y="478"/>
                    <a:pt x="1917" y="371"/>
                    <a:pt x="1870" y="264"/>
                  </a:cubicBezTo>
                  <a:lnTo>
                    <a:pt x="1870" y="264"/>
                  </a:lnTo>
                  <a:cubicBezTo>
                    <a:pt x="1742" y="313"/>
                    <a:pt x="1601" y="334"/>
                    <a:pt x="1457" y="334"/>
                  </a:cubicBezTo>
                  <a:cubicBezTo>
                    <a:pt x="1253" y="334"/>
                    <a:pt x="1045" y="291"/>
                    <a:pt x="869" y="228"/>
                  </a:cubicBezTo>
                  <a:cubicBezTo>
                    <a:pt x="716" y="180"/>
                    <a:pt x="443" y="1"/>
                    <a:pt x="235"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08" name="Google Shape;2308;p38"/>
            <p:cNvSpPr/>
            <p:nvPr/>
          </p:nvSpPr>
          <p:spPr>
            <a:xfrm>
              <a:off x="7878654" y="2865294"/>
              <a:ext cx="110387" cy="53619"/>
            </a:xfrm>
            <a:custGeom>
              <a:avLst/>
              <a:gdLst/>
              <a:ahLst/>
              <a:cxnLst/>
              <a:rect l="l" t="t" r="r" b="b"/>
              <a:pathLst>
                <a:path w="1787" h="868" extrusionOk="0">
                  <a:moveTo>
                    <a:pt x="1765" y="792"/>
                  </a:moveTo>
                  <a:cubicBezTo>
                    <a:pt x="1766" y="809"/>
                    <a:pt x="1765" y="827"/>
                    <a:pt x="1763" y="846"/>
                  </a:cubicBezTo>
                  <a:lnTo>
                    <a:pt x="1786" y="798"/>
                  </a:lnTo>
                  <a:cubicBezTo>
                    <a:pt x="1779" y="796"/>
                    <a:pt x="1772" y="794"/>
                    <a:pt x="1765" y="792"/>
                  </a:cubicBezTo>
                  <a:close/>
                  <a:moveTo>
                    <a:pt x="108" y="0"/>
                  </a:moveTo>
                  <a:cubicBezTo>
                    <a:pt x="0" y="72"/>
                    <a:pt x="48" y="214"/>
                    <a:pt x="96" y="298"/>
                  </a:cubicBezTo>
                  <a:cubicBezTo>
                    <a:pt x="72" y="286"/>
                    <a:pt x="60" y="286"/>
                    <a:pt x="48" y="262"/>
                  </a:cubicBezTo>
                  <a:cubicBezTo>
                    <a:pt x="36" y="345"/>
                    <a:pt x="12" y="429"/>
                    <a:pt x="0" y="512"/>
                  </a:cubicBezTo>
                  <a:cubicBezTo>
                    <a:pt x="155" y="667"/>
                    <a:pt x="370" y="822"/>
                    <a:pt x="596" y="857"/>
                  </a:cubicBezTo>
                  <a:cubicBezTo>
                    <a:pt x="629" y="864"/>
                    <a:pt x="661" y="867"/>
                    <a:pt x="692" y="867"/>
                  </a:cubicBezTo>
                  <a:cubicBezTo>
                    <a:pt x="882" y="867"/>
                    <a:pt x="1032" y="757"/>
                    <a:pt x="1227" y="726"/>
                  </a:cubicBezTo>
                  <a:cubicBezTo>
                    <a:pt x="1265" y="719"/>
                    <a:pt x="1304" y="716"/>
                    <a:pt x="1345" y="716"/>
                  </a:cubicBezTo>
                  <a:cubicBezTo>
                    <a:pt x="1486" y="716"/>
                    <a:pt x="1638" y="756"/>
                    <a:pt x="1765" y="792"/>
                  </a:cubicBezTo>
                  <a:lnTo>
                    <a:pt x="1765" y="792"/>
                  </a:lnTo>
                  <a:cubicBezTo>
                    <a:pt x="1752" y="459"/>
                    <a:pt x="1192" y="522"/>
                    <a:pt x="977" y="476"/>
                  </a:cubicBezTo>
                  <a:cubicBezTo>
                    <a:pt x="667" y="405"/>
                    <a:pt x="298" y="250"/>
                    <a:pt x="108"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09" name="Google Shape;2309;p38"/>
            <p:cNvSpPr/>
            <p:nvPr/>
          </p:nvSpPr>
          <p:spPr>
            <a:xfrm>
              <a:off x="7786736" y="2910141"/>
              <a:ext cx="19149" cy="44229"/>
            </a:xfrm>
            <a:custGeom>
              <a:avLst/>
              <a:gdLst/>
              <a:ahLst/>
              <a:cxnLst/>
              <a:rect l="l" t="t" r="r" b="b"/>
              <a:pathLst>
                <a:path w="310" h="716" extrusionOk="0">
                  <a:moveTo>
                    <a:pt x="155" y="0"/>
                  </a:moveTo>
                  <a:cubicBezTo>
                    <a:pt x="72" y="0"/>
                    <a:pt x="0" y="167"/>
                    <a:pt x="12" y="358"/>
                  </a:cubicBezTo>
                  <a:cubicBezTo>
                    <a:pt x="12" y="553"/>
                    <a:pt x="79" y="715"/>
                    <a:pt x="158" y="715"/>
                  </a:cubicBezTo>
                  <a:cubicBezTo>
                    <a:pt x="161" y="715"/>
                    <a:pt x="164" y="715"/>
                    <a:pt x="167" y="715"/>
                  </a:cubicBezTo>
                  <a:cubicBezTo>
                    <a:pt x="250" y="715"/>
                    <a:pt x="310" y="560"/>
                    <a:pt x="310" y="358"/>
                  </a:cubicBezTo>
                  <a:cubicBezTo>
                    <a:pt x="298" y="155"/>
                    <a:pt x="238" y="0"/>
                    <a:pt x="155"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310" name="Google Shape;2310;p38"/>
            <p:cNvSpPr/>
            <p:nvPr/>
          </p:nvSpPr>
          <p:spPr>
            <a:xfrm>
              <a:off x="7915409" y="2909400"/>
              <a:ext cx="19211" cy="44229"/>
            </a:xfrm>
            <a:custGeom>
              <a:avLst/>
              <a:gdLst/>
              <a:ahLst/>
              <a:cxnLst/>
              <a:rect l="l" t="t" r="r" b="b"/>
              <a:pathLst>
                <a:path w="311" h="716" extrusionOk="0">
                  <a:moveTo>
                    <a:pt x="156" y="1"/>
                  </a:moveTo>
                  <a:cubicBezTo>
                    <a:pt x="72" y="1"/>
                    <a:pt x="1" y="167"/>
                    <a:pt x="13" y="358"/>
                  </a:cubicBezTo>
                  <a:cubicBezTo>
                    <a:pt x="13" y="553"/>
                    <a:pt x="79" y="716"/>
                    <a:pt x="159" y="716"/>
                  </a:cubicBezTo>
                  <a:cubicBezTo>
                    <a:pt x="162" y="716"/>
                    <a:pt x="165" y="715"/>
                    <a:pt x="167" y="715"/>
                  </a:cubicBezTo>
                  <a:cubicBezTo>
                    <a:pt x="251" y="715"/>
                    <a:pt x="310" y="560"/>
                    <a:pt x="310" y="358"/>
                  </a:cubicBezTo>
                  <a:cubicBezTo>
                    <a:pt x="298" y="155"/>
                    <a:pt x="227" y="1"/>
                    <a:pt x="156"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311" name="Google Shape;2311;p38"/>
            <p:cNvSpPr/>
            <p:nvPr/>
          </p:nvSpPr>
          <p:spPr>
            <a:xfrm>
              <a:off x="7824232" y="2938556"/>
              <a:ext cx="74312" cy="73880"/>
            </a:xfrm>
            <a:custGeom>
              <a:avLst/>
              <a:gdLst/>
              <a:ahLst/>
              <a:cxnLst/>
              <a:rect l="l" t="t" r="r" b="b"/>
              <a:pathLst>
                <a:path w="1203" h="1196" extrusionOk="0">
                  <a:moveTo>
                    <a:pt x="305" y="0"/>
                  </a:moveTo>
                  <a:cubicBezTo>
                    <a:pt x="299" y="0"/>
                    <a:pt x="293" y="2"/>
                    <a:pt x="286" y="5"/>
                  </a:cubicBezTo>
                  <a:cubicBezTo>
                    <a:pt x="262" y="5"/>
                    <a:pt x="239" y="41"/>
                    <a:pt x="250" y="64"/>
                  </a:cubicBezTo>
                  <a:cubicBezTo>
                    <a:pt x="298" y="207"/>
                    <a:pt x="286" y="410"/>
                    <a:pt x="227" y="541"/>
                  </a:cubicBezTo>
                  <a:cubicBezTo>
                    <a:pt x="203" y="576"/>
                    <a:pt x="179" y="612"/>
                    <a:pt x="155" y="648"/>
                  </a:cubicBezTo>
                  <a:cubicBezTo>
                    <a:pt x="84" y="755"/>
                    <a:pt x="0" y="898"/>
                    <a:pt x="167" y="1041"/>
                  </a:cubicBezTo>
                  <a:cubicBezTo>
                    <a:pt x="262" y="1124"/>
                    <a:pt x="429" y="1184"/>
                    <a:pt x="596" y="1195"/>
                  </a:cubicBezTo>
                  <a:cubicBezTo>
                    <a:pt x="715" y="1195"/>
                    <a:pt x="834" y="1184"/>
                    <a:pt x="929" y="1160"/>
                  </a:cubicBezTo>
                  <a:cubicBezTo>
                    <a:pt x="1084" y="1100"/>
                    <a:pt x="1179" y="1005"/>
                    <a:pt x="1203" y="874"/>
                  </a:cubicBezTo>
                  <a:cubicBezTo>
                    <a:pt x="1203" y="838"/>
                    <a:pt x="1191" y="814"/>
                    <a:pt x="1167" y="814"/>
                  </a:cubicBezTo>
                  <a:cubicBezTo>
                    <a:pt x="1163" y="812"/>
                    <a:pt x="1158" y="811"/>
                    <a:pt x="1153" y="811"/>
                  </a:cubicBezTo>
                  <a:cubicBezTo>
                    <a:pt x="1131" y="811"/>
                    <a:pt x="1108" y="831"/>
                    <a:pt x="1108" y="850"/>
                  </a:cubicBezTo>
                  <a:cubicBezTo>
                    <a:pt x="1084" y="945"/>
                    <a:pt x="1012" y="1017"/>
                    <a:pt x="893" y="1064"/>
                  </a:cubicBezTo>
                  <a:cubicBezTo>
                    <a:pt x="828" y="1087"/>
                    <a:pt x="751" y="1098"/>
                    <a:pt x="672" y="1098"/>
                  </a:cubicBezTo>
                  <a:cubicBezTo>
                    <a:pt x="503" y="1098"/>
                    <a:pt x="324" y="1050"/>
                    <a:pt x="227" y="969"/>
                  </a:cubicBezTo>
                  <a:cubicBezTo>
                    <a:pt x="131" y="886"/>
                    <a:pt x="167" y="826"/>
                    <a:pt x="239" y="707"/>
                  </a:cubicBezTo>
                  <a:cubicBezTo>
                    <a:pt x="262" y="660"/>
                    <a:pt x="298" y="624"/>
                    <a:pt x="310" y="576"/>
                  </a:cubicBezTo>
                  <a:cubicBezTo>
                    <a:pt x="381" y="433"/>
                    <a:pt x="393" y="207"/>
                    <a:pt x="346" y="29"/>
                  </a:cubicBezTo>
                  <a:cubicBezTo>
                    <a:pt x="337" y="11"/>
                    <a:pt x="322" y="0"/>
                    <a:pt x="305"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12" name="Google Shape;2312;p38"/>
            <p:cNvSpPr/>
            <p:nvPr/>
          </p:nvSpPr>
          <p:spPr>
            <a:xfrm>
              <a:off x="7716130" y="2939359"/>
              <a:ext cx="309666" cy="248573"/>
            </a:xfrm>
            <a:custGeom>
              <a:avLst/>
              <a:gdLst/>
              <a:ahLst/>
              <a:cxnLst/>
              <a:rect l="l" t="t" r="r" b="b"/>
              <a:pathLst>
                <a:path w="5013" h="4024" extrusionOk="0">
                  <a:moveTo>
                    <a:pt x="4792" y="0"/>
                  </a:moveTo>
                  <a:cubicBezTo>
                    <a:pt x="4790" y="0"/>
                    <a:pt x="4788" y="1"/>
                    <a:pt x="4786" y="4"/>
                  </a:cubicBezTo>
                  <a:cubicBezTo>
                    <a:pt x="4477" y="373"/>
                    <a:pt x="4239" y="801"/>
                    <a:pt x="4084" y="1254"/>
                  </a:cubicBezTo>
                  <a:cubicBezTo>
                    <a:pt x="3882" y="1766"/>
                    <a:pt x="3251" y="2087"/>
                    <a:pt x="2727" y="2135"/>
                  </a:cubicBezTo>
                  <a:cubicBezTo>
                    <a:pt x="2541" y="2150"/>
                    <a:pt x="2355" y="2166"/>
                    <a:pt x="2172" y="2166"/>
                  </a:cubicBezTo>
                  <a:cubicBezTo>
                    <a:pt x="1931" y="2166"/>
                    <a:pt x="1694" y="2139"/>
                    <a:pt x="1465" y="2052"/>
                  </a:cubicBezTo>
                  <a:cubicBezTo>
                    <a:pt x="1143" y="1921"/>
                    <a:pt x="1096" y="1635"/>
                    <a:pt x="965" y="1361"/>
                  </a:cubicBezTo>
                  <a:cubicBezTo>
                    <a:pt x="846" y="1099"/>
                    <a:pt x="750" y="861"/>
                    <a:pt x="560" y="647"/>
                  </a:cubicBezTo>
                  <a:cubicBezTo>
                    <a:pt x="381" y="456"/>
                    <a:pt x="453" y="278"/>
                    <a:pt x="345" y="39"/>
                  </a:cubicBezTo>
                  <a:lnTo>
                    <a:pt x="345" y="39"/>
                  </a:lnTo>
                  <a:cubicBezTo>
                    <a:pt x="0" y="432"/>
                    <a:pt x="429" y="825"/>
                    <a:pt x="453" y="1218"/>
                  </a:cubicBezTo>
                  <a:cubicBezTo>
                    <a:pt x="465" y="1575"/>
                    <a:pt x="262" y="1909"/>
                    <a:pt x="298" y="2278"/>
                  </a:cubicBezTo>
                  <a:cubicBezTo>
                    <a:pt x="345" y="2683"/>
                    <a:pt x="655" y="3064"/>
                    <a:pt x="988" y="3290"/>
                  </a:cubicBezTo>
                  <a:cubicBezTo>
                    <a:pt x="976" y="3230"/>
                    <a:pt x="976" y="3183"/>
                    <a:pt x="941" y="3123"/>
                  </a:cubicBezTo>
                  <a:lnTo>
                    <a:pt x="941" y="3123"/>
                  </a:lnTo>
                  <a:cubicBezTo>
                    <a:pt x="1191" y="3516"/>
                    <a:pt x="1536" y="3647"/>
                    <a:pt x="1893" y="3778"/>
                  </a:cubicBezTo>
                  <a:cubicBezTo>
                    <a:pt x="2108" y="3861"/>
                    <a:pt x="2346" y="3980"/>
                    <a:pt x="2560" y="4016"/>
                  </a:cubicBezTo>
                  <a:cubicBezTo>
                    <a:pt x="2596" y="4021"/>
                    <a:pt x="2632" y="4023"/>
                    <a:pt x="2669" y="4023"/>
                  </a:cubicBezTo>
                  <a:cubicBezTo>
                    <a:pt x="3176" y="4023"/>
                    <a:pt x="3797" y="3588"/>
                    <a:pt x="4108" y="3266"/>
                  </a:cubicBezTo>
                  <a:cubicBezTo>
                    <a:pt x="4513" y="2849"/>
                    <a:pt x="4953" y="2397"/>
                    <a:pt x="5001" y="1802"/>
                  </a:cubicBezTo>
                  <a:cubicBezTo>
                    <a:pt x="5013" y="1563"/>
                    <a:pt x="4977" y="1337"/>
                    <a:pt x="4941" y="1123"/>
                  </a:cubicBezTo>
                  <a:cubicBezTo>
                    <a:pt x="4906" y="909"/>
                    <a:pt x="4953" y="706"/>
                    <a:pt x="4953" y="492"/>
                  </a:cubicBezTo>
                  <a:cubicBezTo>
                    <a:pt x="4953" y="446"/>
                    <a:pt x="4834" y="0"/>
                    <a:pt x="4792"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13" name="Google Shape;2313;p38"/>
            <p:cNvSpPr/>
            <p:nvPr/>
          </p:nvSpPr>
          <p:spPr>
            <a:xfrm>
              <a:off x="7671221" y="2678925"/>
              <a:ext cx="420053" cy="185441"/>
            </a:xfrm>
            <a:custGeom>
              <a:avLst/>
              <a:gdLst/>
              <a:ahLst/>
              <a:cxnLst/>
              <a:rect l="l" t="t" r="r" b="b"/>
              <a:pathLst>
                <a:path w="6800" h="3002" extrusionOk="0">
                  <a:moveTo>
                    <a:pt x="2637" y="0"/>
                  </a:moveTo>
                  <a:cubicBezTo>
                    <a:pt x="2375" y="0"/>
                    <a:pt x="2042" y="313"/>
                    <a:pt x="2001" y="564"/>
                  </a:cubicBezTo>
                  <a:cubicBezTo>
                    <a:pt x="1921" y="511"/>
                    <a:pt x="1835" y="488"/>
                    <a:pt x="1751" y="488"/>
                  </a:cubicBezTo>
                  <a:cubicBezTo>
                    <a:pt x="1368" y="488"/>
                    <a:pt x="1014" y="944"/>
                    <a:pt x="1394" y="993"/>
                  </a:cubicBezTo>
                  <a:cubicBezTo>
                    <a:pt x="1227" y="1005"/>
                    <a:pt x="680" y="993"/>
                    <a:pt x="632" y="1231"/>
                  </a:cubicBezTo>
                  <a:cubicBezTo>
                    <a:pt x="588" y="1408"/>
                    <a:pt x="842" y="1483"/>
                    <a:pt x="1002" y="1483"/>
                  </a:cubicBezTo>
                  <a:cubicBezTo>
                    <a:pt x="1014" y="1483"/>
                    <a:pt x="1026" y="1482"/>
                    <a:pt x="1037" y="1481"/>
                  </a:cubicBezTo>
                  <a:lnTo>
                    <a:pt x="1037" y="1481"/>
                  </a:lnTo>
                  <a:cubicBezTo>
                    <a:pt x="775" y="1517"/>
                    <a:pt x="1" y="1696"/>
                    <a:pt x="453" y="1993"/>
                  </a:cubicBezTo>
                  <a:cubicBezTo>
                    <a:pt x="549" y="2053"/>
                    <a:pt x="668" y="2077"/>
                    <a:pt x="811" y="2088"/>
                  </a:cubicBezTo>
                  <a:cubicBezTo>
                    <a:pt x="763" y="2172"/>
                    <a:pt x="787" y="2279"/>
                    <a:pt x="918" y="2410"/>
                  </a:cubicBezTo>
                  <a:cubicBezTo>
                    <a:pt x="1043" y="2558"/>
                    <a:pt x="1234" y="2622"/>
                    <a:pt x="1430" y="2622"/>
                  </a:cubicBezTo>
                  <a:cubicBezTo>
                    <a:pt x="1644" y="2622"/>
                    <a:pt x="1864" y="2546"/>
                    <a:pt x="2013" y="2422"/>
                  </a:cubicBezTo>
                  <a:lnTo>
                    <a:pt x="2013" y="2422"/>
                  </a:lnTo>
                  <a:cubicBezTo>
                    <a:pt x="1843" y="2622"/>
                    <a:pt x="2076" y="2704"/>
                    <a:pt x="2261" y="2704"/>
                  </a:cubicBezTo>
                  <a:cubicBezTo>
                    <a:pt x="2296" y="2704"/>
                    <a:pt x="2330" y="2701"/>
                    <a:pt x="2358" y="2696"/>
                  </a:cubicBezTo>
                  <a:cubicBezTo>
                    <a:pt x="2555" y="2663"/>
                    <a:pt x="2741" y="2460"/>
                    <a:pt x="2881" y="2326"/>
                  </a:cubicBezTo>
                  <a:lnTo>
                    <a:pt x="2881" y="2326"/>
                  </a:lnTo>
                  <a:cubicBezTo>
                    <a:pt x="2700" y="2516"/>
                    <a:pt x="2871" y="2698"/>
                    <a:pt x="3085" y="2743"/>
                  </a:cubicBezTo>
                  <a:cubicBezTo>
                    <a:pt x="3137" y="2752"/>
                    <a:pt x="3185" y="2756"/>
                    <a:pt x="3230" y="2756"/>
                  </a:cubicBezTo>
                  <a:cubicBezTo>
                    <a:pt x="3559" y="2756"/>
                    <a:pt x="3731" y="2550"/>
                    <a:pt x="4013" y="2446"/>
                  </a:cubicBezTo>
                  <a:cubicBezTo>
                    <a:pt x="4062" y="2427"/>
                    <a:pt x="4102" y="2420"/>
                    <a:pt x="4137" y="2420"/>
                  </a:cubicBezTo>
                  <a:cubicBezTo>
                    <a:pt x="4309" y="2420"/>
                    <a:pt x="4356" y="2607"/>
                    <a:pt x="4632" y="2696"/>
                  </a:cubicBezTo>
                  <a:cubicBezTo>
                    <a:pt x="4710" y="2727"/>
                    <a:pt x="4840" y="2756"/>
                    <a:pt x="4963" y="2756"/>
                  </a:cubicBezTo>
                  <a:cubicBezTo>
                    <a:pt x="5122" y="2756"/>
                    <a:pt x="5269" y="2707"/>
                    <a:pt x="5275" y="2553"/>
                  </a:cubicBezTo>
                  <a:cubicBezTo>
                    <a:pt x="5405" y="2748"/>
                    <a:pt x="5761" y="3001"/>
                    <a:pt x="6022" y="3001"/>
                  </a:cubicBezTo>
                  <a:cubicBezTo>
                    <a:pt x="6048" y="3001"/>
                    <a:pt x="6073" y="2999"/>
                    <a:pt x="6097" y="2993"/>
                  </a:cubicBezTo>
                  <a:cubicBezTo>
                    <a:pt x="6490" y="2922"/>
                    <a:pt x="6371" y="2469"/>
                    <a:pt x="6097" y="2279"/>
                  </a:cubicBezTo>
                  <a:lnTo>
                    <a:pt x="6097" y="2279"/>
                  </a:lnTo>
                  <a:cubicBezTo>
                    <a:pt x="6200" y="2313"/>
                    <a:pt x="6346" y="2363"/>
                    <a:pt x="6467" y="2363"/>
                  </a:cubicBezTo>
                  <a:cubicBezTo>
                    <a:pt x="6557" y="2363"/>
                    <a:pt x="6633" y="2336"/>
                    <a:pt x="6668" y="2255"/>
                  </a:cubicBezTo>
                  <a:cubicBezTo>
                    <a:pt x="6799" y="1958"/>
                    <a:pt x="6287" y="1612"/>
                    <a:pt x="6061" y="1577"/>
                  </a:cubicBezTo>
                  <a:cubicBezTo>
                    <a:pt x="6275" y="1065"/>
                    <a:pt x="5513" y="969"/>
                    <a:pt x="5192" y="957"/>
                  </a:cubicBezTo>
                  <a:cubicBezTo>
                    <a:pt x="5192" y="517"/>
                    <a:pt x="5022" y="408"/>
                    <a:pt x="4763" y="408"/>
                  </a:cubicBezTo>
                  <a:cubicBezTo>
                    <a:pt x="4622" y="408"/>
                    <a:pt x="4455" y="440"/>
                    <a:pt x="4275" y="469"/>
                  </a:cubicBezTo>
                  <a:cubicBezTo>
                    <a:pt x="4285" y="128"/>
                    <a:pt x="4139" y="26"/>
                    <a:pt x="3933" y="26"/>
                  </a:cubicBezTo>
                  <a:cubicBezTo>
                    <a:pt x="3632" y="26"/>
                    <a:pt x="3202" y="244"/>
                    <a:pt x="2942" y="244"/>
                  </a:cubicBezTo>
                  <a:cubicBezTo>
                    <a:pt x="2934" y="244"/>
                    <a:pt x="2926" y="243"/>
                    <a:pt x="2918" y="243"/>
                  </a:cubicBezTo>
                  <a:cubicBezTo>
                    <a:pt x="2865" y="69"/>
                    <a:pt x="2759" y="0"/>
                    <a:pt x="2637"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grpSp>
      <p:grpSp>
        <p:nvGrpSpPr>
          <p:cNvPr id="2314" name="Google Shape;2314;p38"/>
          <p:cNvGrpSpPr/>
          <p:nvPr/>
        </p:nvGrpSpPr>
        <p:grpSpPr>
          <a:xfrm>
            <a:off x="259907" y="2800804"/>
            <a:ext cx="1940373" cy="3733865"/>
            <a:chOff x="194930" y="2100602"/>
            <a:chExt cx="1455280" cy="2800399"/>
          </a:xfrm>
        </p:grpSpPr>
        <p:sp>
          <p:nvSpPr>
            <p:cNvPr id="2315" name="Google Shape;2315;p38"/>
            <p:cNvSpPr/>
            <p:nvPr/>
          </p:nvSpPr>
          <p:spPr>
            <a:xfrm flipH="1">
              <a:off x="815230" y="2191844"/>
              <a:ext cx="480795" cy="701229"/>
            </a:xfrm>
            <a:custGeom>
              <a:avLst/>
              <a:gdLst/>
              <a:ahLst/>
              <a:cxnLst/>
              <a:rect l="l" t="t" r="r" b="b"/>
              <a:pathLst>
                <a:path w="6281" h="9161" extrusionOk="0">
                  <a:moveTo>
                    <a:pt x="3710" y="0"/>
                  </a:moveTo>
                  <a:cubicBezTo>
                    <a:pt x="3551" y="0"/>
                    <a:pt x="3395" y="12"/>
                    <a:pt x="3244" y="34"/>
                  </a:cubicBezTo>
                  <a:cubicBezTo>
                    <a:pt x="2542" y="141"/>
                    <a:pt x="1208" y="1011"/>
                    <a:pt x="2280" y="1654"/>
                  </a:cubicBezTo>
                  <a:cubicBezTo>
                    <a:pt x="2253" y="1651"/>
                    <a:pt x="2226" y="1650"/>
                    <a:pt x="2199" y="1650"/>
                  </a:cubicBezTo>
                  <a:cubicBezTo>
                    <a:pt x="1123" y="1650"/>
                    <a:pt x="314" y="3575"/>
                    <a:pt x="1339" y="3575"/>
                  </a:cubicBezTo>
                  <a:cubicBezTo>
                    <a:pt x="1410" y="3575"/>
                    <a:pt x="1489" y="3566"/>
                    <a:pt x="1577" y="3547"/>
                  </a:cubicBezTo>
                  <a:lnTo>
                    <a:pt x="1577" y="3547"/>
                  </a:lnTo>
                  <a:cubicBezTo>
                    <a:pt x="970" y="4199"/>
                    <a:pt x="1" y="6403"/>
                    <a:pt x="1503" y="6403"/>
                  </a:cubicBezTo>
                  <a:cubicBezTo>
                    <a:pt x="1563" y="6403"/>
                    <a:pt x="1628" y="6400"/>
                    <a:pt x="1696" y="6392"/>
                  </a:cubicBezTo>
                  <a:lnTo>
                    <a:pt x="1696" y="6392"/>
                  </a:lnTo>
                  <a:cubicBezTo>
                    <a:pt x="1448" y="6900"/>
                    <a:pt x="1709" y="7310"/>
                    <a:pt x="2241" y="7310"/>
                  </a:cubicBezTo>
                  <a:cubicBezTo>
                    <a:pt x="2295" y="7310"/>
                    <a:pt x="2351" y="7306"/>
                    <a:pt x="2411" y="7297"/>
                  </a:cubicBezTo>
                  <a:lnTo>
                    <a:pt x="2411" y="7297"/>
                  </a:lnTo>
                  <a:cubicBezTo>
                    <a:pt x="1829" y="7953"/>
                    <a:pt x="2286" y="9032"/>
                    <a:pt x="2943" y="9032"/>
                  </a:cubicBezTo>
                  <a:cubicBezTo>
                    <a:pt x="3133" y="9032"/>
                    <a:pt x="3339" y="8942"/>
                    <a:pt x="3542" y="8726"/>
                  </a:cubicBezTo>
                  <a:cubicBezTo>
                    <a:pt x="3691" y="9041"/>
                    <a:pt x="3906" y="9161"/>
                    <a:pt x="4136" y="9161"/>
                  </a:cubicBezTo>
                  <a:cubicBezTo>
                    <a:pt x="4566" y="9161"/>
                    <a:pt x="5046" y="8738"/>
                    <a:pt x="5232" y="8381"/>
                  </a:cubicBezTo>
                  <a:cubicBezTo>
                    <a:pt x="5566" y="7750"/>
                    <a:pt x="5268" y="6988"/>
                    <a:pt x="5351" y="6368"/>
                  </a:cubicBezTo>
                  <a:cubicBezTo>
                    <a:pt x="5482" y="5559"/>
                    <a:pt x="5721" y="4737"/>
                    <a:pt x="5721" y="3868"/>
                  </a:cubicBezTo>
                  <a:cubicBezTo>
                    <a:pt x="5732" y="3249"/>
                    <a:pt x="6280" y="1535"/>
                    <a:pt x="5828" y="1249"/>
                  </a:cubicBezTo>
                  <a:lnTo>
                    <a:pt x="5935" y="939"/>
                  </a:lnTo>
                  <a:cubicBezTo>
                    <a:pt x="5454" y="318"/>
                    <a:pt x="4552" y="0"/>
                    <a:pt x="3710"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16" name="Google Shape;2316;p38"/>
            <p:cNvSpPr/>
            <p:nvPr/>
          </p:nvSpPr>
          <p:spPr>
            <a:xfrm flipH="1">
              <a:off x="355945" y="2174851"/>
              <a:ext cx="640320" cy="713323"/>
            </a:xfrm>
            <a:custGeom>
              <a:avLst/>
              <a:gdLst/>
              <a:ahLst/>
              <a:cxnLst/>
              <a:rect l="l" t="t" r="r" b="b"/>
              <a:pathLst>
                <a:path w="8365" h="9319" extrusionOk="0">
                  <a:moveTo>
                    <a:pt x="4059" y="0"/>
                  </a:moveTo>
                  <a:cubicBezTo>
                    <a:pt x="3245" y="0"/>
                    <a:pt x="1846" y="147"/>
                    <a:pt x="1412" y="709"/>
                  </a:cubicBezTo>
                  <a:lnTo>
                    <a:pt x="1614" y="911"/>
                  </a:lnTo>
                  <a:cubicBezTo>
                    <a:pt x="1007" y="971"/>
                    <a:pt x="1102" y="1733"/>
                    <a:pt x="947" y="2173"/>
                  </a:cubicBezTo>
                  <a:cubicBezTo>
                    <a:pt x="822" y="2571"/>
                    <a:pt x="1" y="4807"/>
                    <a:pt x="999" y="4807"/>
                  </a:cubicBezTo>
                  <a:cubicBezTo>
                    <a:pt x="1045" y="4807"/>
                    <a:pt x="1095" y="4803"/>
                    <a:pt x="1150" y="4793"/>
                  </a:cubicBezTo>
                  <a:lnTo>
                    <a:pt x="1150" y="4793"/>
                  </a:lnTo>
                  <a:cubicBezTo>
                    <a:pt x="1139" y="5085"/>
                    <a:pt x="1046" y="7848"/>
                    <a:pt x="1660" y="7848"/>
                  </a:cubicBezTo>
                  <a:cubicBezTo>
                    <a:pt x="1746" y="7848"/>
                    <a:pt x="1845" y="7794"/>
                    <a:pt x="1959" y="7674"/>
                  </a:cubicBezTo>
                  <a:lnTo>
                    <a:pt x="1959" y="7674"/>
                  </a:lnTo>
                  <a:cubicBezTo>
                    <a:pt x="1793" y="7983"/>
                    <a:pt x="1793" y="8484"/>
                    <a:pt x="2126" y="8662"/>
                  </a:cubicBezTo>
                  <a:cubicBezTo>
                    <a:pt x="2188" y="8695"/>
                    <a:pt x="2255" y="8709"/>
                    <a:pt x="2325" y="8709"/>
                  </a:cubicBezTo>
                  <a:cubicBezTo>
                    <a:pt x="2616" y="8709"/>
                    <a:pt x="2961" y="8479"/>
                    <a:pt x="3220" y="8479"/>
                  </a:cubicBezTo>
                  <a:cubicBezTo>
                    <a:pt x="3258" y="8479"/>
                    <a:pt x="3295" y="8484"/>
                    <a:pt x="3329" y="8495"/>
                  </a:cubicBezTo>
                  <a:cubicBezTo>
                    <a:pt x="3448" y="8543"/>
                    <a:pt x="3376" y="8698"/>
                    <a:pt x="3471" y="8769"/>
                  </a:cubicBezTo>
                  <a:cubicBezTo>
                    <a:pt x="3721" y="8948"/>
                    <a:pt x="3876" y="9174"/>
                    <a:pt x="4221" y="9269"/>
                  </a:cubicBezTo>
                  <a:cubicBezTo>
                    <a:pt x="4338" y="9302"/>
                    <a:pt x="4460" y="9318"/>
                    <a:pt x="4583" y="9318"/>
                  </a:cubicBezTo>
                  <a:cubicBezTo>
                    <a:pt x="4862" y="9318"/>
                    <a:pt x="5145" y="9236"/>
                    <a:pt x="5376" y="9079"/>
                  </a:cubicBezTo>
                  <a:cubicBezTo>
                    <a:pt x="5439" y="9214"/>
                    <a:pt x="5537" y="9262"/>
                    <a:pt x="5647" y="9262"/>
                  </a:cubicBezTo>
                  <a:cubicBezTo>
                    <a:pt x="5827" y="9262"/>
                    <a:pt x="6042" y="9132"/>
                    <a:pt x="6198" y="9043"/>
                  </a:cubicBezTo>
                  <a:cubicBezTo>
                    <a:pt x="6400" y="8936"/>
                    <a:pt x="6734" y="8781"/>
                    <a:pt x="6841" y="8543"/>
                  </a:cubicBezTo>
                  <a:cubicBezTo>
                    <a:pt x="6888" y="8436"/>
                    <a:pt x="6829" y="8186"/>
                    <a:pt x="6853" y="8138"/>
                  </a:cubicBezTo>
                  <a:cubicBezTo>
                    <a:pt x="7091" y="7614"/>
                    <a:pt x="8365" y="6721"/>
                    <a:pt x="7496" y="6055"/>
                  </a:cubicBezTo>
                  <a:cubicBezTo>
                    <a:pt x="8043" y="5936"/>
                    <a:pt x="8293" y="5424"/>
                    <a:pt x="8186" y="4900"/>
                  </a:cubicBezTo>
                  <a:cubicBezTo>
                    <a:pt x="8055" y="4233"/>
                    <a:pt x="7448" y="3959"/>
                    <a:pt x="7150" y="3435"/>
                  </a:cubicBezTo>
                  <a:cubicBezTo>
                    <a:pt x="7875" y="3132"/>
                    <a:pt x="6329" y="1314"/>
                    <a:pt x="5596" y="1314"/>
                  </a:cubicBezTo>
                  <a:cubicBezTo>
                    <a:pt x="5582" y="1314"/>
                    <a:pt x="5568" y="1315"/>
                    <a:pt x="5555" y="1316"/>
                  </a:cubicBezTo>
                  <a:cubicBezTo>
                    <a:pt x="6150" y="602"/>
                    <a:pt x="4841" y="30"/>
                    <a:pt x="4329" y="6"/>
                  </a:cubicBezTo>
                  <a:cubicBezTo>
                    <a:pt x="4249" y="2"/>
                    <a:pt x="4158" y="0"/>
                    <a:pt x="405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17" name="Google Shape;2317;p38"/>
            <p:cNvSpPr/>
            <p:nvPr/>
          </p:nvSpPr>
          <p:spPr>
            <a:xfrm flipH="1">
              <a:off x="947427" y="3009192"/>
              <a:ext cx="603424" cy="319269"/>
            </a:xfrm>
            <a:custGeom>
              <a:avLst/>
              <a:gdLst/>
              <a:ahLst/>
              <a:cxnLst/>
              <a:rect l="l" t="t" r="r" b="b"/>
              <a:pathLst>
                <a:path w="7883" h="4171" extrusionOk="0">
                  <a:moveTo>
                    <a:pt x="6430" y="1"/>
                  </a:moveTo>
                  <a:cubicBezTo>
                    <a:pt x="6347" y="334"/>
                    <a:pt x="6252" y="667"/>
                    <a:pt x="6156" y="1001"/>
                  </a:cubicBezTo>
                  <a:cubicBezTo>
                    <a:pt x="6061" y="1322"/>
                    <a:pt x="5978" y="2144"/>
                    <a:pt x="5716" y="2358"/>
                  </a:cubicBezTo>
                  <a:cubicBezTo>
                    <a:pt x="5667" y="2398"/>
                    <a:pt x="5595" y="2414"/>
                    <a:pt x="5510" y="2414"/>
                  </a:cubicBezTo>
                  <a:cubicBezTo>
                    <a:pt x="5157" y="2414"/>
                    <a:pt x="4567" y="2137"/>
                    <a:pt x="4347" y="2060"/>
                  </a:cubicBezTo>
                  <a:cubicBezTo>
                    <a:pt x="3692" y="1834"/>
                    <a:pt x="2977" y="1501"/>
                    <a:pt x="2668" y="870"/>
                  </a:cubicBezTo>
                  <a:cubicBezTo>
                    <a:pt x="2477" y="453"/>
                    <a:pt x="2239" y="477"/>
                    <a:pt x="1858" y="429"/>
                  </a:cubicBezTo>
                  <a:cubicBezTo>
                    <a:pt x="1693" y="410"/>
                    <a:pt x="1305" y="160"/>
                    <a:pt x="1084" y="160"/>
                  </a:cubicBezTo>
                  <a:cubicBezTo>
                    <a:pt x="1035" y="160"/>
                    <a:pt x="994" y="172"/>
                    <a:pt x="965" y="203"/>
                  </a:cubicBezTo>
                  <a:cubicBezTo>
                    <a:pt x="703" y="501"/>
                    <a:pt x="1263" y="572"/>
                    <a:pt x="1394" y="608"/>
                  </a:cubicBezTo>
                  <a:cubicBezTo>
                    <a:pt x="1394" y="620"/>
                    <a:pt x="1394" y="679"/>
                    <a:pt x="1394" y="691"/>
                  </a:cubicBezTo>
                  <a:cubicBezTo>
                    <a:pt x="1374" y="690"/>
                    <a:pt x="1354" y="689"/>
                    <a:pt x="1335" y="689"/>
                  </a:cubicBezTo>
                  <a:cubicBezTo>
                    <a:pt x="1178" y="689"/>
                    <a:pt x="1030" y="727"/>
                    <a:pt x="882" y="727"/>
                  </a:cubicBezTo>
                  <a:cubicBezTo>
                    <a:pt x="691" y="727"/>
                    <a:pt x="525" y="632"/>
                    <a:pt x="358" y="632"/>
                  </a:cubicBezTo>
                  <a:cubicBezTo>
                    <a:pt x="60" y="632"/>
                    <a:pt x="1" y="989"/>
                    <a:pt x="72" y="1215"/>
                  </a:cubicBezTo>
                  <a:cubicBezTo>
                    <a:pt x="156" y="1501"/>
                    <a:pt x="358" y="1596"/>
                    <a:pt x="632" y="1667"/>
                  </a:cubicBezTo>
                  <a:cubicBezTo>
                    <a:pt x="836" y="1732"/>
                    <a:pt x="1046" y="1739"/>
                    <a:pt x="1259" y="1739"/>
                  </a:cubicBezTo>
                  <a:cubicBezTo>
                    <a:pt x="1320" y="1739"/>
                    <a:pt x="1381" y="1739"/>
                    <a:pt x="1441" y="1739"/>
                  </a:cubicBezTo>
                  <a:cubicBezTo>
                    <a:pt x="2477" y="1751"/>
                    <a:pt x="3358" y="2882"/>
                    <a:pt x="4192" y="3429"/>
                  </a:cubicBezTo>
                  <a:cubicBezTo>
                    <a:pt x="4732" y="3773"/>
                    <a:pt x="5291" y="4170"/>
                    <a:pt x="5948" y="4170"/>
                  </a:cubicBezTo>
                  <a:cubicBezTo>
                    <a:pt x="6043" y="4170"/>
                    <a:pt x="6140" y="4162"/>
                    <a:pt x="6240" y="4144"/>
                  </a:cubicBezTo>
                  <a:cubicBezTo>
                    <a:pt x="6764" y="4049"/>
                    <a:pt x="6942" y="3465"/>
                    <a:pt x="7109" y="3037"/>
                  </a:cubicBezTo>
                  <a:cubicBezTo>
                    <a:pt x="7180" y="2846"/>
                    <a:pt x="7883" y="1322"/>
                    <a:pt x="7811" y="1251"/>
                  </a:cubicBezTo>
                  <a:lnTo>
                    <a:pt x="6430" y="1"/>
                  </a:ln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318" name="Google Shape;2318;p38"/>
            <p:cNvSpPr/>
            <p:nvPr/>
          </p:nvSpPr>
          <p:spPr>
            <a:xfrm flipH="1">
              <a:off x="636644" y="3829065"/>
              <a:ext cx="312697" cy="1065277"/>
            </a:xfrm>
            <a:custGeom>
              <a:avLst/>
              <a:gdLst/>
              <a:ahLst/>
              <a:cxnLst/>
              <a:rect l="l" t="t" r="r" b="b"/>
              <a:pathLst>
                <a:path w="4085" h="13917" extrusionOk="0">
                  <a:moveTo>
                    <a:pt x="2429" y="1"/>
                  </a:moveTo>
                  <a:cubicBezTo>
                    <a:pt x="2151" y="1"/>
                    <a:pt x="1881" y="84"/>
                    <a:pt x="1680" y="267"/>
                  </a:cubicBezTo>
                  <a:cubicBezTo>
                    <a:pt x="834" y="1029"/>
                    <a:pt x="1370" y="2363"/>
                    <a:pt x="1430" y="3291"/>
                  </a:cubicBezTo>
                  <a:cubicBezTo>
                    <a:pt x="1453" y="3720"/>
                    <a:pt x="1430" y="4101"/>
                    <a:pt x="1537" y="4482"/>
                  </a:cubicBezTo>
                  <a:cubicBezTo>
                    <a:pt x="1834" y="5458"/>
                    <a:pt x="1811" y="6208"/>
                    <a:pt x="1823" y="7232"/>
                  </a:cubicBezTo>
                  <a:cubicBezTo>
                    <a:pt x="1834" y="8018"/>
                    <a:pt x="1894" y="8816"/>
                    <a:pt x="1942" y="9602"/>
                  </a:cubicBezTo>
                  <a:cubicBezTo>
                    <a:pt x="1965" y="9971"/>
                    <a:pt x="1989" y="10328"/>
                    <a:pt x="2025" y="10685"/>
                  </a:cubicBezTo>
                  <a:cubicBezTo>
                    <a:pt x="2061" y="11066"/>
                    <a:pt x="2073" y="11447"/>
                    <a:pt x="2013" y="11828"/>
                  </a:cubicBezTo>
                  <a:cubicBezTo>
                    <a:pt x="1965" y="12161"/>
                    <a:pt x="1811" y="12399"/>
                    <a:pt x="1632" y="12673"/>
                  </a:cubicBezTo>
                  <a:cubicBezTo>
                    <a:pt x="1501" y="12876"/>
                    <a:pt x="1322" y="13066"/>
                    <a:pt x="1084" y="13126"/>
                  </a:cubicBezTo>
                  <a:cubicBezTo>
                    <a:pt x="1013" y="13150"/>
                    <a:pt x="941" y="13161"/>
                    <a:pt x="870" y="13173"/>
                  </a:cubicBezTo>
                  <a:cubicBezTo>
                    <a:pt x="763" y="13185"/>
                    <a:pt x="656" y="13185"/>
                    <a:pt x="549" y="13209"/>
                  </a:cubicBezTo>
                  <a:cubicBezTo>
                    <a:pt x="334" y="13245"/>
                    <a:pt x="1" y="13400"/>
                    <a:pt x="191" y="13673"/>
                  </a:cubicBezTo>
                  <a:cubicBezTo>
                    <a:pt x="311" y="13848"/>
                    <a:pt x="566" y="13916"/>
                    <a:pt x="791" y="13916"/>
                  </a:cubicBezTo>
                  <a:cubicBezTo>
                    <a:pt x="857" y="13916"/>
                    <a:pt x="920" y="13911"/>
                    <a:pt x="977" y="13900"/>
                  </a:cubicBezTo>
                  <a:cubicBezTo>
                    <a:pt x="1287" y="13852"/>
                    <a:pt x="1608" y="13793"/>
                    <a:pt x="1930" y="13769"/>
                  </a:cubicBezTo>
                  <a:cubicBezTo>
                    <a:pt x="1969" y="13765"/>
                    <a:pt x="2011" y="13764"/>
                    <a:pt x="2053" y="13764"/>
                  </a:cubicBezTo>
                  <a:cubicBezTo>
                    <a:pt x="2222" y="13764"/>
                    <a:pt x="2410" y="13785"/>
                    <a:pt x="2591" y="13785"/>
                  </a:cubicBezTo>
                  <a:cubicBezTo>
                    <a:pt x="2866" y="13785"/>
                    <a:pt x="3125" y="13737"/>
                    <a:pt x="3275" y="13495"/>
                  </a:cubicBezTo>
                  <a:cubicBezTo>
                    <a:pt x="3513" y="13102"/>
                    <a:pt x="3239" y="12352"/>
                    <a:pt x="3239" y="11923"/>
                  </a:cubicBezTo>
                  <a:cubicBezTo>
                    <a:pt x="3251" y="10471"/>
                    <a:pt x="3906" y="9113"/>
                    <a:pt x="4037" y="7685"/>
                  </a:cubicBezTo>
                  <a:cubicBezTo>
                    <a:pt x="4085" y="7208"/>
                    <a:pt x="4025" y="6732"/>
                    <a:pt x="3942" y="6244"/>
                  </a:cubicBezTo>
                  <a:cubicBezTo>
                    <a:pt x="3811" y="5363"/>
                    <a:pt x="3537" y="4494"/>
                    <a:pt x="3573" y="3589"/>
                  </a:cubicBezTo>
                  <a:cubicBezTo>
                    <a:pt x="3597" y="3136"/>
                    <a:pt x="3668" y="2684"/>
                    <a:pt x="3716" y="2232"/>
                  </a:cubicBezTo>
                  <a:cubicBezTo>
                    <a:pt x="3763" y="1839"/>
                    <a:pt x="3799" y="1446"/>
                    <a:pt x="3763" y="1053"/>
                  </a:cubicBezTo>
                  <a:cubicBezTo>
                    <a:pt x="3722" y="419"/>
                    <a:pt x="3054" y="1"/>
                    <a:pt x="2429" y="1"/>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319" name="Google Shape;2319;p38"/>
            <p:cNvSpPr/>
            <p:nvPr/>
          </p:nvSpPr>
          <p:spPr>
            <a:xfrm flipH="1">
              <a:off x="831687" y="3837179"/>
              <a:ext cx="399272" cy="1063822"/>
            </a:xfrm>
            <a:custGeom>
              <a:avLst/>
              <a:gdLst/>
              <a:ahLst/>
              <a:cxnLst/>
              <a:rect l="l" t="t" r="r" b="b"/>
              <a:pathLst>
                <a:path w="5216" h="13898" extrusionOk="0">
                  <a:moveTo>
                    <a:pt x="3921" y="0"/>
                  </a:moveTo>
                  <a:cubicBezTo>
                    <a:pt x="3801" y="0"/>
                    <a:pt x="3673" y="18"/>
                    <a:pt x="3537" y="54"/>
                  </a:cubicBezTo>
                  <a:cubicBezTo>
                    <a:pt x="1644" y="554"/>
                    <a:pt x="2358" y="2733"/>
                    <a:pt x="2299" y="4197"/>
                  </a:cubicBezTo>
                  <a:cubicBezTo>
                    <a:pt x="2251" y="5078"/>
                    <a:pt x="2084" y="6055"/>
                    <a:pt x="1942" y="6959"/>
                  </a:cubicBezTo>
                  <a:cubicBezTo>
                    <a:pt x="1799" y="7900"/>
                    <a:pt x="1858" y="8722"/>
                    <a:pt x="1906" y="9686"/>
                  </a:cubicBezTo>
                  <a:cubicBezTo>
                    <a:pt x="1942" y="10889"/>
                    <a:pt x="2168" y="12794"/>
                    <a:pt x="691" y="13234"/>
                  </a:cubicBezTo>
                  <a:cubicBezTo>
                    <a:pt x="656" y="13246"/>
                    <a:pt x="596" y="13270"/>
                    <a:pt x="525" y="13282"/>
                  </a:cubicBezTo>
                  <a:cubicBezTo>
                    <a:pt x="299" y="13341"/>
                    <a:pt x="1" y="13436"/>
                    <a:pt x="37" y="13615"/>
                  </a:cubicBezTo>
                  <a:cubicBezTo>
                    <a:pt x="84" y="13817"/>
                    <a:pt x="334" y="13877"/>
                    <a:pt x="501" y="13889"/>
                  </a:cubicBezTo>
                  <a:cubicBezTo>
                    <a:pt x="560" y="13895"/>
                    <a:pt x="619" y="13898"/>
                    <a:pt x="677" y="13898"/>
                  </a:cubicBezTo>
                  <a:cubicBezTo>
                    <a:pt x="1066" y="13898"/>
                    <a:pt x="1440" y="13776"/>
                    <a:pt x="1823" y="13734"/>
                  </a:cubicBezTo>
                  <a:cubicBezTo>
                    <a:pt x="1914" y="13722"/>
                    <a:pt x="2010" y="13720"/>
                    <a:pt x="2108" y="13720"/>
                  </a:cubicBezTo>
                  <a:cubicBezTo>
                    <a:pt x="2186" y="13720"/>
                    <a:pt x="2264" y="13721"/>
                    <a:pt x="2341" y="13721"/>
                  </a:cubicBezTo>
                  <a:cubicBezTo>
                    <a:pt x="2456" y="13721"/>
                    <a:pt x="2568" y="13717"/>
                    <a:pt x="2668" y="13698"/>
                  </a:cubicBezTo>
                  <a:cubicBezTo>
                    <a:pt x="3239" y="13591"/>
                    <a:pt x="3001" y="13246"/>
                    <a:pt x="2977" y="12841"/>
                  </a:cubicBezTo>
                  <a:cubicBezTo>
                    <a:pt x="2918" y="11317"/>
                    <a:pt x="3597" y="10150"/>
                    <a:pt x="4013" y="8757"/>
                  </a:cubicBezTo>
                  <a:cubicBezTo>
                    <a:pt x="4287" y="7829"/>
                    <a:pt x="4370" y="7007"/>
                    <a:pt x="4370" y="6043"/>
                  </a:cubicBezTo>
                  <a:cubicBezTo>
                    <a:pt x="4370" y="5055"/>
                    <a:pt x="4323" y="4126"/>
                    <a:pt x="4609" y="3185"/>
                  </a:cubicBezTo>
                  <a:cubicBezTo>
                    <a:pt x="4859" y="2352"/>
                    <a:pt x="5216" y="1685"/>
                    <a:pt x="4918" y="804"/>
                  </a:cubicBezTo>
                  <a:cubicBezTo>
                    <a:pt x="4737" y="280"/>
                    <a:pt x="4397" y="0"/>
                    <a:pt x="3921" y="0"/>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320" name="Google Shape;2320;p38"/>
            <p:cNvSpPr/>
            <p:nvPr/>
          </p:nvSpPr>
          <p:spPr>
            <a:xfrm flipH="1">
              <a:off x="579234" y="2722990"/>
              <a:ext cx="516849" cy="1518653"/>
            </a:xfrm>
            <a:custGeom>
              <a:avLst/>
              <a:gdLst/>
              <a:ahLst/>
              <a:cxnLst/>
              <a:rect l="l" t="t" r="r" b="b"/>
              <a:pathLst>
                <a:path w="6752" h="19840" extrusionOk="0">
                  <a:moveTo>
                    <a:pt x="3835" y="0"/>
                  </a:moveTo>
                  <a:cubicBezTo>
                    <a:pt x="3042" y="0"/>
                    <a:pt x="2349" y="424"/>
                    <a:pt x="1775" y="965"/>
                  </a:cubicBezTo>
                  <a:cubicBezTo>
                    <a:pt x="1263" y="1430"/>
                    <a:pt x="680" y="1954"/>
                    <a:pt x="358" y="2597"/>
                  </a:cubicBezTo>
                  <a:cubicBezTo>
                    <a:pt x="1" y="3323"/>
                    <a:pt x="596" y="4299"/>
                    <a:pt x="775" y="5002"/>
                  </a:cubicBezTo>
                  <a:cubicBezTo>
                    <a:pt x="870" y="5394"/>
                    <a:pt x="882" y="5859"/>
                    <a:pt x="882" y="6240"/>
                  </a:cubicBezTo>
                  <a:cubicBezTo>
                    <a:pt x="882" y="6657"/>
                    <a:pt x="953" y="7038"/>
                    <a:pt x="1001" y="7430"/>
                  </a:cubicBezTo>
                  <a:cubicBezTo>
                    <a:pt x="1037" y="7776"/>
                    <a:pt x="1084" y="8157"/>
                    <a:pt x="1001" y="8502"/>
                  </a:cubicBezTo>
                  <a:cubicBezTo>
                    <a:pt x="799" y="9300"/>
                    <a:pt x="418" y="10026"/>
                    <a:pt x="287" y="10848"/>
                  </a:cubicBezTo>
                  <a:cubicBezTo>
                    <a:pt x="132" y="11812"/>
                    <a:pt x="1" y="12967"/>
                    <a:pt x="144" y="13943"/>
                  </a:cubicBezTo>
                  <a:cubicBezTo>
                    <a:pt x="191" y="14348"/>
                    <a:pt x="239" y="14979"/>
                    <a:pt x="406" y="15467"/>
                  </a:cubicBezTo>
                  <a:cubicBezTo>
                    <a:pt x="489" y="15717"/>
                    <a:pt x="608" y="15931"/>
                    <a:pt x="787" y="16062"/>
                  </a:cubicBezTo>
                  <a:cubicBezTo>
                    <a:pt x="1418" y="16563"/>
                    <a:pt x="1989" y="16336"/>
                    <a:pt x="2418" y="17182"/>
                  </a:cubicBezTo>
                  <a:cubicBezTo>
                    <a:pt x="2632" y="17598"/>
                    <a:pt x="2656" y="17920"/>
                    <a:pt x="3061" y="18217"/>
                  </a:cubicBezTo>
                  <a:cubicBezTo>
                    <a:pt x="3501" y="18539"/>
                    <a:pt x="3751" y="18325"/>
                    <a:pt x="4216" y="18479"/>
                  </a:cubicBezTo>
                  <a:cubicBezTo>
                    <a:pt x="4832" y="18670"/>
                    <a:pt x="5290" y="19839"/>
                    <a:pt x="6005" y="19839"/>
                  </a:cubicBezTo>
                  <a:cubicBezTo>
                    <a:pt x="6051" y="19839"/>
                    <a:pt x="6097" y="19835"/>
                    <a:pt x="6145" y="19825"/>
                  </a:cubicBezTo>
                  <a:cubicBezTo>
                    <a:pt x="6276" y="18979"/>
                    <a:pt x="5716" y="18265"/>
                    <a:pt x="5740" y="17444"/>
                  </a:cubicBezTo>
                  <a:cubicBezTo>
                    <a:pt x="5764" y="16658"/>
                    <a:pt x="6014" y="15801"/>
                    <a:pt x="6133" y="15027"/>
                  </a:cubicBezTo>
                  <a:cubicBezTo>
                    <a:pt x="6395" y="13348"/>
                    <a:pt x="6752" y="11610"/>
                    <a:pt x="6323" y="9931"/>
                  </a:cubicBezTo>
                  <a:cubicBezTo>
                    <a:pt x="6097" y="9014"/>
                    <a:pt x="5561" y="8252"/>
                    <a:pt x="5299" y="7395"/>
                  </a:cubicBezTo>
                  <a:cubicBezTo>
                    <a:pt x="5025" y="6466"/>
                    <a:pt x="5537" y="5371"/>
                    <a:pt x="5883" y="4513"/>
                  </a:cubicBezTo>
                  <a:cubicBezTo>
                    <a:pt x="6240" y="3597"/>
                    <a:pt x="6454" y="2668"/>
                    <a:pt x="6645" y="1704"/>
                  </a:cubicBezTo>
                  <a:cubicBezTo>
                    <a:pt x="5918" y="799"/>
                    <a:pt x="5299" y="144"/>
                    <a:pt x="4073" y="13"/>
                  </a:cubicBezTo>
                  <a:cubicBezTo>
                    <a:pt x="3993" y="4"/>
                    <a:pt x="3913" y="0"/>
                    <a:pt x="383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21" name="Google Shape;2321;p38"/>
            <p:cNvSpPr/>
            <p:nvPr/>
          </p:nvSpPr>
          <p:spPr>
            <a:xfrm flipH="1">
              <a:off x="715029" y="2595466"/>
              <a:ext cx="198717" cy="309548"/>
            </a:xfrm>
            <a:custGeom>
              <a:avLst/>
              <a:gdLst/>
              <a:ahLst/>
              <a:cxnLst/>
              <a:rect l="l" t="t" r="r" b="b"/>
              <a:pathLst>
                <a:path w="2596" h="4044" extrusionOk="0">
                  <a:moveTo>
                    <a:pt x="2358" y="0"/>
                  </a:moveTo>
                  <a:lnTo>
                    <a:pt x="727" y="345"/>
                  </a:lnTo>
                  <a:lnTo>
                    <a:pt x="691" y="464"/>
                  </a:lnTo>
                  <a:cubicBezTo>
                    <a:pt x="691" y="464"/>
                    <a:pt x="619" y="2429"/>
                    <a:pt x="619" y="2441"/>
                  </a:cubicBezTo>
                  <a:cubicBezTo>
                    <a:pt x="619" y="2488"/>
                    <a:pt x="453" y="2643"/>
                    <a:pt x="417" y="2679"/>
                  </a:cubicBezTo>
                  <a:cubicBezTo>
                    <a:pt x="286" y="2869"/>
                    <a:pt x="155" y="3072"/>
                    <a:pt x="95" y="3286"/>
                  </a:cubicBezTo>
                  <a:cubicBezTo>
                    <a:pt x="24" y="3489"/>
                    <a:pt x="0" y="3715"/>
                    <a:pt x="143" y="3893"/>
                  </a:cubicBezTo>
                  <a:cubicBezTo>
                    <a:pt x="227" y="4003"/>
                    <a:pt x="350" y="4044"/>
                    <a:pt x="485" y="4044"/>
                  </a:cubicBezTo>
                  <a:cubicBezTo>
                    <a:pt x="732" y="4044"/>
                    <a:pt x="1021" y="3906"/>
                    <a:pt x="1191" y="3798"/>
                  </a:cubicBezTo>
                  <a:cubicBezTo>
                    <a:pt x="1560" y="3548"/>
                    <a:pt x="1870" y="3143"/>
                    <a:pt x="2131" y="2774"/>
                  </a:cubicBezTo>
                  <a:lnTo>
                    <a:pt x="2596" y="2155"/>
                  </a:lnTo>
                  <a:lnTo>
                    <a:pt x="2358" y="0"/>
                  </a:ln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322" name="Google Shape;2322;p38"/>
            <p:cNvSpPr/>
            <p:nvPr/>
          </p:nvSpPr>
          <p:spPr>
            <a:xfrm flipH="1">
              <a:off x="663972" y="2284463"/>
              <a:ext cx="329996" cy="415027"/>
            </a:xfrm>
            <a:custGeom>
              <a:avLst/>
              <a:gdLst/>
              <a:ahLst/>
              <a:cxnLst/>
              <a:rect l="l" t="t" r="r" b="b"/>
              <a:pathLst>
                <a:path w="4311" h="5422" extrusionOk="0">
                  <a:moveTo>
                    <a:pt x="2004" y="1"/>
                  </a:moveTo>
                  <a:cubicBezTo>
                    <a:pt x="1219" y="1"/>
                    <a:pt x="496" y="401"/>
                    <a:pt x="239" y="1325"/>
                  </a:cubicBezTo>
                  <a:cubicBezTo>
                    <a:pt x="0" y="2182"/>
                    <a:pt x="48" y="3146"/>
                    <a:pt x="227" y="4015"/>
                  </a:cubicBezTo>
                  <a:cubicBezTo>
                    <a:pt x="405" y="4899"/>
                    <a:pt x="1079" y="5422"/>
                    <a:pt x="1888" y="5422"/>
                  </a:cubicBezTo>
                  <a:cubicBezTo>
                    <a:pt x="2157" y="5422"/>
                    <a:pt x="2441" y="5364"/>
                    <a:pt x="2727" y="5242"/>
                  </a:cubicBezTo>
                  <a:cubicBezTo>
                    <a:pt x="3906" y="4730"/>
                    <a:pt x="4120" y="3325"/>
                    <a:pt x="4227" y="2182"/>
                  </a:cubicBezTo>
                  <a:cubicBezTo>
                    <a:pt x="4311" y="1360"/>
                    <a:pt x="3965" y="670"/>
                    <a:pt x="3227" y="301"/>
                  </a:cubicBezTo>
                  <a:cubicBezTo>
                    <a:pt x="2918" y="146"/>
                    <a:pt x="2584" y="51"/>
                    <a:pt x="2263" y="15"/>
                  </a:cubicBezTo>
                  <a:cubicBezTo>
                    <a:pt x="2176" y="6"/>
                    <a:pt x="2090" y="1"/>
                    <a:pt x="2004" y="1"/>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323" name="Google Shape;2323;p38"/>
            <p:cNvSpPr/>
            <p:nvPr/>
          </p:nvSpPr>
          <p:spPr>
            <a:xfrm flipH="1">
              <a:off x="779712" y="2463349"/>
              <a:ext cx="81217" cy="33756"/>
            </a:xfrm>
            <a:custGeom>
              <a:avLst/>
              <a:gdLst/>
              <a:ahLst/>
              <a:cxnLst/>
              <a:rect l="l" t="t" r="r" b="b"/>
              <a:pathLst>
                <a:path w="1061" h="441" extrusionOk="0">
                  <a:moveTo>
                    <a:pt x="364" y="0"/>
                  </a:moveTo>
                  <a:cubicBezTo>
                    <a:pt x="206" y="0"/>
                    <a:pt x="95" y="35"/>
                    <a:pt x="84" y="35"/>
                  </a:cubicBezTo>
                  <a:cubicBezTo>
                    <a:pt x="37" y="59"/>
                    <a:pt x="1" y="119"/>
                    <a:pt x="25" y="178"/>
                  </a:cubicBezTo>
                  <a:cubicBezTo>
                    <a:pt x="34" y="215"/>
                    <a:pt x="72" y="245"/>
                    <a:pt x="117" y="245"/>
                  </a:cubicBezTo>
                  <a:cubicBezTo>
                    <a:pt x="129" y="245"/>
                    <a:pt x="143" y="243"/>
                    <a:pt x="156" y="238"/>
                  </a:cubicBezTo>
                  <a:cubicBezTo>
                    <a:pt x="161" y="238"/>
                    <a:pt x="241" y="214"/>
                    <a:pt x="356" y="214"/>
                  </a:cubicBezTo>
                  <a:cubicBezTo>
                    <a:pt x="500" y="214"/>
                    <a:pt x="698" y="251"/>
                    <a:pt x="870" y="416"/>
                  </a:cubicBezTo>
                  <a:cubicBezTo>
                    <a:pt x="894" y="428"/>
                    <a:pt x="918" y="440"/>
                    <a:pt x="953" y="440"/>
                  </a:cubicBezTo>
                  <a:cubicBezTo>
                    <a:pt x="977" y="440"/>
                    <a:pt x="1001" y="428"/>
                    <a:pt x="1025" y="416"/>
                  </a:cubicBezTo>
                  <a:cubicBezTo>
                    <a:pt x="1060" y="369"/>
                    <a:pt x="1060" y="297"/>
                    <a:pt x="1025" y="262"/>
                  </a:cubicBezTo>
                  <a:cubicBezTo>
                    <a:pt x="799" y="49"/>
                    <a:pt x="549" y="0"/>
                    <a:pt x="364"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24" name="Google Shape;2324;p38"/>
            <p:cNvSpPr/>
            <p:nvPr/>
          </p:nvSpPr>
          <p:spPr>
            <a:xfrm flipH="1">
              <a:off x="828013" y="2594088"/>
              <a:ext cx="90326" cy="26025"/>
            </a:xfrm>
            <a:custGeom>
              <a:avLst/>
              <a:gdLst/>
              <a:ahLst/>
              <a:cxnLst/>
              <a:rect l="l" t="t" r="r" b="b"/>
              <a:pathLst>
                <a:path w="1180" h="340" extrusionOk="0">
                  <a:moveTo>
                    <a:pt x="1124" y="0"/>
                  </a:moveTo>
                  <a:cubicBezTo>
                    <a:pt x="1111" y="0"/>
                    <a:pt x="1096" y="6"/>
                    <a:pt x="1084" y="18"/>
                  </a:cubicBezTo>
                  <a:cubicBezTo>
                    <a:pt x="894" y="184"/>
                    <a:pt x="700" y="235"/>
                    <a:pt x="534" y="235"/>
                  </a:cubicBezTo>
                  <a:cubicBezTo>
                    <a:pt x="285" y="235"/>
                    <a:pt x="98" y="120"/>
                    <a:pt x="84" y="113"/>
                  </a:cubicBezTo>
                  <a:cubicBezTo>
                    <a:pt x="75" y="104"/>
                    <a:pt x="64" y="100"/>
                    <a:pt x="54" y="100"/>
                  </a:cubicBezTo>
                  <a:cubicBezTo>
                    <a:pt x="36" y="100"/>
                    <a:pt x="20" y="111"/>
                    <a:pt x="13" y="125"/>
                  </a:cubicBezTo>
                  <a:cubicBezTo>
                    <a:pt x="1" y="149"/>
                    <a:pt x="1" y="185"/>
                    <a:pt x="25" y="197"/>
                  </a:cubicBezTo>
                  <a:cubicBezTo>
                    <a:pt x="36" y="197"/>
                    <a:pt x="251" y="340"/>
                    <a:pt x="536" y="340"/>
                  </a:cubicBezTo>
                  <a:cubicBezTo>
                    <a:pt x="727" y="340"/>
                    <a:pt x="941" y="280"/>
                    <a:pt x="1156" y="101"/>
                  </a:cubicBezTo>
                  <a:cubicBezTo>
                    <a:pt x="1179" y="78"/>
                    <a:pt x="1179" y="42"/>
                    <a:pt x="1156" y="18"/>
                  </a:cubicBezTo>
                  <a:cubicBezTo>
                    <a:pt x="1150" y="6"/>
                    <a:pt x="1138" y="0"/>
                    <a:pt x="1124"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25" name="Google Shape;2325;p38"/>
            <p:cNvSpPr/>
            <p:nvPr/>
          </p:nvSpPr>
          <p:spPr>
            <a:xfrm flipH="1">
              <a:off x="812551" y="2501545"/>
              <a:ext cx="19213" cy="30159"/>
            </a:xfrm>
            <a:custGeom>
              <a:avLst/>
              <a:gdLst/>
              <a:ahLst/>
              <a:cxnLst/>
              <a:rect l="l" t="t" r="r" b="b"/>
              <a:pathLst>
                <a:path w="251" h="394" extrusionOk="0">
                  <a:moveTo>
                    <a:pt x="120" y="1"/>
                  </a:moveTo>
                  <a:cubicBezTo>
                    <a:pt x="60" y="1"/>
                    <a:pt x="1" y="96"/>
                    <a:pt x="1" y="203"/>
                  </a:cubicBezTo>
                  <a:cubicBezTo>
                    <a:pt x="1" y="310"/>
                    <a:pt x="60" y="394"/>
                    <a:pt x="120" y="394"/>
                  </a:cubicBezTo>
                  <a:cubicBezTo>
                    <a:pt x="191" y="394"/>
                    <a:pt x="251" y="310"/>
                    <a:pt x="251" y="203"/>
                  </a:cubicBezTo>
                  <a:cubicBezTo>
                    <a:pt x="251" y="96"/>
                    <a:pt x="191" y="1"/>
                    <a:pt x="120"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26" name="Google Shape;2326;p38"/>
            <p:cNvSpPr/>
            <p:nvPr/>
          </p:nvSpPr>
          <p:spPr>
            <a:xfrm flipH="1">
              <a:off x="930128" y="2492436"/>
              <a:ext cx="18295" cy="30159"/>
            </a:xfrm>
            <a:custGeom>
              <a:avLst/>
              <a:gdLst/>
              <a:ahLst/>
              <a:cxnLst/>
              <a:rect l="l" t="t" r="r" b="b"/>
              <a:pathLst>
                <a:path w="239" h="394" extrusionOk="0">
                  <a:moveTo>
                    <a:pt x="120" y="1"/>
                  </a:moveTo>
                  <a:cubicBezTo>
                    <a:pt x="48" y="1"/>
                    <a:pt x="1" y="96"/>
                    <a:pt x="1" y="203"/>
                  </a:cubicBezTo>
                  <a:cubicBezTo>
                    <a:pt x="1" y="310"/>
                    <a:pt x="48" y="394"/>
                    <a:pt x="120" y="394"/>
                  </a:cubicBezTo>
                  <a:cubicBezTo>
                    <a:pt x="191" y="394"/>
                    <a:pt x="239" y="310"/>
                    <a:pt x="239" y="203"/>
                  </a:cubicBezTo>
                  <a:cubicBezTo>
                    <a:pt x="239" y="96"/>
                    <a:pt x="191" y="1"/>
                    <a:pt x="120"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27" name="Google Shape;2327;p38"/>
            <p:cNvSpPr/>
            <p:nvPr/>
          </p:nvSpPr>
          <p:spPr>
            <a:xfrm flipH="1">
              <a:off x="908235" y="2455006"/>
              <a:ext cx="74787" cy="26561"/>
            </a:xfrm>
            <a:custGeom>
              <a:avLst/>
              <a:gdLst/>
              <a:ahLst/>
              <a:cxnLst/>
              <a:rect l="l" t="t" r="r" b="b"/>
              <a:pathLst>
                <a:path w="977" h="347" extrusionOk="0">
                  <a:moveTo>
                    <a:pt x="488" y="1"/>
                  </a:moveTo>
                  <a:cubicBezTo>
                    <a:pt x="355" y="1"/>
                    <a:pt x="204" y="38"/>
                    <a:pt x="60" y="156"/>
                  </a:cubicBezTo>
                  <a:cubicBezTo>
                    <a:pt x="12" y="192"/>
                    <a:pt x="0" y="252"/>
                    <a:pt x="48" y="299"/>
                  </a:cubicBezTo>
                  <a:cubicBezTo>
                    <a:pt x="60" y="323"/>
                    <a:pt x="96" y="347"/>
                    <a:pt x="119" y="347"/>
                  </a:cubicBezTo>
                  <a:cubicBezTo>
                    <a:pt x="155" y="347"/>
                    <a:pt x="167" y="335"/>
                    <a:pt x="191" y="323"/>
                  </a:cubicBezTo>
                  <a:cubicBezTo>
                    <a:pt x="292" y="240"/>
                    <a:pt x="399" y="213"/>
                    <a:pt x="495" y="213"/>
                  </a:cubicBezTo>
                  <a:cubicBezTo>
                    <a:pt x="660" y="213"/>
                    <a:pt x="791" y="292"/>
                    <a:pt x="798" y="299"/>
                  </a:cubicBezTo>
                  <a:cubicBezTo>
                    <a:pt x="814" y="307"/>
                    <a:pt x="832" y="311"/>
                    <a:pt x="851" y="311"/>
                  </a:cubicBezTo>
                  <a:cubicBezTo>
                    <a:pt x="888" y="311"/>
                    <a:pt x="925" y="295"/>
                    <a:pt x="941" y="263"/>
                  </a:cubicBezTo>
                  <a:cubicBezTo>
                    <a:pt x="977" y="216"/>
                    <a:pt x="965" y="144"/>
                    <a:pt x="905" y="121"/>
                  </a:cubicBezTo>
                  <a:cubicBezTo>
                    <a:pt x="898" y="113"/>
                    <a:pt x="718" y="1"/>
                    <a:pt x="488"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28" name="Google Shape;2328;p38"/>
            <p:cNvSpPr/>
            <p:nvPr/>
          </p:nvSpPr>
          <p:spPr>
            <a:xfrm flipH="1">
              <a:off x="695892" y="2463196"/>
              <a:ext cx="69352" cy="108694"/>
            </a:xfrm>
            <a:custGeom>
              <a:avLst/>
              <a:gdLst/>
              <a:ahLst/>
              <a:cxnLst/>
              <a:rect l="l" t="t" r="r" b="b"/>
              <a:pathLst>
                <a:path w="906" h="1420" extrusionOk="0">
                  <a:moveTo>
                    <a:pt x="498" y="0"/>
                  </a:moveTo>
                  <a:cubicBezTo>
                    <a:pt x="271" y="0"/>
                    <a:pt x="71" y="290"/>
                    <a:pt x="37" y="668"/>
                  </a:cubicBezTo>
                  <a:cubicBezTo>
                    <a:pt x="1" y="1061"/>
                    <a:pt x="156" y="1395"/>
                    <a:pt x="382" y="1419"/>
                  </a:cubicBezTo>
                  <a:cubicBezTo>
                    <a:pt x="391" y="1419"/>
                    <a:pt x="400" y="1420"/>
                    <a:pt x="409" y="1420"/>
                  </a:cubicBezTo>
                  <a:cubicBezTo>
                    <a:pt x="636" y="1420"/>
                    <a:pt x="836" y="1130"/>
                    <a:pt x="870" y="752"/>
                  </a:cubicBezTo>
                  <a:cubicBezTo>
                    <a:pt x="906" y="359"/>
                    <a:pt x="751" y="25"/>
                    <a:pt x="525" y="2"/>
                  </a:cubicBezTo>
                  <a:cubicBezTo>
                    <a:pt x="516" y="1"/>
                    <a:pt x="507" y="0"/>
                    <a:pt x="498" y="0"/>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329" name="Google Shape;2329;p38"/>
            <p:cNvSpPr/>
            <p:nvPr/>
          </p:nvSpPr>
          <p:spPr>
            <a:xfrm flipH="1">
              <a:off x="710436" y="2490369"/>
              <a:ext cx="29241" cy="51362"/>
            </a:xfrm>
            <a:custGeom>
              <a:avLst/>
              <a:gdLst/>
              <a:ahLst/>
              <a:cxnLst/>
              <a:rect l="l" t="t" r="r" b="b"/>
              <a:pathLst>
                <a:path w="382" h="671" extrusionOk="0">
                  <a:moveTo>
                    <a:pt x="180" y="1"/>
                  </a:moveTo>
                  <a:cubicBezTo>
                    <a:pt x="169" y="1"/>
                    <a:pt x="156" y="2"/>
                    <a:pt x="143" y="4"/>
                  </a:cubicBezTo>
                  <a:cubicBezTo>
                    <a:pt x="84" y="4"/>
                    <a:pt x="48" y="51"/>
                    <a:pt x="12" y="111"/>
                  </a:cubicBezTo>
                  <a:cubicBezTo>
                    <a:pt x="0" y="147"/>
                    <a:pt x="24" y="182"/>
                    <a:pt x="48" y="194"/>
                  </a:cubicBezTo>
                  <a:cubicBezTo>
                    <a:pt x="57" y="197"/>
                    <a:pt x="66" y="199"/>
                    <a:pt x="74" y="199"/>
                  </a:cubicBezTo>
                  <a:cubicBezTo>
                    <a:pt x="100" y="199"/>
                    <a:pt x="122" y="185"/>
                    <a:pt x="131" y="159"/>
                  </a:cubicBezTo>
                  <a:cubicBezTo>
                    <a:pt x="143" y="135"/>
                    <a:pt x="155" y="135"/>
                    <a:pt x="167" y="123"/>
                  </a:cubicBezTo>
                  <a:cubicBezTo>
                    <a:pt x="191" y="123"/>
                    <a:pt x="191" y="135"/>
                    <a:pt x="191" y="135"/>
                  </a:cubicBezTo>
                  <a:cubicBezTo>
                    <a:pt x="250" y="194"/>
                    <a:pt x="215" y="456"/>
                    <a:pt x="203" y="540"/>
                  </a:cubicBezTo>
                  <a:cubicBezTo>
                    <a:pt x="203" y="563"/>
                    <a:pt x="203" y="587"/>
                    <a:pt x="191" y="599"/>
                  </a:cubicBezTo>
                  <a:cubicBezTo>
                    <a:pt x="191" y="635"/>
                    <a:pt x="215" y="659"/>
                    <a:pt x="250" y="671"/>
                  </a:cubicBezTo>
                  <a:lnTo>
                    <a:pt x="262" y="671"/>
                  </a:lnTo>
                  <a:cubicBezTo>
                    <a:pt x="298" y="671"/>
                    <a:pt x="322" y="647"/>
                    <a:pt x="322" y="611"/>
                  </a:cubicBezTo>
                  <a:cubicBezTo>
                    <a:pt x="322" y="599"/>
                    <a:pt x="334" y="575"/>
                    <a:pt x="334" y="563"/>
                  </a:cubicBezTo>
                  <a:cubicBezTo>
                    <a:pt x="358" y="361"/>
                    <a:pt x="381" y="135"/>
                    <a:pt x="286" y="40"/>
                  </a:cubicBezTo>
                  <a:cubicBezTo>
                    <a:pt x="267" y="20"/>
                    <a:pt x="231" y="1"/>
                    <a:pt x="180"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30" name="Google Shape;2330;p38"/>
            <p:cNvSpPr/>
            <p:nvPr/>
          </p:nvSpPr>
          <p:spPr>
            <a:xfrm flipH="1">
              <a:off x="322187" y="2567527"/>
              <a:ext cx="1127468" cy="1060531"/>
            </a:xfrm>
            <a:custGeom>
              <a:avLst/>
              <a:gdLst/>
              <a:ahLst/>
              <a:cxnLst/>
              <a:rect l="l" t="t" r="r" b="b"/>
              <a:pathLst>
                <a:path w="14729" h="13855" extrusionOk="0">
                  <a:moveTo>
                    <a:pt x="192" y="0"/>
                  </a:moveTo>
                  <a:cubicBezTo>
                    <a:pt x="147" y="0"/>
                    <a:pt x="103" y="18"/>
                    <a:pt x="72" y="56"/>
                  </a:cubicBezTo>
                  <a:cubicBezTo>
                    <a:pt x="0" y="127"/>
                    <a:pt x="12" y="234"/>
                    <a:pt x="84" y="306"/>
                  </a:cubicBezTo>
                  <a:lnTo>
                    <a:pt x="3798" y="3687"/>
                  </a:lnTo>
                  <a:lnTo>
                    <a:pt x="8347" y="8783"/>
                  </a:lnTo>
                  <a:lnTo>
                    <a:pt x="14419" y="13819"/>
                  </a:lnTo>
                  <a:cubicBezTo>
                    <a:pt x="14455" y="13843"/>
                    <a:pt x="14490" y="13855"/>
                    <a:pt x="14526" y="13855"/>
                  </a:cubicBezTo>
                  <a:cubicBezTo>
                    <a:pt x="14586" y="13855"/>
                    <a:pt x="14633" y="13831"/>
                    <a:pt x="14669" y="13795"/>
                  </a:cubicBezTo>
                  <a:cubicBezTo>
                    <a:pt x="14728" y="13724"/>
                    <a:pt x="14716" y="13617"/>
                    <a:pt x="14645" y="13545"/>
                  </a:cubicBezTo>
                  <a:lnTo>
                    <a:pt x="8585" y="8533"/>
                  </a:lnTo>
                  <a:lnTo>
                    <a:pt x="4037" y="3449"/>
                  </a:lnTo>
                  <a:lnTo>
                    <a:pt x="310" y="44"/>
                  </a:lnTo>
                  <a:cubicBezTo>
                    <a:pt x="276" y="15"/>
                    <a:pt x="234" y="0"/>
                    <a:pt x="192"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1" name="Google Shape;2331;p38"/>
            <p:cNvSpPr/>
            <p:nvPr/>
          </p:nvSpPr>
          <p:spPr>
            <a:xfrm flipH="1">
              <a:off x="1304674" y="2586816"/>
              <a:ext cx="52052" cy="109842"/>
            </a:xfrm>
            <a:custGeom>
              <a:avLst/>
              <a:gdLst/>
              <a:ahLst/>
              <a:cxnLst/>
              <a:rect l="l" t="t" r="r" b="b"/>
              <a:pathLst>
                <a:path w="680" h="1435" extrusionOk="0">
                  <a:moveTo>
                    <a:pt x="182" y="1"/>
                  </a:moveTo>
                  <a:cubicBezTo>
                    <a:pt x="169" y="1"/>
                    <a:pt x="156" y="2"/>
                    <a:pt x="144" y="6"/>
                  </a:cubicBezTo>
                  <a:cubicBezTo>
                    <a:pt x="48" y="30"/>
                    <a:pt x="1" y="125"/>
                    <a:pt x="25" y="220"/>
                  </a:cubicBezTo>
                  <a:lnTo>
                    <a:pt x="322" y="1304"/>
                  </a:lnTo>
                  <a:cubicBezTo>
                    <a:pt x="346" y="1387"/>
                    <a:pt x="418" y="1435"/>
                    <a:pt x="489" y="1435"/>
                  </a:cubicBezTo>
                  <a:cubicBezTo>
                    <a:pt x="501" y="1435"/>
                    <a:pt x="525" y="1435"/>
                    <a:pt x="537" y="1423"/>
                  </a:cubicBezTo>
                  <a:cubicBezTo>
                    <a:pt x="632" y="1399"/>
                    <a:pt x="679" y="1304"/>
                    <a:pt x="656" y="1220"/>
                  </a:cubicBezTo>
                  <a:lnTo>
                    <a:pt x="346" y="125"/>
                  </a:lnTo>
                  <a:cubicBezTo>
                    <a:pt x="326" y="54"/>
                    <a:pt x="254" y="1"/>
                    <a:pt x="18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2" name="Google Shape;2332;p38"/>
            <p:cNvSpPr/>
            <p:nvPr/>
          </p:nvSpPr>
          <p:spPr>
            <a:xfrm flipH="1">
              <a:off x="1192609" y="2759578"/>
              <a:ext cx="126763" cy="54653"/>
            </a:xfrm>
            <a:custGeom>
              <a:avLst/>
              <a:gdLst/>
              <a:ahLst/>
              <a:cxnLst/>
              <a:rect l="l" t="t" r="r" b="b"/>
              <a:pathLst>
                <a:path w="1656" h="714" extrusionOk="0">
                  <a:moveTo>
                    <a:pt x="187" y="1"/>
                  </a:moveTo>
                  <a:cubicBezTo>
                    <a:pt x="120" y="1"/>
                    <a:pt x="53" y="52"/>
                    <a:pt x="25" y="118"/>
                  </a:cubicBezTo>
                  <a:cubicBezTo>
                    <a:pt x="1" y="214"/>
                    <a:pt x="49" y="309"/>
                    <a:pt x="144" y="333"/>
                  </a:cubicBezTo>
                  <a:lnTo>
                    <a:pt x="1418" y="714"/>
                  </a:lnTo>
                  <a:lnTo>
                    <a:pt x="1465" y="714"/>
                  </a:lnTo>
                  <a:cubicBezTo>
                    <a:pt x="1537" y="714"/>
                    <a:pt x="1608" y="666"/>
                    <a:pt x="1632" y="595"/>
                  </a:cubicBezTo>
                  <a:cubicBezTo>
                    <a:pt x="1656" y="499"/>
                    <a:pt x="1608" y="404"/>
                    <a:pt x="1513" y="380"/>
                  </a:cubicBezTo>
                  <a:lnTo>
                    <a:pt x="239" y="11"/>
                  </a:lnTo>
                  <a:cubicBezTo>
                    <a:pt x="222" y="4"/>
                    <a:pt x="205" y="1"/>
                    <a:pt x="18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3" name="Google Shape;2333;p38"/>
            <p:cNvSpPr/>
            <p:nvPr/>
          </p:nvSpPr>
          <p:spPr>
            <a:xfrm flipH="1">
              <a:off x="569206" y="3263474"/>
              <a:ext cx="180499" cy="35593"/>
            </a:xfrm>
            <a:custGeom>
              <a:avLst/>
              <a:gdLst/>
              <a:ahLst/>
              <a:cxnLst/>
              <a:rect l="l" t="t" r="r" b="b"/>
              <a:pathLst>
                <a:path w="2358" h="465" extrusionOk="0">
                  <a:moveTo>
                    <a:pt x="179" y="0"/>
                  </a:moveTo>
                  <a:cubicBezTo>
                    <a:pt x="96" y="0"/>
                    <a:pt x="12" y="72"/>
                    <a:pt x="0" y="167"/>
                  </a:cubicBezTo>
                  <a:cubicBezTo>
                    <a:pt x="0" y="262"/>
                    <a:pt x="72" y="346"/>
                    <a:pt x="167" y="346"/>
                  </a:cubicBezTo>
                  <a:lnTo>
                    <a:pt x="2167" y="465"/>
                  </a:lnTo>
                  <a:lnTo>
                    <a:pt x="2179" y="465"/>
                  </a:lnTo>
                  <a:cubicBezTo>
                    <a:pt x="2263" y="465"/>
                    <a:pt x="2346" y="393"/>
                    <a:pt x="2346" y="310"/>
                  </a:cubicBezTo>
                  <a:cubicBezTo>
                    <a:pt x="2358" y="215"/>
                    <a:pt x="2286" y="131"/>
                    <a:pt x="2191" y="119"/>
                  </a:cubicBezTo>
                  <a:lnTo>
                    <a:pt x="179"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4" name="Google Shape;2334;p38"/>
            <p:cNvSpPr/>
            <p:nvPr/>
          </p:nvSpPr>
          <p:spPr>
            <a:xfrm flipH="1">
              <a:off x="262940" y="3418171"/>
              <a:ext cx="271667" cy="128825"/>
            </a:xfrm>
            <a:custGeom>
              <a:avLst/>
              <a:gdLst/>
              <a:ahLst/>
              <a:cxnLst/>
              <a:rect l="l" t="t" r="r" b="b"/>
              <a:pathLst>
                <a:path w="3549" h="1683" extrusionOk="0">
                  <a:moveTo>
                    <a:pt x="1584" y="0"/>
                  </a:moveTo>
                  <a:cubicBezTo>
                    <a:pt x="1572" y="0"/>
                    <a:pt x="1560" y="1"/>
                    <a:pt x="1548" y="3"/>
                  </a:cubicBezTo>
                  <a:lnTo>
                    <a:pt x="155" y="289"/>
                  </a:lnTo>
                  <a:cubicBezTo>
                    <a:pt x="60" y="301"/>
                    <a:pt x="0" y="396"/>
                    <a:pt x="24" y="492"/>
                  </a:cubicBezTo>
                  <a:cubicBezTo>
                    <a:pt x="34" y="573"/>
                    <a:pt x="105" y="628"/>
                    <a:pt x="184" y="628"/>
                  </a:cubicBezTo>
                  <a:cubicBezTo>
                    <a:pt x="198" y="628"/>
                    <a:pt x="212" y="626"/>
                    <a:pt x="226" y="623"/>
                  </a:cubicBezTo>
                  <a:lnTo>
                    <a:pt x="1512" y="361"/>
                  </a:lnTo>
                  <a:lnTo>
                    <a:pt x="2203" y="1385"/>
                  </a:lnTo>
                  <a:cubicBezTo>
                    <a:pt x="2239" y="1420"/>
                    <a:pt x="2274" y="1444"/>
                    <a:pt x="2310" y="1456"/>
                  </a:cubicBezTo>
                  <a:lnTo>
                    <a:pt x="3322" y="1682"/>
                  </a:lnTo>
                  <a:lnTo>
                    <a:pt x="3358" y="1682"/>
                  </a:lnTo>
                  <a:cubicBezTo>
                    <a:pt x="3441" y="1682"/>
                    <a:pt x="3513" y="1635"/>
                    <a:pt x="3524" y="1551"/>
                  </a:cubicBezTo>
                  <a:cubicBezTo>
                    <a:pt x="3548" y="1456"/>
                    <a:pt x="3489" y="1373"/>
                    <a:pt x="3394" y="1349"/>
                  </a:cubicBezTo>
                  <a:lnTo>
                    <a:pt x="2453" y="1134"/>
                  </a:lnTo>
                  <a:lnTo>
                    <a:pt x="1727" y="75"/>
                  </a:lnTo>
                  <a:cubicBezTo>
                    <a:pt x="1697" y="25"/>
                    <a:pt x="1642" y="0"/>
                    <a:pt x="158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5" name="Google Shape;2335;p38"/>
            <p:cNvSpPr/>
            <p:nvPr/>
          </p:nvSpPr>
          <p:spPr>
            <a:xfrm flipH="1">
              <a:off x="312160" y="3459429"/>
              <a:ext cx="83054" cy="28322"/>
            </a:xfrm>
            <a:custGeom>
              <a:avLst/>
              <a:gdLst/>
              <a:ahLst/>
              <a:cxnLst/>
              <a:rect l="l" t="t" r="r" b="b"/>
              <a:pathLst>
                <a:path w="1085" h="370" extrusionOk="0">
                  <a:moveTo>
                    <a:pt x="906" y="0"/>
                  </a:moveTo>
                  <a:lnTo>
                    <a:pt x="168" y="24"/>
                  </a:lnTo>
                  <a:cubicBezTo>
                    <a:pt x="84" y="24"/>
                    <a:pt x="1" y="107"/>
                    <a:pt x="1" y="203"/>
                  </a:cubicBezTo>
                  <a:cubicBezTo>
                    <a:pt x="13" y="298"/>
                    <a:pt x="84" y="369"/>
                    <a:pt x="179" y="369"/>
                  </a:cubicBezTo>
                  <a:lnTo>
                    <a:pt x="918" y="345"/>
                  </a:lnTo>
                  <a:cubicBezTo>
                    <a:pt x="1013" y="345"/>
                    <a:pt x="1084" y="262"/>
                    <a:pt x="1084" y="167"/>
                  </a:cubicBezTo>
                  <a:cubicBezTo>
                    <a:pt x="1072" y="72"/>
                    <a:pt x="1001" y="0"/>
                    <a:pt x="90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6" name="Google Shape;2336;p38"/>
            <p:cNvSpPr/>
            <p:nvPr/>
          </p:nvSpPr>
          <p:spPr>
            <a:xfrm flipH="1">
              <a:off x="835285" y="3064687"/>
              <a:ext cx="123165" cy="238055"/>
            </a:xfrm>
            <a:custGeom>
              <a:avLst/>
              <a:gdLst/>
              <a:ahLst/>
              <a:cxnLst/>
              <a:rect l="l" t="t" r="r" b="b"/>
              <a:pathLst>
                <a:path w="1609" h="3110" extrusionOk="0">
                  <a:moveTo>
                    <a:pt x="188" y="0"/>
                  </a:moveTo>
                  <a:cubicBezTo>
                    <a:pt x="181" y="0"/>
                    <a:pt x="174" y="1"/>
                    <a:pt x="168" y="2"/>
                  </a:cubicBezTo>
                  <a:cubicBezTo>
                    <a:pt x="72" y="14"/>
                    <a:pt x="1" y="97"/>
                    <a:pt x="1" y="192"/>
                  </a:cubicBezTo>
                  <a:lnTo>
                    <a:pt x="156" y="1978"/>
                  </a:lnTo>
                  <a:cubicBezTo>
                    <a:pt x="156" y="2026"/>
                    <a:pt x="179" y="2062"/>
                    <a:pt x="203" y="2097"/>
                  </a:cubicBezTo>
                  <a:lnTo>
                    <a:pt x="1299" y="3062"/>
                  </a:lnTo>
                  <a:cubicBezTo>
                    <a:pt x="1334" y="3097"/>
                    <a:pt x="1370" y="3109"/>
                    <a:pt x="1418" y="3109"/>
                  </a:cubicBezTo>
                  <a:cubicBezTo>
                    <a:pt x="1465" y="3109"/>
                    <a:pt x="1513" y="3085"/>
                    <a:pt x="1537" y="3050"/>
                  </a:cubicBezTo>
                  <a:cubicBezTo>
                    <a:pt x="1608" y="2978"/>
                    <a:pt x="1596" y="2871"/>
                    <a:pt x="1525" y="2812"/>
                  </a:cubicBezTo>
                  <a:lnTo>
                    <a:pt x="489" y="1883"/>
                  </a:lnTo>
                  <a:lnTo>
                    <a:pt x="346" y="157"/>
                  </a:lnTo>
                  <a:cubicBezTo>
                    <a:pt x="335" y="68"/>
                    <a:pt x="273" y="0"/>
                    <a:pt x="18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7" name="Google Shape;2337;p38"/>
            <p:cNvSpPr/>
            <p:nvPr/>
          </p:nvSpPr>
          <p:spPr>
            <a:xfrm flipH="1">
              <a:off x="482631" y="2652798"/>
              <a:ext cx="974297" cy="731005"/>
            </a:xfrm>
            <a:custGeom>
              <a:avLst/>
              <a:gdLst/>
              <a:ahLst/>
              <a:cxnLst/>
              <a:rect l="l" t="t" r="r" b="b"/>
              <a:pathLst>
                <a:path w="12728" h="9550" extrusionOk="0">
                  <a:moveTo>
                    <a:pt x="204" y="0"/>
                  </a:moveTo>
                  <a:cubicBezTo>
                    <a:pt x="146" y="0"/>
                    <a:pt x="90" y="26"/>
                    <a:pt x="60" y="73"/>
                  </a:cubicBezTo>
                  <a:cubicBezTo>
                    <a:pt x="0" y="156"/>
                    <a:pt x="24" y="263"/>
                    <a:pt x="107" y="311"/>
                  </a:cubicBezTo>
                  <a:lnTo>
                    <a:pt x="3036" y="2323"/>
                  </a:lnTo>
                  <a:lnTo>
                    <a:pt x="6263" y="5835"/>
                  </a:lnTo>
                  <a:cubicBezTo>
                    <a:pt x="6275" y="5847"/>
                    <a:pt x="6287" y="5859"/>
                    <a:pt x="6299" y="5859"/>
                  </a:cubicBezTo>
                  <a:lnTo>
                    <a:pt x="12442" y="9514"/>
                  </a:lnTo>
                  <a:cubicBezTo>
                    <a:pt x="12478" y="9538"/>
                    <a:pt x="12502" y="9550"/>
                    <a:pt x="12537" y="9550"/>
                  </a:cubicBezTo>
                  <a:cubicBezTo>
                    <a:pt x="12597" y="9550"/>
                    <a:pt x="12645" y="9514"/>
                    <a:pt x="12680" y="9455"/>
                  </a:cubicBezTo>
                  <a:cubicBezTo>
                    <a:pt x="12728" y="9383"/>
                    <a:pt x="12704" y="9276"/>
                    <a:pt x="12621" y="9228"/>
                  </a:cubicBezTo>
                  <a:lnTo>
                    <a:pt x="6489" y="5585"/>
                  </a:lnTo>
                  <a:lnTo>
                    <a:pt x="3274" y="2073"/>
                  </a:lnTo>
                  <a:cubicBezTo>
                    <a:pt x="3262" y="2061"/>
                    <a:pt x="3251" y="2061"/>
                    <a:pt x="3239" y="2049"/>
                  </a:cubicBezTo>
                  <a:lnTo>
                    <a:pt x="298" y="25"/>
                  </a:lnTo>
                  <a:cubicBezTo>
                    <a:pt x="268" y="8"/>
                    <a:pt x="236" y="0"/>
                    <a:pt x="20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8" name="Google Shape;2338;p38"/>
            <p:cNvSpPr/>
            <p:nvPr/>
          </p:nvSpPr>
          <p:spPr>
            <a:xfrm flipH="1">
              <a:off x="1277347" y="2758430"/>
              <a:ext cx="139546" cy="43018"/>
            </a:xfrm>
            <a:custGeom>
              <a:avLst/>
              <a:gdLst/>
              <a:ahLst/>
              <a:cxnLst/>
              <a:rect l="l" t="t" r="r" b="b"/>
              <a:pathLst>
                <a:path w="1823" h="562" extrusionOk="0">
                  <a:moveTo>
                    <a:pt x="1633" y="1"/>
                  </a:moveTo>
                  <a:cubicBezTo>
                    <a:pt x="1625" y="1"/>
                    <a:pt x="1616" y="1"/>
                    <a:pt x="1608" y="2"/>
                  </a:cubicBezTo>
                  <a:lnTo>
                    <a:pt x="156" y="229"/>
                  </a:lnTo>
                  <a:cubicBezTo>
                    <a:pt x="61" y="240"/>
                    <a:pt x="1" y="324"/>
                    <a:pt x="13" y="419"/>
                  </a:cubicBezTo>
                  <a:cubicBezTo>
                    <a:pt x="25" y="502"/>
                    <a:pt x="96" y="562"/>
                    <a:pt x="180" y="562"/>
                  </a:cubicBezTo>
                  <a:lnTo>
                    <a:pt x="203" y="562"/>
                  </a:lnTo>
                  <a:lnTo>
                    <a:pt x="1668" y="348"/>
                  </a:lnTo>
                  <a:cubicBezTo>
                    <a:pt x="1763" y="324"/>
                    <a:pt x="1823" y="240"/>
                    <a:pt x="1811" y="145"/>
                  </a:cubicBezTo>
                  <a:cubicBezTo>
                    <a:pt x="1800" y="58"/>
                    <a:pt x="1719" y="1"/>
                    <a:pt x="1633"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39" name="Google Shape;2339;p38"/>
            <p:cNvSpPr/>
            <p:nvPr/>
          </p:nvSpPr>
          <p:spPr>
            <a:xfrm flipH="1">
              <a:off x="543639" y="3293480"/>
              <a:ext cx="95761" cy="131351"/>
            </a:xfrm>
            <a:custGeom>
              <a:avLst/>
              <a:gdLst/>
              <a:ahLst/>
              <a:cxnLst/>
              <a:rect l="l" t="t" r="r" b="b"/>
              <a:pathLst>
                <a:path w="1251" h="1716" extrusionOk="0">
                  <a:moveTo>
                    <a:pt x="186" y="1"/>
                  </a:moveTo>
                  <a:cubicBezTo>
                    <a:pt x="155" y="1"/>
                    <a:pt x="124" y="9"/>
                    <a:pt x="95" y="25"/>
                  </a:cubicBezTo>
                  <a:cubicBezTo>
                    <a:pt x="24" y="73"/>
                    <a:pt x="0" y="180"/>
                    <a:pt x="48" y="263"/>
                  </a:cubicBezTo>
                  <a:lnTo>
                    <a:pt x="905" y="1632"/>
                  </a:lnTo>
                  <a:cubicBezTo>
                    <a:pt x="941" y="1680"/>
                    <a:pt x="1000" y="1716"/>
                    <a:pt x="1048" y="1716"/>
                  </a:cubicBezTo>
                  <a:cubicBezTo>
                    <a:pt x="1083" y="1716"/>
                    <a:pt x="1119" y="1704"/>
                    <a:pt x="1143" y="1692"/>
                  </a:cubicBezTo>
                  <a:cubicBezTo>
                    <a:pt x="1226" y="1632"/>
                    <a:pt x="1250" y="1525"/>
                    <a:pt x="1203" y="1454"/>
                  </a:cubicBezTo>
                  <a:lnTo>
                    <a:pt x="333" y="85"/>
                  </a:lnTo>
                  <a:cubicBezTo>
                    <a:pt x="302" y="30"/>
                    <a:pt x="245" y="1"/>
                    <a:pt x="18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0" name="Google Shape;2340;p38"/>
            <p:cNvSpPr/>
            <p:nvPr/>
          </p:nvSpPr>
          <p:spPr>
            <a:xfrm flipH="1">
              <a:off x="1042193" y="2804587"/>
              <a:ext cx="101272" cy="197410"/>
            </a:xfrm>
            <a:custGeom>
              <a:avLst/>
              <a:gdLst/>
              <a:ahLst/>
              <a:cxnLst/>
              <a:rect l="l" t="t" r="r" b="b"/>
              <a:pathLst>
                <a:path w="1323" h="2579" extrusionOk="0">
                  <a:moveTo>
                    <a:pt x="187" y="1"/>
                  </a:moveTo>
                  <a:cubicBezTo>
                    <a:pt x="144" y="1"/>
                    <a:pt x="102" y="18"/>
                    <a:pt x="72" y="54"/>
                  </a:cubicBezTo>
                  <a:cubicBezTo>
                    <a:pt x="1" y="114"/>
                    <a:pt x="1" y="221"/>
                    <a:pt x="60" y="292"/>
                  </a:cubicBezTo>
                  <a:lnTo>
                    <a:pt x="941" y="1197"/>
                  </a:lnTo>
                  <a:lnTo>
                    <a:pt x="977" y="2412"/>
                  </a:lnTo>
                  <a:cubicBezTo>
                    <a:pt x="977" y="2507"/>
                    <a:pt x="1061" y="2578"/>
                    <a:pt x="1144" y="2578"/>
                  </a:cubicBezTo>
                  <a:lnTo>
                    <a:pt x="1156" y="2578"/>
                  </a:lnTo>
                  <a:cubicBezTo>
                    <a:pt x="1251" y="2578"/>
                    <a:pt x="1322" y="2495"/>
                    <a:pt x="1322" y="2400"/>
                  </a:cubicBezTo>
                  <a:lnTo>
                    <a:pt x="1287" y="1126"/>
                  </a:lnTo>
                  <a:cubicBezTo>
                    <a:pt x="1287" y="1078"/>
                    <a:pt x="1263" y="1042"/>
                    <a:pt x="1239" y="1007"/>
                  </a:cubicBezTo>
                  <a:lnTo>
                    <a:pt x="310" y="54"/>
                  </a:lnTo>
                  <a:cubicBezTo>
                    <a:pt x="275" y="18"/>
                    <a:pt x="230" y="1"/>
                    <a:pt x="18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1" name="Google Shape;2341;p38"/>
            <p:cNvSpPr/>
            <p:nvPr/>
          </p:nvSpPr>
          <p:spPr>
            <a:xfrm flipH="1">
              <a:off x="377761" y="2642617"/>
              <a:ext cx="1129305" cy="1058388"/>
            </a:xfrm>
            <a:custGeom>
              <a:avLst/>
              <a:gdLst/>
              <a:ahLst/>
              <a:cxnLst/>
              <a:rect l="l" t="t" r="r" b="b"/>
              <a:pathLst>
                <a:path w="14753" h="13827" extrusionOk="0">
                  <a:moveTo>
                    <a:pt x="194" y="1"/>
                  </a:moveTo>
                  <a:cubicBezTo>
                    <a:pt x="143" y="1"/>
                    <a:pt x="94" y="22"/>
                    <a:pt x="60" y="63"/>
                  </a:cubicBezTo>
                  <a:cubicBezTo>
                    <a:pt x="0" y="146"/>
                    <a:pt x="12" y="253"/>
                    <a:pt x="84" y="313"/>
                  </a:cubicBezTo>
                  <a:lnTo>
                    <a:pt x="6156" y="5313"/>
                  </a:lnTo>
                  <a:lnTo>
                    <a:pt x="10716" y="10385"/>
                  </a:lnTo>
                  <a:lnTo>
                    <a:pt x="14454" y="13779"/>
                  </a:lnTo>
                  <a:cubicBezTo>
                    <a:pt x="14478" y="13803"/>
                    <a:pt x="14526" y="13826"/>
                    <a:pt x="14562" y="13826"/>
                  </a:cubicBezTo>
                  <a:cubicBezTo>
                    <a:pt x="14609" y="13826"/>
                    <a:pt x="14657" y="13803"/>
                    <a:pt x="14693" y="13767"/>
                  </a:cubicBezTo>
                  <a:cubicBezTo>
                    <a:pt x="14752" y="13695"/>
                    <a:pt x="14752" y="13588"/>
                    <a:pt x="14681" y="13529"/>
                  </a:cubicBezTo>
                  <a:lnTo>
                    <a:pt x="10954" y="10147"/>
                  </a:lnTo>
                  <a:lnTo>
                    <a:pt x="6394" y="5063"/>
                  </a:lnTo>
                  <a:lnTo>
                    <a:pt x="310" y="39"/>
                  </a:lnTo>
                  <a:cubicBezTo>
                    <a:pt x="274" y="13"/>
                    <a:pt x="233" y="1"/>
                    <a:pt x="194"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2" name="Google Shape;2342;p38"/>
            <p:cNvSpPr/>
            <p:nvPr/>
          </p:nvSpPr>
          <p:spPr>
            <a:xfrm flipH="1">
              <a:off x="469847" y="3572027"/>
              <a:ext cx="52894" cy="109842"/>
            </a:xfrm>
            <a:custGeom>
              <a:avLst/>
              <a:gdLst/>
              <a:ahLst/>
              <a:cxnLst/>
              <a:rect l="l" t="t" r="r" b="b"/>
              <a:pathLst>
                <a:path w="691" h="1435" extrusionOk="0">
                  <a:moveTo>
                    <a:pt x="186" y="0"/>
                  </a:moveTo>
                  <a:cubicBezTo>
                    <a:pt x="172" y="0"/>
                    <a:pt x="157" y="2"/>
                    <a:pt x="143" y="6"/>
                  </a:cubicBezTo>
                  <a:cubicBezTo>
                    <a:pt x="60" y="29"/>
                    <a:pt x="0" y="125"/>
                    <a:pt x="24" y="220"/>
                  </a:cubicBezTo>
                  <a:lnTo>
                    <a:pt x="333" y="1303"/>
                  </a:lnTo>
                  <a:cubicBezTo>
                    <a:pt x="357" y="1387"/>
                    <a:pt x="429" y="1434"/>
                    <a:pt x="500" y="1434"/>
                  </a:cubicBezTo>
                  <a:cubicBezTo>
                    <a:pt x="512" y="1434"/>
                    <a:pt x="536" y="1434"/>
                    <a:pt x="548" y="1422"/>
                  </a:cubicBezTo>
                  <a:cubicBezTo>
                    <a:pt x="631" y="1399"/>
                    <a:pt x="691" y="1303"/>
                    <a:pt x="667" y="1220"/>
                  </a:cubicBezTo>
                  <a:lnTo>
                    <a:pt x="357" y="125"/>
                  </a:lnTo>
                  <a:cubicBezTo>
                    <a:pt x="337" y="54"/>
                    <a:pt x="265" y="0"/>
                    <a:pt x="18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3" name="Google Shape;2343;p38"/>
            <p:cNvSpPr/>
            <p:nvPr/>
          </p:nvSpPr>
          <p:spPr>
            <a:xfrm flipH="1">
              <a:off x="508121" y="3454377"/>
              <a:ext cx="126763" cy="55265"/>
            </a:xfrm>
            <a:custGeom>
              <a:avLst/>
              <a:gdLst/>
              <a:ahLst/>
              <a:cxnLst/>
              <a:rect l="l" t="t" r="r" b="b"/>
              <a:pathLst>
                <a:path w="1656" h="722" extrusionOk="0">
                  <a:moveTo>
                    <a:pt x="190" y="1"/>
                  </a:moveTo>
                  <a:cubicBezTo>
                    <a:pt x="113" y="1"/>
                    <a:pt x="44" y="47"/>
                    <a:pt x="24" y="126"/>
                  </a:cubicBezTo>
                  <a:cubicBezTo>
                    <a:pt x="1" y="221"/>
                    <a:pt x="48" y="316"/>
                    <a:pt x="143" y="340"/>
                  </a:cubicBezTo>
                  <a:lnTo>
                    <a:pt x="1417" y="709"/>
                  </a:lnTo>
                  <a:cubicBezTo>
                    <a:pt x="1429" y="709"/>
                    <a:pt x="1453" y="721"/>
                    <a:pt x="1465" y="721"/>
                  </a:cubicBezTo>
                  <a:cubicBezTo>
                    <a:pt x="1536" y="721"/>
                    <a:pt x="1608" y="673"/>
                    <a:pt x="1632" y="590"/>
                  </a:cubicBezTo>
                  <a:cubicBezTo>
                    <a:pt x="1656" y="507"/>
                    <a:pt x="1608" y="411"/>
                    <a:pt x="1513" y="376"/>
                  </a:cubicBezTo>
                  <a:lnTo>
                    <a:pt x="239" y="7"/>
                  </a:lnTo>
                  <a:cubicBezTo>
                    <a:pt x="222" y="3"/>
                    <a:pt x="206" y="1"/>
                    <a:pt x="190"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4" name="Google Shape;2344;p38"/>
            <p:cNvSpPr/>
            <p:nvPr/>
          </p:nvSpPr>
          <p:spPr>
            <a:xfrm flipH="1">
              <a:off x="1078630" y="2970919"/>
              <a:ext cx="180576" cy="35593"/>
            </a:xfrm>
            <a:custGeom>
              <a:avLst/>
              <a:gdLst/>
              <a:ahLst/>
              <a:cxnLst/>
              <a:rect l="l" t="t" r="r" b="b"/>
              <a:pathLst>
                <a:path w="2359" h="465" extrusionOk="0">
                  <a:moveTo>
                    <a:pt x="191" y="0"/>
                  </a:moveTo>
                  <a:cubicBezTo>
                    <a:pt x="84" y="0"/>
                    <a:pt x="13" y="72"/>
                    <a:pt x="13" y="167"/>
                  </a:cubicBezTo>
                  <a:cubicBezTo>
                    <a:pt x="1" y="262"/>
                    <a:pt x="72" y="346"/>
                    <a:pt x="167" y="346"/>
                  </a:cubicBezTo>
                  <a:lnTo>
                    <a:pt x="2180" y="465"/>
                  </a:lnTo>
                  <a:cubicBezTo>
                    <a:pt x="2275" y="465"/>
                    <a:pt x="2346" y="393"/>
                    <a:pt x="2358" y="298"/>
                  </a:cubicBezTo>
                  <a:cubicBezTo>
                    <a:pt x="2358" y="203"/>
                    <a:pt x="2287" y="120"/>
                    <a:pt x="2192" y="120"/>
                  </a:cubicBezTo>
                  <a:lnTo>
                    <a:pt x="191"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5" name="Google Shape;2345;p38"/>
            <p:cNvSpPr/>
            <p:nvPr/>
          </p:nvSpPr>
          <p:spPr>
            <a:xfrm flipH="1">
              <a:off x="1294647" y="2723832"/>
              <a:ext cx="271667" cy="128672"/>
            </a:xfrm>
            <a:custGeom>
              <a:avLst/>
              <a:gdLst/>
              <a:ahLst/>
              <a:cxnLst/>
              <a:rect l="l" t="t" r="r" b="b"/>
              <a:pathLst>
                <a:path w="3549" h="1681" extrusionOk="0">
                  <a:moveTo>
                    <a:pt x="198" y="0"/>
                  </a:moveTo>
                  <a:cubicBezTo>
                    <a:pt x="115" y="0"/>
                    <a:pt x="46" y="47"/>
                    <a:pt x="24" y="133"/>
                  </a:cubicBezTo>
                  <a:cubicBezTo>
                    <a:pt x="0" y="228"/>
                    <a:pt x="60" y="323"/>
                    <a:pt x="155" y="335"/>
                  </a:cubicBezTo>
                  <a:lnTo>
                    <a:pt x="1096" y="550"/>
                  </a:lnTo>
                  <a:lnTo>
                    <a:pt x="1822" y="1609"/>
                  </a:lnTo>
                  <a:cubicBezTo>
                    <a:pt x="1858" y="1657"/>
                    <a:pt x="1917" y="1681"/>
                    <a:pt x="1965" y="1681"/>
                  </a:cubicBezTo>
                  <a:lnTo>
                    <a:pt x="2001" y="1681"/>
                  </a:lnTo>
                  <a:lnTo>
                    <a:pt x="3406" y="1395"/>
                  </a:lnTo>
                  <a:cubicBezTo>
                    <a:pt x="3489" y="1371"/>
                    <a:pt x="3548" y="1288"/>
                    <a:pt x="3537" y="1192"/>
                  </a:cubicBezTo>
                  <a:cubicBezTo>
                    <a:pt x="3516" y="1111"/>
                    <a:pt x="3453" y="1056"/>
                    <a:pt x="3376" y="1056"/>
                  </a:cubicBezTo>
                  <a:cubicBezTo>
                    <a:pt x="3362" y="1056"/>
                    <a:pt x="3348" y="1058"/>
                    <a:pt x="3334" y="1062"/>
                  </a:cubicBezTo>
                  <a:lnTo>
                    <a:pt x="2048" y="1323"/>
                  </a:lnTo>
                  <a:lnTo>
                    <a:pt x="1346" y="300"/>
                  </a:lnTo>
                  <a:cubicBezTo>
                    <a:pt x="1322" y="264"/>
                    <a:pt x="1286" y="240"/>
                    <a:pt x="1239" y="228"/>
                  </a:cubicBezTo>
                  <a:lnTo>
                    <a:pt x="227" y="2"/>
                  </a:lnTo>
                  <a:cubicBezTo>
                    <a:pt x="217" y="1"/>
                    <a:pt x="207" y="0"/>
                    <a:pt x="19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6" name="Google Shape;2346;p38"/>
            <p:cNvSpPr/>
            <p:nvPr/>
          </p:nvSpPr>
          <p:spPr>
            <a:xfrm flipH="1">
              <a:off x="1434116" y="2783154"/>
              <a:ext cx="82977" cy="28322"/>
            </a:xfrm>
            <a:custGeom>
              <a:avLst/>
              <a:gdLst/>
              <a:ahLst/>
              <a:cxnLst/>
              <a:rect l="l" t="t" r="r" b="b"/>
              <a:pathLst>
                <a:path w="1084" h="370" extrusionOk="0">
                  <a:moveTo>
                    <a:pt x="905" y="1"/>
                  </a:moveTo>
                  <a:lnTo>
                    <a:pt x="179" y="25"/>
                  </a:lnTo>
                  <a:cubicBezTo>
                    <a:pt x="84" y="25"/>
                    <a:pt x="0" y="108"/>
                    <a:pt x="12" y="203"/>
                  </a:cubicBezTo>
                  <a:cubicBezTo>
                    <a:pt x="12" y="298"/>
                    <a:pt x="84" y="370"/>
                    <a:pt x="179" y="370"/>
                  </a:cubicBezTo>
                  <a:lnTo>
                    <a:pt x="917" y="346"/>
                  </a:lnTo>
                  <a:cubicBezTo>
                    <a:pt x="1012" y="346"/>
                    <a:pt x="1084" y="263"/>
                    <a:pt x="1084" y="167"/>
                  </a:cubicBezTo>
                  <a:cubicBezTo>
                    <a:pt x="1084" y="72"/>
                    <a:pt x="1012" y="1"/>
                    <a:pt x="905"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7" name="Google Shape;2347;p38"/>
            <p:cNvSpPr/>
            <p:nvPr/>
          </p:nvSpPr>
          <p:spPr>
            <a:xfrm flipH="1">
              <a:off x="869043" y="2967245"/>
              <a:ext cx="124007" cy="237978"/>
            </a:xfrm>
            <a:custGeom>
              <a:avLst/>
              <a:gdLst/>
              <a:ahLst/>
              <a:cxnLst/>
              <a:rect l="l" t="t" r="r" b="b"/>
              <a:pathLst>
                <a:path w="1620" h="3109" extrusionOk="0">
                  <a:moveTo>
                    <a:pt x="196" y="0"/>
                  </a:moveTo>
                  <a:cubicBezTo>
                    <a:pt x="148" y="0"/>
                    <a:pt x="99" y="22"/>
                    <a:pt x="60" y="60"/>
                  </a:cubicBezTo>
                  <a:cubicBezTo>
                    <a:pt x="0" y="132"/>
                    <a:pt x="12" y="239"/>
                    <a:pt x="84" y="298"/>
                  </a:cubicBezTo>
                  <a:lnTo>
                    <a:pt x="1120" y="1227"/>
                  </a:lnTo>
                  <a:lnTo>
                    <a:pt x="1262" y="2942"/>
                  </a:lnTo>
                  <a:cubicBezTo>
                    <a:pt x="1274" y="3037"/>
                    <a:pt x="1346" y="3108"/>
                    <a:pt x="1441" y="3108"/>
                  </a:cubicBezTo>
                  <a:lnTo>
                    <a:pt x="1453" y="3108"/>
                  </a:lnTo>
                  <a:cubicBezTo>
                    <a:pt x="1548" y="3096"/>
                    <a:pt x="1620" y="3013"/>
                    <a:pt x="1608" y="2918"/>
                  </a:cubicBezTo>
                  <a:lnTo>
                    <a:pt x="1453" y="1120"/>
                  </a:lnTo>
                  <a:cubicBezTo>
                    <a:pt x="1453" y="1084"/>
                    <a:pt x="1429" y="1037"/>
                    <a:pt x="1393" y="1013"/>
                  </a:cubicBezTo>
                  <a:lnTo>
                    <a:pt x="310" y="48"/>
                  </a:lnTo>
                  <a:cubicBezTo>
                    <a:pt x="277" y="16"/>
                    <a:pt x="237" y="0"/>
                    <a:pt x="19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8" name="Google Shape;2348;p38"/>
            <p:cNvSpPr/>
            <p:nvPr/>
          </p:nvSpPr>
          <p:spPr>
            <a:xfrm flipH="1">
              <a:off x="370489" y="2887026"/>
              <a:ext cx="976210" cy="728326"/>
            </a:xfrm>
            <a:custGeom>
              <a:avLst/>
              <a:gdLst/>
              <a:ahLst/>
              <a:cxnLst/>
              <a:rect l="l" t="t" r="r" b="b"/>
              <a:pathLst>
                <a:path w="12753" h="9515" extrusionOk="0">
                  <a:moveTo>
                    <a:pt x="196" y="1"/>
                  </a:moveTo>
                  <a:cubicBezTo>
                    <a:pt x="137" y="1"/>
                    <a:pt x="80" y="30"/>
                    <a:pt x="48" y="84"/>
                  </a:cubicBezTo>
                  <a:cubicBezTo>
                    <a:pt x="1" y="168"/>
                    <a:pt x="36" y="275"/>
                    <a:pt x="108" y="323"/>
                  </a:cubicBezTo>
                  <a:lnTo>
                    <a:pt x="6252" y="3954"/>
                  </a:lnTo>
                  <a:lnTo>
                    <a:pt x="9478" y="7454"/>
                  </a:lnTo>
                  <a:cubicBezTo>
                    <a:pt x="9490" y="7454"/>
                    <a:pt x="9502" y="7466"/>
                    <a:pt x="9514" y="7478"/>
                  </a:cubicBezTo>
                  <a:lnTo>
                    <a:pt x="12467" y="9490"/>
                  </a:lnTo>
                  <a:cubicBezTo>
                    <a:pt x="12490" y="9502"/>
                    <a:pt x="12526" y="9514"/>
                    <a:pt x="12562" y="9514"/>
                  </a:cubicBezTo>
                  <a:cubicBezTo>
                    <a:pt x="12609" y="9514"/>
                    <a:pt x="12669" y="9490"/>
                    <a:pt x="12705" y="9443"/>
                  </a:cubicBezTo>
                  <a:cubicBezTo>
                    <a:pt x="12752" y="9359"/>
                    <a:pt x="12729" y="9252"/>
                    <a:pt x="12657" y="9205"/>
                  </a:cubicBezTo>
                  <a:lnTo>
                    <a:pt x="9716" y="7204"/>
                  </a:lnTo>
                  <a:lnTo>
                    <a:pt x="6490" y="3704"/>
                  </a:lnTo>
                  <a:cubicBezTo>
                    <a:pt x="6478" y="3692"/>
                    <a:pt x="6466" y="3680"/>
                    <a:pt x="6442" y="3668"/>
                  </a:cubicBezTo>
                  <a:lnTo>
                    <a:pt x="287" y="25"/>
                  </a:lnTo>
                  <a:cubicBezTo>
                    <a:pt x="258" y="9"/>
                    <a:pt x="227" y="1"/>
                    <a:pt x="19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49" name="Google Shape;2349;p38"/>
            <p:cNvSpPr/>
            <p:nvPr/>
          </p:nvSpPr>
          <p:spPr>
            <a:xfrm flipH="1">
              <a:off x="410600" y="3466548"/>
              <a:ext cx="139546" cy="43937"/>
            </a:xfrm>
            <a:custGeom>
              <a:avLst/>
              <a:gdLst/>
              <a:ahLst/>
              <a:cxnLst/>
              <a:rect l="l" t="t" r="r" b="b"/>
              <a:pathLst>
                <a:path w="1823" h="574" extrusionOk="0">
                  <a:moveTo>
                    <a:pt x="1642" y="1"/>
                  </a:moveTo>
                  <a:cubicBezTo>
                    <a:pt x="1634" y="1"/>
                    <a:pt x="1627" y="1"/>
                    <a:pt x="1620" y="2"/>
                  </a:cubicBezTo>
                  <a:lnTo>
                    <a:pt x="156" y="229"/>
                  </a:lnTo>
                  <a:cubicBezTo>
                    <a:pt x="60" y="241"/>
                    <a:pt x="1" y="336"/>
                    <a:pt x="13" y="431"/>
                  </a:cubicBezTo>
                  <a:cubicBezTo>
                    <a:pt x="25" y="514"/>
                    <a:pt x="108" y="574"/>
                    <a:pt x="179" y="574"/>
                  </a:cubicBezTo>
                  <a:lnTo>
                    <a:pt x="215" y="574"/>
                  </a:lnTo>
                  <a:lnTo>
                    <a:pt x="1668" y="348"/>
                  </a:lnTo>
                  <a:cubicBezTo>
                    <a:pt x="1763" y="324"/>
                    <a:pt x="1822" y="241"/>
                    <a:pt x="1811" y="145"/>
                  </a:cubicBezTo>
                  <a:cubicBezTo>
                    <a:pt x="1800" y="58"/>
                    <a:pt x="1719" y="1"/>
                    <a:pt x="164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0" name="Google Shape;2350;p38"/>
            <p:cNvSpPr/>
            <p:nvPr/>
          </p:nvSpPr>
          <p:spPr>
            <a:xfrm flipH="1">
              <a:off x="1188935" y="2845998"/>
              <a:ext cx="95761" cy="130433"/>
            </a:xfrm>
            <a:custGeom>
              <a:avLst/>
              <a:gdLst/>
              <a:ahLst/>
              <a:cxnLst/>
              <a:rect l="l" t="t" r="r" b="b"/>
              <a:pathLst>
                <a:path w="1251" h="1704" extrusionOk="0">
                  <a:moveTo>
                    <a:pt x="186" y="1"/>
                  </a:moveTo>
                  <a:cubicBezTo>
                    <a:pt x="156" y="1"/>
                    <a:pt x="124" y="9"/>
                    <a:pt x="96" y="25"/>
                  </a:cubicBezTo>
                  <a:cubicBezTo>
                    <a:pt x="24" y="73"/>
                    <a:pt x="0" y="180"/>
                    <a:pt x="48" y="263"/>
                  </a:cubicBezTo>
                  <a:lnTo>
                    <a:pt x="905" y="1632"/>
                  </a:lnTo>
                  <a:cubicBezTo>
                    <a:pt x="941" y="1680"/>
                    <a:pt x="1001" y="1704"/>
                    <a:pt x="1060" y="1704"/>
                  </a:cubicBezTo>
                  <a:cubicBezTo>
                    <a:pt x="1084" y="1704"/>
                    <a:pt x="1120" y="1704"/>
                    <a:pt x="1143" y="1680"/>
                  </a:cubicBezTo>
                  <a:cubicBezTo>
                    <a:pt x="1227" y="1632"/>
                    <a:pt x="1251" y="1525"/>
                    <a:pt x="1203" y="1442"/>
                  </a:cubicBezTo>
                  <a:lnTo>
                    <a:pt x="334" y="85"/>
                  </a:lnTo>
                  <a:cubicBezTo>
                    <a:pt x="302" y="30"/>
                    <a:pt x="246" y="1"/>
                    <a:pt x="18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1" name="Google Shape;2351;p38"/>
            <p:cNvSpPr/>
            <p:nvPr/>
          </p:nvSpPr>
          <p:spPr>
            <a:xfrm flipH="1">
              <a:off x="684027" y="3266995"/>
              <a:ext cx="102114" cy="197945"/>
            </a:xfrm>
            <a:custGeom>
              <a:avLst/>
              <a:gdLst/>
              <a:ahLst/>
              <a:cxnLst/>
              <a:rect l="l" t="t" r="r" b="b"/>
              <a:pathLst>
                <a:path w="1334" h="2586" extrusionOk="0">
                  <a:moveTo>
                    <a:pt x="197" y="1"/>
                  </a:moveTo>
                  <a:cubicBezTo>
                    <a:pt x="191" y="1"/>
                    <a:pt x="185" y="1"/>
                    <a:pt x="179" y="2"/>
                  </a:cubicBezTo>
                  <a:cubicBezTo>
                    <a:pt x="83" y="14"/>
                    <a:pt x="0" y="85"/>
                    <a:pt x="12" y="181"/>
                  </a:cubicBezTo>
                  <a:lnTo>
                    <a:pt x="48" y="1466"/>
                  </a:lnTo>
                  <a:cubicBezTo>
                    <a:pt x="48" y="1502"/>
                    <a:pt x="60" y="1550"/>
                    <a:pt x="95" y="1574"/>
                  </a:cubicBezTo>
                  <a:lnTo>
                    <a:pt x="1024" y="2526"/>
                  </a:lnTo>
                  <a:cubicBezTo>
                    <a:pt x="1060" y="2562"/>
                    <a:pt x="1107" y="2586"/>
                    <a:pt x="1143" y="2586"/>
                  </a:cubicBezTo>
                  <a:cubicBezTo>
                    <a:pt x="1191" y="2586"/>
                    <a:pt x="1238" y="2562"/>
                    <a:pt x="1262" y="2526"/>
                  </a:cubicBezTo>
                  <a:cubicBezTo>
                    <a:pt x="1334" y="2467"/>
                    <a:pt x="1334" y="2359"/>
                    <a:pt x="1274" y="2288"/>
                  </a:cubicBezTo>
                  <a:lnTo>
                    <a:pt x="381" y="1383"/>
                  </a:lnTo>
                  <a:lnTo>
                    <a:pt x="345" y="169"/>
                  </a:lnTo>
                  <a:cubicBezTo>
                    <a:pt x="345" y="80"/>
                    <a:pt x="283" y="1"/>
                    <a:pt x="19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2" name="Google Shape;2352;p38"/>
            <p:cNvSpPr/>
            <p:nvPr/>
          </p:nvSpPr>
          <p:spPr>
            <a:xfrm flipH="1">
              <a:off x="194930" y="2773176"/>
              <a:ext cx="1293347" cy="850415"/>
            </a:xfrm>
            <a:custGeom>
              <a:avLst/>
              <a:gdLst/>
              <a:ahLst/>
              <a:cxnLst/>
              <a:rect l="l" t="t" r="r" b="b"/>
              <a:pathLst>
                <a:path w="16896" h="11110" extrusionOk="0">
                  <a:moveTo>
                    <a:pt x="207" y="1"/>
                  </a:moveTo>
                  <a:cubicBezTo>
                    <a:pt x="148" y="1"/>
                    <a:pt x="91" y="30"/>
                    <a:pt x="60" y="84"/>
                  </a:cubicBezTo>
                  <a:cubicBezTo>
                    <a:pt x="0" y="156"/>
                    <a:pt x="24" y="263"/>
                    <a:pt x="107" y="323"/>
                  </a:cubicBezTo>
                  <a:lnTo>
                    <a:pt x="4370" y="2990"/>
                  </a:lnTo>
                  <a:lnTo>
                    <a:pt x="9751" y="7204"/>
                  </a:lnTo>
                  <a:lnTo>
                    <a:pt x="16609" y="11086"/>
                  </a:lnTo>
                  <a:cubicBezTo>
                    <a:pt x="16645" y="11098"/>
                    <a:pt x="16669" y="11110"/>
                    <a:pt x="16693" y="11110"/>
                  </a:cubicBezTo>
                  <a:cubicBezTo>
                    <a:pt x="16752" y="11110"/>
                    <a:pt x="16812" y="11074"/>
                    <a:pt x="16848" y="11026"/>
                  </a:cubicBezTo>
                  <a:cubicBezTo>
                    <a:pt x="16895" y="10943"/>
                    <a:pt x="16859" y="10836"/>
                    <a:pt x="16788" y="10788"/>
                  </a:cubicBezTo>
                  <a:lnTo>
                    <a:pt x="9942" y="6919"/>
                  </a:lnTo>
                  <a:lnTo>
                    <a:pt x="4560" y="2716"/>
                  </a:lnTo>
                  <a:lnTo>
                    <a:pt x="298" y="25"/>
                  </a:lnTo>
                  <a:cubicBezTo>
                    <a:pt x="269" y="9"/>
                    <a:pt x="238" y="1"/>
                    <a:pt x="20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3" name="Google Shape;2353;p38"/>
            <p:cNvSpPr/>
            <p:nvPr/>
          </p:nvSpPr>
          <p:spPr>
            <a:xfrm flipH="1">
              <a:off x="1402196" y="2752919"/>
              <a:ext cx="67515" cy="104178"/>
            </a:xfrm>
            <a:custGeom>
              <a:avLst/>
              <a:gdLst/>
              <a:ahLst/>
              <a:cxnLst/>
              <a:rect l="l" t="t" r="r" b="b"/>
              <a:pathLst>
                <a:path w="882" h="1361" extrusionOk="0">
                  <a:moveTo>
                    <a:pt x="188" y="1"/>
                  </a:moveTo>
                  <a:cubicBezTo>
                    <a:pt x="165" y="1"/>
                    <a:pt x="141" y="5"/>
                    <a:pt x="119" y="15"/>
                  </a:cubicBezTo>
                  <a:cubicBezTo>
                    <a:pt x="36" y="62"/>
                    <a:pt x="0" y="158"/>
                    <a:pt x="36" y="241"/>
                  </a:cubicBezTo>
                  <a:lnTo>
                    <a:pt x="536" y="1265"/>
                  </a:lnTo>
                  <a:cubicBezTo>
                    <a:pt x="560" y="1324"/>
                    <a:pt x="620" y="1360"/>
                    <a:pt x="691" y="1360"/>
                  </a:cubicBezTo>
                  <a:cubicBezTo>
                    <a:pt x="715" y="1360"/>
                    <a:pt x="739" y="1360"/>
                    <a:pt x="762" y="1348"/>
                  </a:cubicBezTo>
                  <a:cubicBezTo>
                    <a:pt x="846" y="1301"/>
                    <a:pt x="881" y="1205"/>
                    <a:pt x="846" y="1110"/>
                  </a:cubicBezTo>
                  <a:lnTo>
                    <a:pt x="346" y="98"/>
                  </a:lnTo>
                  <a:cubicBezTo>
                    <a:pt x="319" y="37"/>
                    <a:pt x="254" y="1"/>
                    <a:pt x="188"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4" name="Google Shape;2354;p38"/>
            <p:cNvSpPr/>
            <p:nvPr/>
          </p:nvSpPr>
          <p:spPr>
            <a:xfrm flipH="1">
              <a:off x="1271836" y="2916113"/>
              <a:ext cx="129518" cy="37584"/>
            </a:xfrm>
            <a:custGeom>
              <a:avLst/>
              <a:gdLst/>
              <a:ahLst/>
              <a:cxnLst/>
              <a:rect l="l" t="t" r="r" b="b"/>
              <a:pathLst>
                <a:path w="1692" h="491" extrusionOk="0">
                  <a:moveTo>
                    <a:pt x="182" y="1"/>
                  </a:moveTo>
                  <a:cubicBezTo>
                    <a:pt x="96" y="1"/>
                    <a:pt x="23" y="69"/>
                    <a:pt x="12" y="157"/>
                  </a:cubicBezTo>
                  <a:cubicBezTo>
                    <a:pt x="0" y="252"/>
                    <a:pt x="72" y="335"/>
                    <a:pt x="167" y="347"/>
                  </a:cubicBezTo>
                  <a:lnTo>
                    <a:pt x="1489" y="490"/>
                  </a:lnTo>
                  <a:lnTo>
                    <a:pt x="1512" y="490"/>
                  </a:lnTo>
                  <a:cubicBezTo>
                    <a:pt x="1596" y="490"/>
                    <a:pt x="1667" y="419"/>
                    <a:pt x="1679" y="335"/>
                  </a:cubicBezTo>
                  <a:cubicBezTo>
                    <a:pt x="1691" y="240"/>
                    <a:pt x="1620" y="157"/>
                    <a:pt x="1524" y="145"/>
                  </a:cubicBezTo>
                  <a:lnTo>
                    <a:pt x="203" y="2"/>
                  </a:lnTo>
                  <a:cubicBezTo>
                    <a:pt x="196" y="1"/>
                    <a:pt x="189" y="1"/>
                    <a:pt x="18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5" name="Google Shape;2355;p38"/>
            <p:cNvSpPr/>
            <p:nvPr/>
          </p:nvSpPr>
          <p:spPr>
            <a:xfrm flipH="1">
              <a:off x="572804" y="3294322"/>
              <a:ext cx="179657" cy="43937"/>
            </a:xfrm>
            <a:custGeom>
              <a:avLst/>
              <a:gdLst/>
              <a:ahLst/>
              <a:cxnLst/>
              <a:rect l="l" t="t" r="r" b="b"/>
              <a:pathLst>
                <a:path w="2347" h="574" extrusionOk="0">
                  <a:moveTo>
                    <a:pt x="2174" y="1"/>
                  </a:moveTo>
                  <a:cubicBezTo>
                    <a:pt x="2168" y="1"/>
                    <a:pt x="2162" y="1"/>
                    <a:pt x="2156" y="2"/>
                  </a:cubicBezTo>
                  <a:lnTo>
                    <a:pt x="155" y="240"/>
                  </a:lnTo>
                  <a:cubicBezTo>
                    <a:pt x="60" y="240"/>
                    <a:pt x="1" y="336"/>
                    <a:pt x="13" y="431"/>
                  </a:cubicBezTo>
                  <a:cubicBezTo>
                    <a:pt x="13" y="514"/>
                    <a:pt x="96" y="574"/>
                    <a:pt x="179" y="574"/>
                  </a:cubicBezTo>
                  <a:lnTo>
                    <a:pt x="203" y="574"/>
                  </a:lnTo>
                  <a:lnTo>
                    <a:pt x="2191" y="336"/>
                  </a:lnTo>
                  <a:cubicBezTo>
                    <a:pt x="2287" y="336"/>
                    <a:pt x="2346" y="240"/>
                    <a:pt x="2346" y="145"/>
                  </a:cubicBezTo>
                  <a:cubicBezTo>
                    <a:pt x="2335" y="68"/>
                    <a:pt x="2253" y="1"/>
                    <a:pt x="2174"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6" name="Google Shape;2356;p38"/>
            <p:cNvSpPr/>
            <p:nvPr/>
          </p:nvSpPr>
          <p:spPr>
            <a:xfrm flipH="1">
              <a:off x="228340" y="3407072"/>
              <a:ext cx="281695" cy="103412"/>
            </a:xfrm>
            <a:custGeom>
              <a:avLst/>
              <a:gdLst/>
              <a:ahLst/>
              <a:cxnLst/>
              <a:rect l="l" t="t" r="r" b="b"/>
              <a:pathLst>
                <a:path w="3680" h="1351" extrusionOk="0">
                  <a:moveTo>
                    <a:pt x="1524" y="0"/>
                  </a:moveTo>
                  <a:cubicBezTo>
                    <a:pt x="1501" y="0"/>
                    <a:pt x="1477" y="6"/>
                    <a:pt x="1453" y="17"/>
                  </a:cubicBezTo>
                  <a:lnTo>
                    <a:pt x="132" y="541"/>
                  </a:lnTo>
                  <a:cubicBezTo>
                    <a:pt x="48" y="577"/>
                    <a:pt x="1" y="672"/>
                    <a:pt x="36" y="756"/>
                  </a:cubicBezTo>
                  <a:cubicBezTo>
                    <a:pt x="65" y="832"/>
                    <a:pt x="132" y="870"/>
                    <a:pt x="206" y="870"/>
                  </a:cubicBezTo>
                  <a:cubicBezTo>
                    <a:pt x="225" y="870"/>
                    <a:pt x="244" y="868"/>
                    <a:pt x="263" y="863"/>
                  </a:cubicBezTo>
                  <a:lnTo>
                    <a:pt x="1477" y="375"/>
                  </a:lnTo>
                  <a:lnTo>
                    <a:pt x="2346" y="1256"/>
                  </a:lnTo>
                  <a:cubicBezTo>
                    <a:pt x="2382" y="1291"/>
                    <a:pt x="2418" y="1303"/>
                    <a:pt x="2465" y="1303"/>
                  </a:cubicBezTo>
                  <a:lnTo>
                    <a:pt x="3501" y="1351"/>
                  </a:lnTo>
                  <a:cubicBezTo>
                    <a:pt x="3596" y="1351"/>
                    <a:pt x="3668" y="1279"/>
                    <a:pt x="3680" y="1184"/>
                  </a:cubicBezTo>
                  <a:cubicBezTo>
                    <a:pt x="3680" y="1089"/>
                    <a:pt x="3608" y="1018"/>
                    <a:pt x="3513" y="1006"/>
                  </a:cubicBezTo>
                  <a:lnTo>
                    <a:pt x="2549" y="970"/>
                  </a:lnTo>
                  <a:lnTo>
                    <a:pt x="1644" y="53"/>
                  </a:lnTo>
                  <a:cubicBezTo>
                    <a:pt x="1612" y="21"/>
                    <a:pt x="1570" y="0"/>
                    <a:pt x="152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7" name="Google Shape;2357;p38"/>
            <p:cNvSpPr/>
            <p:nvPr/>
          </p:nvSpPr>
          <p:spPr>
            <a:xfrm flipH="1">
              <a:off x="285751" y="3432562"/>
              <a:ext cx="82977" cy="37890"/>
            </a:xfrm>
            <a:custGeom>
              <a:avLst/>
              <a:gdLst/>
              <a:ahLst/>
              <a:cxnLst/>
              <a:rect l="l" t="t" r="r" b="b"/>
              <a:pathLst>
                <a:path w="1084" h="495" extrusionOk="0">
                  <a:moveTo>
                    <a:pt x="907" y="1"/>
                  </a:moveTo>
                  <a:cubicBezTo>
                    <a:pt x="894" y="1"/>
                    <a:pt x="882" y="2"/>
                    <a:pt x="869" y="6"/>
                  </a:cubicBezTo>
                  <a:lnTo>
                    <a:pt x="143" y="149"/>
                  </a:lnTo>
                  <a:cubicBezTo>
                    <a:pt x="60" y="173"/>
                    <a:pt x="0" y="268"/>
                    <a:pt x="12" y="351"/>
                  </a:cubicBezTo>
                  <a:cubicBezTo>
                    <a:pt x="36" y="435"/>
                    <a:pt x="107" y="494"/>
                    <a:pt x="179" y="494"/>
                  </a:cubicBezTo>
                  <a:cubicBezTo>
                    <a:pt x="191" y="494"/>
                    <a:pt x="203" y="494"/>
                    <a:pt x="214" y="482"/>
                  </a:cubicBezTo>
                  <a:lnTo>
                    <a:pt x="929" y="339"/>
                  </a:lnTo>
                  <a:cubicBezTo>
                    <a:pt x="1024" y="315"/>
                    <a:pt x="1084" y="232"/>
                    <a:pt x="1072" y="137"/>
                  </a:cubicBezTo>
                  <a:cubicBezTo>
                    <a:pt x="1051" y="56"/>
                    <a:pt x="979" y="1"/>
                    <a:pt x="90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8" name="Google Shape;2358;p38"/>
            <p:cNvSpPr/>
            <p:nvPr/>
          </p:nvSpPr>
          <p:spPr>
            <a:xfrm flipH="1">
              <a:off x="833525" y="3152790"/>
              <a:ext cx="160444" cy="218306"/>
            </a:xfrm>
            <a:custGeom>
              <a:avLst/>
              <a:gdLst/>
              <a:ahLst/>
              <a:cxnLst/>
              <a:rect l="l" t="t" r="r" b="b"/>
              <a:pathLst>
                <a:path w="2096" h="2852" extrusionOk="0">
                  <a:moveTo>
                    <a:pt x="186" y="0"/>
                  </a:moveTo>
                  <a:cubicBezTo>
                    <a:pt x="172" y="0"/>
                    <a:pt x="158" y="2"/>
                    <a:pt x="143" y="6"/>
                  </a:cubicBezTo>
                  <a:cubicBezTo>
                    <a:pt x="60" y="30"/>
                    <a:pt x="0" y="125"/>
                    <a:pt x="24" y="220"/>
                  </a:cubicBezTo>
                  <a:lnTo>
                    <a:pt x="489" y="1958"/>
                  </a:lnTo>
                  <a:cubicBezTo>
                    <a:pt x="501" y="2006"/>
                    <a:pt x="524" y="2042"/>
                    <a:pt x="560" y="2065"/>
                  </a:cubicBezTo>
                  <a:lnTo>
                    <a:pt x="1810" y="2827"/>
                  </a:lnTo>
                  <a:cubicBezTo>
                    <a:pt x="1834" y="2839"/>
                    <a:pt x="1870" y="2851"/>
                    <a:pt x="1894" y="2851"/>
                  </a:cubicBezTo>
                  <a:cubicBezTo>
                    <a:pt x="1953" y="2851"/>
                    <a:pt x="2013" y="2816"/>
                    <a:pt x="2048" y="2768"/>
                  </a:cubicBezTo>
                  <a:cubicBezTo>
                    <a:pt x="2096" y="2685"/>
                    <a:pt x="2072" y="2577"/>
                    <a:pt x="1989" y="2530"/>
                  </a:cubicBezTo>
                  <a:lnTo>
                    <a:pt x="798" y="1804"/>
                  </a:lnTo>
                  <a:lnTo>
                    <a:pt x="358" y="137"/>
                  </a:lnTo>
                  <a:cubicBezTo>
                    <a:pt x="337" y="56"/>
                    <a:pt x="265" y="0"/>
                    <a:pt x="18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59" name="Google Shape;2359;p38"/>
            <p:cNvSpPr/>
            <p:nvPr/>
          </p:nvSpPr>
          <p:spPr>
            <a:xfrm flipH="1">
              <a:off x="472603" y="2911711"/>
              <a:ext cx="1083683" cy="552885"/>
            </a:xfrm>
            <a:custGeom>
              <a:avLst/>
              <a:gdLst/>
              <a:ahLst/>
              <a:cxnLst/>
              <a:rect l="l" t="t" r="r" b="b"/>
              <a:pathLst>
                <a:path w="14157" h="7223" extrusionOk="0">
                  <a:moveTo>
                    <a:pt x="202" y="0"/>
                  </a:moveTo>
                  <a:cubicBezTo>
                    <a:pt x="138" y="0"/>
                    <a:pt x="74" y="42"/>
                    <a:pt x="48" y="103"/>
                  </a:cubicBezTo>
                  <a:cubicBezTo>
                    <a:pt x="0" y="186"/>
                    <a:pt x="48" y="293"/>
                    <a:pt x="131" y="329"/>
                  </a:cubicBezTo>
                  <a:lnTo>
                    <a:pt x="3370" y="1781"/>
                  </a:lnTo>
                  <a:lnTo>
                    <a:pt x="7168" y="4675"/>
                  </a:lnTo>
                  <a:cubicBezTo>
                    <a:pt x="7180" y="4686"/>
                    <a:pt x="7192" y="4686"/>
                    <a:pt x="7204" y="4698"/>
                  </a:cubicBezTo>
                  <a:lnTo>
                    <a:pt x="13907" y="7211"/>
                  </a:lnTo>
                  <a:cubicBezTo>
                    <a:pt x="13931" y="7222"/>
                    <a:pt x="13943" y="7222"/>
                    <a:pt x="13966" y="7222"/>
                  </a:cubicBezTo>
                  <a:cubicBezTo>
                    <a:pt x="14038" y="7222"/>
                    <a:pt x="14097" y="7175"/>
                    <a:pt x="14133" y="7103"/>
                  </a:cubicBezTo>
                  <a:cubicBezTo>
                    <a:pt x="14157" y="7020"/>
                    <a:pt x="14121" y="6925"/>
                    <a:pt x="14026" y="6889"/>
                  </a:cubicBezTo>
                  <a:lnTo>
                    <a:pt x="7358" y="4389"/>
                  </a:lnTo>
                  <a:lnTo>
                    <a:pt x="3560" y="1496"/>
                  </a:lnTo>
                  <a:cubicBezTo>
                    <a:pt x="3548" y="1496"/>
                    <a:pt x="3536" y="1484"/>
                    <a:pt x="3525" y="1484"/>
                  </a:cubicBezTo>
                  <a:lnTo>
                    <a:pt x="274" y="19"/>
                  </a:lnTo>
                  <a:cubicBezTo>
                    <a:pt x="251" y="6"/>
                    <a:pt x="227" y="0"/>
                    <a:pt x="202"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0" name="Google Shape;2360;p38"/>
            <p:cNvSpPr/>
            <p:nvPr/>
          </p:nvSpPr>
          <p:spPr>
            <a:xfrm flipH="1">
              <a:off x="1359329" y="2912592"/>
              <a:ext cx="136790" cy="62920"/>
            </a:xfrm>
            <a:custGeom>
              <a:avLst/>
              <a:gdLst/>
              <a:ahLst/>
              <a:cxnLst/>
              <a:rect l="l" t="t" r="r" b="b"/>
              <a:pathLst>
                <a:path w="1787" h="822" extrusionOk="0">
                  <a:moveTo>
                    <a:pt x="1600" y="0"/>
                  </a:moveTo>
                  <a:cubicBezTo>
                    <a:pt x="1579" y="0"/>
                    <a:pt x="1557" y="4"/>
                    <a:pt x="1536" y="12"/>
                  </a:cubicBezTo>
                  <a:lnTo>
                    <a:pt x="143" y="489"/>
                  </a:lnTo>
                  <a:cubicBezTo>
                    <a:pt x="48" y="524"/>
                    <a:pt x="0" y="620"/>
                    <a:pt x="36" y="703"/>
                  </a:cubicBezTo>
                  <a:cubicBezTo>
                    <a:pt x="60" y="774"/>
                    <a:pt x="119" y="822"/>
                    <a:pt x="191" y="822"/>
                  </a:cubicBezTo>
                  <a:cubicBezTo>
                    <a:pt x="214" y="822"/>
                    <a:pt x="238" y="822"/>
                    <a:pt x="250" y="810"/>
                  </a:cubicBezTo>
                  <a:lnTo>
                    <a:pt x="1643" y="334"/>
                  </a:lnTo>
                  <a:cubicBezTo>
                    <a:pt x="1738" y="310"/>
                    <a:pt x="1786" y="215"/>
                    <a:pt x="1750" y="120"/>
                  </a:cubicBezTo>
                  <a:cubicBezTo>
                    <a:pt x="1732" y="46"/>
                    <a:pt x="1671" y="0"/>
                    <a:pt x="1600"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1" name="Google Shape;2361;p38"/>
            <p:cNvSpPr/>
            <p:nvPr/>
          </p:nvSpPr>
          <p:spPr>
            <a:xfrm flipH="1">
              <a:off x="525421" y="3321725"/>
              <a:ext cx="113137" cy="117726"/>
            </a:xfrm>
            <a:custGeom>
              <a:avLst/>
              <a:gdLst/>
              <a:ahLst/>
              <a:cxnLst/>
              <a:rect l="l" t="t" r="r" b="b"/>
              <a:pathLst>
                <a:path w="1478" h="1538" extrusionOk="0">
                  <a:moveTo>
                    <a:pt x="192" y="1"/>
                  </a:moveTo>
                  <a:cubicBezTo>
                    <a:pt x="151" y="1"/>
                    <a:pt x="112" y="16"/>
                    <a:pt x="84" y="49"/>
                  </a:cubicBezTo>
                  <a:cubicBezTo>
                    <a:pt x="13" y="108"/>
                    <a:pt x="1" y="216"/>
                    <a:pt x="72" y="287"/>
                  </a:cubicBezTo>
                  <a:lnTo>
                    <a:pt x="1156" y="1478"/>
                  </a:lnTo>
                  <a:cubicBezTo>
                    <a:pt x="1192" y="1525"/>
                    <a:pt x="1239" y="1537"/>
                    <a:pt x="1287" y="1537"/>
                  </a:cubicBezTo>
                  <a:cubicBezTo>
                    <a:pt x="1323" y="1537"/>
                    <a:pt x="1370" y="1525"/>
                    <a:pt x="1394" y="1490"/>
                  </a:cubicBezTo>
                  <a:cubicBezTo>
                    <a:pt x="1465" y="1430"/>
                    <a:pt x="1477" y="1323"/>
                    <a:pt x="1406" y="1251"/>
                  </a:cubicBezTo>
                  <a:lnTo>
                    <a:pt x="322" y="61"/>
                  </a:lnTo>
                  <a:cubicBezTo>
                    <a:pt x="290" y="22"/>
                    <a:pt x="240" y="1"/>
                    <a:pt x="19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2" name="Google Shape;2362;p38"/>
            <p:cNvSpPr/>
            <p:nvPr/>
          </p:nvSpPr>
          <p:spPr>
            <a:xfrm flipH="1">
              <a:off x="1089576" y="2929585"/>
              <a:ext cx="131356" cy="181718"/>
            </a:xfrm>
            <a:custGeom>
              <a:avLst/>
              <a:gdLst/>
              <a:ahLst/>
              <a:cxnLst/>
              <a:rect l="l" t="t" r="r" b="b"/>
              <a:pathLst>
                <a:path w="1716" h="2374" extrusionOk="0">
                  <a:moveTo>
                    <a:pt x="193" y="1"/>
                  </a:moveTo>
                  <a:cubicBezTo>
                    <a:pt x="140" y="1"/>
                    <a:pt x="85" y="25"/>
                    <a:pt x="48" y="76"/>
                  </a:cubicBezTo>
                  <a:cubicBezTo>
                    <a:pt x="1" y="148"/>
                    <a:pt x="13" y="255"/>
                    <a:pt x="96" y="314"/>
                  </a:cubicBezTo>
                  <a:lnTo>
                    <a:pt x="1120" y="1052"/>
                  </a:lnTo>
                  <a:lnTo>
                    <a:pt x="1358" y="2231"/>
                  </a:lnTo>
                  <a:cubicBezTo>
                    <a:pt x="1382" y="2314"/>
                    <a:pt x="1453" y="2374"/>
                    <a:pt x="1525" y="2374"/>
                  </a:cubicBezTo>
                  <a:cubicBezTo>
                    <a:pt x="1537" y="2374"/>
                    <a:pt x="1549" y="2374"/>
                    <a:pt x="1561" y="2362"/>
                  </a:cubicBezTo>
                  <a:cubicBezTo>
                    <a:pt x="1656" y="2350"/>
                    <a:pt x="1715" y="2255"/>
                    <a:pt x="1692" y="2160"/>
                  </a:cubicBezTo>
                  <a:lnTo>
                    <a:pt x="1441" y="910"/>
                  </a:lnTo>
                  <a:cubicBezTo>
                    <a:pt x="1430" y="874"/>
                    <a:pt x="1406" y="838"/>
                    <a:pt x="1370" y="802"/>
                  </a:cubicBezTo>
                  <a:lnTo>
                    <a:pt x="287" y="28"/>
                  </a:lnTo>
                  <a:cubicBezTo>
                    <a:pt x="259" y="10"/>
                    <a:pt x="226" y="1"/>
                    <a:pt x="193"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3" name="Google Shape;2363;p38"/>
            <p:cNvSpPr/>
            <p:nvPr/>
          </p:nvSpPr>
          <p:spPr>
            <a:xfrm flipH="1">
              <a:off x="312160" y="2834363"/>
              <a:ext cx="1295184" cy="847506"/>
            </a:xfrm>
            <a:custGeom>
              <a:avLst/>
              <a:gdLst/>
              <a:ahLst/>
              <a:cxnLst/>
              <a:rect l="l" t="t" r="r" b="b"/>
              <a:pathLst>
                <a:path w="16920" h="11072" extrusionOk="0">
                  <a:moveTo>
                    <a:pt x="206" y="1"/>
                  </a:moveTo>
                  <a:cubicBezTo>
                    <a:pt x="143" y="1"/>
                    <a:pt x="81" y="36"/>
                    <a:pt x="48" y="94"/>
                  </a:cubicBezTo>
                  <a:cubicBezTo>
                    <a:pt x="1" y="177"/>
                    <a:pt x="36" y="284"/>
                    <a:pt x="120" y="320"/>
                  </a:cubicBezTo>
                  <a:lnTo>
                    <a:pt x="6966" y="4178"/>
                  </a:lnTo>
                  <a:lnTo>
                    <a:pt x="12347" y="8369"/>
                  </a:lnTo>
                  <a:lnTo>
                    <a:pt x="16634" y="11047"/>
                  </a:lnTo>
                  <a:cubicBezTo>
                    <a:pt x="16657" y="11059"/>
                    <a:pt x="16693" y="11071"/>
                    <a:pt x="16717" y="11071"/>
                  </a:cubicBezTo>
                  <a:cubicBezTo>
                    <a:pt x="16776" y="11071"/>
                    <a:pt x="16836" y="11047"/>
                    <a:pt x="16860" y="10988"/>
                  </a:cubicBezTo>
                  <a:cubicBezTo>
                    <a:pt x="16919" y="10917"/>
                    <a:pt x="16896" y="10809"/>
                    <a:pt x="16812" y="10762"/>
                  </a:cubicBezTo>
                  <a:lnTo>
                    <a:pt x="12550" y="8095"/>
                  </a:lnTo>
                  <a:lnTo>
                    <a:pt x="7156" y="3892"/>
                  </a:lnTo>
                  <a:lnTo>
                    <a:pt x="286" y="22"/>
                  </a:lnTo>
                  <a:cubicBezTo>
                    <a:pt x="261" y="8"/>
                    <a:pt x="233" y="1"/>
                    <a:pt x="20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4" name="Google Shape;2364;p38"/>
            <p:cNvSpPr/>
            <p:nvPr/>
          </p:nvSpPr>
          <p:spPr>
            <a:xfrm flipH="1">
              <a:off x="406925" y="3575318"/>
              <a:ext cx="67515" cy="103795"/>
            </a:xfrm>
            <a:custGeom>
              <a:avLst/>
              <a:gdLst/>
              <a:ahLst/>
              <a:cxnLst/>
              <a:rect l="l" t="t" r="r" b="b"/>
              <a:pathLst>
                <a:path w="882" h="1356" extrusionOk="0">
                  <a:moveTo>
                    <a:pt x="200" y="1"/>
                  </a:moveTo>
                  <a:cubicBezTo>
                    <a:pt x="172" y="1"/>
                    <a:pt x="145" y="8"/>
                    <a:pt x="119" y="22"/>
                  </a:cubicBezTo>
                  <a:cubicBezTo>
                    <a:pt x="36" y="58"/>
                    <a:pt x="0" y="165"/>
                    <a:pt x="36" y="248"/>
                  </a:cubicBezTo>
                  <a:lnTo>
                    <a:pt x="536" y="1260"/>
                  </a:lnTo>
                  <a:cubicBezTo>
                    <a:pt x="560" y="1332"/>
                    <a:pt x="631" y="1356"/>
                    <a:pt x="691" y="1356"/>
                  </a:cubicBezTo>
                  <a:cubicBezTo>
                    <a:pt x="714" y="1356"/>
                    <a:pt x="738" y="1356"/>
                    <a:pt x="762" y="1344"/>
                  </a:cubicBezTo>
                  <a:cubicBezTo>
                    <a:pt x="845" y="1308"/>
                    <a:pt x="881" y="1201"/>
                    <a:pt x="845" y="1117"/>
                  </a:cubicBezTo>
                  <a:lnTo>
                    <a:pt x="345" y="94"/>
                  </a:lnTo>
                  <a:cubicBezTo>
                    <a:pt x="321" y="36"/>
                    <a:pt x="261" y="1"/>
                    <a:pt x="200"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5" name="Google Shape;2365;p38"/>
            <p:cNvSpPr/>
            <p:nvPr/>
          </p:nvSpPr>
          <p:spPr>
            <a:xfrm flipH="1">
              <a:off x="476201" y="3479331"/>
              <a:ext cx="128600" cy="37584"/>
            </a:xfrm>
            <a:custGeom>
              <a:avLst/>
              <a:gdLst/>
              <a:ahLst/>
              <a:cxnLst/>
              <a:rect l="l" t="t" r="r" b="b"/>
              <a:pathLst>
                <a:path w="1680" h="491" extrusionOk="0">
                  <a:moveTo>
                    <a:pt x="182" y="1"/>
                  </a:moveTo>
                  <a:cubicBezTo>
                    <a:pt x="96" y="1"/>
                    <a:pt x="23" y="69"/>
                    <a:pt x="12" y="157"/>
                  </a:cubicBezTo>
                  <a:cubicBezTo>
                    <a:pt x="0" y="252"/>
                    <a:pt x="72" y="335"/>
                    <a:pt x="167" y="347"/>
                  </a:cubicBezTo>
                  <a:lnTo>
                    <a:pt x="1489" y="490"/>
                  </a:lnTo>
                  <a:lnTo>
                    <a:pt x="1501" y="490"/>
                  </a:lnTo>
                  <a:cubicBezTo>
                    <a:pt x="1584" y="490"/>
                    <a:pt x="1667" y="419"/>
                    <a:pt x="1667" y="335"/>
                  </a:cubicBezTo>
                  <a:cubicBezTo>
                    <a:pt x="1679" y="240"/>
                    <a:pt x="1620" y="157"/>
                    <a:pt x="1524" y="145"/>
                  </a:cubicBezTo>
                  <a:lnTo>
                    <a:pt x="203" y="2"/>
                  </a:lnTo>
                  <a:cubicBezTo>
                    <a:pt x="196" y="1"/>
                    <a:pt x="189" y="1"/>
                    <a:pt x="18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6" name="Google Shape;2366;p38"/>
            <p:cNvSpPr/>
            <p:nvPr/>
          </p:nvSpPr>
          <p:spPr>
            <a:xfrm flipH="1">
              <a:off x="1125171" y="3095687"/>
              <a:ext cx="180499" cy="44779"/>
            </a:xfrm>
            <a:custGeom>
              <a:avLst/>
              <a:gdLst/>
              <a:ahLst/>
              <a:cxnLst/>
              <a:rect l="l" t="t" r="r" b="b"/>
              <a:pathLst>
                <a:path w="2358" h="585" extrusionOk="0">
                  <a:moveTo>
                    <a:pt x="2176" y="0"/>
                  </a:moveTo>
                  <a:cubicBezTo>
                    <a:pt x="2169" y="0"/>
                    <a:pt x="2163" y="1"/>
                    <a:pt x="2156" y="2"/>
                  </a:cubicBezTo>
                  <a:lnTo>
                    <a:pt x="167" y="240"/>
                  </a:lnTo>
                  <a:cubicBezTo>
                    <a:pt x="72" y="252"/>
                    <a:pt x="1" y="335"/>
                    <a:pt x="12" y="430"/>
                  </a:cubicBezTo>
                  <a:cubicBezTo>
                    <a:pt x="24" y="525"/>
                    <a:pt x="96" y="585"/>
                    <a:pt x="179" y="585"/>
                  </a:cubicBezTo>
                  <a:lnTo>
                    <a:pt x="203" y="585"/>
                  </a:lnTo>
                  <a:lnTo>
                    <a:pt x="2203" y="347"/>
                  </a:lnTo>
                  <a:cubicBezTo>
                    <a:pt x="2298" y="335"/>
                    <a:pt x="2358" y="252"/>
                    <a:pt x="2346" y="156"/>
                  </a:cubicBezTo>
                  <a:cubicBezTo>
                    <a:pt x="2335" y="68"/>
                    <a:pt x="2263" y="0"/>
                    <a:pt x="217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7" name="Google Shape;2367;p38"/>
            <p:cNvSpPr/>
            <p:nvPr/>
          </p:nvSpPr>
          <p:spPr>
            <a:xfrm flipH="1">
              <a:off x="1368515" y="2924456"/>
              <a:ext cx="281695" cy="103948"/>
            </a:xfrm>
            <a:custGeom>
              <a:avLst/>
              <a:gdLst/>
              <a:ahLst/>
              <a:cxnLst/>
              <a:rect l="l" t="t" r="r" b="b"/>
              <a:pathLst>
                <a:path w="3680" h="1358" extrusionOk="0">
                  <a:moveTo>
                    <a:pt x="180" y="0"/>
                  </a:moveTo>
                  <a:cubicBezTo>
                    <a:pt x="72" y="0"/>
                    <a:pt x="13" y="72"/>
                    <a:pt x="1" y="167"/>
                  </a:cubicBezTo>
                  <a:cubicBezTo>
                    <a:pt x="1" y="262"/>
                    <a:pt x="72" y="346"/>
                    <a:pt x="168" y="346"/>
                  </a:cubicBezTo>
                  <a:lnTo>
                    <a:pt x="1132" y="393"/>
                  </a:lnTo>
                  <a:lnTo>
                    <a:pt x="2049" y="1298"/>
                  </a:lnTo>
                  <a:cubicBezTo>
                    <a:pt x="2073" y="1334"/>
                    <a:pt x="2120" y="1358"/>
                    <a:pt x="2168" y="1358"/>
                  </a:cubicBezTo>
                  <a:cubicBezTo>
                    <a:pt x="2192" y="1358"/>
                    <a:pt x="2204" y="1346"/>
                    <a:pt x="2227" y="1346"/>
                  </a:cubicBezTo>
                  <a:lnTo>
                    <a:pt x="3549" y="810"/>
                  </a:lnTo>
                  <a:cubicBezTo>
                    <a:pt x="3644" y="774"/>
                    <a:pt x="3680" y="679"/>
                    <a:pt x="3644" y="584"/>
                  </a:cubicBezTo>
                  <a:cubicBezTo>
                    <a:pt x="3617" y="519"/>
                    <a:pt x="3554" y="476"/>
                    <a:pt x="3488" y="476"/>
                  </a:cubicBezTo>
                  <a:cubicBezTo>
                    <a:pt x="3469" y="476"/>
                    <a:pt x="3449" y="480"/>
                    <a:pt x="3430" y="488"/>
                  </a:cubicBezTo>
                  <a:lnTo>
                    <a:pt x="2204" y="977"/>
                  </a:lnTo>
                  <a:lnTo>
                    <a:pt x="1334" y="95"/>
                  </a:lnTo>
                  <a:cubicBezTo>
                    <a:pt x="1299" y="72"/>
                    <a:pt x="1263" y="48"/>
                    <a:pt x="1215" y="48"/>
                  </a:cubicBezTo>
                  <a:lnTo>
                    <a:pt x="180"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8" name="Google Shape;2368;p38"/>
            <p:cNvSpPr/>
            <p:nvPr/>
          </p:nvSpPr>
          <p:spPr>
            <a:xfrm flipH="1">
              <a:off x="1508827" y="2965025"/>
              <a:ext cx="83896" cy="37890"/>
            </a:xfrm>
            <a:custGeom>
              <a:avLst/>
              <a:gdLst/>
              <a:ahLst/>
              <a:cxnLst/>
              <a:rect l="l" t="t" r="r" b="b"/>
              <a:pathLst>
                <a:path w="1096" h="495" extrusionOk="0">
                  <a:moveTo>
                    <a:pt x="911" y="1"/>
                  </a:moveTo>
                  <a:cubicBezTo>
                    <a:pt x="897" y="1"/>
                    <a:pt x="883" y="2"/>
                    <a:pt x="869" y="6"/>
                  </a:cubicBezTo>
                  <a:lnTo>
                    <a:pt x="155" y="149"/>
                  </a:lnTo>
                  <a:cubicBezTo>
                    <a:pt x="60" y="173"/>
                    <a:pt x="0" y="268"/>
                    <a:pt x="24" y="351"/>
                  </a:cubicBezTo>
                  <a:cubicBezTo>
                    <a:pt x="36" y="435"/>
                    <a:pt x="107" y="494"/>
                    <a:pt x="191" y="494"/>
                  </a:cubicBezTo>
                  <a:cubicBezTo>
                    <a:pt x="202" y="494"/>
                    <a:pt x="214" y="494"/>
                    <a:pt x="226" y="482"/>
                  </a:cubicBezTo>
                  <a:lnTo>
                    <a:pt x="941" y="339"/>
                  </a:lnTo>
                  <a:cubicBezTo>
                    <a:pt x="1036" y="316"/>
                    <a:pt x="1095" y="232"/>
                    <a:pt x="1072" y="137"/>
                  </a:cubicBezTo>
                  <a:cubicBezTo>
                    <a:pt x="1051" y="56"/>
                    <a:pt x="988" y="1"/>
                    <a:pt x="911"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69" name="Google Shape;2369;p38"/>
            <p:cNvSpPr/>
            <p:nvPr/>
          </p:nvSpPr>
          <p:spPr>
            <a:xfrm flipH="1">
              <a:off x="883587" y="3062926"/>
              <a:ext cx="160520" cy="217924"/>
            </a:xfrm>
            <a:custGeom>
              <a:avLst/>
              <a:gdLst/>
              <a:ahLst/>
              <a:cxnLst/>
              <a:rect l="l" t="t" r="r" b="b"/>
              <a:pathLst>
                <a:path w="2097" h="2847" extrusionOk="0">
                  <a:moveTo>
                    <a:pt x="196" y="1"/>
                  </a:moveTo>
                  <a:cubicBezTo>
                    <a:pt x="137" y="1"/>
                    <a:pt x="80" y="30"/>
                    <a:pt x="48" y="84"/>
                  </a:cubicBezTo>
                  <a:cubicBezTo>
                    <a:pt x="1" y="168"/>
                    <a:pt x="24" y="275"/>
                    <a:pt x="108" y="322"/>
                  </a:cubicBezTo>
                  <a:lnTo>
                    <a:pt x="1298" y="1049"/>
                  </a:lnTo>
                  <a:lnTo>
                    <a:pt x="1739" y="2716"/>
                  </a:lnTo>
                  <a:cubicBezTo>
                    <a:pt x="1763" y="2787"/>
                    <a:pt x="1834" y="2847"/>
                    <a:pt x="1906" y="2847"/>
                  </a:cubicBezTo>
                  <a:cubicBezTo>
                    <a:pt x="1918" y="2847"/>
                    <a:pt x="1929" y="2835"/>
                    <a:pt x="1953" y="2835"/>
                  </a:cubicBezTo>
                  <a:cubicBezTo>
                    <a:pt x="2037" y="2811"/>
                    <a:pt x="2096" y="2716"/>
                    <a:pt x="2072" y="2632"/>
                  </a:cubicBezTo>
                  <a:lnTo>
                    <a:pt x="1608" y="894"/>
                  </a:lnTo>
                  <a:cubicBezTo>
                    <a:pt x="1596" y="846"/>
                    <a:pt x="1572" y="811"/>
                    <a:pt x="1525" y="787"/>
                  </a:cubicBezTo>
                  <a:lnTo>
                    <a:pt x="286" y="25"/>
                  </a:lnTo>
                  <a:cubicBezTo>
                    <a:pt x="258" y="8"/>
                    <a:pt x="226" y="1"/>
                    <a:pt x="19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70" name="Google Shape;2370;p38"/>
            <p:cNvSpPr/>
            <p:nvPr/>
          </p:nvSpPr>
          <p:spPr>
            <a:xfrm flipH="1">
              <a:off x="321269" y="2970345"/>
              <a:ext cx="1084678" cy="550588"/>
            </a:xfrm>
            <a:custGeom>
              <a:avLst/>
              <a:gdLst/>
              <a:ahLst/>
              <a:cxnLst/>
              <a:rect l="l" t="t" r="r" b="b"/>
              <a:pathLst>
                <a:path w="14170" h="7193" extrusionOk="0">
                  <a:moveTo>
                    <a:pt x="193" y="1"/>
                  </a:moveTo>
                  <a:cubicBezTo>
                    <a:pt x="127" y="1"/>
                    <a:pt x="64" y="44"/>
                    <a:pt x="37" y="108"/>
                  </a:cubicBezTo>
                  <a:cubicBezTo>
                    <a:pt x="1" y="203"/>
                    <a:pt x="48" y="298"/>
                    <a:pt x="132" y="334"/>
                  </a:cubicBezTo>
                  <a:lnTo>
                    <a:pt x="6823" y="2822"/>
                  </a:lnTo>
                  <a:lnTo>
                    <a:pt x="10609" y="5692"/>
                  </a:lnTo>
                  <a:cubicBezTo>
                    <a:pt x="10621" y="5704"/>
                    <a:pt x="10633" y="5716"/>
                    <a:pt x="10645" y="5716"/>
                  </a:cubicBezTo>
                  <a:lnTo>
                    <a:pt x="13907" y="7180"/>
                  </a:lnTo>
                  <a:cubicBezTo>
                    <a:pt x="13931" y="7180"/>
                    <a:pt x="13955" y="7192"/>
                    <a:pt x="13979" y="7192"/>
                  </a:cubicBezTo>
                  <a:cubicBezTo>
                    <a:pt x="14050" y="7192"/>
                    <a:pt x="14110" y="7156"/>
                    <a:pt x="14134" y="7085"/>
                  </a:cubicBezTo>
                  <a:cubicBezTo>
                    <a:pt x="14169" y="7002"/>
                    <a:pt x="14134" y="6906"/>
                    <a:pt x="14050" y="6859"/>
                  </a:cubicBezTo>
                  <a:lnTo>
                    <a:pt x="10812" y="5406"/>
                  </a:lnTo>
                  <a:lnTo>
                    <a:pt x="7002" y="2537"/>
                  </a:lnTo>
                  <a:cubicBezTo>
                    <a:pt x="6990" y="2525"/>
                    <a:pt x="6978" y="2513"/>
                    <a:pt x="6966" y="2513"/>
                  </a:cubicBezTo>
                  <a:lnTo>
                    <a:pt x="251" y="13"/>
                  </a:lnTo>
                  <a:cubicBezTo>
                    <a:pt x="232" y="4"/>
                    <a:pt x="212" y="1"/>
                    <a:pt x="193"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71" name="Google Shape;2371;p38"/>
            <p:cNvSpPr/>
            <p:nvPr/>
          </p:nvSpPr>
          <p:spPr>
            <a:xfrm flipH="1">
              <a:off x="381435" y="3457056"/>
              <a:ext cx="135872" cy="62537"/>
            </a:xfrm>
            <a:custGeom>
              <a:avLst/>
              <a:gdLst/>
              <a:ahLst/>
              <a:cxnLst/>
              <a:rect l="l" t="t" r="r" b="b"/>
              <a:pathLst>
                <a:path w="1775" h="817" extrusionOk="0">
                  <a:moveTo>
                    <a:pt x="1587" y="0"/>
                  </a:moveTo>
                  <a:cubicBezTo>
                    <a:pt x="1570" y="0"/>
                    <a:pt x="1553" y="3"/>
                    <a:pt x="1536" y="7"/>
                  </a:cubicBezTo>
                  <a:lnTo>
                    <a:pt x="131" y="484"/>
                  </a:lnTo>
                  <a:cubicBezTo>
                    <a:pt x="48" y="519"/>
                    <a:pt x="0" y="615"/>
                    <a:pt x="36" y="710"/>
                  </a:cubicBezTo>
                  <a:cubicBezTo>
                    <a:pt x="60" y="781"/>
                    <a:pt x="120" y="817"/>
                    <a:pt x="191" y="817"/>
                  </a:cubicBezTo>
                  <a:lnTo>
                    <a:pt x="250" y="817"/>
                  </a:lnTo>
                  <a:lnTo>
                    <a:pt x="1644" y="329"/>
                  </a:lnTo>
                  <a:cubicBezTo>
                    <a:pt x="1727" y="305"/>
                    <a:pt x="1774" y="210"/>
                    <a:pt x="1751" y="115"/>
                  </a:cubicBezTo>
                  <a:cubicBezTo>
                    <a:pt x="1722" y="38"/>
                    <a:pt x="1655" y="0"/>
                    <a:pt x="1587"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72" name="Google Shape;2372;p38"/>
            <p:cNvSpPr/>
            <p:nvPr/>
          </p:nvSpPr>
          <p:spPr>
            <a:xfrm flipH="1">
              <a:off x="1239992" y="2994954"/>
              <a:ext cx="112142" cy="117267"/>
            </a:xfrm>
            <a:custGeom>
              <a:avLst/>
              <a:gdLst/>
              <a:ahLst/>
              <a:cxnLst/>
              <a:rect l="l" t="t" r="r" b="b"/>
              <a:pathLst>
                <a:path w="1465" h="1532" extrusionOk="0">
                  <a:moveTo>
                    <a:pt x="189" y="0"/>
                  </a:moveTo>
                  <a:cubicBezTo>
                    <a:pt x="148" y="0"/>
                    <a:pt x="106" y="15"/>
                    <a:pt x="72" y="44"/>
                  </a:cubicBezTo>
                  <a:cubicBezTo>
                    <a:pt x="0" y="115"/>
                    <a:pt x="0" y="222"/>
                    <a:pt x="60" y="294"/>
                  </a:cubicBezTo>
                  <a:lnTo>
                    <a:pt x="1155" y="1484"/>
                  </a:lnTo>
                  <a:cubicBezTo>
                    <a:pt x="1191" y="1520"/>
                    <a:pt x="1239" y="1532"/>
                    <a:pt x="1274" y="1532"/>
                  </a:cubicBezTo>
                  <a:cubicBezTo>
                    <a:pt x="1322" y="1532"/>
                    <a:pt x="1358" y="1520"/>
                    <a:pt x="1393" y="1496"/>
                  </a:cubicBezTo>
                  <a:cubicBezTo>
                    <a:pt x="1465" y="1425"/>
                    <a:pt x="1465" y="1318"/>
                    <a:pt x="1405" y="1246"/>
                  </a:cubicBezTo>
                  <a:lnTo>
                    <a:pt x="310" y="56"/>
                  </a:lnTo>
                  <a:cubicBezTo>
                    <a:pt x="279" y="18"/>
                    <a:pt x="235" y="0"/>
                    <a:pt x="189"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73" name="Google Shape;2373;p38"/>
            <p:cNvSpPr/>
            <p:nvPr/>
          </p:nvSpPr>
          <p:spPr>
            <a:xfrm flipH="1">
              <a:off x="655781" y="3322261"/>
              <a:ext cx="132198" cy="180952"/>
            </a:xfrm>
            <a:custGeom>
              <a:avLst/>
              <a:gdLst/>
              <a:ahLst/>
              <a:cxnLst/>
              <a:rect l="l" t="t" r="r" b="b"/>
              <a:pathLst>
                <a:path w="1727" h="2364" extrusionOk="0">
                  <a:moveTo>
                    <a:pt x="197" y="1"/>
                  </a:moveTo>
                  <a:cubicBezTo>
                    <a:pt x="183" y="1"/>
                    <a:pt x="169" y="3"/>
                    <a:pt x="155" y="6"/>
                  </a:cubicBezTo>
                  <a:cubicBezTo>
                    <a:pt x="60" y="18"/>
                    <a:pt x="0" y="113"/>
                    <a:pt x="24" y="209"/>
                  </a:cubicBezTo>
                  <a:lnTo>
                    <a:pt x="286" y="1459"/>
                  </a:lnTo>
                  <a:cubicBezTo>
                    <a:pt x="298" y="1506"/>
                    <a:pt x="322" y="1542"/>
                    <a:pt x="357" y="1566"/>
                  </a:cubicBezTo>
                  <a:lnTo>
                    <a:pt x="1429" y="2340"/>
                  </a:lnTo>
                  <a:cubicBezTo>
                    <a:pt x="1465" y="2352"/>
                    <a:pt x="1500" y="2364"/>
                    <a:pt x="1536" y="2364"/>
                  </a:cubicBezTo>
                  <a:cubicBezTo>
                    <a:pt x="1584" y="2364"/>
                    <a:pt x="1643" y="2340"/>
                    <a:pt x="1667" y="2292"/>
                  </a:cubicBezTo>
                  <a:cubicBezTo>
                    <a:pt x="1727" y="2221"/>
                    <a:pt x="1715" y="2114"/>
                    <a:pt x="1631" y="2054"/>
                  </a:cubicBezTo>
                  <a:lnTo>
                    <a:pt x="608" y="1328"/>
                  </a:lnTo>
                  <a:lnTo>
                    <a:pt x="357" y="137"/>
                  </a:lnTo>
                  <a:cubicBezTo>
                    <a:pt x="337" y="56"/>
                    <a:pt x="274" y="1"/>
                    <a:pt x="19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74" name="Google Shape;2374;p38"/>
            <p:cNvSpPr/>
            <p:nvPr/>
          </p:nvSpPr>
          <p:spPr>
            <a:xfrm flipH="1">
              <a:off x="459820" y="2810175"/>
              <a:ext cx="511261" cy="521960"/>
            </a:xfrm>
            <a:custGeom>
              <a:avLst/>
              <a:gdLst/>
              <a:ahLst/>
              <a:cxnLst/>
              <a:rect l="l" t="t" r="r" b="b"/>
              <a:pathLst>
                <a:path w="6679" h="6819" extrusionOk="0">
                  <a:moveTo>
                    <a:pt x="4389" y="1"/>
                  </a:moveTo>
                  <a:cubicBezTo>
                    <a:pt x="3887" y="1"/>
                    <a:pt x="3707" y="852"/>
                    <a:pt x="3809" y="1362"/>
                  </a:cubicBezTo>
                  <a:cubicBezTo>
                    <a:pt x="3952" y="2089"/>
                    <a:pt x="4309" y="2731"/>
                    <a:pt x="4583" y="3410"/>
                  </a:cubicBezTo>
                  <a:cubicBezTo>
                    <a:pt x="4690" y="3672"/>
                    <a:pt x="4809" y="3922"/>
                    <a:pt x="4916" y="4172"/>
                  </a:cubicBezTo>
                  <a:cubicBezTo>
                    <a:pt x="5000" y="4386"/>
                    <a:pt x="5178" y="4708"/>
                    <a:pt x="4940" y="4827"/>
                  </a:cubicBezTo>
                  <a:cubicBezTo>
                    <a:pt x="4452" y="5077"/>
                    <a:pt x="3857" y="5208"/>
                    <a:pt x="3333" y="5387"/>
                  </a:cubicBezTo>
                  <a:cubicBezTo>
                    <a:pt x="3250" y="5422"/>
                    <a:pt x="2416" y="5708"/>
                    <a:pt x="1857" y="5899"/>
                  </a:cubicBezTo>
                  <a:cubicBezTo>
                    <a:pt x="1749" y="5899"/>
                    <a:pt x="1642" y="5863"/>
                    <a:pt x="1559" y="5791"/>
                  </a:cubicBezTo>
                  <a:cubicBezTo>
                    <a:pt x="1487" y="5720"/>
                    <a:pt x="1464" y="5577"/>
                    <a:pt x="1345" y="5541"/>
                  </a:cubicBezTo>
                  <a:cubicBezTo>
                    <a:pt x="1333" y="5539"/>
                    <a:pt x="1320" y="5538"/>
                    <a:pt x="1308" y="5538"/>
                  </a:cubicBezTo>
                  <a:cubicBezTo>
                    <a:pt x="1215" y="5538"/>
                    <a:pt x="1108" y="5602"/>
                    <a:pt x="1009" y="5602"/>
                  </a:cubicBezTo>
                  <a:cubicBezTo>
                    <a:pt x="1002" y="5602"/>
                    <a:pt x="994" y="5602"/>
                    <a:pt x="987" y="5601"/>
                  </a:cubicBezTo>
                  <a:cubicBezTo>
                    <a:pt x="916" y="5601"/>
                    <a:pt x="829" y="5574"/>
                    <a:pt x="747" y="5574"/>
                  </a:cubicBezTo>
                  <a:cubicBezTo>
                    <a:pt x="706" y="5574"/>
                    <a:pt x="666" y="5581"/>
                    <a:pt x="630" y="5601"/>
                  </a:cubicBezTo>
                  <a:cubicBezTo>
                    <a:pt x="630" y="5696"/>
                    <a:pt x="749" y="5756"/>
                    <a:pt x="833" y="5756"/>
                  </a:cubicBezTo>
                  <a:cubicBezTo>
                    <a:pt x="809" y="5764"/>
                    <a:pt x="784" y="5767"/>
                    <a:pt x="758" y="5767"/>
                  </a:cubicBezTo>
                  <a:cubicBezTo>
                    <a:pt x="638" y="5767"/>
                    <a:pt x="502" y="5695"/>
                    <a:pt x="379" y="5695"/>
                  </a:cubicBezTo>
                  <a:cubicBezTo>
                    <a:pt x="371" y="5695"/>
                    <a:pt x="364" y="5696"/>
                    <a:pt x="356" y="5696"/>
                  </a:cubicBezTo>
                  <a:cubicBezTo>
                    <a:pt x="238" y="5696"/>
                    <a:pt x="1" y="5826"/>
                    <a:pt x="188" y="5957"/>
                  </a:cubicBezTo>
                  <a:lnTo>
                    <a:pt x="188" y="5957"/>
                  </a:lnTo>
                  <a:cubicBezTo>
                    <a:pt x="185" y="5955"/>
                    <a:pt x="182" y="5954"/>
                    <a:pt x="179" y="5954"/>
                  </a:cubicBezTo>
                  <a:cubicBezTo>
                    <a:pt x="146" y="5954"/>
                    <a:pt x="166" y="6126"/>
                    <a:pt x="166" y="6137"/>
                  </a:cubicBezTo>
                  <a:cubicBezTo>
                    <a:pt x="190" y="6208"/>
                    <a:pt x="225" y="6280"/>
                    <a:pt x="237" y="6351"/>
                  </a:cubicBezTo>
                  <a:cubicBezTo>
                    <a:pt x="249" y="6351"/>
                    <a:pt x="249" y="6363"/>
                    <a:pt x="249" y="6375"/>
                  </a:cubicBezTo>
                  <a:cubicBezTo>
                    <a:pt x="297" y="6518"/>
                    <a:pt x="368" y="6649"/>
                    <a:pt x="511" y="6720"/>
                  </a:cubicBezTo>
                  <a:cubicBezTo>
                    <a:pt x="633" y="6789"/>
                    <a:pt x="774" y="6818"/>
                    <a:pt x="913" y="6818"/>
                  </a:cubicBezTo>
                  <a:cubicBezTo>
                    <a:pt x="991" y="6818"/>
                    <a:pt x="1069" y="6809"/>
                    <a:pt x="1142" y="6791"/>
                  </a:cubicBezTo>
                  <a:cubicBezTo>
                    <a:pt x="1440" y="6732"/>
                    <a:pt x="1714" y="6613"/>
                    <a:pt x="2011" y="6553"/>
                  </a:cubicBezTo>
                  <a:cubicBezTo>
                    <a:pt x="2321" y="6494"/>
                    <a:pt x="2630" y="6482"/>
                    <a:pt x="2940" y="6446"/>
                  </a:cubicBezTo>
                  <a:cubicBezTo>
                    <a:pt x="3428" y="6387"/>
                    <a:pt x="3904" y="6303"/>
                    <a:pt x="4381" y="6208"/>
                  </a:cubicBezTo>
                  <a:cubicBezTo>
                    <a:pt x="4988" y="6089"/>
                    <a:pt x="5631" y="5958"/>
                    <a:pt x="6178" y="5672"/>
                  </a:cubicBezTo>
                  <a:cubicBezTo>
                    <a:pt x="6452" y="5529"/>
                    <a:pt x="6643" y="5387"/>
                    <a:pt x="6667" y="5065"/>
                  </a:cubicBezTo>
                  <a:cubicBezTo>
                    <a:pt x="6679" y="4696"/>
                    <a:pt x="6571" y="4351"/>
                    <a:pt x="6500" y="4005"/>
                  </a:cubicBezTo>
                  <a:cubicBezTo>
                    <a:pt x="6309" y="3053"/>
                    <a:pt x="5952" y="2100"/>
                    <a:pt x="5512" y="1243"/>
                  </a:cubicBezTo>
                  <a:cubicBezTo>
                    <a:pt x="5333" y="886"/>
                    <a:pt x="5214" y="493"/>
                    <a:pt x="4893" y="231"/>
                  </a:cubicBezTo>
                  <a:cubicBezTo>
                    <a:pt x="4699" y="69"/>
                    <a:pt x="4531" y="1"/>
                    <a:pt x="4389" y="1"/>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375" name="Google Shape;2375;p38"/>
            <p:cNvSpPr/>
            <p:nvPr/>
          </p:nvSpPr>
          <p:spPr>
            <a:xfrm flipH="1">
              <a:off x="655781" y="2124331"/>
              <a:ext cx="370107" cy="191745"/>
            </a:xfrm>
            <a:custGeom>
              <a:avLst/>
              <a:gdLst/>
              <a:ahLst/>
              <a:cxnLst/>
              <a:rect l="l" t="t" r="r" b="b"/>
              <a:pathLst>
                <a:path w="4835" h="2505" extrusionOk="0">
                  <a:moveTo>
                    <a:pt x="2144" y="0"/>
                  </a:moveTo>
                  <a:cubicBezTo>
                    <a:pt x="1801" y="0"/>
                    <a:pt x="1387" y="144"/>
                    <a:pt x="1096" y="321"/>
                  </a:cubicBezTo>
                  <a:cubicBezTo>
                    <a:pt x="791" y="502"/>
                    <a:pt x="1" y="1856"/>
                    <a:pt x="548" y="1856"/>
                  </a:cubicBezTo>
                  <a:cubicBezTo>
                    <a:pt x="576" y="1856"/>
                    <a:pt x="608" y="1853"/>
                    <a:pt x="644" y="1845"/>
                  </a:cubicBezTo>
                  <a:lnTo>
                    <a:pt x="1096" y="2190"/>
                  </a:lnTo>
                  <a:cubicBezTo>
                    <a:pt x="1240" y="2388"/>
                    <a:pt x="2056" y="2504"/>
                    <a:pt x="2880" y="2504"/>
                  </a:cubicBezTo>
                  <a:cubicBezTo>
                    <a:pt x="3694" y="2504"/>
                    <a:pt x="4514" y="2391"/>
                    <a:pt x="4704" y="2131"/>
                  </a:cubicBezTo>
                  <a:cubicBezTo>
                    <a:pt x="4835" y="1964"/>
                    <a:pt x="4835" y="1559"/>
                    <a:pt x="4823" y="1333"/>
                  </a:cubicBezTo>
                  <a:cubicBezTo>
                    <a:pt x="4796" y="1021"/>
                    <a:pt x="4683" y="903"/>
                    <a:pt x="4428" y="903"/>
                  </a:cubicBezTo>
                  <a:cubicBezTo>
                    <a:pt x="4342" y="903"/>
                    <a:pt x="4240" y="916"/>
                    <a:pt x="4120" y="940"/>
                  </a:cubicBezTo>
                  <a:cubicBezTo>
                    <a:pt x="4173" y="555"/>
                    <a:pt x="3867" y="399"/>
                    <a:pt x="3517" y="399"/>
                  </a:cubicBezTo>
                  <a:cubicBezTo>
                    <a:pt x="3240" y="399"/>
                    <a:pt x="2937" y="497"/>
                    <a:pt x="2763" y="654"/>
                  </a:cubicBezTo>
                  <a:cubicBezTo>
                    <a:pt x="2806" y="171"/>
                    <a:pt x="2517" y="0"/>
                    <a:pt x="2144" y="0"/>
                  </a:cubicBezTo>
                  <a:close/>
                </a:path>
              </a:pathLst>
            </a:custGeom>
            <a:solidFill>
              <a:srgbClr val="BF7783"/>
            </a:solidFill>
            <a:ln>
              <a:noFill/>
            </a:ln>
          </p:spPr>
          <p:txBody>
            <a:bodyPr spcFirstLastPara="1" wrap="square" lIns="121900" tIns="121900" rIns="121900" bIns="121900" anchor="ctr" anchorCtr="0">
              <a:noAutofit/>
            </a:bodyPr>
            <a:lstStyle/>
            <a:p>
              <a:endParaRPr sz="2489"/>
            </a:p>
          </p:txBody>
        </p:sp>
        <p:sp>
          <p:nvSpPr>
            <p:cNvPr id="2376" name="Google Shape;2376;p38"/>
            <p:cNvSpPr/>
            <p:nvPr/>
          </p:nvSpPr>
          <p:spPr>
            <a:xfrm flipH="1">
              <a:off x="863531" y="2481184"/>
              <a:ext cx="54808" cy="91548"/>
            </a:xfrm>
            <a:custGeom>
              <a:avLst/>
              <a:gdLst/>
              <a:ahLst/>
              <a:cxnLst/>
              <a:rect l="l" t="t" r="r" b="b"/>
              <a:pathLst>
                <a:path w="716" h="1196" extrusionOk="0">
                  <a:moveTo>
                    <a:pt x="248" y="0"/>
                  </a:moveTo>
                  <a:cubicBezTo>
                    <a:pt x="241" y="0"/>
                    <a:pt x="233" y="2"/>
                    <a:pt x="227" y="5"/>
                  </a:cubicBezTo>
                  <a:cubicBezTo>
                    <a:pt x="203" y="5"/>
                    <a:pt x="191" y="41"/>
                    <a:pt x="191" y="64"/>
                  </a:cubicBezTo>
                  <a:cubicBezTo>
                    <a:pt x="298" y="314"/>
                    <a:pt x="227" y="445"/>
                    <a:pt x="96" y="683"/>
                  </a:cubicBezTo>
                  <a:cubicBezTo>
                    <a:pt x="1" y="862"/>
                    <a:pt x="36" y="969"/>
                    <a:pt x="72" y="1029"/>
                  </a:cubicBezTo>
                  <a:cubicBezTo>
                    <a:pt x="155" y="1148"/>
                    <a:pt x="334" y="1195"/>
                    <a:pt x="525" y="1195"/>
                  </a:cubicBezTo>
                  <a:cubicBezTo>
                    <a:pt x="572" y="1195"/>
                    <a:pt x="620" y="1195"/>
                    <a:pt x="667" y="1184"/>
                  </a:cubicBezTo>
                  <a:cubicBezTo>
                    <a:pt x="691" y="1184"/>
                    <a:pt x="715" y="1160"/>
                    <a:pt x="715" y="1124"/>
                  </a:cubicBezTo>
                  <a:cubicBezTo>
                    <a:pt x="703" y="1100"/>
                    <a:pt x="679" y="1088"/>
                    <a:pt x="656" y="1088"/>
                  </a:cubicBezTo>
                  <a:cubicBezTo>
                    <a:pt x="613" y="1094"/>
                    <a:pt x="568" y="1097"/>
                    <a:pt x="522" y="1097"/>
                  </a:cubicBezTo>
                  <a:cubicBezTo>
                    <a:pt x="366" y="1097"/>
                    <a:pt x="211" y="1062"/>
                    <a:pt x="155" y="969"/>
                  </a:cubicBezTo>
                  <a:cubicBezTo>
                    <a:pt x="120" y="922"/>
                    <a:pt x="132" y="838"/>
                    <a:pt x="179" y="731"/>
                  </a:cubicBezTo>
                  <a:cubicBezTo>
                    <a:pt x="322" y="481"/>
                    <a:pt x="406" y="326"/>
                    <a:pt x="286" y="29"/>
                  </a:cubicBezTo>
                  <a:cubicBezTo>
                    <a:pt x="286" y="11"/>
                    <a:pt x="267" y="0"/>
                    <a:pt x="248"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77" name="Google Shape;2377;p38"/>
            <p:cNvSpPr/>
            <p:nvPr/>
          </p:nvSpPr>
          <p:spPr>
            <a:xfrm flipH="1">
              <a:off x="732329" y="2630906"/>
              <a:ext cx="121251" cy="69426"/>
            </a:xfrm>
            <a:custGeom>
              <a:avLst/>
              <a:gdLst/>
              <a:ahLst/>
              <a:cxnLst/>
              <a:rect l="l" t="t" r="r" b="b"/>
              <a:pathLst>
                <a:path w="1584" h="907" extrusionOk="0">
                  <a:moveTo>
                    <a:pt x="1529" y="0"/>
                  </a:moveTo>
                  <a:cubicBezTo>
                    <a:pt x="1512" y="0"/>
                    <a:pt x="1496" y="11"/>
                    <a:pt x="1488" y="25"/>
                  </a:cubicBezTo>
                  <a:cubicBezTo>
                    <a:pt x="917" y="763"/>
                    <a:pt x="60" y="799"/>
                    <a:pt x="48" y="799"/>
                  </a:cubicBezTo>
                  <a:cubicBezTo>
                    <a:pt x="24" y="811"/>
                    <a:pt x="0" y="835"/>
                    <a:pt x="0" y="859"/>
                  </a:cubicBezTo>
                  <a:cubicBezTo>
                    <a:pt x="0" y="882"/>
                    <a:pt x="24" y="906"/>
                    <a:pt x="48" y="906"/>
                  </a:cubicBezTo>
                  <a:cubicBezTo>
                    <a:pt x="95" y="906"/>
                    <a:pt x="976" y="859"/>
                    <a:pt x="1572" y="85"/>
                  </a:cubicBezTo>
                  <a:cubicBezTo>
                    <a:pt x="1584" y="61"/>
                    <a:pt x="1584" y="25"/>
                    <a:pt x="1560" y="13"/>
                  </a:cubicBezTo>
                  <a:cubicBezTo>
                    <a:pt x="1551" y="4"/>
                    <a:pt x="1540" y="0"/>
                    <a:pt x="152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78" name="Google Shape;2378;p38"/>
            <p:cNvSpPr/>
            <p:nvPr/>
          </p:nvSpPr>
          <p:spPr>
            <a:xfrm flipH="1">
              <a:off x="350433" y="2100602"/>
              <a:ext cx="891472" cy="777468"/>
            </a:xfrm>
            <a:custGeom>
              <a:avLst/>
              <a:gdLst/>
              <a:ahLst/>
              <a:cxnLst/>
              <a:rect l="l" t="t" r="r" b="b"/>
              <a:pathLst>
                <a:path w="11646" h="10157" extrusionOk="0">
                  <a:moveTo>
                    <a:pt x="6145" y="0"/>
                  </a:moveTo>
                  <a:cubicBezTo>
                    <a:pt x="5927" y="75"/>
                    <a:pt x="5486" y="310"/>
                    <a:pt x="5197" y="310"/>
                  </a:cubicBezTo>
                  <a:cubicBezTo>
                    <a:pt x="5075" y="310"/>
                    <a:pt x="4981" y="268"/>
                    <a:pt x="4942" y="155"/>
                  </a:cubicBezTo>
                  <a:cubicBezTo>
                    <a:pt x="4442" y="155"/>
                    <a:pt x="4132" y="571"/>
                    <a:pt x="3751" y="869"/>
                  </a:cubicBezTo>
                  <a:cubicBezTo>
                    <a:pt x="3775" y="631"/>
                    <a:pt x="3799" y="405"/>
                    <a:pt x="3823" y="167"/>
                  </a:cubicBezTo>
                  <a:cubicBezTo>
                    <a:pt x="3430" y="167"/>
                    <a:pt x="3382" y="726"/>
                    <a:pt x="2989" y="810"/>
                  </a:cubicBezTo>
                  <a:cubicBezTo>
                    <a:pt x="2870" y="726"/>
                    <a:pt x="2799" y="631"/>
                    <a:pt x="2763" y="500"/>
                  </a:cubicBezTo>
                  <a:cubicBezTo>
                    <a:pt x="2632" y="691"/>
                    <a:pt x="2537" y="929"/>
                    <a:pt x="2299" y="1012"/>
                  </a:cubicBezTo>
                  <a:cubicBezTo>
                    <a:pt x="2287" y="976"/>
                    <a:pt x="2275" y="941"/>
                    <a:pt x="2263" y="893"/>
                  </a:cubicBezTo>
                  <a:cubicBezTo>
                    <a:pt x="1989" y="1024"/>
                    <a:pt x="1715" y="1155"/>
                    <a:pt x="1465" y="1333"/>
                  </a:cubicBezTo>
                  <a:cubicBezTo>
                    <a:pt x="1501" y="1345"/>
                    <a:pt x="1596" y="1405"/>
                    <a:pt x="1644" y="1441"/>
                  </a:cubicBezTo>
                  <a:cubicBezTo>
                    <a:pt x="1299" y="1572"/>
                    <a:pt x="692" y="1941"/>
                    <a:pt x="870" y="2357"/>
                  </a:cubicBezTo>
                  <a:cubicBezTo>
                    <a:pt x="942" y="2339"/>
                    <a:pt x="1009" y="2331"/>
                    <a:pt x="1073" y="2331"/>
                  </a:cubicBezTo>
                  <a:cubicBezTo>
                    <a:pt x="1221" y="2331"/>
                    <a:pt x="1355" y="2374"/>
                    <a:pt x="1513" y="2441"/>
                  </a:cubicBezTo>
                  <a:cubicBezTo>
                    <a:pt x="1454" y="2488"/>
                    <a:pt x="1394" y="2524"/>
                    <a:pt x="1323" y="2560"/>
                  </a:cubicBezTo>
                  <a:cubicBezTo>
                    <a:pt x="918" y="2762"/>
                    <a:pt x="489" y="2679"/>
                    <a:pt x="156" y="3108"/>
                  </a:cubicBezTo>
                  <a:cubicBezTo>
                    <a:pt x="346" y="3096"/>
                    <a:pt x="525" y="3036"/>
                    <a:pt x="703" y="3012"/>
                  </a:cubicBezTo>
                  <a:lnTo>
                    <a:pt x="703" y="3012"/>
                  </a:lnTo>
                  <a:cubicBezTo>
                    <a:pt x="346" y="3417"/>
                    <a:pt x="84" y="3762"/>
                    <a:pt x="1" y="4310"/>
                  </a:cubicBezTo>
                  <a:cubicBezTo>
                    <a:pt x="144" y="4239"/>
                    <a:pt x="287" y="4048"/>
                    <a:pt x="430" y="3941"/>
                  </a:cubicBezTo>
                  <a:lnTo>
                    <a:pt x="430" y="3941"/>
                  </a:lnTo>
                  <a:cubicBezTo>
                    <a:pt x="215" y="4536"/>
                    <a:pt x="13" y="5013"/>
                    <a:pt x="49" y="5667"/>
                  </a:cubicBezTo>
                  <a:cubicBezTo>
                    <a:pt x="168" y="5548"/>
                    <a:pt x="263" y="5405"/>
                    <a:pt x="322" y="5251"/>
                  </a:cubicBezTo>
                  <a:lnTo>
                    <a:pt x="322" y="5251"/>
                  </a:lnTo>
                  <a:cubicBezTo>
                    <a:pt x="322" y="5703"/>
                    <a:pt x="215" y="6144"/>
                    <a:pt x="251" y="6596"/>
                  </a:cubicBezTo>
                  <a:cubicBezTo>
                    <a:pt x="358" y="6465"/>
                    <a:pt x="442" y="6310"/>
                    <a:pt x="584" y="6203"/>
                  </a:cubicBezTo>
                  <a:cubicBezTo>
                    <a:pt x="703" y="6406"/>
                    <a:pt x="751" y="6691"/>
                    <a:pt x="787" y="6941"/>
                  </a:cubicBezTo>
                  <a:cubicBezTo>
                    <a:pt x="1204" y="6275"/>
                    <a:pt x="1001" y="5346"/>
                    <a:pt x="1537" y="4739"/>
                  </a:cubicBezTo>
                  <a:cubicBezTo>
                    <a:pt x="1549" y="4786"/>
                    <a:pt x="1561" y="4834"/>
                    <a:pt x="1585" y="4882"/>
                  </a:cubicBezTo>
                  <a:cubicBezTo>
                    <a:pt x="1751" y="4655"/>
                    <a:pt x="2192" y="4012"/>
                    <a:pt x="2466" y="3405"/>
                  </a:cubicBezTo>
                  <a:cubicBezTo>
                    <a:pt x="2549" y="3548"/>
                    <a:pt x="2668" y="3643"/>
                    <a:pt x="2799" y="3655"/>
                  </a:cubicBezTo>
                  <a:cubicBezTo>
                    <a:pt x="2751" y="3977"/>
                    <a:pt x="2799" y="4298"/>
                    <a:pt x="3109" y="4346"/>
                  </a:cubicBezTo>
                  <a:cubicBezTo>
                    <a:pt x="3123" y="4349"/>
                    <a:pt x="3138" y="4350"/>
                    <a:pt x="3154" y="4350"/>
                  </a:cubicBezTo>
                  <a:cubicBezTo>
                    <a:pt x="3463" y="4350"/>
                    <a:pt x="4109" y="3859"/>
                    <a:pt x="4257" y="3597"/>
                  </a:cubicBezTo>
                  <a:lnTo>
                    <a:pt x="4257" y="3597"/>
                  </a:lnTo>
                  <a:cubicBezTo>
                    <a:pt x="4110" y="3907"/>
                    <a:pt x="4199" y="4010"/>
                    <a:pt x="4366" y="4010"/>
                  </a:cubicBezTo>
                  <a:cubicBezTo>
                    <a:pt x="4565" y="4010"/>
                    <a:pt x="4873" y="3865"/>
                    <a:pt x="5025" y="3750"/>
                  </a:cubicBezTo>
                  <a:cubicBezTo>
                    <a:pt x="5040" y="3969"/>
                    <a:pt x="5134" y="4046"/>
                    <a:pt x="5254" y="4046"/>
                  </a:cubicBezTo>
                  <a:cubicBezTo>
                    <a:pt x="5423" y="4046"/>
                    <a:pt x="5644" y="3894"/>
                    <a:pt x="5776" y="3762"/>
                  </a:cubicBezTo>
                  <a:lnTo>
                    <a:pt x="5776" y="3762"/>
                  </a:lnTo>
                  <a:cubicBezTo>
                    <a:pt x="5712" y="4071"/>
                    <a:pt x="5886" y="4317"/>
                    <a:pt x="6101" y="4317"/>
                  </a:cubicBezTo>
                  <a:cubicBezTo>
                    <a:pt x="6209" y="4317"/>
                    <a:pt x="6327" y="4255"/>
                    <a:pt x="6430" y="4108"/>
                  </a:cubicBezTo>
                  <a:lnTo>
                    <a:pt x="6430" y="4108"/>
                  </a:lnTo>
                  <a:cubicBezTo>
                    <a:pt x="6383" y="4453"/>
                    <a:pt x="6704" y="4953"/>
                    <a:pt x="7014" y="4977"/>
                  </a:cubicBezTo>
                  <a:cubicBezTo>
                    <a:pt x="7014" y="4989"/>
                    <a:pt x="7026" y="5001"/>
                    <a:pt x="7026" y="5013"/>
                  </a:cubicBezTo>
                  <a:cubicBezTo>
                    <a:pt x="7097" y="5286"/>
                    <a:pt x="7192" y="5608"/>
                    <a:pt x="7097" y="5882"/>
                  </a:cubicBezTo>
                  <a:cubicBezTo>
                    <a:pt x="6990" y="6263"/>
                    <a:pt x="6704" y="6286"/>
                    <a:pt x="6418" y="6465"/>
                  </a:cubicBezTo>
                  <a:cubicBezTo>
                    <a:pt x="5645" y="6918"/>
                    <a:pt x="5752" y="8001"/>
                    <a:pt x="6418" y="8453"/>
                  </a:cubicBezTo>
                  <a:cubicBezTo>
                    <a:pt x="6640" y="8613"/>
                    <a:pt x="6913" y="8700"/>
                    <a:pt x="7191" y="8700"/>
                  </a:cubicBezTo>
                  <a:cubicBezTo>
                    <a:pt x="7287" y="8700"/>
                    <a:pt x="7383" y="8689"/>
                    <a:pt x="7478" y="8668"/>
                  </a:cubicBezTo>
                  <a:cubicBezTo>
                    <a:pt x="7661" y="8626"/>
                    <a:pt x="7728" y="8573"/>
                    <a:pt x="7836" y="8573"/>
                  </a:cubicBezTo>
                  <a:cubicBezTo>
                    <a:pt x="7883" y="8573"/>
                    <a:pt x="7938" y="8583"/>
                    <a:pt x="8014" y="8608"/>
                  </a:cubicBezTo>
                  <a:cubicBezTo>
                    <a:pt x="8181" y="8656"/>
                    <a:pt x="8300" y="8811"/>
                    <a:pt x="8466" y="8858"/>
                  </a:cubicBezTo>
                  <a:cubicBezTo>
                    <a:pt x="8541" y="8885"/>
                    <a:pt x="8619" y="8897"/>
                    <a:pt x="8696" y="8897"/>
                  </a:cubicBezTo>
                  <a:cubicBezTo>
                    <a:pt x="8789" y="8897"/>
                    <a:pt x="8881" y="8879"/>
                    <a:pt x="8966" y="8846"/>
                  </a:cubicBezTo>
                  <a:cubicBezTo>
                    <a:pt x="9050" y="9382"/>
                    <a:pt x="9157" y="9858"/>
                    <a:pt x="9240" y="10049"/>
                  </a:cubicBezTo>
                  <a:cubicBezTo>
                    <a:pt x="9270" y="10034"/>
                    <a:pt x="9295" y="10024"/>
                    <a:pt x="9321" y="10024"/>
                  </a:cubicBezTo>
                  <a:cubicBezTo>
                    <a:pt x="9337" y="10024"/>
                    <a:pt x="9353" y="10028"/>
                    <a:pt x="9371" y="10037"/>
                  </a:cubicBezTo>
                  <a:cubicBezTo>
                    <a:pt x="9359" y="10073"/>
                    <a:pt x="9347" y="10120"/>
                    <a:pt x="9347" y="10156"/>
                  </a:cubicBezTo>
                  <a:cubicBezTo>
                    <a:pt x="9562" y="10073"/>
                    <a:pt x="9728" y="9906"/>
                    <a:pt x="9800" y="9692"/>
                  </a:cubicBezTo>
                  <a:cubicBezTo>
                    <a:pt x="9836" y="9739"/>
                    <a:pt x="9847" y="9799"/>
                    <a:pt x="9836" y="9858"/>
                  </a:cubicBezTo>
                  <a:cubicBezTo>
                    <a:pt x="10109" y="9477"/>
                    <a:pt x="10288" y="9037"/>
                    <a:pt x="10455" y="8596"/>
                  </a:cubicBezTo>
                  <a:cubicBezTo>
                    <a:pt x="10478" y="8799"/>
                    <a:pt x="10502" y="9013"/>
                    <a:pt x="10526" y="9227"/>
                  </a:cubicBezTo>
                  <a:cubicBezTo>
                    <a:pt x="10693" y="8727"/>
                    <a:pt x="10836" y="8227"/>
                    <a:pt x="10979" y="7715"/>
                  </a:cubicBezTo>
                  <a:cubicBezTo>
                    <a:pt x="11062" y="7941"/>
                    <a:pt x="11133" y="8191"/>
                    <a:pt x="11193" y="8430"/>
                  </a:cubicBezTo>
                  <a:cubicBezTo>
                    <a:pt x="11455" y="7906"/>
                    <a:pt x="11288" y="6894"/>
                    <a:pt x="11098" y="6453"/>
                  </a:cubicBezTo>
                  <a:cubicBezTo>
                    <a:pt x="11110" y="6417"/>
                    <a:pt x="11110" y="6394"/>
                    <a:pt x="11110" y="6370"/>
                  </a:cubicBezTo>
                  <a:cubicBezTo>
                    <a:pt x="11199" y="6515"/>
                    <a:pt x="11340" y="6597"/>
                    <a:pt x="11505" y="6597"/>
                  </a:cubicBezTo>
                  <a:cubicBezTo>
                    <a:pt x="11516" y="6597"/>
                    <a:pt x="11527" y="6597"/>
                    <a:pt x="11538" y="6596"/>
                  </a:cubicBezTo>
                  <a:cubicBezTo>
                    <a:pt x="11550" y="6108"/>
                    <a:pt x="11300" y="5501"/>
                    <a:pt x="11074" y="5072"/>
                  </a:cubicBezTo>
                  <a:lnTo>
                    <a:pt x="11074" y="5072"/>
                  </a:lnTo>
                  <a:cubicBezTo>
                    <a:pt x="11205" y="5143"/>
                    <a:pt x="11300" y="5108"/>
                    <a:pt x="11431" y="5143"/>
                  </a:cubicBezTo>
                  <a:cubicBezTo>
                    <a:pt x="11348" y="4810"/>
                    <a:pt x="11169" y="4453"/>
                    <a:pt x="10931" y="4227"/>
                  </a:cubicBezTo>
                  <a:lnTo>
                    <a:pt x="10931" y="4227"/>
                  </a:lnTo>
                  <a:cubicBezTo>
                    <a:pt x="11127" y="4330"/>
                    <a:pt x="11331" y="4593"/>
                    <a:pt x="11545" y="4593"/>
                  </a:cubicBezTo>
                  <a:cubicBezTo>
                    <a:pt x="11578" y="4593"/>
                    <a:pt x="11611" y="4586"/>
                    <a:pt x="11645" y="4572"/>
                  </a:cubicBezTo>
                  <a:cubicBezTo>
                    <a:pt x="11526" y="4084"/>
                    <a:pt x="10990" y="3786"/>
                    <a:pt x="10729" y="3393"/>
                  </a:cubicBezTo>
                  <a:cubicBezTo>
                    <a:pt x="10768" y="3393"/>
                    <a:pt x="10834" y="3388"/>
                    <a:pt x="10895" y="3388"/>
                  </a:cubicBezTo>
                  <a:cubicBezTo>
                    <a:pt x="10926" y="3388"/>
                    <a:pt x="10955" y="3389"/>
                    <a:pt x="10979" y="3393"/>
                  </a:cubicBezTo>
                  <a:cubicBezTo>
                    <a:pt x="10883" y="3262"/>
                    <a:pt x="10752" y="3143"/>
                    <a:pt x="10609" y="3036"/>
                  </a:cubicBezTo>
                  <a:cubicBezTo>
                    <a:pt x="10562" y="2930"/>
                    <a:pt x="10468" y="2811"/>
                    <a:pt x="10338" y="2728"/>
                  </a:cubicBezTo>
                  <a:lnTo>
                    <a:pt x="10338" y="2728"/>
                  </a:lnTo>
                  <a:cubicBezTo>
                    <a:pt x="10376" y="2751"/>
                    <a:pt x="10492" y="2775"/>
                    <a:pt x="10562" y="2810"/>
                  </a:cubicBezTo>
                  <a:cubicBezTo>
                    <a:pt x="10324" y="2572"/>
                    <a:pt x="9978" y="2500"/>
                    <a:pt x="9740" y="2238"/>
                  </a:cubicBezTo>
                  <a:cubicBezTo>
                    <a:pt x="9867" y="2238"/>
                    <a:pt x="10005" y="2254"/>
                    <a:pt x="10128" y="2254"/>
                  </a:cubicBezTo>
                  <a:cubicBezTo>
                    <a:pt x="10190" y="2254"/>
                    <a:pt x="10248" y="2250"/>
                    <a:pt x="10300" y="2238"/>
                  </a:cubicBezTo>
                  <a:cubicBezTo>
                    <a:pt x="9966" y="2043"/>
                    <a:pt x="9655" y="1881"/>
                    <a:pt x="9312" y="1881"/>
                  </a:cubicBezTo>
                  <a:cubicBezTo>
                    <a:pt x="9300" y="1881"/>
                    <a:pt x="9288" y="1881"/>
                    <a:pt x="9276" y="1881"/>
                  </a:cubicBezTo>
                  <a:cubicBezTo>
                    <a:pt x="9109" y="1679"/>
                    <a:pt x="9026" y="1500"/>
                    <a:pt x="9145" y="1429"/>
                  </a:cubicBezTo>
                  <a:cubicBezTo>
                    <a:pt x="8653" y="1148"/>
                    <a:pt x="8185" y="775"/>
                    <a:pt x="7626" y="638"/>
                  </a:cubicBezTo>
                  <a:lnTo>
                    <a:pt x="7626" y="638"/>
                  </a:lnTo>
                  <a:cubicBezTo>
                    <a:pt x="7631" y="639"/>
                    <a:pt x="7636" y="639"/>
                    <a:pt x="7641" y="639"/>
                  </a:cubicBezTo>
                  <a:cubicBezTo>
                    <a:pt x="7660" y="639"/>
                    <a:pt x="7678" y="633"/>
                    <a:pt x="7692" y="619"/>
                  </a:cubicBezTo>
                  <a:cubicBezTo>
                    <a:pt x="7681" y="619"/>
                    <a:pt x="7669" y="536"/>
                    <a:pt x="7669" y="524"/>
                  </a:cubicBezTo>
                  <a:cubicBezTo>
                    <a:pt x="7180" y="464"/>
                    <a:pt x="6668" y="476"/>
                    <a:pt x="6180" y="429"/>
                  </a:cubicBezTo>
                  <a:cubicBezTo>
                    <a:pt x="6311" y="286"/>
                    <a:pt x="6311" y="131"/>
                    <a:pt x="6145"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grpSp>
      <p:sp>
        <p:nvSpPr>
          <p:cNvPr id="2379" name="Google Shape;2379;p38"/>
          <p:cNvSpPr/>
          <p:nvPr/>
        </p:nvSpPr>
        <p:spPr>
          <a:xfrm flipH="1">
            <a:off x="386976" y="1040805"/>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80" name="Google Shape;2380;p38"/>
          <p:cNvSpPr/>
          <p:nvPr/>
        </p:nvSpPr>
        <p:spPr>
          <a:xfrm flipH="1">
            <a:off x="10794730" y="2274485"/>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81" name="Google Shape;2381;p38"/>
          <p:cNvSpPr/>
          <p:nvPr/>
        </p:nvSpPr>
        <p:spPr>
          <a:xfrm flipH="1">
            <a:off x="4768430" y="5037285"/>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pic>
        <p:nvPicPr>
          <p:cNvPr id="2" name="Picture 1">
            <a:extLst>
              <a:ext uri="{FF2B5EF4-FFF2-40B4-BE49-F238E27FC236}">
                <a16:creationId xmlns:a16="http://schemas.microsoft.com/office/drawing/2014/main" id="{2E0B677D-CE3C-7290-3AB1-8E4E986D39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5404" y="393524"/>
            <a:ext cx="1913889" cy="70704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57"/>
                                        </p:tgtEl>
                                        <p:attrNameLst>
                                          <p:attrName>style.visibility</p:attrName>
                                        </p:attrNameLst>
                                      </p:cBhvr>
                                      <p:to>
                                        <p:strVal val="visible"/>
                                      </p:to>
                                    </p:set>
                                    <p:animEffect transition="in" filter="barn(inVertical)">
                                      <p:cBhvr>
                                        <p:cTn id="7" dur="1000"/>
                                        <p:tgtEl>
                                          <p:spTgt spid="2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p:nvPr/>
        </p:nvSpPr>
        <p:spPr>
          <a:xfrm rot="16200000">
            <a:off x="7156329" y="758231"/>
            <a:ext cx="663575" cy="5375031"/>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9" name="Round Same Side Corner Rectangle 8"/>
          <p:cNvSpPr/>
          <p:nvPr/>
        </p:nvSpPr>
        <p:spPr>
          <a:xfrm rot="5400000" flipH="1">
            <a:off x="10613075" y="3050739"/>
            <a:ext cx="663575" cy="854951"/>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0" name="Round Same Side Corner Rectangle 9"/>
          <p:cNvSpPr/>
          <p:nvPr/>
        </p:nvSpPr>
        <p:spPr>
          <a:xfrm rot="16200000">
            <a:off x="7156330" y="1672635"/>
            <a:ext cx="663575" cy="5375027"/>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1" name="Round Same Side Corner Rectangle 10"/>
          <p:cNvSpPr/>
          <p:nvPr/>
        </p:nvSpPr>
        <p:spPr>
          <a:xfrm rot="5400000" flipH="1">
            <a:off x="10613075" y="3932675"/>
            <a:ext cx="663575" cy="854951"/>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2" name="Round Same Side Corner Rectangle 11"/>
          <p:cNvSpPr/>
          <p:nvPr/>
        </p:nvSpPr>
        <p:spPr>
          <a:xfrm rot="16200000">
            <a:off x="7156858" y="2543831"/>
            <a:ext cx="662511" cy="5375027"/>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3" name="Round Same Side Corner Rectangle 12"/>
          <p:cNvSpPr/>
          <p:nvPr/>
        </p:nvSpPr>
        <p:spPr>
          <a:xfrm rot="5400000" flipH="1">
            <a:off x="10613607" y="4803871"/>
            <a:ext cx="662511" cy="854951"/>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4" name="Round Same Side Corner Rectangle 13"/>
          <p:cNvSpPr/>
          <p:nvPr/>
        </p:nvSpPr>
        <p:spPr>
          <a:xfrm rot="16200000">
            <a:off x="7156858" y="3347977"/>
            <a:ext cx="662511" cy="5375027"/>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5" name="Round Same Side Corner Rectangle 14"/>
          <p:cNvSpPr/>
          <p:nvPr/>
        </p:nvSpPr>
        <p:spPr>
          <a:xfrm rot="5400000" flipH="1">
            <a:off x="10613607" y="5608019"/>
            <a:ext cx="662511" cy="854951"/>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6" name="TextBox 8"/>
          <p:cNvSpPr txBox="1">
            <a:spLocks noChangeArrowheads="1"/>
          </p:cNvSpPr>
          <p:nvPr/>
        </p:nvSpPr>
        <p:spPr bwMode="auto">
          <a:xfrm>
            <a:off x="10625907" y="3188421"/>
            <a:ext cx="476247"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A</a:t>
            </a:r>
          </a:p>
        </p:txBody>
      </p:sp>
      <p:sp>
        <p:nvSpPr>
          <p:cNvPr id="17" name="TextBox 33"/>
          <p:cNvSpPr txBox="1">
            <a:spLocks noChangeArrowheads="1"/>
          </p:cNvSpPr>
          <p:nvPr/>
        </p:nvSpPr>
        <p:spPr bwMode="auto">
          <a:xfrm>
            <a:off x="10643900" y="4102822"/>
            <a:ext cx="432605" cy="420564"/>
          </a:xfrm>
          <a:prstGeom prst="rect">
            <a:avLst/>
          </a:prstGeom>
          <a:noFill/>
          <a:ln w="9525">
            <a:noFill/>
            <a:miter lim="800000"/>
            <a:headEnd/>
            <a:tailEnd/>
          </a:ln>
        </p:spPr>
        <p:txBody>
          <a:bodyPr wrap="square" anchor="ctr">
            <a:spAutoFit/>
          </a:bodyPr>
          <a:lstStyle/>
          <a:p>
            <a:pPr algn="ctr"/>
            <a:r>
              <a:rPr lang="en-US" sz="2133" b="1" dirty="0">
                <a:solidFill>
                  <a:schemeClr val="bg1">
                    <a:lumMod val="10000"/>
                  </a:schemeClr>
                </a:solidFill>
                <a:latin typeface="Helvetica Neue" panose="02000403000000020004" pitchFamily="2" charset="0"/>
              </a:rPr>
              <a:t>B</a:t>
            </a:r>
          </a:p>
        </p:txBody>
      </p:sp>
      <p:sp>
        <p:nvSpPr>
          <p:cNvPr id="18" name="TextBox 34"/>
          <p:cNvSpPr txBox="1">
            <a:spLocks noChangeArrowheads="1"/>
          </p:cNvSpPr>
          <p:nvPr/>
        </p:nvSpPr>
        <p:spPr bwMode="auto">
          <a:xfrm>
            <a:off x="10646151" y="5020463"/>
            <a:ext cx="427149"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C</a:t>
            </a:r>
          </a:p>
        </p:txBody>
      </p:sp>
      <p:sp>
        <p:nvSpPr>
          <p:cNvPr id="19" name="TextBox 35"/>
          <p:cNvSpPr txBox="1">
            <a:spLocks noChangeArrowheads="1"/>
          </p:cNvSpPr>
          <p:nvPr/>
        </p:nvSpPr>
        <p:spPr bwMode="auto">
          <a:xfrm>
            <a:off x="10627593" y="5779221"/>
            <a:ext cx="472155"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D</a:t>
            </a:r>
          </a:p>
        </p:txBody>
      </p:sp>
      <p:sp>
        <p:nvSpPr>
          <p:cNvPr id="20" name="Rectangle 32"/>
          <p:cNvSpPr>
            <a:spLocks noChangeArrowheads="1"/>
          </p:cNvSpPr>
          <p:nvPr/>
        </p:nvSpPr>
        <p:spPr bwMode="auto">
          <a:xfrm>
            <a:off x="5022302" y="3233870"/>
            <a:ext cx="4931621"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Người tinh khôn.</a:t>
            </a:r>
            <a:endParaRPr lang="en-US" sz="2400" dirty="0">
              <a:solidFill>
                <a:schemeClr val="bg1">
                  <a:lumMod val="10000"/>
                </a:schemeClr>
              </a:solidFill>
              <a:latin typeface="Helvetica Neue" panose="02000403000000020004" pitchFamily="2" charset="0"/>
            </a:endParaRPr>
          </a:p>
        </p:txBody>
      </p:sp>
      <p:sp>
        <p:nvSpPr>
          <p:cNvPr id="21" name="Rectangle 37"/>
          <p:cNvSpPr>
            <a:spLocks noChangeArrowheads="1"/>
          </p:cNvSpPr>
          <p:nvPr/>
        </p:nvSpPr>
        <p:spPr bwMode="auto">
          <a:xfrm>
            <a:off x="5131657" y="4102028"/>
            <a:ext cx="4797395"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vượn người.</a:t>
            </a:r>
            <a:endParaRPr lang="en-US" sz="2400" dirty="0">
              <a:solidFill>
                <a:schemeClr val="bg1">
                  <a:lumMod val="10000"/>
                </a:schemeClr>
              </a:solidFill>
              <a:latin typeface="Helvetica Neue" panose="02000403000000020004" pitchFamily="2" charset="0"/>
            </a:endParaRPr>
          </a:p>
        </p:txBody>
      </p:sp>
      <p:sp>
        <p:nvSpPr>
          <p:cNvPr id="22" name="Rectangle 38"/>
          <p:cNvSpPr>
            <a:spLocks noChangeArrowheads="1"/>
          </p:cNvSpPr>
          <p:nvPr/>
        </p:nvSpPr>
        <p:spPr bwMode="auto">
          <a:xfrm>
            <a:off x="4946141" y="4934941"/>
            <a:ext cx="5168428"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người vượn.</a:t>
            </a:r>
            <a:endParaRPr lang="en-US" sz="2400" dirty="0">
              <a:solidFill>
                <a:schemeClr val="bg1">
                  <a:lumMod val="10000"/>
                </a:schemeClr>
              </a:solidFill>
              <a:latin typeface="Helvetica Neue" panose="02000403000000020004" pitchFamily="2" charset="0"/>
            </a:endParaRPr>
          </a:p>
        </p:txBody>
      </p:sp>
      <p:sp>
        <p:nvSpPr>
          <p:cNvPr id="23" name="Rectangle 39"/>
          <p:cNvSpPr>
            <a:spLocks noChangeArrowheads="1"/>
          </p:cNvSpPr>
          <p:nvPr/>
        </p:nvSpPr>
        <p:spPr bwMode="auto">
          <a:xfrm>
            <a:off x="5134396" y="5816026"/>
            <a:ext cx="4909936"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Người tối cổ.</a:t>
            </a:r>
            <a:endParaRPr lang="en-US" sz="2400" dirty="0">
              <a:solidFill>
                <a:schemeClr val="bg1">
                  <a:lumMod val="10000"/>
                </a:schemeClr>
              </a:solidFill>
              <a:latin typeface="Helvetica Neue" panose="02000403000000020004" pitchFamily="2" charset="0"/>
            </a:endParaRPr>
          </a:p>
        </p:txBody>
      </p:sp>
      <p:sp>
        <p:nvSpPr>
          <p:cNvPr id="24" name="Rounded Rectangle 23"/>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00:10</a:t>
            </a:r>
          </a:p>
        </p:txBody>
      </p:sp>
      <p:sp>
        <p:nvSpPr>
          <p:cNvPr id="25" name="Rounded Rectangle 24"/>
          <p:cNvSpPr/>
          <p:nvPr/>
        </p:nvSpPr>
        <p:spPr>
          <a:xfrm>
            <a:off x="1752600" y="2306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00:09</a:t>
            </a:r>
          </a:p>
        </p:txBody>
      </p:sp>
      <p:sp>
        <p:nvSpPr>
          <p:cNvPr id="26" name="Rounded Rectangle 25"/>
          <p:cNvSpPr/>
          <p:nvPr/>
        </p:nvSpPr>
        <p:spPr>
          <a:xfrm>
            <a:off x="1752600" y="231646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00:08</a:t>
            </a:r>
          </a:p>
        </p:txBody>
      </p:sp>
      <p:sp>
        <p:nvSpPr>
          <p:cNvPr id="27" name="Rounded Rectangle 26"/>
          <p:cNvSpPr/>
          <p:nvPr/>
        </p:nvSpPr>
        <p:spPr>
          <a:xfrm>
            <a:off x="1752600" y="2306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00:07</a:t>
            </a:r>
          </a:p>
        </p:txBody>
      </p:sp>
      <p:sp>
        <p:nvSpPr>
          <p:cNvPr id="28" name="Rounded Rectangle 27"/>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00:06</a:t>
            </a:r>
          </a:p>
        </p:txBody>
      </p:sp>
      <p:sp>
        <p:nvSpPr>
          <p:cNvPr id="29" name="Rounded Rectangle 28"/>
          <p:cNvSpPr/>
          <p:nvPr/>
        </p:nvSpPr>
        <p:spPr>
          <a:xfrm>
            <a:off x="1752600" y="231164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00:05</a:t>
            </a:r>
          </a:p>
        </p:txBody>
      </p:sp>
      <p:sp>
        <p:nvSpPr>
          <p:cNvPr id="30" name="Rounded Rectangle 29"/>
          <p:cNvSpPr/>
          <p:nvPr/>
        </p:nvSpPr>
        <p:spPr>
          <a:xfrm>
            <a:off x="1752600" y="230167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00:04</a:t>
            </a:r>
          </a:p>
        </p:txBody>
      </p:sp>
      <p:sp>
        <p:nvSpPr>
          <p:cNvPr id="31" name="Rounded Rectangle 30"/>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00:03</a:t>
            </a:r>
          </a:p>
        </p:txBody>
      </p:sp>
      <p:sp>
        <p:nvSpPr>
          <p:cNvPr id="32" name="Rounded Rectangle 31"/>
          <p:cNvSpPr/>
          <p:nvPr/>
        </p:nvSpPr>
        <p:spPr>
          <a:xfrm>
            <a:off x="1752600" y="22717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00:02</a:t>
            </a:r>
          </a:p>
        </p:txBody>
      </p:sp>
      <p:sp>
        <p:nvSpPr>
          <p:cNvPr id="33" name="Rounded Rectangle 32"/>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00:01</a:t>
            </a:r>
          </a:p>
        </p:txBody>
      </p:sp>
      <p:sp>
        <p:nvSpPr>
          <p:cNvPr id="34" name="Rounded Rectangle 33"/>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00:00</a:t>
            </a:r>
          </a:p>
        </p:txBody>
      </p:sp>
      <p:pic>
        <p:nvPicPr>
          <p:cNvPr id="35" name="Picture 2" descr="Káº¿t quáº£ hÃ¬nh áº£nh cho icon Äá»ng h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05200" y="2254111"/>
            <a:ext cx="780875"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p:cNvGrpSpPr/>
          <p:nvPr/>
        </p:nvGrpSpPr>
        <p:grpSpPr>
          <a:xfrm>
            <a:off x="1524001" y="76200"/>
            <a:ext cx="9093199" cy="2057400"/>
            <a:chOff x="0" y="76200"/>
            <a:chExt cx="9093198" cy="2057400"/>
          </a:xfrm>
        </p:grpSpPr>
        <p:sp>
          <p:nvSpPr>
            <p:cNvPr id="4" name="Rectangle 3"/>
            <p:cNvSpPr/>
            <p:nvPr/>
          </p:nvSpPr>
          <p:spPr>
            <a:xfrm>
              <a:off x="0" y="76200"/>
              <a:ext cx="90931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solidFill>
                  <a:schemeClr val="bg1">
                    <a:lumMod val="10000"/>
                  </a:schemeClr>
                </a:solidFill>
                <a:latin typeface="Helvetica Neue" panose="02000403000000020004" pitchFamily="2" charset="0"/>
              </a:endParaRPr>
            </a:p>
          </p:txBody>
        </p:sp>
        <p:sp>
          <p:nvSpPr>
            <p:cNvPr id="38" name="TextBox 37"/>
            <p:cNvSpPr txBox="1"/>
            <p:nvPr/>
          </p:nvSpPr>
          <p:spPr>
            <a:xfrm>
              <a:off x="549136" y="446553"/>
              <a:ext cx="8368466" cy="1241237"/>
            </a:xfrm>
            <a:prstGeom prst="rect">
              <a:avLst/>
            </a:prstGeom>
            <a:noFill/>
          </p:spPr>
          <p:txBody>
            <a:bodyPr wrap="square" rtlCol="0">
              <a:spAutoFit/>
            </a:bodyPr>
            <a:lstStyle/>
            <a:p>
              <a:pPr algn="ctr"/>
              <a:r>
                <a:rPr lang="vi-VN" sz="3733" dirty="0">
                  <a:solidFill>
                    <a:schemeClr val="bg1">
                      <a:lumMod val="10000"/>
                    </a:schemeClr>
                  </a:solidFill>
                  <a:latin typeface="Helvetica Neue" panose="02000403000000020004" pitchFamily="2" charset="0"/>
                </a:rPr>
                <a:t>4</a:t>
              </a:r>
              <a:r>
                <a:rPr lang="en-US" sz="3733" dirty="0">
                  <a:solidFill>
                    <a:schemeClr val="bg1">
                      <a:lumMod val="10000"/>
                    </a:schemeClr>
                  </a:solidFill>
                  <a:latin typeface="Helvetica Neue" panose="02000403000000020004" pitchFamily="2" charset="0"/>
                </a:rPr>
                <a:t>. </a:t>
              </a:r>
              <a:r>
                <a:rPr lang="vi-VN" sz="3733" dirty="0">
                  <a:solidFill>
                    <a:schemeClr val="bg1">
                      <a:lumMod val="10000"/>
                    </a:schemeClr>
                  </a:solidFill>
                  <a:latin typeface="Helvetica Neue" panose="02000403000000020004" pitchFamily="2" charset="0"/>
                </a:rPr>
                <a:t>Công xã thị tộc là hình thức tổ chức xã hội của</a:t>
              </a:r>
              <a:endParaRPr lang="en-US" sz="3733" dirty="0">
                <a:solidFill>
                  <a:schemeClr val="bg1">
                    <a:lumMod val="10000"/>
                  </a:schemeClr>
                </a:solidFill>
                <a:latin typeface="Helvetica Neue" panose="02000403000000020004" pitchFamily="2" charset="0"/>
              </a:endParaRPr>
            </a:p>
          </p:txBody>
        </p:sp>
      </p:grpSp>
      <p:pic>
        <p:nvPicPr>
          <p:cNvPr id="5" name="Ảnh 4">
            <a:hlinkClick r:id="rId4" action="ppaction://hlinksldjump"/>
          </p:cNvPr>
          <p:cNvPicPr>
            <a:picLocks noChangeAspect="1"/>
          </p:cNvPicPr>
          <p:nvPr/>
        </p:nvPicPr>
        <p:blipFill>
          <a:blip r:embed="rId5"/>
          <a:stretch>
            <a:fillRect/>
          </a:stretch>
        </p:blipFill>
        <p:spPr>
          <a:xfrm>
            <a:off x="1585457" y="3182876"/>
            <a:ext cx="3076191" cy="3228571"/>
          </a:xfrm>
          <a:prstGeom prst="rect">
            <a:avLst/>
          </a:prstGeom>
        </p:spPr>
      </p:pic>
    </p:spTree>
    <p:extLst>
      <p:ext uri="{BB962C8B-B14F-4D97-AF65-F5344CB8AC3E}">
        <p14:creationId xmlns:p14="http://schemas.microsoft.com/office/powerpoint/2010/main" val="37926972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6" presetClass="exit" presetSubtype="21" fill="hold" grpId="0" nodeType="withEffect">
                                  <p:stCondLst>
                                    <p:cond delay="0"/>
                                  </p:stCondLst>
                                  <p:childTnLst>
                                    <p:animEffect transition="out" filter="barn(inVertical)">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6" presetClass="exit" presetSubtype="21" fill="hold" grpId="0" nodeType="withEffect">
                                  <p:stCondLst>
                                    <p:cond delay="0"/>
                                  </p:stCondLst>
                                  <p:childTnLst>
                                    <p:animEffect transition="out" filter="barn(inVertical)">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6" presetClass="exit" presetSubtype="21" fill="hold" grpId="0" nodeType="withEffect">
                                  <p:stCondLst>
                                    <p:cond delay="0"/>
                                  </p:stCondLst>
                                  <p:childTnLst>
                                    <p:animEffect transition="out" filter="barn(inVertical)">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10" grpId="0" animBg="1"/>
      <p:bldP spid="11" grpId="0" animBg="1"/>
      <p:bldP spid="12" grpId="0" animBg="1"/>
      <p:bldP spid="13" grpId="0" animBg="1"/>
      <p:bldP spid="14" grpId="0" animBg="1"/>
      <p:bldP spid="15" grpId="0" animBg="1"/>
      <p:bldP spid="17" grpId="0"/>
      <p:bldP spid="18" grpId="0"/>
      <p:bldP spid="19" grpId="0"/>
      <p:bldP spid="21" grpId="0"/>
      <p:bldP spid="22" grpId="0"/>
      <p:bldP spid="23"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p:nvPr/>
        </p:nvSpPr>
        <p:spPr>
          <a:xfrm rot="16200000">
            <a:off x="7210238" y="704321"/>
            <a:ext cx="663575" cy="5482849"/>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9" name="Round Same Side Corner Rectangle 8"/>
          <p:cNvSpPr/>
          <p:nvPr/>
        </p:nvSpPr>
        <p:spPr>
          <a:xfrm rot="5400000" flipH="1">
            <a:off x="10613075" y="3050739"/>
            <a:ext cx="663575" cy="854951"/>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0" name="Round Same Side Corner Rectangle 9"/>
          <p:cNvSpPr/>
          <p:nvPr/>
        </p:nvSpPr>
        <p:spPr>
          <a:xfrm rot="16200000">
            <a:off x="7210241" y="1618724"/>
            <a:ext cx="663575" cy="5482849"/>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1" name="Round Same Side Corner Rectangle 10"/>
          <p:cNvSpPr/>
          <p:nvPr/>
        </p:nvSpPr>
        <p:spPr>
          <a:xfrm rot="5400000" flipH="1">
            <a:off x="10613075" y="3932675"/>
            <a:ext cx="663575" cy="854951"/>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2" name="Round Same Side Corner Rectangle 11"/>
          <p:cNvSpPr/>
          <p:nvPr/>
        </p:nvSpPr>
        <p:spPr>
          <a:xfrm rot="16200000">
            <a:off x="7234731" y="2499177"/>
            <a:ext cx="662511" cy="5482851"/>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3" name="Round Same Side Corner Rectangle 12"/>
          <p:cNvSpPr/>
          <p:nvPr/>
        </p:nvSpPr>
        <p:spPr>
          <a:xfrm rot="5400000" flipH="1">
            <a:off x="10613607" y="4803871"/>
            <a:ext cx="662511" cy="854951"/>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4" name="Round Same Side Corner Rectangle 13"/>
          <p:cNvSpPr/>
          <p:nvPr/>
        </p:nvSpPr>
        <p:spPr>
          <a:xfrm rot="16200000">
            <a:off x="7253010" y="3306854"/>
            <a:ext cx="662511" cy="5482849"/>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5" name="Round Same Side Corner Rectangle 14"/>
          <p:cNvSpPr/>
          <p:nvPr/>
        </p:nvSpPr>
        <p:spPr>
          <a:xfrm rot="5400000" flipH="1">
            <a:off x="10613607" y="5608019"/>
            <a:ext cx="662511" cy="854951"/>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6" name="TextBox 8"/>
          <p:cNvSpPr txBox="1">
            <a:spLocks noChangeArrowheads="1"/>
          </p:cNvSpPr>
          <p:nvPr/>
        </p:nvSpPr>
        <p:spPr bwMode="auto">
          <a:xfrm>
            <a:off x="10625907" y="3188421"/>
            <a:ext cx="476247"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A</a:t>
            </a:r>
          </a:p>
        </p:txBody>
      </p:sp>
      <p:sp>
        <p:nvSpPr>
          <p:cNvPr id="17" name="TextBox 33"/>
          <p:cNvSpPr txBox="1">
            <a:spLocks noChangeArrowheads="1"/>
          </p:cNvSpPr>
          <p:nvPr/>
        </p:nvSpPr>
        <p:spPr bwMode="auto">
          <a:xfrm>
            <a:off x="10643900" y="4102822"/>
            <a:ext cx="432605" cy="420564"/>
          </a:xfrm>
          <a:prstGeom prst="rect">
            <a:avLst/>
          </a:prstGeom>
          <a:noFill/>
          <a:ln w="9525">
            <a:noFill/>
            <a:miter lim="800000"/>
            <a:headEnd/>
            <a:tailEnd/>
          </a:ln>
        </p:spPr>
        <p:txBody>
          <a:bodyPr wrap="square" anchor="ctr">
            <a:spAutoFit/>
          </a:bodyPr>
          <a:lstStyle/>
          <a:p>
            <a:pPr algn="ctr"/>
            <a:r>
              <a:rPr lang="en-US" sz="2133" b="1" dirty="0">
                <a:solidFill>
                  <a:schemeClr val="bg1">
                    <a:lumMod val="10000"/>
                  </a:schemeClr>
                </a:solidFill>
                <a:latin typeface="Helvetica Neue" panose="02000403000000020004" pitchFamily="2" charset="0"/>
              </a:rPr>
              <a:t>B</a:t>
            </a:r>
          </a:p>
        </p:txBody>
      </p:sp>
      <p:sp>
        <p:nvSpPr>
          <p:cNvPr id="18" name="TextBox 34"/>
          <p:cNvSpPr txBox="1">
            <a:spLocks noChangeArrowheads="1"/>
          </p:cNvSpPr>
          <p:nvPr/>
        </p:nvSpPr>
        <p:spPr bwMode="auto">
          <a:xfrm>
            <a:off x="10646151" y="5020463"/>
            <a:ext cx="427149"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C</a:t>
            </a:r>
          </a:p>
        </p:txBody>
      </p:sp>
      <p:sp>
        <p:nvSpPr>
          <p:cNvPr id="19" name="TextBox 35"/>
          <p:cNvSpPr txBox="1">
            <a:spLocks noChangeArrowheads="1"/>
          </p:cNvSpPr>
          <p:nvPr/>
        </p:nvSpPr>
        <p:spPr bwMode="auto">
          <a:xfrm>
            <a:off x="10627593" y="5779221"/>
            <a:ext cx="472155"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D</a:t>
            </a:r>
          </a:p>
        </p:txBody>
      </p:sp>
      <p:sp>
        <p:nvSpPr>
          <p:cNvPr id="20" name="Rectangle 32"/>
          <p:cNvSpPr>
            <a:spLocks noChangeArrowheads="1"/>
          </p:cNvSpPr>
          <p:nvPr/>
        </p:nvSpPr>
        <p:spPr bwMode="auto">
          <a:xfrm>
            <a:off x="5022302" y="3019211"/>
            <a:ext cx="4931621" cy="830997"/>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Mài đá để tạo thành công cụ sắc bén hơn.</a:t>
            </a:r>
            <a:endParaRPr lang="en-US" sz="2400" dirty="0">
              <a:solidFill>
                <a:schemeClr val="bg1">
                  <a:lumMod val="10000"/>
                </a:schemeClr>
              </a:solidFill>
              <a:latin typeface="Helvetica Neue" panose="02000403000000020004" pitchFamily="2" charset="0"/>
            </a:endParaRPr>
          </a:p>
        </p:txBody>
      </p:sp>
      <p:sp>
        <p:nvSpPr>
          <p:cNvPr id="21" name="Rectangle 37"/>
          <p:cNvSpPr>
            <a:spLocks noChangeArrowheads="1"/>
          </p:cNvSpPr>
          <p:nvPr/>
        </p:nvSpPr>
        <p:spPr bwMode="auto">
          <a:xfrm>
            <a:off x="4926530" y="4125426"/>
            <a:ext cx="5325973"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Ghè đẽo đá làm công cụ, tạo ra lửa.</a:t>
            </a:r>
            <a:endParaRPr lang="en-US" sz="2400" dirty="0">
              <a:solidFill>
                <a:schemeClr val="bg1">
                  <a:lumMod val="10000"/>
                </a:schemeClr>
              </a:solidFill>
              <a:latin typeface="Helvetica Neue" panose="02000403000000020004" pitchFamily="2" charset="0"/>
            </a:endParaRPr>
          </a:p>
        </p:txBody>
      </p:sp>
      <p:sp>
        <p:nvSpPr>
          <p:cNvPr id="22" name="Rectangle 38"/>
          <p:cNvSpPr>
            <a:spLocks noChangeArrowheads="1"/>
          </p:cNvSpPr>
          <p:nvPr/>
        </p:nvSpPr>
        <p:spPr bwMode="auto">
          <a:xfrm>
            <a:off x="5023687" y="4835282"/>
            <a:ext cx="5084596" cy="830997"/>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Dựng lều bằng cành cây hoặc xương thú.</a:t>
            </a:r>
            <a:endParaRPr lang="en-US" sz="2400" dirty="0">
              <a:solidFill>
                <a:schemeClr val="bg1">
                  <a:lumMod val="10000"/>
                </a:schemeClr>
              </a:solidFill>
              <a:latin typeface="Helvetica Neue" panose="02000403000000020004" pitchFamily="2" charset="0"/>
            </a:endParaRPr>
          </a:p>
        </p:txBody>
      </p:sp>
      <p:sp>
        <p:nvSpPr>
          <p:cNvPr id="23" name="Rectangle 39"/>
          <p:cNvSpPr>
            <a:spLocks noChangeArrowheads="1"/>
          </p:cNvSpPr>
          <p:nvPr/>
        </p:nvSpPr>
        <p:spPr bwMode="auto">
          <a:xfrm>
            <a:off x="4697141" y="5789273"/>
            <a:ext cx="5784753"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Chế tạo cung tên, làm đồ gốm, dệt vải…</a:t>
            </a:r>
            <a:endParaRPr lang="en-US" sz="2400" dirty="0">
              <a:solidFill>
                <a:schemeClr val="bg1">
                  <a:lumMod val="10000"/>
                </a:schemeClr>
              </a:solidFill>
              <a:latin typeface="Helvetica Neue" panose="02000403000000020004" pitchFamily="2" charset="0"/>
            </a:endParaRPr>
          </a:p>
        </p:txBody>
      </p:sp>
      <p:sp>
        <p:nvSpPr>
          <p:cNvPr id="24" name="Rounded Rectangle 23"/>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00:10</a:t>
            </a:r>
          </a:p>
        </p:txBody>
      </p:sp>
      <p:sp>
        <p:nvSpPr>
          <p:cNvPr id="25" name="Rounded Rectangle 24"/>
          <p:cNvSpPr/>
          <p:nvPr/>
        </p:nvSpPr>
        <p:spPr>
          <a:xfrm>
            <a:off x="1752600" y="2306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00:09</a:t>
            </a:r>
          </a:p>
        </p:txBody>
      </p:sp>
      <p:sp>
        <p:nvSpPr>
          <p:cNvPr id="26" name="Rounded Rectangle 25"/>
          <p:cNvSpPr/>
          <p:nvPr/>
        </p:nvSpPr>
        <p:spPr>
          <a:xfrm>
            <a:off x="1752600" y="231646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00:08</a:t>
            </a:r>
          </a:p>
        </p:txBody>
      </p:sp>
      <p:sp>
        <p:nvSpPr>
          <p:cNvPr id="27" name="Rounded Rectangle 26"/>
          <p:cNvSpPr/>
          <p:nvPr/>
        </p:nvSpPr>
        <p:spPr>
          <a:xfrm>
            <a:off x="1752600" y="2306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00:07</a:t>
            </a:r>
          </a:p>
        </p:txBody>
      </p:sp>
      <p:sp>
        <p:nvSpPr>
          <p:cNvPr id="28" name="Rounded Rectangle 27"/>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00:06</a:t>
            </a:r>
          </a:p>
        </p:txBody>
      </p:sp>
      <p:sp>
        <p:nvSpPr>
          <p:cNvPr id="29" name="Rounded Rectangle 28"/>
          <p:cNvSpPr/>
          <p:nvPr/>
        </p:nvSpPr>
        <p:spPr>
          <a:xfrm>
            <a:off x="1752600" y="231164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00:05</a:t>
            </a:r>
          </a:p>
        </p:txBody>
      </p:sp>
      <p:sp>
        <p:nvSpPr>
          <p:cNvPr id="30" name="Rounded Rectangle 29"/>
          <p:cNvSpPr/>
          <p:nvPr/>
        </p:nvSpPr>
        <p:spPr>
          <a:xfrm>
            <a:off x="1752600" y="230167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00:04</a:t>
            </a:r>
          </a:p>
        </p:txBody>
      </p:sp>
      <p:sp>
        <p:nvSpPr>
          <p:cNvPr id="31" name="Rounded Rectangle 30"/>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00:03</a:t>
            </a:r>
          </a:p>
        </p:txBody>
      </p:sp>
      <p:sp>
        <p:nvSpPr>
          <p:cNvPr id="32" name="Rounded Rectangle 31"/>
          <p:cNvSpPr/>
          <p:nvPr/>
        </p:nvSpPr>
        <p:spPr>
          <a:xfrm>
            <a:off x="1752600" y="22717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00:02</a:t>
            </a:r>
          </a:p>
        </p:txBody>
      </p:sp>
      <p:sp>
        <p:nvSpPr>
          <p:cNvPr id="33" name="Rounded Rectangle 32"/>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00:01</a:t>
            </a:r>
          </a:p>
        </p:txBody>
      </p:sp>
      <p:sp>
        <p:nvSpPr>
          <p:cNvPr id="34" name="Rounded Rectangle 33"/>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00:00</a:t>
            </a:r>
          </a:p>
        </p:txBody>
      </p:sp>
      <p:pic>
        <p:nvPicPr>
          <p:cNvPr id="35" name="Picture 2" descr="Káº¿t quáº£ hÃ¬nh áº£nh cho icon Äá»ng h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05200" y="2254111"/>
            <a:ext cx="780875"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p:cNvGrpSpPr/>
          <p:nvPr/>
        </p:nvGrpSpPr>
        <p:grpSpPr>
          <a:xfrm>
            <a:off x="1524001" y="76201"/>
            <a:ext cx="9093199" cy="2057400"/>
            <a:chOff x="0" y="76200"/>
            <a:chExt cx="9093198" cy="2057400"/>
          </a:xfrm>
        </p:grpSpPr>
        <p:sp>
          <p:nvSpPr>
            <p:cNvPr id="4" name="Rectangle 3"/>
            <p:cNvSpPr/>
            <p:nvPr/>
          </p:nvSpPr>
          <p:spPr>
            <a:xfrm>
              <a:off x="0" y="76200"/>
              <a:ext cx="90931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solidFill>
                  <a:schemeClr val="bg1">
                    <a:lumMod val="10000"/>
                  </a:schemeClr>
                </a:solidFill>
                <a:latin typeface="Helvetica Neue" panose="02000403000000020004" pitchFamily="2" charset="0"/>
              </a:endParaRPr>
            </a:p>
          </p:txBody>
        </p:sp>
        <p:sp>
          <p:nvSpPr>
            <p:cNvPr id="38" name="TextBox 37"/>
            <p:cNvSpPr txBox="1"/>
            <p:nvPr/>
          </p:nvSpPr>
          <p:spPr>
            <a:xfrm>
              <a:off x="549136" y="446553"/>
              <a:ext cx="8368466" cy="1241237"/>
            </a:xfrm>
            <a:prstGeom prst="rect">
              <a:avLst/>
            </a:prstGeom>
            <a:noFill/>
          </p:spPr>
          <p:txBody>
            <a:bodyPr wrap="square" rtlCol="0">
              <a:spAutoFit/>
            </a:bodyPr>
            <a:lstStyle/>
            <a:p>
              <a:pPr algn="ctr"/>
              <a:r>
                <a:rPr lang="vi-VN" sz="3733" dirty="0">
                  <a:solidFill>
                    <a:schemeClr val="bg1">
                      <a:lumMod val="10000"/>
                    </a:schemeClr>
                  </a:solidFill>
                  <a:latin typeface="Helvetica Neue" panose="02000403000000020004" pitchFamily="2" charset="0"/>
                </a:rPr>
                <a:t>5</a:t>
              </a:r>
              <a:r>
                <a:rPr lang="en-US" sz="3733" dirty="0">
                  <a:solidFill>
                    <a:schemeClr val="bg1">
                      <a:lumMod val="10000"/>
                    </a:schemeClr>
                  </a:solidFill>
                  <a:latin typeface="Helvetica Neue" panose="02000403000000020004" pitchFamily="2" charset="0"/>
                </a:rPr>
                <a:t>. </a:t>
              </a:r>
              <a:r>
                <a:rPr lang="vi-VN" sz="3733" dirty="0">
                  <a:solidFill>
                    <a:schemeClr val="bg1">
                      <a:lumMod val="10000"/>
                    </a:schemeClr>
                  </a:solidFill>
                  <a:latin typeface="Helvetica Neue" panose="02000403000000020004" pitchFamily="2" charset="0"/>
                </a:rPr>
                <a:t>Nội dung nào sau đây </a:t>
              </a:r>
              <a:r>
                <a:rPr lang="vi-VN" sz="3733" i="1" dirty="0">
                  <a:solidFill>
                    <a:schemeClr val="bg1">
                      <a:lumMod val="10000"/>
                    </a:schemeClr>
                  </a:solidFill>
                  <a:latin typeface="Helvetica Neue" panose="02000403000000020004" pitchFamily="2" charset="0"/>
                </a:rPr>
                <a:t>không</a:t>
              </a:r>
              <a:r>
                <a:rPr lang="vi-VN" sz="3733" dirty="0">
                  <a:solidFill>
                    <a:schemeClr val="bg1">
                      <a:lumMod val="10000"/>
                    </a:schemeClr>
                  </a:solidFill>
                  <a:latin typeface="Helvetica Neue" panose="02000403000000020004" pitchFamily="2" charset="0"/>
                </a:rPr>
                <a:t> phải là thành tựu của Người tinh khôn?</a:t>
              </a:r>
              <a:endParaRPr lang="en-US" sz="3733" dirty="0">
                <a:solidFill>
                  <a:schemeClr val="bg1">
                    <a:lumMod val="10000"/>
                  </a:schemeClr>
                </a:solidFill>
                <a:latin typeface="Helvetica Neue" panose="02000403000000020004" pitchFamily="2" charset="0"/>
              </a:endParaRPr>
            </a:p>
          </p:txBody>
        </p:sp>
      </p:grpSp>
      <p:pic>
        <p:nvPicPr>
          <p:cNvPr id="5" name="Ảnh 4">
            <a:hlinkClick r:id="rId4" action="ppaction://hlinksldjump"/>
          </p:cNvPr>
          <p:cNvPicPr>
            <a:picLocks noChangeAspect="1"/>
          </p:cNvPicPr>
          <p:nvPr/>
        </p:nvPicPr>
        <p:blipFill>
          <a:blip r:embed="rId5"/>
          <a:stretch>
            <a:fillRect/>
          </a:stretch>
        </p:blipFill>
        <p:spPr>
          <a:xfrm>
            <a:off x="1585457" y="3182876"/>
            <a:ext cx="3076191" cy="3228571"/>
          </a:xfrm>
          <a:prstGeom prst="rect">
            <a:avLst/>
          </a:prstGeom>
        </p:spPr>
      </p:pic>
    </p:spTree>
    <p:extLst>
      <p:ext uri="{BB962C8B-B14F-4D97-AF65-F5344CB8AC3E}">
        <p14:creationId xmlns:p14="http://schemas.microsoft.com/office/powerpoint/2010/main" val="24562228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6" presetClass="exit" presetSubtype="21" fill="hold" grpId="0" nodeType="withEffect">
                                  <p:stCondLst>
                                    <p:cond delay="0"/>
                                  </p:stCondLst>
                                  <p:childTnLst>
                                    <p:animEffect transition="out" filter="barn(inVertical)">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6" presetClass="exit" presetSubtype="21" fill="hold" grpId="0" nodeType="withEffect">
                                  <p:stCondLst>
                                    <p:cond delay="0"/>
                                  </p:stCondLst>
                                  <p:childTnLst>
                                    <p:animEffect transition="out" filter="barn(inVertical)">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6" presetClass="exit" presetSubtype="21" fill="hold" grpId="0" nodeType="withEffect">
                                  <p:stCondLst>
                                    <p:cond delay="0"/>
                                  </p:stCondLst>
                                  <p:childTnLst>
                                    <p:animEffect transition="out" filter="barn(inVertical)">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8" grpId="0" animBg="1"/>
      <p:bldP spid="9" grpId="0" animBg="1"/>
      <p:bldP spid="12" grpId="0" animBg="1"/>
      <p:bldP spid="13" grpId="0" animBg="1"/>
      <p:bldP spid="14" grpId="0" animBg="1"/>
      <p:bldP spid="15" grpId="0" animBg="1"/>
      <p:bldP spid="16" grpId="0"/>
      <p:bldP spid="18" grpId="0"/>
      <p:bldP spid="19" grpId="0"/>
      <p:bldP spid="20" grpId="0"/>
      <p:bldP spid="22" grpId="0"/>
      <p:bldP spid="23"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p:nvPr/>
        </p:nvSpPr>
        <p:spPr>
          <a:xfrm rot="16200000">
            <a:off x="7156329" y="758231"/>
            <a:ext cx="663575" cy="5375031"/>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chemeClr val="bg1">
                  <a:lumMod val="10000"/>
                </a:schemeClr>
              </a:solidFill>
              <a:latin typeface="Helvetica Neue" panose="02000403000000020004" pitchFamily="2" charset="0"/>
            </a:endParaRPr>
          </a:p>
        </p:txBody>
      </p:sp>
      <p:sp>
        <p:nvSpPr>
          <p:cNvPr id="9" name="Round Same Side Corner Rectangle 8"/>
          <p:cNvSpPr/>
          <p:nvPr/>
        </p:nvSpPr>
        <p:spPr>
          <a:xfrm rot="5400000" flipH="1">
            <a:off x="10613075" y="3050739"/>
            <a:ext cx="663575" cy="854951"/>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chemeClr val="bg1">
                  <a:lumMod val="10000"/>
                </a:schemeClr>
              </a:solidFill>
              <a:latin typeface="Helvetica Neue" panose="02000403000000020004" pitchFamily="2" charset="0"/>
            </a:endParaRPr>
          </a:p>
        </p:txBody>
      </p:sp>
      <p:sp>
        <p:nvSpPr>
          <p:cNvPr id="10" name="Round Same Side Corner Rectangle 9"/>
          <p:cNvSpPr/>
          <p:nvPr/>
        </p:nvSpPr>
        <p:spPr>
          <a:xfrm rot="16200000">
            <a:off x="7156330" y="1672635"/>
            <a:ext cx="663575" cy="5375027"/>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chemeClr val="bg1">
                  <a:lumMod val="10000"/>
                </a:schemeClr>
              </a:solidFill>
              <a:latin typeface="Helvetica Neue" panose="02000403000000020004" pitchFamily="2" charset="0"/>
            </a:endParaRPr>
          </a:p>
        </p:txBody>
      </p:sp>
      <p:sp>
        <p:nvSpPr>
          <p:cNvPr id="11" name="Round Same Side Corner Rectangle 10"/>
          <p:cNvSpPr/>
          <p:nvPr/>
        </p:nvSpPr>
        <p:spPr>
          <a:xfrm rot="5400000" flipH="1">
            <a:off x="10613075" y="3932675"/>
            <a:ext cx="663575" cy="854951"/>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chemeClr val="bg1">
                  <a:lumMod val="10000"/>
                </a:schemeClr>
              </a:solidFill>
              <a:latin typeface="Helvetica Neue" panose="02000403000000020004" pitchFamily="2" charset="0"/>
            </a:endParaRPr>
          </a:p>
        </p:txBody>
      </p:sp>
      <p:sp>
        <p:nvSpPr>
          <p:cNvPr id="12" name="Round Same Side Corner Rectangle 11"/>
          <p:cNvSpPr/>
          <p:nvPr/>
        </p:nvSpPr>
        <p:spPr>
          <a:xfrm rot="16200000">
            <a:off x="7156858" y="2543831"/>
            <a:ext cx="662511" cy="5375027"/>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chemeClr val="bg1">
                  <a:lumMod val="10000"/>
                </a:schemeClr>
              </a:solidFill>
              <a:latin typeface="Helvetica Neue" panose="02000403000000020004" pitchFamily="2" charset="0"/>
            </a:endParaRPr>
          </a:p>
        </p:txBody>
      </p:sp>
      <p:sp>
        <p:nvSpPr>
          <p:cNvPr id="13" name="Round Same Side Corner Rectangle 12"/>
          <p:cNvSpPr/>
          <p:nvPr/>
        </p:nvSpPr>
        <p:spPr>
          <a:xfrm rot="5400000" flipH="1">
            <a:off x="10613607" y="4803871"/>
            <a:ext cx="662511" cy="854951"/>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chemeClr val="bg1">
                  <a:lumMod val="10000"/>
                </a:schemeClr>
              </a:solidFill>
              <a:latin typeface="Helvetica Neue" panose="02000403000000020004" pitchFamily="2" charset="0"/>
            </a:endParaRPr>
          </a:p>
        </p:txBody>
      </p:sp>
      <p:sp>
        <p:nvSpPr>
          <p:cNvPr id="14" name="Round Same Side Corner Rectangle 13"/>
          <p:cNvSpPr/>
          <p:nvPr/>
        </p:nvSpPr>
        <p:spPr>
          <a:xfrm rot="16200000">
            <a:off x="7156858" y="3347977"/>
            <a:ext cx="662511" cy="5375027"/>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chemeClr val="bg1">
                  <a:lumMod val="10000"/>
                </a:schemeClr>
              </a:solidFill>
              <a:latin typeface="Helvetica Neue" panose="02000403000000020004" pitchFamily="2" charset="0"/>
            </a:endParaRPr>
          </a:p>
        </p:txBody>
      </p:sp>
      <p:sp>
        <p:nvSpPr>
          <p:cNvPr id="15" name="Round Same Side Corner Rectangle 14"/>
          <p:cNvSpPr/>
          <p:nvPr/>
        </p:nvSpPr>
        <p:spPr>
          <a:xfrm rot="5400000" flipH="1">
            <a:off x="10613607" y="5608019"/>
            <a:ext cx="662511" cy="854951"/>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chemeClr val="bg1">
                  <a:lumMod val="10000"/>
                </a:schemeClr>
              </a:solidFill>
              <a:latin typeface="Helvetica Neue" panose="02000403000000020004" pitchFamily="2" charset="0"/>
            </a:endParaRPr>
          </a:p>
        </p:txBody>
      </p:sp>
      <p:sp>
        <p:nvSpPr>
          <p:cNvPr id="16" name="TextBox 8"/>
          <p:cNvSpPr txBox="1">
            <a:spLocks noChangeArrowheads="1"/>
          </p:cNvSpPr>
          <p:nvPr/>
        </p:nvSpPr>
        <p:spPr bwMode="auto">
          <a:xfrm>
            <a:off x="10625907" y="3167872"/>
            <a:ext cx="476247" cy="461665"/>
          </a:xfrm>
          <a:prstGeom prst="rect">
            <a:avLst/>
          </a:prstGeom>
          <a:noFill/>
          <a:ln w="9525">
            <a:noFill/>
            <a:miter lim="800000"/>
            <a:headEnd/>
            <a:tailEnd/>
          </a:ln>
        </p:spPr>
        <p:txBody>
          <a:bodyPr wrap="square" anchor="ctr">
            <a:spAutoFit/>
          </a:bodyPr>
          <a:lstStyle/>
          <a:p>
            <a:pPr algn="ctr"/>
            <a:r>
              <a:rPr lang="en-US" sz="2400" b="1">
                <a:solidFill>
                  <a:schemeClr val="bg1">
                    <a:lumMod val="10000"/>
                  </a:schemeClr>
                </a:solidFill>
                <a:latin typeface="Helvetica Neue" panose="02000403000000020004" pitchFamily="2" charset="0"/>
              </a:rPr>
              <a:t>A</a:t>
            </a:r>
          </a:p>
        </p:txBody>
      </p:sp>
      <p:sp>
        <p:nvSpPr>
          <p:cNvPr id="17" name="TextBox 33"/>
          <p:cNvSpPr txBox="1">
            <a:spLocks noChangeArrowheads="1"/>
          </p:cNvSpPr>
          <p:nvPr/>
        </p:nvSpPr>
        <p:spPr bwMode="auto">
          <a:xfrm>
            <a:off x="10643900" y="4082273"/>
            <a:ext cx="432605" cy="461665"/>
          </a:xfrm>
          <a:prstGeom prst="rect">
            <a:avLst/>
          </a:prstGeom>
          <a:noFill/>
          <a:ln w="9525">
            <a:noFill/>
            <a:miter lim="800000"/>
            <a:headEnd/>
            <a:tailEnd/>
          </a:ln>
        </p:spPr>
        <p:txBody>
          <a:bodyPr wrap="square" anchor="ctr">
            <a:spAutoFit/>
          </a:bodyPr>
          <a:lstStyle/>
          <a:p>
            <a:pPr algn="ctr"/>
            <a:r>
              <a:rPr lang="en-US" sz="2400" b="1" dirty="0">
                <a:solidFill>
                  <a:schemeClr val="bg1">
                    <a:lumMod val="10000"/>
                  </a:schemeClr>
                </a:solidFill>
                <a:latin typeface="Helvetica Neue" panose="02000403000000020004" pitchFamily="2" charset="0"/>
              </a:rPr>
              <a:t>B</a:t>
            </a:r>
          </a:p>
        </p:txBody>
      </p:sp>
      <p:sp>
        <p:nvSpPr>
          <p:cNvPr id="18" name="TextBox 34"/>
          <p:cNvSpPr txBox="1">
            <a:spLocks noChangeArrowheads="1"/>
          </p:cNvSpPr>
          <p:nvPr/>
        </p:nvSpPr>
        <p:spPr bwMode="auto">
          <a:xfrm>
            <a:off x="10646151" y="4999914"/>
            <a:ext cx="427149" cy="461665"/>
          </a:xfrm>
          <a:prstGeom prst="rect">
            <a:avLst/>
          </a:prstGeom>
          <a:noFill/>
          <a:ln w="9525">
            <a:noFill/>
            <a:miter lim="800000"/>
            <a:headEnd/>
            <a:tailEnd/>
          </a:ln>
        </p:spPr>
        <p:txBody>
          <a:bodyPr wrap="square" anchor="ctr">
            <a:spAutoFit/>
          </a:bodyPr>
          <a:lstStyle/>
          <a:p>
            <a:pPr algn="ctr"/>
            <a:r>
              <a:rPr lang="en-US" sz="2400" b="1">
                <a:solidFill>
                  <a:schemeClr val="bg1">
                    <a:lumMod val="10000"/>
                  </a:schemeClr>
                </a:solidFill>
                <a:latin typeface="Helvetica Neue" panose="02000403000000020004" pitchFamily="2" charset="0"/>
              </a:rPr>
              <a:t>C</a:t>
            </a:r>
          </a:p>
        </p:txBody>
      </p:sp>
      <p:sp>
        <p:nvSpPr>
          <p:cNvPr id="19" name="TextBox 35"/>
          <p:cNvSpPr txBox="1">
            <a:spLocks noChangeArrowheads="1"/>
          </p:cNvSpPr>
          <p:nvPr/>
        </p:nvSpPr>
        <p:spPr bwMode="auto">
          <a:xfrm>
            <a:off x="10627593" y="5758672"/>
            <a:ext cx="472155" cy="461665"/>
          </a:xfrm>
          <a:prstGeom prst="rect">
            <a:avLst/>
          </a:prstGeom>
          <a:noFill/>
          <a:ln w="9525">
            <a:noFill/>
            <a:miter lim="800000"/>
            <a:headEnd/>
            <a:tailEnd/>
          </a:ln>
        </p:spPr>
        <p:txBody>
          <a:bodyPr wrap="square" anchor="ctr">
            <a:spAutoFit/>
          </a:bodyPr>
          <a:lstStyle/>
          <a:p>
            <a:pPr algn="ctr"/>
            <a:r>
              <a:rPr lang="en-US" sz="2400" b="1">
                <a:solidFill>
                  <a:schemeClr val="bg1">
                    <a:lumMod val="10000"/>
                  </a:schemeClr>
                </a:solidFill>
                <a:latin typeface="Helvetica Neue" panose="02000403000000020004" pitchFamily="2" charset="0"/>
              </a:rPr>
              <a:t>D</a:t>
            </a:r>
          </a:p>
        </p:txBody>
      </p:sp>
      <p:sp>
        <p:nvSpPr>
          <p:cNvPr id="20" name="Rectangle 32"/>
          <p:cNvSpPr>
            <a:spLocks noChangeArrowheads="1"/>
          </p:cNvSpPr>
          <p:nvPr/>
        </p:nvSpPr>
        <p:spPr bwMode="auto">
          <a:xfrm>
            <a:off x="5022302" y="3233869"/>
            <a:ext cx="4931621" cy="502766"/>
          </a:xfrm>
          <a:prstGeom prst="rect">
            <a:avLst/>
          </a:prstGeom>
          <a:noFill/>
          <a:ln w="9525">
            <a:noFill/>
            <a:miter lim="800000"/>
            <a:headEnd/>
            <a:tailEnd/>
          </a:ln>
        </p:spPr>
        <p:txBody>
          <a:bodyPr wrap="square">
            <a:spAutoFit/>
          </a:bodyPr>
          <a:lstStyle/>
          <a:p>
            <a:pPr algn="ctr"/>
            <a:r>
              <a:rPr lang="vi-VN" sz="2667" dirty="0">
                <a:solidFill>
                  <a:schemeClr val="bg1">
                    <a:lumMod val="10000"/>
                  </a:schemeClr>
                </a:solidFill>
                <a:latin typeface="Helvetica Neue" panose="02000403000000020004" pitchFamily="2" charset="0"/>
              </a:rPr>
              <a:t>nhà nước.</a:t>
            </a:r>
            <a:endParaRPr lang="en-US" sz="2667" dirty="0">
              <a:solidFill>
                <a:schemeClr val="bg1">
                  <a:lumMod val="10000"/>
                </a:schemeClr>
              </a:solidFill>
              <a:latin typeface="Helvetica Neue" panose="02000403000000020004" pitchFamily="2" charset="0"/>
            </a:endParaRPr>
          </a:p>
        </p:txBody>
      </p:sp>
      <p:sp>
        <p:nvSpPr>
          <p:cNvPr id="21" name="Rectangle 37"/>
          <p:cNvSpPr>
            <a:spLocks noChangeArrowheads="1"/>
          </p:cNvSpPr>
          <p:nvPr/>
        </p:nvSpPr>
        <p:spPr bwMode="auto">
          <a:xfrm>
            <a:off x="5131657" y="4102027"/>
            <a:ext cx="4797395" cy="502766"/>
          </a:xfrm>
          <a:prstGeom prst="rect">
            <a:avLst/>
          </a:prstGeom>
          <a:noFill/>
          <a:ln w="9525">
            <a:noFill/>
            <a:miter lim="800000"/>
            <a:headEnd/>
            <a:tailEnd/>
          </a:ln>
        </p:spPr>
        <p:txBody>
          <a:bodyPr wrap="square">
            <a:spAutoFit/>
          </a:bodyPr>
          <a:lstStyle/>
          <a:p>
            <a:pPr algn="ctr"/>
            <a:r>
              <a:rPr lang="vi-VN" sz="2667" dirty="0">
                <a:solidFill>
                  <a:schemeClr val="bg1">
                    <a:lumMod val="10000"/>
                  </a:schemeClr>
                </a:solidFill>
                <a:latin typeface="Helvetica Neue" panose="02000403000000020004" pitchFamily="2" charset="0"/>
              </a:rPr>
              <a:t>bầy người nguyên thủy.</a:t>
            </a:r>
            <a:endParaRPr lang="en-US" sz="2667" dirty="0">
              <a:solidFill>
                <a:schemeClr val="bg1">
                  <a:lumMod val="10000"/>
                </a:schemeClr>
              </a:solidFill>
              <a:latin typeface="Helvetica Neue" panose="02000403000000020004" pitchFamily="2" charset="0"/>
            </a:endParaRPr>
          </a:p>
        </p:txBody>
      </p:sp>
      <p:sp>
        <p:nvSpPr>
          <p:cNvPr id="22" name="Rectangle 38"/>
          <p:cNvSpPr>
            <a:spLocks noChangeArrowheads="1"/>
          </p:cNvSpPr>
          <p:nvPr/>
        </p:nvSpPr>
        <p:spPr bwMode="auto">
          <a:xfrm>
            <a:off x="4946141" y="4934940"/>
            <a:ext cx="5168428" cy="502766"/>
          </a:xfrm>
          <a:prstGeom prst="rect">
            <a:avLst/>
          </a:prstGeom>
          <a:noFill/>
          <a:ln w="9525">
            <a:noFill/>
            <a:miter lim="800000"/>
            <a:headEnd/>
            <a:tailEnd/>
          </a:ln>
        </p:spPr>
        <p:txBody>
          <a:bodyPr wrap="square">
            <a:spAutoFit/>
          </a:bodyPr>
          <a:lstStyle/>
          <a:p>
            <a:pPr algn="ctr"/>
            <a:r>
              <a:rPr lang="vi-VN" sz="2667" dirty="0">
                <a:solidFill>
                  <a:schemeClr val="bg1">
                    <a:lumMod val="10000"/>
                  </a:schemeClr>
                </a:solidFill>
                <a:latin typeface="Helvetica Neue" panose="02000403000000020004" pitchFamily="2" charset="0"/>
              </a:rPr>
              <a:t>nhà nước.</a:t>
            </a:r>
            <a:endParaRPr lang="en-US" sz="2667" dirty="0">
              <a:solidFill>
                <a:schemeClr val="bg1">
                  <a:lumMod val="10000"/>
                </a:schemeClr>
              </a:solidFill>
              <a:latin typeface="Helvetica Neue" panose="02000403000000020004" pitchFamily="2" charset="0"/>
            </a:endParaRPr>
          </a:p>
        </p:txBody>
      </p:sp>
      <p:sp>
        <p:nvSpPr>
          <p:cNvPr id="23" name="Rectangle 39"/>
          <p:cNvSpPr>
            <a:spLocks noChangeArrowheads="1"/>
          </p:cNvSpPr>
          <p:nvPr/>
        </p:nvSpPr>
        <p:spPr bwMode="auto">
          <a:xfrm>
            <a:off x="5134396" y="5816025"/>
            <a:ext cx="4909936" cy="502766"/>
          </a:xfrm>
          <a:prstGeom prst="rect">
            <a:avLst/>
          </a:prstGeom>
          <a:noFill/>
          <a:ln w="9525">
            <a:noFill/>
            <a:miter lim="800000"/>
            <a:headEnd/>
            <a:tailEnd/>
          </a:ln>
        </p:spPr>
        <p:txBody>
          <a:bodyPr wrap="square">
            <a:spAutoFit/>
          </a:bodyPr>
          <a:lstStyle/>
          <a:p>
            <a:pPr algn="ctr"/>
            <a:r>
              <a:rPr lang="vi-VN" sz="2667" dirty="0">
                <a:solidFill>
                  <a:schemeClr val="bg1">
                    <a:lumMod val="10000"/>
                  </a:schemeClr>
                </a:solidFill>
                <a:latin typeface="Helvetica Neue" panose="02000403000000020004" pitchFamily="2" charset="0"/>
              </a:rPr>
              <a:t>bộ lạc.</a:t>
            </a:r>
            <a:endParaRPr lang="en-US" sz="2667" dirty="0">
              <a:solidFill>
                <a:schemeClr val="bg1">
                  <a:lumMod val="10000"/>
                </a:schemeClr>
              </a:solidFill>
              <a:latin typeface="Helvetica Neue" panose="02000403000000020004" pitchFamily="2" charset="0"/>
            </a:endParaRPr>
          </a:p>
        </p:txBody>
      </p:sp>
      <p:sp>
        <p:nvSpPr>
          <p:cNvPr id="24" name="Rounded Rectangle 23"/>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10000"/>
                  </a:schemeClr>
                </a:solidFill>
                <a:latin typeface="Helvetica Neue" panose="02000403000000020004" pitchFamily="2" charset="0"/>
              </a:rPr>
              <a:t>00:10</a:t>
            </a:r>
          </a:p>
        </p:txBody>
      </p:sp>
      <p:sp>
        <p:nvSpPr>
          <p:cNvPr id="25" name="Rounded Rectangle 24"/>
          <p:cNvSpPr/>
          <p:nvPr/>
        </p:nvSpPr>
        <p:spPr>
          <a:xfrm>
            <a:off x="1752600" y="2306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10000"/>
                  </a:schemeClr>
                </a:solidFill>
                <a:latin typeface="Helvetica Neue" panose="02000403000000020004" pitchFamily="2" charset="0"/>
              </a:rPr>
              <a:t>00:09</a:t>
            </a:r>
          </a:p>
        </p:txBody>
      </p:sp>
      <p:sp>
        <p:nvSpPr>
          <p:cNvPr id="26" name="Rounded Rectangle 25"/>
          <p:cNvSpPr/>
          <p:nvPr/>
        </p:nvSpPr>
        <p:spPr>
          <a:xfrm>
            <a:off x="1752600" y="231646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10000"/>
                  </a:schemeClr>
                </a:solidFill>
                <a:latin typeface="Helvetica Neue" panose="02000403000000020004" pitchFamily="2" charset="0"/>
              </a:rPr>
              <a:t>00:08</a:t>
            </a:r>
          </a:p>
        </p:txBody>
      </p:sp>
      <p:sp>
        <p:nvSpPr>
          <p:cNvPr id="27" name="Rounded Rectangle 26"/>
          <p:cNvSpPr/>
          <p:nvPr/>
        </p:nvSpPr>
        <p:spPr>
          <a:xfrm>
            <a:off x="1752600" y="2306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10000"/>
                  </a:schemeClr>
                </a:solidFill>
                <a:latin typeface="Helvetica Neue" panose="02000403000000020004" pitchFamily="2" charset="0"/>
              </a:rPr>
              <a:t>00:07</a:t>
            </a:r>
          </a:p>
        </p:txBody>
      </p:sp>
      <p:sp>
        <p:nvSpPr>
          <p:cNvPr id="28" name="Rounded Rectangle 27"/>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10000"/>
                  </a:schemeClr>
                </a:solidFill>
                <a:latin typeface="Helvetica Neue" panose="02000403000000020004" pitchFamily="2" charset="0"/>
              </a:rPr>
              <a:t>00:06</a:t>
            </a:r>
          </a:p>
        </p:txBody>
      </p:sp>
      <p:sp>
        <p:nvSpPr>
          <p:cNvPr id="29" name="Rounded Rectangle 28"/>
          <p:cNvSpPr/>
          <p:nvPr/>
        </p:nvSpPr>
        <p:spPr>
          <a:xfrm>
            <a:off x="1752600" y="231164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10000"/>
                  </a:schemeClr>
                </a:solidFill>
                <a:latin typeface="Helvetica Neue" panose="02000403000000020004" pitchFamily="2" charset="0"/>
              </a:rPr>
              <a:t>00:05</a:t>
            </a:r>
          </a:p>
        </p:txBody>
      </p:sp>
      <p:sp>
        <p:nvSpPr>
          <p:cNvPr id="30" name="Rounded Rectangle 29"/>
          <p:cNvSpPr/>
          <p:nvPr/>
        </p:nvSpPr>
        <p:spPr>
          <a:xfrm>
            <a:off x="1752600" y="230167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10000"/>
                  </a:schemeClr>
                </a:solidFill>
                <a:latin typeface="Helvetica Neue" panose="02000403000000020004" pitchFamily="2" charset="0"/>
              </a:rPr>
              <a:t>00:04</a:t>
            </a:r>
          </a:p>
        </p:txBody>
      </p:sp>
      <p:sp>
        <p:nvSpPr>
          <p:cNvPr id="31" name="Rounded Rectangle 30"/>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10000"/>
                  </a:schemeClr>
                </a:solidFill>
                <a:latin typeface="Helvetica Neue" panose="02000403000000020004" pitchFamily="2" charset="0"/>
              </a:rPr>
              <a:t>00:03</a:t>
            </a:r>
          </a:p>
        </p:txBody>
      </p:sp>
      <p:sp>
        <p:nvSpPr>
          <p:cNvPr id="32" name="Rounded Rectangle 31"/>
          <p:cNvSpPr/>
          <p:nvPr/>
        </p:nvSpPr>
        <p:spPr>
          <a:xfrm>
            <a:off x="1752600" y="22717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10000"/>
                  </a:schemeClr>
                </a:solidFill>
                <a:latin typeface="Helvetica Neue" panose="02000403000000020004" pitchFamily="2" charset="0"/>
              </a:rPr>
              <a:t>00:02</a:t>
            </a:r>
          </a:p>
        </p:txBody>
      </p:sp>
      <p:sp>
        <p:nvSpPr>
          <p:cNvPr id="33" name="Rounded Rectangle 32"/>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10000"/>
                  </a:schemeClr>
                </a:solidFill>
                <a:latin typeface="Helvetica Neue" panose="02000403000000020004" pitchFamily="2" charset="0"/>
              </a:rPr>
              <a:t>00:01</a:t>
            </a:r>
          </a:p>
        </p:txBody>
      </p:sp>
      <p:sp>
        <p:nvSpPr>
          <p:cNvPr id="34" name="Rounded Rectangle 33"/>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10000"/>
                  </a:schemeClr>
                </a:solidFill>
                <a:latin typeface="Helvetica Neue" panose="02000403000000020004" pitchFamily="2" charset="0"/>
              </a:rPr>
              <a:t>00:00</a:t>
            </a:r>
          </a:p>
        </p:txBody>
      </p:sp>
      <p:pic>
        <p:nvPicPr>
          <p:cNvPr id="35" name="Picture 2" descr="Káº¿t quáº£ hÃ¬nh áº£nh cho icon Äá»ng h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05200" y="2254111"/>
            <a:ext cx="780875"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p:cNvGrpSpPr/>
          <p:nvPr/>
        </p:nvGrpSpPr>
        <p:grpSpPr>
          <a:xfrm>
            <a:off x="1524001" y="76201"/>
            <a:ext cx="9093199" cy="2057400"/>
            <a:chOff x="0" y="76200"/>
            <a:chExt cx="9093198" cy="2057400"/>
          </a:xfrm>
        </p:grpSpPr>
        <p:sp>
          <p:nvSpPr>
            <p:cNvPr id="4" name="Rectangle 3"/>
            <p:cNvSpPr/>
            <p:nvPr/>
          </p:nvSpPr>
          <p:spPr>
            <a:xfrm>
              <a:off x="0" y="76200"/>
              <a:ext cx="90931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10000"/>
                  </a:schemeClr>
                </a:solidFill>
                <a:latin typeface="Helvetica Neue" panose="02000403000000020004" pitchFamily="2" charset="0"/>
              </a:endParaRPr>
            </a:p>
          </p:txBody>
        </p:sp>
        <p:sp>
          <p:nvSpPr>
            <p:cNvPr id="38" name="TextBox 37"/>
            <p:cNvSpPr txBox="1"/>
            <p:nvPr/>
          </p:nvSpPr>
          <p:spPr>
            <a:xfrm>
              <a:off x="549136" y="446553"/>
              <a:ext cx="8368466" cy="1405641"/>
            </a:xfrm>
            <a:prstGeom prst="rect">
              <a:avLst/>
            </a:prstGeom>
            <a:noFill/>
          </p:spPr>
          <p:txBody>
            <a:bodyPr wrap="square" rtlCol="0">
              <a:spAutoFit/>
            </a:bodyPr>
            <a:lstStyle/>
            <a:p>
              <a:pPr algn="ctr"/>
              <a:r>
                <a:rPr lang="vi-VN" sz="4267" dirty="0">
                  <a:solidFill>
                    <a:schemeClr val="bg1">
                      <a:lumMod val="10000"/>
                    </a:schemeClr>
                  </a:solidFill>
                  <a:latin typeface="Helvetica Neue" panose="02000403000000020004" pitchFamily="2" charset="0"/>
                </a:rPr>
                <a:t>6</a:t>
              </a:r>
              <a:r>
                <a:rPr lang="en-US" sz="4267" dirty="0">
                  <a:solidFill>
                    <a:schemeClr val="bg1">
                      <a:lumMod val="10000"/>
                    </a:schemeClr>
                  </a:solidFill>
                  <a:latin typeface="Helvetica Neue" panose="02000403000000020004" pitchFamily="2" charset="0"/>
                </a:rPr>
                <a:t>. </a:t>
              </a:r>
              <a:r>
                <a:rPr lang="vi-VN" sz="4267" dirty="0">
                  <a:solidFill>
                    <a:schemeClr val="bg1">
                      <a:lumMod val="10000"/>
                    </a:schemeClr>
                  </a:solidFill>
                  <a:latin typeface="Helvetica Neue" panose="02000403000000020004" pitchFamily="2" charset="0"/>
                </a:rPr>
                <a:t>Nhiều thị tộc họ hàng, sống cạnh nhau đã tạo thành</a:t>
              </a:r>
              <a:endParaRPr lang="en-US" sz="4267" dirty="0">
                <a:solidFill>
                  <a:schemeClr val="bg1">
                    <a:lumMod val="10000"/>
                  </a:schemeClr>
                </a:solidFill>
                <a:latin typeface="Helvetica Neue" panose="02000403000000020004" pitchFamily="2" charset="0"/>
              </a:endParaRPr>
            </a:p>
          </p:txBody>
        </p:sp>
      </p:grpSp>
      <p:pic>
        <p:nvPicPr>
          <p:cNvPr id="5" name="Ảnh 4">
            <a:hlinkClick r:id="rId4" action="ppaction://hlinksldjump"/>
          </p:cNvPr>
          <p:cNvPicPr>
            <a:picLocks noChangeAspect="1"/>
          </p:cNvPicPr>
          <p:nvPr/>
        </p:nvPicPr>
        <p:blipFill>
          <a:blip r:embed="rId5"/>
          <a:stretch>
            <a:fillRect/>
          </a:stretch>
        </p:blipFill>
        <p:spPr>
          <a:xfrm>
            <a:off x="1585457" y="3182876"/>
            <a:ext cx="3076191" cy="3228571"/>
          </a:xfrm>
          <a:prstGeom prst="rect">
            <a:avLst/>
          </a:prstGeom>
        </p:spPr>
      </p:pic>
    </p:spTree>
    <p:extLst>
      <p:ext uri="{BB962C8B-B14F-4D97-AF65-F5344CB8AC3E}">
        <p14:creationId xmlns:p14="http://schemas.microsoft.com/office/powerpoint/2010/main" val="3755653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6" presetClass="exit" presetSubtype="21" fill="hold" grpId="0" nodeType="withEffect">
                                  <p:stCondLst>
                                    <p:cond delay="0"/>
                                  </p:stCondLst>
                                  <p:childTnLst>
                                    <p:animEffect transition="out" filter="barn(inVertical)">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16" presetClass="exit" presetSubtype="21" fill="hold" grpId="0" nodeType="withEffect">
                                  <p:stCondLst>
                                    <p:cond delay="0"/>
                                  </p:stCondLst>
                                  <p:childTnLst>
                                    <p:animEffect transition="out" filter="barn(inVertical)">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6" presetClass="exit" presetSubtype="21" fill="hold" grpId="0" nodeType="withEffect">
                                  <p:stCondLst>
                                    <p:cond delay="0"/>
                                  </p:stCondLst>
                                  <p:childTnLst>
                                    <p:animEffect transition="out" filter="barn(inVertical)">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8" grpId="0" animBg="1"/>
      <p:bldP spid="9" grpId="0" animBg="1"/>
      <p:bldP spid="10" grpId="0" animBg="1"/>
      <p:bldP spid="11" grpId="0" animBg="1"/>
      <p:bldP spid="12" grpId="0" animBg="1"/>
      <p:bldP spid="13" grpId="0" animBg="1"/>
      <p:bldP spid="16" grpId="0"/>
      <p:bldP spid="17" grpId="0"/>
      <p:bldP spid="18" grpId="0"/>
      <p:bldP spid="20" grpId="0"/>
      <p:bldP spid="21" grpId="0"/>
      <p:bldP spid="22"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p:nvPr/>
        </p:nvSpPr>
        <p:spPr>
          <a:xfrm rot="16200000">
            <a:off x="7156329" y="758231"/>
            <a:ext cx="663575" cy="5375031"/>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9" name="Round Same Side Corner Rectangle 8"/>
          <p:cNvSpPr/>
          <p:nvPr/>
        </p:nvSpPr>
        <p:spPr>
          <a:xfrm rot="5400000" flipH="1">
            <a:off x="10613075" y="3050739"/>
            <a:ext cx="663575" cy="854951"/>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0" name="Round Same Side Corner Rectangle 9"/>
          <p:cNvSpPr/>
          <p:nvPr/>
        </p:nvSpPr>
        <p:spPr>
          <a:xfrm rot="16200000">
            <a:off x="7156330" y="1672635"/>
            <a:ext cx="663575" cy="5375027"/>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1" name="Round Same Side Corner Rectangle 10"/>
          <p:cNvSpPr/>
          <p:nvPr/>
        </p:nvSpPr>
        <p:spPr>
          <a:xfrm rot="5400000" flipH="1">
            <a:off x="10613075" y="3932675"/>
            <a:ext cx="663575" cy="854951"/>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2" name="Round Same Side Corner Rectangle 11"/>
          <p:cNvSpPr/>
          <p:nvPr/>
        </p:nvSpPr>
        <p:spPr>
          <a:xfrm rot="16200000">
            <a:off x="7156858" y="2543831"/>
            <a:ext cx="662511" cy="5375027"/>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3" name="Round Same Side Corner Rectangle 12"/>
          <p:cNvSpPr/>
          <p:nvPr/>
        </p:nvSpPr>
        <p:spPr>
          <a:xfrm rot="5400000" flipH="1">
            <a:off x="10613607" y="4803871"/>
            <a:ext cx="662511" cy="854951"/>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4" name="Round Same Side Corner Rectangle 13"/>
          <p:cNvSpPr/>
          <p:nvPr/>
        </p:nvSpPr>
        <p:spPr>
          <a:xfrm rot="16200000">
            <a:off x="7156858" y="3347977"/>
            <a:ext cx="662511" cy="5375027"/>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5" name="Round Same Side Corner Rectangle 14"/>
          <p:cNvSpPr/>
          <p:nvPr/>
        </p:nvSpPr>
        <p:spPr>
          <a:xfrm rot="5400000" flipH="1">
            <a:off x="10613607" y="5608019"/>
            <a:ext cx="662511" cy="854951"/>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6" name="TextBox 8"/>
          <p:cNvSpPr txBox="1">
            <a:spLocks noChangeArrowheads="1"/>
          </p:cNvSpPr>
          <p:nvPr/>
        </p:nvSpPr>
        <p:spPr bwMode="auto">
          <a:xfrm>
            <a:off x="10625907" y="3188421"/>
            <a:ext cx="476247"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A</a:t>
            </a:r>
          </a:p>
        </p:txBody>
      </p:sp>
      <p:sp>
        <p:nvSpPr>
          <p:cNvPr id="17" name="TextBox 33"/>
          <p:cNvSpPr txBox="1">
            <a:spLocks noChangeArrowheads="1"/>
          </p:cNvSpPr>
          <p:nvPr/>
        </p:nvSpPr>
        <p:spPr bwMode="auto">
          <a:xfrm>
            <a:off x="10643900" y="4102822"/>
            <a:ext cx="432605" cy="420564"/>
          </a:xfrm>
          <a:prstGeom prst="rect">
            <a:avLst/>
          </a:prstGeom>
          <a:noFill/>
          <a:ln w="9525">
            <a:noFill/>
            <a:miter lim="800000"/>
            <a:headEnd/>
            <a:tailEnd/>
          </a:ln>
        </p:spPr>
        <p:txBody>
          <a:bodyPr wrap="square" anchor="ctr">
            <a:spAutoFit/>
          </a:bodyPr>
          <a:lstStyle/>
          <a:p>
            <a:pPr algn="ctr"/>
            <a:r>
              <a:rPr lang="en-US" sz="2133" b="1" dirty="0">
                <a:solidFill>
                  <a:schemeClr val="bg1">
                    <a:lumMod val="10000"/>
                  </a:schemeClr>
                </a:solidFill>
                <a:latin typeface="Helvetica Neue" panose="02000403000000020004" pitchFamily="2" charset="0"/>
              </a:rPr>
              <a:t>B</a:t>
            </a:r>
          </a:p>
        </p:txBody>
      </p:sp>
      <p:sp>
        <p:nvSpPr>
          <p:cNvPr id="18" name="TextBox 34"/>
          <p:cNvSpPr txBox="1">
            <a:spLocks noChangeArrowheads="1"/>
          </p:cNvSpPr>
          <p:nvPr/>
        </p:nvSpPr>
        <p:spPr bwMode="auto">
          <a:xfrm>
            <a:off x="10646151" y="5020463"/>
            <a:ext cx="427149"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C</a:t>
            </a:r>
          </a:p>
        </p:txBody>
      </p:sp>
      <p:sp>
        <p:nvSpPr>
          <p:cNvPr id="19" name="TextBox 35"/>
          <p:cNvSpPr txBox="1">
            <a:spLocks noChangeArrowheads="1"/>
          </p:cNvSpPr>
          <p:nvPr/>
        </p:nvSpPr>
        <p:spPr bwMode="auto">
          <a:xfrm>
            <a:off x="10627593" y="5779221"/>
            <a:ext cx="472155"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D</a:t>
            </a:r>
          </a:p>
        </p:txBody>
      </p:sp>
      <p:sp>
        <p:nvSpPr>
          <p:cNvPr id="20" name="Rectangle 32"/>
          <p:cNvSpPr>
            <a:spLocks noChangeArrowheads="1"/>
          </p:cNvSpPr>
          <p:nvPr/>
        </p:nvSpPr>
        <p:spPr bwMode="auto">
          <a:xfrm>
            <a:off x="4644360" y="3215805"/>
            <a:ext cx="5470208"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 Làm đồ trang sức bằng đá, đất nung.</a:t>
            </a:r>
            <a:endParaRPr lang="en-US" sz="2400" dirty="0">
              <a:solidFill>
                <a:schemeClr val="bg1">
                  <a:lumMod val="10000"/>
                </a:schemeClr>
              </a:solidFill>
              <a:latin typeface="Helvetica Neue" panose="02000403000000020004" pitchFamily="2" charset="0"/>
            </a:endParaRPr>
          </a:p>
        </p:txBody>
      </p:sp>
      <p:sp>
        <p:nvSpPr>
          <p:cNvPr id="21" name="Rectangle 37"/>
          <p:cNvSpPr>
            <a:spLocks noChangeArrowheads="1"/>
          </p:cNvSpPr>
          <p:nvPr/>
        </p:nvSpPr>
        <p:spPr bwMode="auto">
          <a:xfrm>
            <a:off x="5131657" y="4102028"/>
            <a:ext cx="4797395" cy="461665"/>
          </a:xfrm>
          <a:prstGeom prst="rect">
            <a:avLst/>
          </a:prstGeom>
          <a:noFill/>
          <a:ln w="9525">
            <a:noFill/>
            <a:miter lim="800000"/>
            <a:headEnd/>
            <a:tailEnd/>
          </a:ln>
        </p:spPr>
        <p:txBody>
          <a:bodyPr wrap="square">
            <a:spAutoFit/>
          </a:bodyPr>
          <a:lstStyle/>
          <a:p>
            <a:pPr algn="ctr"/>
            <a:r>
              <a:rPr lang="pt-BR" sz="2400" dirty="0">
                <a:solidFill>
                  <a:schemeClr val="bg1">
                    <a:lumMod val="10000"/>
                  </a:schemeClr>
                </a:solidFill>
                <a:latin typeface="Helvetica Neue" panose="02000403000000020004" pitchFamily="2" charset="0"/>
              </a:rPr>
              <a:t>Vẽ tranh trên vách đá.</a:t>
            </a:r>
            <a:endParaRPr lang="en-US" sz="2400" dirty="0">
              <a:solidFill>
                <a:schemeClr val="bg1">
                  <a:lumMod val="10000"/>
                </a:schemeClr>
              </a:solidFill>
              <a:latin typeface="Helvetica Neue" panose="02000403000000020004" pitchFamily="2" charset="0"/>
            </a:endParaRPr>
          </a:p>
        </p:txBody>
      </p:sp>
      <p:sp>
        <p:nvSpPr>
          <p:cNvPr id="22" name="Rectangle 38"/>
          <p:cNvSpPr>
            <a:spLocks noChangeArrowheads="1"/>
          </p:cNvSpPr>
          <p:nvPr/>
        </p:nvSpPr>
        <p:spPr bwMode="auto">
          <a:xfrm>
            <a:off x="4946141" y="4934941"/>
            <a:ext cx="5168428"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Tín ngưỡng thờ thần – vua.</a:t>
            </a:r>
            <a:endParaRPr lang="en-US" sz="2400" dirty="0">
              <a:solidFill>
                <a:schemeClr val="bg1">
                  <a:lumMod val="10000"/>
                </a:schemeClr>
              </a:solidFill>
              <a:latin typeface="Helvetica Neue" panose="02000403000000020004" pitchFamily="2" charset="0"/>
            </a:endParaRPr>
          </a:p>
        </p:txBody>
      </p:sp>
      <p:sp>
        <p:nvSpPr>
          <p:cNvPr id="23" name="Rectangle 39"/>
          <p:cNvSpPr>
            <a:spLocks noChangeArrowheads="1"/>
          </p:cNvSpPr>
          <p:nvPr/>
        </p:nvSpPr>
        <p:spPr bwMode="auto">
          <a:xfrm>
            <a:off x="5134396" y="5816026"/>
            <a:ext cx="4909936"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Chôn cất người chết.</a:t>
            </a:r>
            <a:endParaRPr lang="en-US" sz="2400" dirty="0">
              <a:solidFill>
                <a:schemeClr val="bg1">
                  <a:lumMod val="10000"/>
                </a:schemeClr>
              </a:solidFill>
              <a:latin typeface="Helvetica Neue" panose="02000403000000020004" pitchFamily="2" charset="0"/>
            </a:endParaRPr>
          </a:p>
        </p:txBody>
      </p:sp>
      <p:sp>
        <p:nvSpPr>
          <p:cNvPr id="24" name="Rounded Rectangle 23"/>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00:10</a:t>
            </a:r>
          </a:p>
        </p:txBody>
      </p:sp>
      <p:sp>
        <p:nvSpPr>
          <p:cNvPr id="25" name="Rounded Rectangle 24"/>
          <p:cNvSpPr/>
          <p:nvPr/>
        </p:nvSpPr>
        <p:spPr>
          <a:xfrm>
            <a:off x="1752600" y="2306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00:09</a:t>
            </a:r>
          </a:p>
        </p:txBody>
      </p:sp>
      <p:sp>
        <p:nvSpPr>
          <p:cNvPr id="26" name="Rounded Rectangle 25"/>
          <p:cNvSpPr/>
          <p:nvPr/>
        </p:nvSpPr>
        <p:spPr>
          <a:xfrm>
            <a:off x="1752600" y="231646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00:08</a:t>
            </a:r>
          </a:p>
        </p:txBody>
      </p:sp>
      <p:sp>
        <p:nvSpPr>
          <p:cNvPr id="27" name="Rounded Rectangle 26"/>
          <p:cNvSpPr/>
          <p:nvPr/>
        </p:nvSpPr>
        <p:spPr>
          <a:xfrm>
            <a:off x="1752600" y="2306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00:07</a:t>
            </a:r>
          </a:p>
        </p:txBody>
      </p:sp>
      <p:sp>
        <p:nvSpPr>
          <p:cNvPr id="28" name="Rounded Rectangle 27"/>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00:06</a:t>
            </a:r>
          </a:p>
        </p:txBody>
      </p:sp>
      <p:sp>
        <p:nvSpPr>
          <p:cNvPr id="29" name="Rounded Rectangle 28"/>
          <p:cNvSpPr/>
          <p:nvPr/>
        </p:nvSpPr>
        <p:spPr>
          <a:xfrm>
            <a:off x="1752600" y="231164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00:05</a:t>
            </a:r>
          </a:p>
        </p:txBody>
      </p:sp>
      <p:sp>
        <p:nvSpPr>
          <p:cNvPr id="30" name="Rounded Rectangle 29"/>
          <p:cNvSpPr/>
          <p:nvPr/>
        </p:nvSpPr>
        <p:spPr>
          <a:xfrm>
            <a:off x="1752600" y="230167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00:04</a:t>
            </a:r>
          </a:p>
        </p:txBody>
      </p:sp>
      <p:sp>
        <p:nvSpPr>
          <p:cNvPr id="31" name="Rounded Rectangle 30"/>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00:03</a:t>
            </a:r>
          </a:p>
        </p:txBody>
      </p:sp>
      <p:sp>
        <p:nvSpPr>
          <p:cNvPr id="32" name="Rounded Rectangle 31"/>
          <p:cNvSpPr/>
          <p:nvPr/>
        </p:nvSpPr>
        <p:spPr>
          <a:xfrm>
            <a:off x="1752600" y="22717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00:02</a:t>
            </a:r>
          </a:p>
        </p:txBody>
      </p:sp>
      <p:sp>
        <p:nvSpPr>
          <p:cNvPr id="33" name="Rounded Rectangle 32"/>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00:01</a:t>
            </a:r>
          </a:p>
        </p:txBody>
      </p:sp>
      <p:sp>
        <p:nvSpPr>
          <p:cNvPr id="34" name="Rounded Rectangle 33"/>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00:00</a:t>
            </a:r>
          </a:p>
        </p:txBody>
      </p:sp>
      <p:pic>
        <p:nvPicPr>
          <p:cNvPr id="35" name="Picture 2" descr="Káº¿t quáº£ hÃ¬nh áº£nh cho icon Äá»ng h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05200" y="2254111"/>
            <a:ext cx="780875"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p:cNvGrpSpPr/>
          <p:nvPr/>
        </p:nvGrpSpPr>
        <p:grpSpPr>
          <a:xfrm>
            <a:off x="1524001" y="76201"/>
            <a:ext cx="9093199" cy="2057400"/>
            <a:chOff x="0" y="76200"/>
            <a:chExt cx="9093198" cy="2057400"/>
          </a:xfrm>
        </p:grpSpPr>
        <p:sp>
          <p:nvSpPr>
            <p:cNvPr id="4" name="Rectangle 3"/>
            <p:cNvSpPr/>
            <p:nvPr/>
          </p:nvSpPr>
          <p:spPr>
            <a:xfrm>
              <a:off x="0" y="76200"/>
              <a:ext cx="90931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solidFill>
                  <a:schemeClr val="bg1">
                    <a:lumMod val="10000"/>
                  </a:schemeClr>
                </a:solidFill>
                <a:latin typeface="Helvetica Neue" panose="02000403000000020004" pitchFamily="2" charset="0"/>
              </a:endParaRPr>
            </a:p>
          </p:txBody>
        </p:sp>
        <p:sp>
          <p:nvSpPr>
            <p:cNvPr id="38" name="TextBox 37"/>
            <p:cNvSpPr txBox="1"/>
            <p:nvPr/>
          </p:nvSpPr>
          <p:spPr>
            <a:xfrm>
              <a:off x="283160" y="194229"/>
              <a:ext cx="8710226" cy="1815690"/>
            </a:xfrm>
            <a:prstGeom prst="rect">
              <a:avLst/>
            </a:prstGeom>
            <a:noFill/>
          </p:spPr>
          <p:txBody>
            <a:bodyPr wrap="square" rtlCol="0">
              <a:spAutoFit/>
            </a:bodyPr>
            <a:lstStyle/>
            <a:p>
              <a:pPr algn="ctr"/>
              <a:r>
                <a:rPr lang="vi-VN" sz="3733" dirty="0">
                  <a:solidFill>
                    <a:schemeClr val="bg1">
                      <a:lumMod val="10000"/>
                    </a:schemeClr>
                  </a:solidFill>
                  <a:latin typeface="Helvetica Neue" panose="02000403000000020004" pitchFamily="2" charset="0"/>
                </a:rPr>
                <a:t>7</a:t>
              </a:r>
              <a:r>
                <a:rPr lang="en-US" sz="3733" dirty="0">
                  <a:solidFill>
                    <a:schemeClr val="bg1">
                      <a:lumMod val="10000"/>
                    </a:schemeClr>
                  </a:solidFill>
                  <a:latin typeface="Helvetica Neue" panose="02000403000000020004" pitchFamily="2" charset="0"/>
                </a:rPr>
                <a:t>. </a:t>
              </a:r>
              <a:r>
                <a:rPr lang="vi-VN" sz="3733" dirty="0">
                  <a:solidFill>
                    <a:schemeClr val="bg1">
                      <a:lumMod val="10000"/>
                    </a:schemeClr>
                  </a:solidFill>
                  <a:latin typeface="Helvetica Neue" panose="02000403000000020004" pitchFamily="2" charset="0"/>
                </a:rPr>
                <a:t>Nội dung nào sau đây </a:t>
              </a:r>
              <a:r>
                <a:rPr lang="vi-VN" sz="3733" i="1" dirty="0">
                  <a:solidFill>
                    <a:schemeClr val="bg1">
                      <a:lumMod val="10000"/>
                    </a:schemeClr>
                  </a:solidFill>
                  <a:latin typeface="Helvetica Neue" panose="02000403000000020004" pitchFamily="2" charset="0"/>
                </a:rPr>
                <a:t>không đúng </a:t>
              </a:r>
              <a:r>
                <a:rPr lang="vi-VN" sz="3733" dirty="0">
                  <a:solidFill>
                    <a:schemeClr val="bg1">
                      <a:lumMod val="10000"/>
                    </a:schemeClr>
                  </a:solidFill>
                  <a:latin typeface="Helvetica Neue" panose="02000403000000020004" pitchFamily="2" charset="0"/>
                </a:rPr>
                <a:t>khi nói về đời sống tinh thần của Người nguyên thủy?</a:t>
              </a:r>
              <a:endParaRPr lang="en-US" sz="3733" dirty="0">
                <a:solidFill>
                  <a:schemeClr val="bg1">
                    <a:lumMod val="10000"/>
                  </a:schemeClr>
                </a:solidFill>
                <a:latin typeface="Helvetica Neue" panose="02000403000000020004" pitchFamily="2" charset="0"/>
              </a:endParaRPr>
            </a:p>
          </p:txBody>
        </p:sp>
      </p:grpSp>
      <p:pic>
        <p:nvPicPr>
          <p:cNvPr id="5" name="Ảnh 4">
            <a:hlinkClick r:id="rId4" action="ppaction://hlinksldjump"/>
          </p:cNvPr>
          <p:cNvPicPr>
            <a:picLocks noChangeAspect="1"/>
          </p:cNvPicPr>
          <p:nvPr/>
        </p:nvPicPr>
        <p:blipFill>
          <a:blip r:embed="rId5"/>
          <a:stretch>
            <a:fillRect/>
          </a:stretch>
        </p:blipFill>
        <p:spPr>
          <a:xfrm>
            <a:off x="1585457" y="3182876"/>
            <a:ext cx="3076191" cy="3228571"/>
          </a:xfrm>
          <a:prstGeom prst="rect">
            <a:avLst/>
          </a:prstGeom>
        </p:spPr>
      </p:pic>
    </p:spTree>
    <p:extLst>
      <p:ext uri="{BB962C8B-B14F-4D97-AF65-F5344CB8AC3E}">
        <p14:creationId xmlns:p14="http://schemas.microsoft.com/office/powerpoint/2010/main" val="3545271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6" presetClass="exit" presetSubtype="21" fill="hold" grpId="0" nodeType="withEffect">
                                  <p:stCondLst>
                                    <p:cond delay="0"/>
                                  </p:stCondLst>
                                  <p:childTnLst>
                                    <p:animEffect transition="out" filter="barn(inVertical)">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6" presetClass="exit" presetSubtype="21" fill="hold" grpId="0" nodeType="withEffect">
                                  <p:stCondLst>
                                    <p:cond delay="0"/>
                                  </p:stCondLst>
                                  <p:childTnLst>
                                    <p:animEffect transition="out" filter="barn(inVertical)">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16" presetClass="exit" presetSubtype="21" fill="hold" grpId="0" nodeType="withEffect">
                                  <p:stCondLst>
                                    <p:cond delay="0"/>
                                  </p:stCondLst>
                                  <p:childTnLst>
                                    <p:animEffect transition="out" filter="barn(inVertical)">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8" grpId="0" animBg="1"/>
      <p:bldP spid="9" grpId="0" animBg="1"/>
      <p:bldP spid="10" grpId="0" animBg="1"/>
      <p:bldP spid="11" grpId="0" animBg="1"/>
      <p:bldP spid="14" grpId="0" animBg="1"/>
      <p:bldP spid="15" grpId="0" animBg="1"/>
      <p:bldP spid="16" grpId="0"/>
      <p:bldP spid="17" grpId="0"/>
      <p:bldP spid="19" grpId="0"/>
      <p:bldP spid="20" grpId="0"/>
      <p:bldP spid="21" grpId="0"/>
      <p:bldP spid="23"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p:nvPr/>
        </p:nvSpPr>
        <p:spPr>
          <a:xfrm rot="16200000">
            <a:off x="7301179" y="613379"/>
            <a:ext cx="663575" cy="5664732"/>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9" name="Round Same Side Corner Rectangle 8"/>
          <p:cNvSpPr/>
          <p:nvPr/>
        </p:nvSpPr>
        <p:spPr>
          <a:xfrm rot="5400000" flipH="1">
            <a:off x="10978835" y="3058130"/>
            <a:ext cx="663575" cy="854951"/>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0" name="Round Same Side Corner Rectangle 9"/>
          <p:cNvSpPr/>
          <p:nvPr/>
        </p:nvSpPr>
        <p:spPr>
          <a:xfrm rot="16200000">
            <a:off x="7301182" y="1527782"/>
            <a:ext cx="663575" cy="5664732"/>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1" name="Round Same Side Corner Rectangle 10"/>
          <p:cNvSpPr/>
          <p:nvPr/>
        </p:nvSpPr>
        <p:spPr>
          <a:xfrm rot="5400000" flipH="1">
            <a:off x="10978835" y="3940066"/>
            <a:ext cx="663575" cy="854951"/>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2" name="Round Same Side Corner Rectangle 11"/>
          <p:cNvSpPr/>
          <p:nvPr/>
        </p:nvSpPr>
        <p:spPr>
          <a:xfrm rot="16200000">
            <a:off x="7301713" y="2398976"/>
            <a:ext cx="662511" cy="5664736"/>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3" name="Round Same Side Corner Rectangle 12"/>
          <p:cNvSpPr/>
          <p:nvPr/>
        </p:nvSpPr>
        <p:spPr>
          <a:xfrm rot="5400000" flipH="1">
            <a:off x="10979367" y="4811262"/>
            <a:ext cx="662511" cy="854951"/>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4" name="Round Same Side Corner Rectangle 13"/>
          <p:cNvSpPr/>
          <p:nvPr/>
        </p:nvSpPr>
        <p:spPr>
          <a:xfrm rot="16200000">
            <a:off x="7301713" y="3203123"/>
            <a:ext cx="662511" cy="5664736"/>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5" name="Round Same Side Corner Rectangle 14"/>
          <p:cNvSpPr/>
          <p:nvPr/>
        </p:nvSpPr>
        <p:spPr>
          <a:xfrm rot="5400000" flipH="1">
            <a:off x="10979367" y="5615410"/>
            <a:ext cx="662511" cy="854951"/>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6" name="TextBox 8"/>
          <p:cNvSpPr txBox="1">
            <a:spLocks noChangeArrowheads="1"/>
          </p:cNvSpPr>
          <p:nvPr/>
        </p:nvSpPr>
        <p:spPr bwMode="auto">
          <a:xfrm>
            <a:off x="10991667" y="3195811"/>
            <a:ext cx="476247"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A</a:t>
            </a:r>
          </a:p>
        </p:txBody>
      </p:sp>
      <p:sp>
        <p:nvSpPr>
          <p:cNvPr id="17" name="TextBox 33"/>
          <p:cNvSpPr txBox="1">
            <a:spLocks noChangeArrowheads="1"/>
          </p:cNvSpPr>
          <p:nvPr/>
        </p:nvSpPr>
        <p:spPr bwMode="auto">
          <a:xfrm>
            <a:off x="11009660" y="4110213"/>
            <a:ext cx="432605" cy="420564"/>
          </a:xfrm>
          <a:prstGeom prst="rect">
            <a:avLst/>
          </a:prstGeom>
          <a:noFill/>
          <a:ln w="9525">
            <a:noFill/>
            <a:miter lim="800000"/>
            <a:headEnd/>
            <a:tailEnd/>
          </a:ln>
        </p:spPr>
        <p:txBody>
          <a:bodyPr wrap="square" anchor="ctr">
            <a:spAutoFit/>
          </a:bodyPr>
          <a:lstStyle/>
          <a:p>
            <a:pPr algn="ctr"/>
            <a:r>
              <a:rPr lang="en-US" sz="2133" b="1" dirty="0">
                <a:solidFill>
                  <a:schemeClr val="bg1">
                    <a:lumMod val="10000"/>
                  </a:schemeClr>
                </a:solidFill>
                <a:latin typeface="Helvetica Neue" panose="02000403000000020004" pitchFamily="2" charset="0"/>
              </a:rPr>
              <a:t>B</a:t>
            </a:r>
          </a:p>
        </p:txBody>
      </p:sp>
      <p:sp>
        <p:nvSpPr>
          <p:cNvPr id="18" name="TextBox 34"/>
          <p:cNvSpPr txBox="1">
            <a:spLocks noChangeArrowheads="1"/>
          </p:cNvSpPr>
          <p:nvPr/>
        </p:nvSpPr>
        <p:spPr bwMode="auto">
          <a:xfrm>
            <a:off x="11011911" y="5027854"/>
            <a:ext cx="427149"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C</a:t>
            </a:r>
          </a:p>
        </p:txBody>
      </p:sp>
      <p:sp>
        <p:nvSpPr>
          <p:cNvPr id="19" name="TextBox 35"/>
          <p:cNvSpPr txBox="1">
            <a:spLocks noChangeArrowheads="1"/>
          </p:cNvSpPr>
          <p:nvPr/>
        </p:nvSpPr>
        <p:spPr bwMode="auto">
          <a:xfrm>
            <a:off x="10993353" y="5786611"/>
            <a:ext cx="472155"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D</a:t>
            </a:r>
          </a:p>
        </p:txBody>
      </p:sp>
      <p:sp>
        <p:nvSpPr>
          <p:cNvPr id="20" name="Rectangle 32"/>
          <p:cNvSpPr>
            <a:spLocks noChangeArrowheads="1"/>
          </p:cNvSpPr>
          <p:nvPr/>
        </p:nvSpPr>
        <p:spPr bwMode="auto">
          <a:xfrm>
            <a:off x="4776359" y="3216643"/>
            <a:ext cx="5423507"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Làm đồ trang sức bằng đá, đất nung.</a:t>
            </a:r>
            <a:endParaRPr lang="en-US" sz="2400" dirty="0">
              <a:solidFill>
                <a:schemeClr val="bg1">
                  <a:lumMod val="10000"/>
                </a:schemeClr>
              </a:solidFill>
              <a:latin typeface="Helvetica Neue" panose="02000403000000020004" pitchFamily="2" charset="0"/>
            </a:endParaRPr>
          </a:p>
        </p:txBody>
      </p:sp>
      <p:sp>
        <p:nvSpPr>
          <p:cNvPr id="21" name="Rectangle 37"/>
          <p:cNvSpPr>
            <a:spLocks noChangeArrowheads="1"/>
          </p:cNvSpPr>
          <p:nvPr/>
        </p:nvSpPr>
        <p:spPr bwMode="auto">
          <a:xfrm>
            <a:off x="4743869" y="4140382"/>
            <a:ext cx="5721464"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Biết trồng trọt, thuần dưỡng động vật.</a:t>
            </a:r>
            <a:endParaRPr lang="en-US" sz="2400" dirty="0">
              <a:solidFill>
                <a:schemeClr val="bg1">
                  <a:lumMod val="10000"/>
                </a:schemeClr>
              </a:solidFill>
              <a:latin typeface="Helvetica Neue" panose="02000403000000020004" pitchFamily="2" charset="0"/>
            </a:endParaRPr>
          </a:p>
        </p:txBody>
      </p:sp>
      <p:sp>
        <p:nvSpPr>
          <p:cNvPr id="22" name="Rectangle 38"/>
          <p:cNvSpPr>
            <a:spLocks noChangeArrowheads="1"/>
          </p:cNvSpPr>
          <p:nvPr/>
        </p:nvSpPr>
        <p:spPr bwMode="auto">
          <a:xfrm>
            <a:off x="4661647" y="4982243"/>
            <a:ext cx="5666909"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Sinh sống trong các hang động, mái đá.</a:t>
            </a:r>
            <a:endParaRPr lang="en-US" sz="2400" dirty="0">
              <a:solidFill>
                <a:schemeClr val="bg1">
                  <a:lumMod val="10000"/>
                </a:schemeClr>
              </a:solidFill>
              <a:latin typeface="Helvetica Neue" panose="02000403000000020004" pitchFamily="2" charset="0"/>
            </a:endParaRPr>
          </a:p>
        </p:txBody>
      </p:sp>
      <p:sp>
        <p:nvSpPr>
          <p:cNvPr id="23" name="Rectangle 39"/>
          <p:cNvSpPr>
            <a:spLocks noChangeArrowheads="1"/>
          </p:cNvSpPr>
          <p:nvPr/>
        </p:nvSpPr>
        <p:spPr bwMode="auto">
          <a:xfrm>
            <a:off x="4563015" y="5787889"/>
            <a:ext cx="6087795"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Chôn cất người chế cùng với đồ tùy táng.</a:t>
            </a:r>
            <a:endParaRPr lang="en-US" sz="2400" dirty="0">
              <a:solidFill>
                <a:schemeClr val="bg1">
                  <a:lumMod val="10000"/>
                </a:schemeClr>
              </a:solidFill>
              <a:latin typeface="Helvetica Neue" panose="02000403000000020004" pitchFamily="2" charset="0"/>
            </a:endParaRPr>
          </a:p>
        </p:txBody>
      </p:sp>
      <p:sp>
        <p:nvSpPr>
          <p:cNvPr id="24" name="Rounded Rectangle 23"/>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00:10</a:t>
            </a:r>
          </a:p>
        </p:txBody>
      </p:sp>
      <p:sp>
        <p:nvSpPr>
          <p:cNvPr id="25" name="Rounded Rectangle 24"/>
          <p:cNvSpPr/>
          <p:nvPr/>
        </p:nvSpPr>
        <p:spPr>
          <a:xfrm>
            <a:off x="1752600" y="2306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00:09</a:t>
            </a:r>
          </a:p>
        </p:txBody>
      </p:sp>
      <p:sp>
        <p:nvSpPr>
          <p:cNvPr id="26" name="Rounded Rectangle 25"/>
          <p:cNvSpPr/>
          <p:nvPr/>
        </p:nvSpPr>
        <p:spPr>
          <a:xfrm>
            <a:off x="1752600" y="231646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00:08</a:t>
            </a:r>
          </a:p>
        </p:txBody>
      </p:sp>
      <p:sp>
        <p:nvSpPr>
          <p:cNvPr id="27" name="Rounded Rectangle 26"/>
          <p:cNvSpPr/>
          <p:nvPr/>
        </p:nvSpPr>
        <p:spPr>
          <a:xfrm>
            <a:off x="1752600" y="2306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00:07</a:t>
            </a:r>
          </a:p>
        </p:txBody>
      </p:sp>
      <p:sp>
        <p:nvSpPr>
          <p:cNvPr id="28" name="Rounded Rectangle 27"/>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00:06</a:t>
            </a:r>
          </a:p>
        </p:txBody>
      </p:sp>
      <p:sp>
        <p:nvSpPr>
          <p:cNvPr id="29" name="Rounded Rectangle 28"/>
          <p:cNvSpPr/>
          <p:nvPr/>
        </p:nvSpPr>
        <p:spPr>
          <a:xfrm>
            <a:off x="1752600" y="231164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00:05</a:t>
            </a:r>
          </a:p>
        </p:txBody>
      </p:sp>
      <p:sp>
        <p:nvSpPr>
          <p:cNvPr id="30" name="Rounded Rectangle 29"/>
          <p:cNvSpPr/>
          <p:nvPr/>
        </p:nvSpPr>
        <p:spPr>
          <a:xfrm>
            <a:off x="1752600" y="230167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00:04</a:t>
            </a:r>
          </a:p>
        </p:txBody>
      </p:sp>
      <p:sp>
        <p:nvSpPr>
          <p:cNvPr id="31" name="Rounded Rectangle 30"/>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00:03</a:t>
            </a:r>
          </a:p>
        </p:txBody>
      </p:sp>
      <p:sp>
        <p:nvSpPr>
          <p:cNvPr id="32" name="Rounded Rectangle 31"/>
          <p:cNvSpPr/>
          <p:nvPr/>
        </p:nvSpPr>
        <p:spPr>
          <a:xfrm>
            <a:off x="1752600" y="22717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00:02</a:t>
            </a:r>
          </a:p>
        </p:txBody>
      </p:sp>
      <p:sp>
        <p:nvSpPr>
          <p:cNvPr id="33" name="Rounded Rectangle 32"/>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00:01</a:t>
            </a:r>
          </a:p>
        </p:txBody>
      </p:sp>
      <p:sp>
        <p:nvSpPr>
          <p:cNvPr id="34" name="Rounded Rectangle 33"/>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00:00</a:t>
            </a:r>
          </a:p>
        </p:txBody>
      </p:sp>
      <p:pic>
        <p:nvPicPr>
          <p:cNvPr id="35" name="Picture 2" descr="Káº¿t quáº£ hÃ¬nh áº£nh cho icon Äá»ng h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05200" y="2254111"/>
            <a:ext cx="780875"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p:cNvGrpSpPr/>
          <p:nvPr/>
        </p:nvGrpSpPr>
        <p:grpSpPr>
          <a:xfrm>
            <a:off x="1524001" y="76200"/>
            <a:ext cx="9093199" cy="2057400"/>
            <a:chOff x="0" y="76200"/>
            <a:chExt cx="9093198" cy="2057400"/>
          </a:xfrm>
        </p:grpSpPr>
        <p:sp>
          <p:nvSpPr>
            <p:cNvPr id="4" name="Rectangle 3"/>
            <p:cNvSpPr/>
            <p:nvPr/>
          </p:nvSpPr>
          <p:spPr>
            <a:xfrm>
              <a:off x="0" y="76200"/>
              <a:ext cx="90931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solidFill>
                  <a:schemeClr val="bg1">
                    <a:lumMod val="10000"/>
                  </a:schemeClr>
                </a:solidFill>
                <a:latin typeface="Helvetica Neue" panose="02000403000000020004" pitchFamily="2" charset="0"/>
              </a:endParaRPr>
            </a:p>
          </p:txBody>
        </p:sp>
        <p:sp>
          <p:nvSpPr>
            <p:cNvPr id="38" name="TextBox 37"/>
            <p:cNvSpPr txBox="1"/>
            <p:nvPr/>
          </p:nvSpPr>
          <p:spPr>
            <a:xfrm>
              <a:off x="0" y="438368"/>
              <a:ext cx="8941333" cy="1241237"/>
            </a:xfrm>
            <a:prstGeom prst="rect">
              <a:avLst/>
            </a:prstGeom>
            <a:noFill/>
          </p:spPr>
          <p:txBody>
            <a:bodyPr wrap="square" rtlCol="0">
              <a:spAutoFit/>
            </a:bodyPr>
            <a:lstStyle/>
            <a:p>
              <a:pPr algn="ctr"/>
              <a:r>
                <a:rPr lang="vi-VN" sz="3733" dirty="0">
                  <a:solidFill>
                    <a:schemeClr val="bg1">
                      <a:lumMod val="10000"/>
                    </a:schemeClr>
                  </a:solidFill>
                  <a:latin typeface="Helvetica Neue" panose="02000403000000020004" pitchFamily="2" charset="0"/>
                </a:rPr>
                <a:t>8</a:t>
              </a:r>
              <a:r>
                <a:rPr lang="en-US" sz="3733" dirty="0">
                  <a:solidFill>
                    <a:schemeClr val="bg1">
                      <a:lumMod val="10000"/>
                    </a:schemeClr>
                  </a:solidFill>
                  <a:latin typeface="Helvetica Neue" panose="02000403000000020004" pitchFamily="2" charset="0"/>
                </a:rPr>
                <a:t>. </a:t>
              </a:r>
              <a:r>
                <a:rPr lang="vi-VN" sz="3733" dirty="0">
                  <a:solidFill>
                    <a:schemeClr val="bg1">
                      <a:lumMod val="10000"/>
                    </a:schemeClr>
                  </a:solidFill>
                  <a:latin typeface="Helvetica Neue" panose="02000403000000020004" pitchFamily="2" charset="0"/>
                </a:rPr>
                <a:t>Nội dung nào sau đây phản ánh đúng đời sống vật chất của Người tinh khôn?</a:t>
              </a:r>
              <a:endParaRPr lang="en-US" sz="3733" dirty="0">
                <a:solidFill>
                  <a:schemeClr val="bg1">
                    <a:lumMod val="10000"/>
                  </a:schemeClr>
                </a:solidFill>
                <a:latin typeface="Helvetica Neue" panose="02000403000000020004" pitchFamily="2" charset="0"/>
              </a:endParaRPr>
            </a:p>
          </p:txBody>
        </p:sp>
      </p:grpSp>
      <p:pic>
        <p:nvPicPr>
          <p:cNvPr id="5" name="Ảnh 4">
            <a:hlinkClick r:id="rId4" action="ppaction://hlinksldjump"/>
          </p:cNvPr>
          <p:cNvPicPr>
            <a:picLocks noChangeAspect="1"/>
          </p:cNvPicPr>
          <p:nvPr/>
        </p:nvPicPr>
        <p:blipFill>
          <a:blip r:embed="rId5"/>
          <a:stretch>
            <a:fillRect/>
          </a:stretch>
        </p:blipFill>
        <p:spPr>
          <a:xfrm>
            <a:off x="1585457" y="3182876"/>
            <a:ext cx="3076191" cy="3228571"/>
          </a:xfrm>
          <a:prstGeom prst="rect">
            <a:avLst/>
          </a:prstGeom>
        </p:spPr>
      </p:pic>
    </p:spTree>
    <p:extLst>
      <p:ext uri="{BB962C8B-B14F-4D97-AF65-F5344CB8AC3E}">
        <p14:creationId xmlns:p14="http://schemas.microsoft.com/office/powerpoint/2010/main" val="2665718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6" presetClass="exit" presetSubtype="21" fill="hold" grpId="0" nodeType="withEffect">
                                  <p:stCondLst>
                                    <p:cond delay="0"/>
                                  </p:stCondLst>
                                  <p:childTnLst>
                                    <p:animEffect transition="out" filter="barn(inVertical)">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6" presetClass="exit" presetSubtype="21" fill="hold" grpId="0" nodeType="withEffect">
                                  <p:stCondLst>
                                    <p:cond delay="0"/>
                                  </p:stCondLst>
                                  <p:childTnLst>
                                    <p:animEffect transition="out" filter="barn(inVertical)">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par>
                                <p:cTn id="38" presetID="16" presetClass="exit" presetSubtype="21" fill="hold" grpId="0" nodeType="withEffect">
                                  <p:stCondLst>
                                    <p:cond delay="0"/>
                                  </p:stCondLst>
                                  <p:childTnLst>
                                    <p:animEffect transition="out" filter="barn(inVertical)">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8" grpId="0" animBg="1"/>
      <p:bldP spid="9" grpId="0" animBg="1"/>
      <p:bldP spid="12" grpId="0" animBg="1"/>
      <p:bldP spid="13" grpId="0" animBg="1"/>
      <p:bldP spid="14" grpId="0" animBg="1"/>
      <p:bldP spid="15" grpId="0" animBg="1"/>
      <p:bldP spid="16" grpId="0"/>
      <p:bldP spid="18" grpId="0"/>
      <p:bldP spid="19" grpId="0"/>
      <p:bldP spid="20" grpId="0"/>
      <p:bldP spid="22" grpId="0"/>
      <p:bldP spid="23"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p:nvPr/>
        </p:nvSpPr>
        <p:spPr>
          <a:xfrm rot="16200000">
            <a:off x="7156329" y="758231"/>
            <a:ext cx="663575" cy="5375031"/>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9" name="Round Same Side Corner Rectangle 8"/>
          <p:cNvSpPr/>
          <p:nvPr/>
        </p:nvSpPr>
        <p:spPr>
          <a:xfrm rot="5400000" flipH="1">
            <a:off x="10613075" y="3050739"/>
            <a:ext cx="663575" cy="854951"/>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0" name="Round Same Side Corner Rectangle 9"/>
          <p:cNvSpPr/>
          <p:nvPr/>
        </p:nvSpPr>
        <p:spPr>
          <a:xfrm rot="16200000">
            <a:off x="7156330" y="1672635"/>
            <a:ext cx="663575" cy="5375027"/>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1" name="Round Same Side Corner Rectangle 10"/>
          <p:cNvSpPr/>
          <p:nvPr/>
        </p:nvSpPr>
        <p:spPr>
          <a:xfrm rot="5400000" flipH="1">
            <a:off x="10613075" y="3932675"/>
            <a:ext cx="663575" cy="854951"/>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2" name="Round Same Side Corner Rectangle 11"/>
          <p:cNvSpPr/>
          <p:nvPr/>
        </p:nvSpPr>
        <p:spPr>
          <a:xfrm rot="16200000">
            <a:off x="7156858" y="2543831"/>
            <a:ext cx="662511" cy="5375027"/>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3" name="Round Same Side Corner Rectangle 12"/>
          <p:cNvSpPr/>
          <p:nvPr/>
        </p:nvSpPr>
        <p:spPr>
          <a:xfrm rot="5400000" flipH="1">
            <a:off x="10613607" y="4803871"/>
            <a:ext cx="662511" cy="854951"/>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4" name="Round Same Side Corner Rectangle 13"/>
          <p:cNvSpPr/>
          <p:nvPr/>
        </p:nvSpPr>
        <p:spPr>
          <a:xfrm rot="16200000">
            <a:off x="7156858" y="3347977"/>
            <a:ext cx="662511" cy="5375027"/>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5" name="Round Same Side Corner Rectangle 14"/>
          <p:cNvSpPr/>
          <p:nvPr/>
        </p:nvSpPr>
        <p:spPr>
          <a:xfrm rot="5400000" flipH="1">
            <a:off x="10613607" y="5608019"/>
            <a:ext cx="662511" cy="854951"/>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6" name="TextBox 8"/>
          <p:cNvSpPr txBox="1">
            <a:spLocks noChangeArrowheads="1"/>
          </p:cNvSpPr>
          <p:nvPr/>
        </p:nvSpPr>
        <p:spPr bwMode="auto">
          <a:xfrm>
            <a:off x="10625907" y="3188421"/>
            <a:ext cx="476247"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A</a:t>
            </a:r>
          </a:p>
        </p:txBody>
      </p:sp>
      <p:sp>
        <p:nvSpPr>
          <p:cNvPr id="17" name="TextBox 33"/>
          <p:cNvSpPr txBox="1">
            <a:spLocks noChangeArrowheads="1"/>
          </p:cNvSpPr>
          <p:nvPr/>
        </p:nvSpPr>
        <p:spPr bwMode="auto">
          <a:xfrm>
            <a:off x="10643900" y="4102822"/>
            <a:ext cx="432605" cy="420564"/>
          </a:xfrm>
          <a:prstGeom prst="rect">
            <a:avLst/>
          </a:prstGeom>
          <a:noFill/>
          <a:ln w="9525">
            <a:noFill/>
            <a:miter lim="800000"/>
            <a:headEnd/>
            <a:tailEnd/>
          </a:ln>
        </p:spPr>
        <p:txBody>
          <a:bodyPr wrap="square" anchor="ctr">
            <a:spAutoFit/>
          </a:bodyPr>
          <a:lstStyle/>
          <a:p>
            <a:pPr algn="ctr"/>
            <a:r>
              <a:rPr lang="en-US" sz="2133" b="1" dirty="0">
                <a:solidFill>
                  <a:schemeClr val="bg1">
                    <a:lumMod val="10000"/>
                  </a:schemeClr>
                </a:solidFill>
                <a:latin typeface="Helvetica Neue" panose="02000403000000020004" pitchFamily="2" charset="0"/>
              </a:rPr>
              <a:t>B</a:t>
            </a:r>
          </a:p>
        </p:txBody>
      </p:sp>
      <p:sp>
        <p:nvSpPr>
          <p:cNvPr id="18" name="TextBox 34"/>
          <p:cNvSpPr txBox="1">
            <a:spLocks noChangeArrowheads="1"/>
          </p:cNvSpPr>
          <p:nvPr/>
        </p:nvSpPr>
        <p:spPr bwMode="auto">
          <a:xfrm>
            <a:off x="10646151" y="5020463"/>
            <a:ext cx="427149"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C</a:t>
            </a:r>
          </a:p>
        </p:txBody>
      </p:sp>
      <p:sp>
        <p:nvSpPr>
          <p:cNvPr id="19" name="TextBox 35"/>
          <p:cNvSpPr txBox="1">
            <a:spLocks noChangeArrowheads="1"/>
          </p:cNvSpPr>
          <p:nvPr/>
        </p:nvSpPr>
        <p:spPr bwMode="auto">
          <a:xfrm>
            <a:off x="10627593" y="5779221"/>
            <a:ext cx="472155"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D</a:t>
            </a:r>
          </a:p>
        </p:txBody>
      </p:sp>
      <p:sp>
        <p:nvSpPr>
          <p:cNvPr id="20" name="Rectangle 32"/>
          <p:cNvSpPr>
            <a:spLocks noChangeArrowheads="1"/>
          </p:cNvSpPr>
          <p:nvPr/>
        </p:nvSpPr>
        <p:spPr bwMode="auto">
          <a:xfrm>
            <a:off x="5022302" y="3233870"/>
            <a:ext cx="4931621"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Hòa Bình.</a:t>
            </a:r>
            <a:endParaRPr lang="en-US" sz="2400" dirty="0">
              <a:solidFill>
                <a:schemeClr val="bg1">
                  <a:lumMod val="10000"/>
                </a:schemeClr>
              </a:solidFill>
              <a:latin typeface="Helvetica Neue" panose="02000403000000020004" pitchFamily="2" charset="0"/>
            </a:endParaRPr>
          </a:p>
        </p:txBody>
      </p:sp>
      <p:sp>
        <p:nvSpPr>
          <p:cNvPr id="21" name="Rectangle 37"/>
          <p:cNvSpPr>
            <a:spLocks noChangeArrowheads="1"/>
          </p:cNvSpPr>
          <p:nvPr/>
        </p:nvSpPr>
        <p:spPr bwMode="auto">
          <a:xfrm>
            <a:off x="5131657" y="4102028"/>
            <a:ext cx="4797395"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Quỳnh Văn.</a:t>
            </a:r>
            <a:endParaRPr lang="en-US" sz="2400" dirty="0">
              <a:solidFill>
                <a:schemeClr val="bg1">
                  <a:lumMod val="10000"/>
                </a:schemeClr>
              </a:solidFill>
              <a:latin typeface="Helvetica Neue" panose="02000403000000020004" pitchFamily="2" charset="0"/>
            </a:endParaRPr>
          </a:p>
        </p:txBody>
      </p:sp>
      <p:sp>
        <p:nvSpPr>
          <p:cNvPr id="22" name="Rectangle 38"/>
          <p:cNvSpPr>
            <a:spLocks noChangeArrowheads="1"/>
          </p:cNvSpPr>
          <p:nvPr/>
        </p:nvSpPr>
        <p:spPr bwMode="auto">
          <a:xfrm>
            <a:off x="4946141" y="4934941"/>
            <a:ext cx="5168428"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Đồng Đậu.</a:t>
            </a:r>
            <a:endParaRPr lang="en-US" sz="2400" dirty="0">
              <a:solidFill>
                <a:schemeClr val="bg1">
                  <a:lumMod val="10000"/>
                </a:schemeClr>
              </a:solidFill>
              <a:latin typeface="Helvetica Neue" panose="02000403000000020004" pitchFamily="2" charset="0"/>
            </a:endParaRPr>
          </a:p>
        </p:txBody>
      </p:sp>
      <p:sp>
        <p:nvSpPr>
          <p:cNvPr id="23" name="Rectangle 39"/>
          <p:cNvSpPr>
            <a:spLocks noChangeArrowheads="1"/>
          </p:cNvSpPr>
          <p:nvPr/>
        </p:nvSpPr>
        <p:spPr bwMode="auto">
          <a:xfrm>
            <a:off x="5134396" y="5816026"/>
            <a:ext cx="4909936"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Bắc Sơn.</a:t>
            </a:r>
            <a:endParaRPr lang="en-US" sz="2400" dirty="0">
              <a:solidFill>
                <a:schemeClr val="bg1">
                  <a:lumMod val="10000"/>
                </a:schemeClr>
              </a:solidFill>
              <a:latin typeface="Helvetica Neue" panose="02000403000000020004" pitchFamily="2" charset="0"/>
            </a:endParaRPr>
          </a:p>
        </p:txBody>
      </p:sp>
      <p:sp>
        <p:nvSpPr>
          <p:cNvPr id="24" name="Rounded Rectangle 23"/>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00:10</a:t>
            </a:r>
          </a:p>
        </p:txBody>
      </p:sp>
      <p:sp>
        <p:nvSpPr>
          <p:cNvPr id="25" name="Rounded Rectangle 24"/>
          <p:cNvSpPr/>
          <p:nvPr/>
        </p:nvSpPr>
        <p:spPr>
          <a:xfrm>
            <a:off x="1752600" y="2306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00:09</a:t>
            </a:r>
          </a:p>
        </p:txBody>
      </p:sp>
      <p:sp>
        <p:nvSpPr>
          <p:cNvPr id="26" name="Rounded Rectangle 25"/>
          <p:cNvSpPr/>
          <p:nvPr/>
        </p:nvSpPr>
        <p:spPr>
          <a:xfrm>
            <a:off x="1752600" y="231646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00:08</a:t>
            </a:r>
          </a:p>
        </p:txBody>
      </p:sp>
      <p:sp>
        <p:nvSpPr>
          <p:cNvPr id="27" name="Rounded Rectangle 26"/>
          <p:cNvSpPr/>
          <p:nvPr/>
        </p:nvSpPr>
        <p:spPr>
          <a:xfrm>
            <a:off x="1752600" y="2306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00:07</a:t>
            </a:r>
          </a:p>
        </p:txBody>
      </p:sp>
      <p:sp>
        <p:nvSpPr>
          <p:cNvPr id="28" name="Rounded Rectangle 27"/>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00:06</a:t>
            </a:r>
          </a:p>
        </p:txBody>
      </p:sp>
      <p:sp>
        <p:nvSpPr>
          <p:cNvPr id="29" name="Rounded Rectangle 28"/>
          <p:cNvSpPr/>
          <p:nvPr/>
        </p:nvSpPr>
        <p:spPr>
          <a:xfrm>
            <a:off x="1752600" y="231164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00:05</a:t>
            </a:r>
          </a:p>
        </p:txBody>
      </p:sp>
      <p:sp>
        <p:nvSpPr>
          <p:cNvPr id="30" name="Rounded Rectangle 29"/>
          <p:cNvSpPr/>
          <p:nvPr/>
        </p:nvSpPr>
        <p:spPr>
          <a:xfrm>
            <a:off x="1752600" y="230167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00:04</a:t>
            </a:r>
          </a:p>
        </p:txBody>
      </p:sp>
      <p:sp>
        <p:nvSpPr>
          <p:cNvPr id="31" name="Rounded Rectangle 30"/>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00:03</a:t>
            </a:r>
          </a:p>
        </p:txBody>
      </p:sp>
      <p:sp>
        <p:nvSpPr>
          <p:cNvPr id="32" name="Rounded Rectangle 31"/>
          <p:cNvSpPr/>
          <p:nvPr/>
        </p:nvSpPr>
        <p:spPr>
          <a:xfrm>
            <a:off x="1752600" y="22717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00:02</a:t>
            </a:r>
          </a:p>
        </p:txBody>
      </p:sp>
      <p:sp>
        <p:nvSpPr>
          <p:cNvPr id="33" name="Rounded Rectangle 32"/>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00:01</a:t>
            </a:r>
          </a:p>
        </p:txBody>
      </p:sp>
      <p:sp>
        <p:nvSpPr>
          <p:cNvPr id="34" name="Rounded Rectangle 33"/>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00:00</a:t>
            </a:r>
          </a:p>
        </p:txBody>
      </p:sp>
      <p:pic>
        <p:nvPicPr>
          <p:cNvPr id="35" name="Picture 2" descr="Káº¿t quáº£ hÃ¬nh áº£nh cho icon Äá»ng h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05200" y="2254111"/>
            <a:ext cx="780875"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p:cNvGrpSpPr/>
          <p:nvPr/>
        </p:nvGrpSpPr>
        <p:grpSpPr>
          <a:xfrm>
            <a:off x="1524001" y="76200"/>
            <a:ext cx="9093199" cy="2057401"/>
            <a:chOff x="0" y="76200"/>
            <a:chExt cx="9093198" cy="2057400"/>
          </a:xfrm>
        </p:grpSpPr>
        <p:sp>
          <p:nvSpPr>
            <p:cNvPr id="4" name="Rectangle 3"/>
            <p:cNvSpPr/>
            <p:nvPr/>
          </p:nvSpPr>
          <p:spPr>
            <a:xfrm>
              <a:off x="0" y="76200"/>
              <a:ext cx="90931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solidFill>
                  <a:schemeClr val="bg1">
                    <a:lumMod val="10000"/>
                  </a:schemeClr>
                </a:solidFill>
                <a:latin typeface="Helvetica Neue" panose="02000403000000020004" pitchFamily="2" charset="0"/>
              </a:endParaRPr>
            </a:p>
          </p:txBody>
        </p:sp>
        <p:sp>
          <p:nvSpPr>
            <p:cNvPr id="38" name="TextBox 37"/>
            <p:cNvSpPr txBox="1"/>
            <p:nvPr/>
          </p:nvSpPr>
          <p:spPr>
            <a:xfrm>
              <a:off x="362365" y="268379"/>
              <a:ext cx="8368466" cy="1815689"/>
            </a:xfrm>
            <a:prstGeom prst="rect">
              <a:avLst/>
            </a:prstGeom>
            <a:noFill/>
          </p:spPr>
          <p:txBody>
            <a:bodyPr wrap="square" rtlCol="0">
              <a:spAutoFit/>
            </a:bodyPr>
            <a:lstStyle/>
            <a:p>
              <a:pPr algn="ctr"/>
              <a:r>
                <a:rPr lang="vi-VN" sz="3733" dirty="0">
                  <a:solidFill>
                    <a:schemeClr val="bg1">
                      <a:lumMod val="10000"/>
                    </a:schemeClr>
                  </a:solidFill>
                  <a:latin typeface="Helvetica Neue" panose="02000403000000020004" pitchFamily="2" charset="0"/>
                </a:rPr>
                <a:t>9</a:t>
              </a:r>
              <a:r>
                <a:rPr lang="en-US" sz="3733" dirty="0">
                  <a:solidFill>
                    <a:schemeClr val="bg1">
                      <a:lumMod val="10000"/>
                    </a:schemeClr>
                  </a:solidFill>
                  <a:latin typeface="Helvetica Neue" panose="02000403000000020004" pitchFamily="2" charset="0"/>
                </a:rPr>
                <a:t>. </a:t>
              </a:r>
              <a:r>
                <a:rPr lang="vi-VN" sz="3733" dirty="0">
                  <a:solidFill>
                    <a:schemeClr val="bg1">
                      <a:lumMod val="10000"/>
                    </a:schemeClr>
                  </a:solidFill>
                  <a:latin typeface="Helvetica Neue" panose="02000403000000020004" pitchFamily="2" charset="0"/>
                </a:rPr>
                <a:t>Ở Việt Nam, dấu tích của nền nông nghiệp sơ khai được hình thành từ nền văn hóa nào dưới đây?</a:t>
              </a:r>
              <a:endParaRPr lang="en-US" sz="3733" dirty="0">
                <a:solidFill>
                  <a:schemeClr val="bg1">
                    <a:lumMod val="10000"/>
                  </a:schemeClr>
                </a:solidFill>
                <a:latin typeface="Helvetica Neue" panose="02000403000000020004" pitchFamily="2" charset="0"/>
              </a:endParaRPr>
            </a:p>
          </p:txBody>
        </p:sp>
      </p:grpSp>
      <p:pic>
        <p:nvPicPr>
          <p:cNvPr id="5" name="Ảnh 4">
            <a:hlinkClick r:id="rId4" action="ppaction://hlinksldjump"/>
          </p:cNvPr>
          <p:cNvPicPr>
            <a:picLocks noChangeAspect="1"/>
          </p:cNvPicPr>
          <p:nvPr/>
        </p:nvPicPr>
        <p:blipFill>
          <a:blip r:embed="rId5"/>
          <a:stretch>
            <a:fillRect/>
          </a:stretch>
        </p:blipFill>
        <p:spPr>
          <a:xfrm>
            <a:off x="1585457" y="3182876"/>
            <a:ext cx="3076191" cy="3228571"/>
          </a:xfrm>
          <a:prstGeom prst="rect">
            <a:avLst/>
          </a:prstGeom>
        </p:spPr>
      </p:pic>
    </p:spTree>
    <p:extLst>
      <p:ext uri="{BB962C8B-B14F-4D97-AF65-F5344CB8AC3E}">
        <p14:creationId xmlns:p14="http://schemas.microsoft.com/office/powerpoint/2010/main" val="13538830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6" presetClass="exit" presetSubtype="21" fill="hold" grpId="0" nodeType="withEffect">
                                  <p:stCondLst>
                                    <p:cond delay="0"/>
                                  </p:stCondLst>
                                  <p:childTnLst>
                                    <p:animEffect transition="out" filter="barn(inVertical)">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6" presetClass="exit" presetSubtype="21" fill="hold" grpId="0" nodeType="withEffect">
                                  <p:stCondLst>
                                    <p:cond delay="0"/>
                                  </p:stCondLst>
                                  <p:childTnLst>
                                    <p:animEffect transition="out" filter="barn(inVertical)">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16" presetClass="exit" presetSubtype="21" fill="hold" grpId="0" nodeType="withEffect">
                                  <p:stCondLst>
                                    <p:cond delay="0"/>
                                  </p:stCondLst>
                                  <p:childTnLst>
                                    <p:animEffect transition="out" filter="barn(inVertical)">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10" grpId="0" animBg="1"/>
      <p:bldP spid="11" grpId="0" animBg="1"/>
      <p:bldP spid="12" grpId="0" animBg="1"/>
      <p:bldP spid="13" grpId="0" animBg="1"/>
      <p:bldP spid="14" grpId="0" animBg="1"/>
      <p:bldP spid="15" grpId="0" animBg="1"/>
      <p:bldP spid="17" grpId="0"/>
      <p:bldP spid="18" grpId="0"/>
      <p:bldP spid="19" grpId="0"/>
      <p:bldP spid="21" grpId="0"/>
      <p:bldP spid="22" grpId="0"/>
      <p:bldP spid="23"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p:nvPr/>
        </p:nvSpPr>
        <p:spPr>
          <a:xfrm rot="16200000">
            <a:off x="7156329" y="758231"/>
            <a:ext cx="663575" cy="5375031"/>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9" name="Round Same Side Corner Rectangle 8"/>
          <p:cNvSpPr/>
          <p:nvPr/>
        </p:nvSpPr>
        <p:spPr>
          <a:xfrm rot="5400000" flipH="1">
            <a:off x="10613075" y="3050739"/>
            <a:ext cx="663575" cy="854951"/>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0" name="Round Same Side Corner Rectangle 9"/>
          <p:cNvSpPr/>
          <p:nvPr/>
        </p:nvSpPr>
        <p:spPr>
          <a:xfrm rot="16200000">
            <a:off x="7156330" y="1672635"/>
            <a:ext cx="663575" cy="5375027"/>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1" name="Round Same Side Corner Rectangle 10"/>
          <p:cNvSpPr/>
          <p:nvPr/>
        </p:nvSpPr>
        <p:spPr>
          <a:xfrm rot="5400000" flipH="1">
            <a:off x="10613075" y="3932675"/>
            <a:ext cx="663575" cy="854951"/>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2" name="Round Same Side Corner Rectangle 11"/>
          <p:cNvSpPr/>
          <p:nvPr/>
        </p:nvSpPr>
        <p:spPr>
          <a:xfrm rot="16200000">
            <a:off x="7156858" y="2543831"/>
            <a:ext cx="662511" cy="5375027"/>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3" name="Round Same Side Corner Rectangle 12"/>
          <p:cNvSpPr/>
          <p:nvPr/>
        </p:nvSpPr>
        <p:spPr>
          <a:xfrm rot="5400000" flipH="1">
            <a:off x="10613607" y="4803871"/>
            <a:ext cx="662511" cy="854951"/>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4" name="Round Same Side Corner Rectangle 13"/>
          <p:cNvSpPr/>
          <p:nvPr/>
        </p:nvSpPr>
        <p:spPr>
          <a:xfrm rot="16200000">
            <a:off x="7199098" y="3392677"/>
            <a:ext cx="662511" cy="5375027"/>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5" name="Round Same Side Corner Rectangle 14"/>
          <p:cNvSpPr/>
          <p:nvPr/>
        </p:nvSpPr>
        <p:spPr>
          <a:xfrm rot="5400000" flipH="1">
            <a:off x="10613607" y="5608019"/>
            <a:ext cx="662511" cy="854951"/>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6" name="TextBox 8"/>
          <p:cNvSpPr txBox="1">
            <a:spLocks noChangeArrowheads="1"/>
          </p:cNvSpPr>
          <p:nvPr/>
        </p:nvSpPr>
        <p:spPr bwMode="auto">
          <a:xfrm>
            <a:off x="10625907" y="3188421"/>
            <a:ext cx="476247"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A</a:t>
            </a:r>
          </a:p>
        </p:txBody>
      </p:sp>
      <p:sp>
        <p:nvSpPr>
          <p:cNvPr id="17" name="TextBox 33"/>
          <p:cNvSpPr txBox="1">
            <a:spLocks noChangeArrowheads="1"/>
          </p:cNvSpPr>
          <p:nvPr/>
        </p:nvSpPr>
        <p:spPr bwMode="auto">
          <a:xfrm>
            <a:off x="10643900" y="4102822"/>
            <a:ext cx="432605" cy="420564"/>
          </a:xfrm>
          <a:prstGeom prst="rect">
            <a:avLst/>
          </a:prstGeom>
          <a:noFill/>
          <a:ln w="9525">
            <a:noFill/>
            <a:miter lim="800000"/>
            <a:headEnd/>
            <a:tailEnd/>
          </a:ln>
        </p:spPr>
        <p:txBody>
          <a:bodyPr wrap="square" anchor="ctr">
            <a:spAutoFit/>
          </a:bodyPr>
          <a:lstStyle/>
          <a:p>
            <a:pPr algn="ctr"/>
            <a:r>
              <a:rPr lang="en-US" sz="2133" b="1" dirty="0">
                <a:solidFill>
                  <a:schemeClr val="bg1">
                    <a:lumMod val="10000"/>
                  </a:schemeClr>
                </a:solidFill>
                <a:latin typeface="Helvetica Neue" panose="02000403000000020004" pitchFamily="2" charset="0"/>
              </a:rPr>
              <a:t>B</a:t>
            </a:r>
          </a:p>
        </p:txBody>
      </p:sp>
      <p:sp>
        <p:nvSpPr>
          <p:cNvPr id="18" name="TextBox 34"/>
          <p:cNvSpPr txBox="1">
            <a:spLocks noChangeArrowheads="1"/>
          </p:cNvSpPr>
          <p:nvPr/>
        </p:nvSpPr>
        <p:spPr bwMode="auto">
          <a:xfrm>
            <a:off x="10646151" y="5020463"/>
            <a:ext cx="427149"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C</a:t>
            </a:r>
          </a:p>
        </p:txBody>
      </p:sp>
      <p:sp>
        <p:nvSpPr>
          <p:cNvPr id="19" name="TextBox 35"/>
          <p:cNvSpPr txBox="1">
            <a:spLocks noChangeArrowheads="1"/>
          </p:cNvSpPr>
          <p:nvPr/>
        </p:nvSpPr>
        <p:spPr bwMode="auto">
          <a:xfrm>
            <a:off x="10627593" y="5779221"/>
            <a:ext cx="472155"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D</a:t>
            </a:r>
          </a:p>
        </p:txBody>
      </p:sp>
      <p:sp>
        <p:nvSpPr>
          <p:cNvPr id="20" name="Rectangle 32"/>
          <p:cNvSpPr>
            <a:spLocks noChangeArrowheads="1"/>
          </p:cNvSpPr>
          <p:nvPr/>
        </p:nvSpPr>
        <p:spPr bwMode="auto">
          <a:xfrm>
            <a:off x="5112711" y="3046150"/>
            <a:ext cx="4931621" cy="830997"/>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Chôn cất người chết cùng với công cụ và đồ trang sức.</a:t>
            </a:r>
            <a:endParaRPr lang="en-US" sz="2400" dirty="0">
              <a:solidFill>
                <a:schemeClr val="bg1">
                  <a:lumMod val="10000"/>
                </a:schemeClr>
              </a:solidFill>
              <a:latin typeface="Helvetica Neue" panose="02000403000000020004" pitchFamily="2" charset="0"/>
            </a:endParaRPr>
          </a:p>
        </p:txBody>
      </p:sp>
      <p:sp>
        <p:nvSpPr>
          <p:cNvPr id="21" name="Rectangle 37"/>
          <p:cNvSpPr>
            <a:spLocks noChangeArrowheads="1"/>
          </p:cNvSpPr>
          <p:nvPr/>
        </p:nvSpPr>
        <p:spPr bwMode="auto">
          <a:xfrm>
            <a:off x="5131656" y="3942777"/>
            <a:ext cx="4797395" cy="830997"/>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Vẽ tranh trên vách đá; biết chế tạo nhạc cụ.</a:t>
            </a:r>
            <a:endParaRPr lang="en-US" sz="2400" dirty="0">
              <a:solidFill>
                <a:schemeClr val="bg1">
                  <a:lumMod val="10000"/>
                </a:schemeClr>
              </a:solidFill>
              <a:latin typeface="Helvetica Neue" panose="02000403000000020004" pitchFamily="2" charset="0"/>
            </a:endParaRPr>
          </a:p>
        </p:txBody>
      </p:sp>
      <p:sp>
        <p:nvSpPr>
          <p:cNvPr id="22" name="Rectangle 38"/>
          <p:cNvSpPr>
            <a:spLocks noChangeArrowheads="1"/>
          </p:cNvSpPr>
          <p:nvPr/>
        </p:nvSpPr>
        <p:spPr bwMode="auto">
          <a:xfrm>
            <a:off x="4946139" y="4799858"/>
            <a:ext cx="5168428" cy="830997"/>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Làm đồ trang sức từ đất nung, đá, vỏ ốc biển.</a:t>
            </a:r>
            <a:endParaRPr lang="en-US" sz="2400" dirty="0">
              <a:solidFill>
                <a:schemeClr val="bg1">
                  <a:lumMod val="10000"/>
                </a:schemeClr>
              </a:solidFill>
              <a:latin typeface="Helvetica Neue" panose="02000403000000020004" pitchFamily="2" charset="0"/>
            </a:endParaRPr>
          </a:p>
        </p:txBody>
      </p:sp>
      <p:sp>
        <p:nvSpPr>
          <p:cNvPr id="23" name="Rectangle 39"/>
          <p:cNvSpPr>
            <a:spLocks noChangeArrowheads="1"/>
          </p:cNvSpPr>
          <p:nvPr/>
        </p:nvSpPr>
        <p:spPr bwMode="auto">
          <a:xfrm>
            <a:off x="4946138" y="5632319"/>
            <a:ext cx="5098193" cy="830997"/>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Mài đá để tạo ra nhiều loại công cụ khác nhau, như: rìu, bôn…</a:t>
            </a:r>
            <a:endParaRPr lang="en-US" sz="2400" dirty="0">
              <a:solidFill>
                <a:schemeClr val="bg1">
                  <a:lumMod val="10000"/>
                </a:schemeClr>
              </a:solidFill>
              <a:latin typeface="Helvetica Neue" panose="02000403000000020004" pitchFamily="2" charset="0"/>
            </a:endParaRPr>
          </a:p>
        </p:txBody>
      </p:sp>
      <p:sp>
        <p:nvSpPr>
          <p:cNvPr id="24" name="Rounded Rectangle 23"/>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00:10</a:t>
            </a:r>
          </a:p>
        </p:txBody>
      </p:sp>
      <p:sp>
        <p:nvSpPr>
          <p:cNvPr id="25" name="Rounded Rectangle 24"/>
          <p:cNvSpPr/>
          <p:nvPr/>
        </p:nvSpPr>
        <p:spPr>
          <a:xfrm>
            <a:off x="1752600" y="2306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00:09</a:t>
            </a:r>
          </a:p>
        </p:txBody>
      </p:sp>
      <p:sp>
        <p:nvSpPr>
          <p:cNvPr id="26" name="Rounded Rectangle 25"/>
          <p:cNvSpPr/>
          <p:nvPr/>
        </p:nvSpPr>
        <p:spPr>
          <a:xfrm>
            <a:off x="1752600" y="231646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00:08</a:t>
            </a:r>
          </a:p>
        </p:txBody>
      </p:sp>
      <p:sp>
        <p:nvSpPr>
          <p:cNvPr id="27" name="Rounded Rectangle 26"/>
          <p:cNvSpPr/>
          <p:nvPr/>
        </p:nvSpPr>
        <p:spPr>
          <a:xfrm>
            <a:off x="1752600" y="2306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00:07</a:t>
            </a:r>
          </a:p>
        </p:txBody>
      </p:sp>
      <p:sp>
        <p:nvSpPr>
          <p:cNvPr id="28" name="Rounded Rectangle 27"/>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00:06</a:t>
            </a:r>
          </a:p>
        </p:txBody>
      </p:sp>
      <p:sp>
        <p:nvSpPr>
          <p:cNvPr id="29" name="Rounded Rectangle 28"/>
          <p:cNvSpPr/>
          <p:nvPr/>
        </p:nvSpPr>
        <p:spPr>
          <a:xfrm>
            <a:off x="1752600" y="231164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00:05</a:t>
            </a:r>
          </a:p>
        </p:txBody>
      </p:sp>
      <p:sp>
        <p:nvSpPr>
          <p:cNvPr id="30" name="Rounded Rectangle 29"/>
          <p:cNvSpPr/>
          <p:nvPr/>
        </p:nvSpPr>
        <p:spPr>
          <a:xfrm>
            <a:off x="1752600" y="230167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00:04</a:t>
            </a:r>
          </a:p>
        </p:txBody>
      </p:sp>
      <p:sp>
        <p:nvSpPr>
          <p:cNvPr id="31" name="Rounded Rectangle 30"/>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00:03</a:t>
            </a:r>
          </a:p>
        </p:txBody>
      </p:sp>
      <p:sp>
        <p:nvSpPr>
          <p:cNvPr id="32" name="Rounded Rectangle 31"/>
          <p:cNvSpPr/>
          <p:nvPr/>
        </p:nvSpPr>
        <p:spPr>
          <a:xfrm>
            <a:off x="1752600" y="22717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00:02</a:t>
            </a:r>
          </a:p>
        </p:txBody>
      </p:sp>
      <p:sp>
        <p:nvSpPr>
          <p:cNvPr id="33" name="Rounded Rectangle 32"/>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00:01</a:t>
            </a:r>
          </a:p>
        </p:txBody>
      </p:sp>
      <p:sp>
        <p:nvSpPr>
          <p:cNvPr id="34" name="Rounded Rectangle 33"/>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00:00</a:t>
            </a:r>
          </a:p>
        </p:txBody>
      </p:sp>
      <p:pic>
        <p:nvPicPr>
          <p:cNvPr id="35" name="Picture 2" descr="Káº¿t quáº£ hÃ¬nh áº£nh cho icon Äá»ng h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05200" y="2254111"/>
            <a:ext cx="780875"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p:cNvGrpSpPr/>
          <p:nvPr/>
        </p:nvGrpSpPr>
        <p:grpSpPr>
          <a:xfrm>
            <a:off x="1524001" y="76200"/>
            <a:ext cx="9093199" cy="2057400"/>
            <a:chOff x="0" y="76200"/>
            <a:chExt cx="9093198" cy="2057400"/>
          </a:xfrm>
        </p:grpSpPr>
        <p:sp>
          <p:nvSpPr>
            <p:cNvPr id="4" name="Rectangle 3"/>
            <p:cNvSpPr/>
            <p:nvPr/>
          </p:nvSpPr>
          <p:spPr>
            <a:xfrm>
              <a:off x="0" y="76200"/>
              <a:ext cx="90931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solidFill>
                  <a:schemeClr val="bg1">
                    <a:lumMod val="10000"/>
                  </a:schemeClr>
                </a:solidFill>
                <a:latin typeface="Helvetica Neue" panose="02000403000000020004" pitchFamily="2" charset="0"/>
              </a:endParaRPr>
            </a:p>
          </p:txBody>
        </p:sp>
        <p:sp>
          <p:nvSpPr>
            <p:cNvPr id="38" name="TextBox 37"/>
            <p:cNvSpPr txBox="1"/>
            <p:nvPr/>
          </p:nvSpPr>
          <p:spPr>
            <a:xfrm>
              <a:off x="222101" y="213209"/>
              <a:ext cx="8771285" cy="1815690"/>
            </a:xfrm>
            <a:prstGeom prst="rect">
              <a:avLst/>
            </a:prstGeom>
            <a:noFill/>
          </p:spPr>
          <p:txBody>
            <a:bodyPr wrap="square" rtlCol="0">
              <a:spAutoFit/>
            </a:bodyPr>
            <a:lstStyle/>
            <a:p>
              <a:pPr algn="ctr"/>
              <a:r>
                <a:rPr lang="vi-VN" sz="3733" dirty="0">
                  <a:solidFill>
                    <a:schemeClr val="bg1">
                      <a:lumMod val="10000"/>
                    </a:schemeClr>
                  </a:solidFill>
                  <a:latin typeface="Helvetica Neue" panose="02000403000000020004" pitchFamily="2" charset="0"/>
                </a:rPr>
                <a:t>10</a:t>
              </a:r>
              <a:r>
                <a:rPr lang="en-US" sz="3733" dirty="0">
                  <a:solidFill>
                    <a:schemeClr val="bg1">
                      <a:lumMod val="10000"/>
                    </a:schemeClr>
                  </a:solidFill>
                  <a:latin typeface="Helvetica Neue" panose="02000403000000020004" pitchFamily="2" charset="0"/>
                </a:rPr>
                <a:t>. </a:t>
              </a:r>
              <a:r>
                <a:rPr lang="vi-VN" sz="3733" dirty="0">
                  <a:solidFill>
                    <a:schemeClr val="bg1">
                      <a:lumMod val="10000"/>
                    </a:schemeClr>
                  </a:solidFill>
                  <a:latin typeface="Helvetica Neue" panose="02000403000000020004" pitchFamily="2" charset="0"/>
                </a:rPr>
                <a:t>Nội dung nào sau đây </a:t>
              </a:r>
              <a:r>
                <a:rPr lang="vi-VN" sz="3733" i="1" dirty="0">
                  <a:solidFill>
                    <a:schemeClr val="bg1">
                      <a:lumMod val="10000"/>
                    </a:schemeClr>
                  </a:solidFill>
                  <a:latin typeface="Helvetica Neue" panose="02000403000000020004" pitchFamily="2" charset="0"/>
                </a:rPr>
                <a:t>không đúng </a:t>
              </a:r>
              <a:r>
                <a:rPr lang="vi-VN" sz="3733" dirty="0">
                  <a:solidFill>
                    <a:schemeClr val="bg1">
                      <a:lumMod val="10000"/>
                    </a:schemeClr>
                  </a:solidFill>
                  <a:latin typeface="Helvetica Neue" panose="02000403000000020004" pitchFamily="2" charset="0"/>
                </a:rPr>
                <a:t>khi mô tả về đời sống tinh thần của người nguyên thủy ở Việt Nam?</a:t>
              </a:r>
              <a:endParaRPr lang="en-US" sz="3733" dirty="0">
                <a:solidFill>
                  <a:schemeClr val="bg1">
                    <a:lumMod val="10000"/>
                  </a:schemeClr>
                </a:solidFill>
                <a:latin typeface="Helvetica Neue" panose="02000403000000020004" pitchFamily="2" charset="0"/>
              </a:endParaRPr>
            </a:p>
          </p:txBody>
        </p:sp>
      </p:grpSp>
      <p:pic>
        <p:nvPicPr>
          <p:cNvPr id="5" name="Ảnh 4">
            <a:hlinkClick r:id="rId4" action="ppaction://hlinksldjump"/>
          </p:cNvPr>
          <p:cNvPicPr>
            <a:picLocks noChangeAspect="1"/>
          </p:cNvPicPr>
          <p:nvPr/>
        </p:nvPicPr>
        <p:blipFill>
          <a:blip r:embed="rId5"/>
          <a:stretch>
            <a:fillRect/>
          </a:stretch>
        </p:blipFill>
        <p:spPr>
          <a:xfrm>
            <a:off x="1585457" y="3182876"/>
            <a:ext cx="3076191" cy="3228571"/>
          </a:xfrm>
          <a:prstGeom prst="rect">
            <a:avLst/>
          </a:prstGeom>
        </p:spPr>
      </p:pic>
    </p:spTree>
    <p:extLst>
      <p:ext uri="{BB962C8B-B14F-4D97-AF65-F5344CB8AC3E}">
        <p14:creationId xmlns:p14="http://schemas.microsoft.com/office/powerpoint/2010/main" val="3889063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6" presetClass="exit" presetSubtype="21" fill="hold" grpId="0" nodeType="withEffect">
                                  <p:stCondLst>
                                    <p:cond delay="0"/>
                                  </p:stCondLst>
                                  <p:childTnLst>
                                    <p:animEffect transition="out" filter="barn(inVertical)">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6" presetClass="exit" presetSubtype="21" fill="hold" grpId="0" nodeType="withEffect">
                                  <p:stCondLst>
                                    <p:cond delay="0"/>
                                  </p:stCondLst>
                                  <p:childTnLst>
                                    <p:animEffect transition="out" filter="barn(inVertical)">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16" presetClass="exit" presetSubtype="21" fill="hold" grpId="0" nodeType="withEffect">
                                  <p:stCondLst>
                                    <p:cond delay="0"/>
                                  </p:stCondLst>
                                  <p:childTnLst>
                                    <p:animEffect transition="out" filter="barn(inVertical)">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8" grpId="0" animBg="1"/>
      <p:bldP spid="9" grpId="0" animBg="1"/>
      <p:bldP spid="10" grpId="0" animBg="1"/>
      <p:bldP spid="11" grpId="0" animBg="1"/>
      <p:bldP spid="12" grpId="0" animBg="1"/>
      <p:bldP spid="13" grpId="0" animBg="1"/>
      <p:bldP spid="16" grpId="0"/>
      <p:bldP spid="17" grpId="0"/>
      <p:bldP spid="18" grpId="0"/>
      <p:bldP spid="20" grpId="0"/>
      <p:bldP spid="21" grpId="0"/>
      <p:bldP spid="22"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p:nvPr/>
        </p:nvSpPr>
        <p:spPr>
          <a:xfrm rot="16200000">
            <a:off x="7156329" y="758231"/>
            <a:ext cx="663575" cy="5375031"/>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9" name="Round Same Side Corner Rectangle 8"/>
          <p:cNvSpPr/>
          <p:nvPr/>
        </p:nvSpPr>
        <p:spPr>
          <a:xfrm rot="5400000" flipH="1">
            <a:off x="10613075" y="3050739"/>
            <a:ext cx="663575" cy="854951"/>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0" name="Round Same Side Corner Rectangle 9"/>
          <p:cNvSpPr/>
          <p:nvPr/>
        </p:nvSpPr>
        <p:spPr>
          <a:xfrm rot="16200000">
            <a:off x="7156330" y="1672635"/>
            <a:ext cx="663575" cy="5375027"/>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1" name="Round Same Side Corner Rectangle 10"/>
          <p:cNvSpPr/>
          <p:nvPr/>
        </p:nvSpPr>
        <p:spPr>
          <a:xfrm rot="5400000" flipH="1">
            <a:off x="10613075" y="3932675"/>
            <a:ext cx="663575" cy="854951"/>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2" name="Round Same Side Corner Rectangle 11"/>
          <p:cNvSpPr/>
          <p:nvPr/>
        </p:nvSpPr>
        <p:spPr>
          <a:xfrm rot="16200000">
            <a:off x="7156858" y="2543831"/>
            <a:ext cx="662511" cy="5375027"/>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3" name="Round Same Side Corner Rectangle 12"/>
          <p:cNvSpPr/>
          <p:nvPr/>
        </p:nvSpPr>
        <p:spPr>
          <a:xfrm rot="5400000" flipH="1">
            <a:off x="10613607" y="4803871"/>
            <a:ext cx="662511" cy="854951"/>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4" name="Round Same Side Corner Rectangle 13"/>
          <p:cNvSpPr/>
          <p:nvPr/>
        </p:nvSpPr>
        <p:spPr>
          <a:xfrm rot="16200000">
            <a:off x="7156858" y="3347977"/>
            <a:ext cx="662511" cy="5375027"/>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5" name="Round Same Side Corner Rectangle 14"/>
          <p:cNvSpPr/>
          <p:nvPr/>
        </p:nvSpPr>
        <p:spPr>
          <a:xfrm rot="5400000" flipH="1">
            <a:off x="10613607" y="5608019"/>
            <a:ext cx="662511" cy="854951"/>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6" name="TextBox 8"/>
          <p:cNvSpPr txBox="1">
            <a:spLocks noChangeArrowheads="1"/>
          </p:cNvSpPr>
          <p:nvPr/>
        </p:nvSpPr>
        <p:spPr bwMode="auto">
          <a:xfrm>
            <a:off x="10625907" y="3188421"/>
            <a:ext cx="476247"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A</a:t>
            </a:r>
          </a:p>
        </p:txBody>
      </p:sp>
      <p:sp>
        <p:nvSpPr>
          <p:cNvPr id="17" name="TextBox 33"/>
          <p:cNvSpPr txBox="1">
            <a:spLocks noChangeArrowheads="1"/>
          </p:cNvSpPr>
          <p:nvPr/>
        </p:nvSpPr>
        <p:spPr bwMode="auto">
          <a:xfrm>
            <a:off x="10643900" y="4102822"/>
            <a:ext cx="432605" cy="420564"/>
          </a:xfrm>
          <a:prstGeom prst="rect">
            <a:avLst/>
          </a:prstGeom>
          <a:noFill/>
          <a:ln w="9525">
            <a:noFill/>
            <a:miter lim="800000"/>
            <a:headEnd/>
            <a:tailEnd/>
          </a:ln>
        </p:spPr>
        <p:txBody>
          <a:bodyPr wrap="square" anchor="ctr">
            <a:spAutoFit/>
          </a:bodyPr>
          <a:lstStyle/>
          <a:p>
            <a:pPr algn="ctr"/>
            <a:r>
              <a:rPr lang="en-US" sz="2133" b="1" dirty="0">
                <a:solidFill>
                  <a:schemeClr val="bg1">
                    <a:lumMod val="10000"/>
                  </a:schemeClr>
                </a:solidFill>
                <a:latin typeface="Helvetica Neue" panose="02000403000000020004" pitchFamily="2" charset="0"/>
              </a:rPr>
              <a:t>B</a:t>
            </a:r>
          </a:p>
        </p:txBody>
      </p:sp>
      <p:sp>
        <p:nvSpPr>
          <p:cNvPr id="18" name="TextBox 34"/>
          <p:cNvSpPr txBox="1">
            <a:spLocks noChangeArrowheads="1"/>
          </p:cNvSpPr>
          <p:nvPr/>
        </p:nvSpPr>
        <p:spPr bwMode="auto">
          <a:xfrm>
            <a:off x="10646151" y="5020463"/>
            <a:ext cx="427149"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C</a:t>
            </a:r>
          </a:p>
        </p:txBody>
      </p:sp>
      <p:sp>
        <p:nvSpPr>
          <p:cNvPr id="19" name="TextBox 35"/>
          <p:cNvSpPr txBox="1">
            <a:spLocks noChangeArrowheads="1"/>
          </p:cNvSpPr>
          <p:nvPr/>
        </p:nvSpPr>
        <p:spPr bwMode="auto">
          <a:xfrm>
            <a:off x="10627593" y="5779221"/>
            <a:ext cx="472155"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D</a:t>
            </a:r>
          </a:p>
        </p:txBody>
      </p:sp>
      <p:sp>
        <p:nvSpPr>
          <p:cNvPr id="20" name="Rectangle 32"/>
          <p:cNvSpPr>
            <a:spLocks noChangeArrowheads="1"/>
          </p:cNvSpPr>
          <p:nvPr/>
        </p:nvSpPr>
        <p:spPr bwMode="auto">
          <a:xfrm>
            <a:off x="4946140" y="3046150"/>
            <a:ext cx="4931621" cy="830997"/>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Sống trong các hang động, mái đá hoặc các túp lều bằng cỏ khô.</a:t>
            </a:r>
            <a:endParaRPr lang="en-US" sz="2400" dirty="0">
              <a:solidFill>
                <a:schemeClr val="bg1">
                  <a:lumMod val="10000"/>
                </a:schemeClr>
              </a:solidFill>
              <a:latin typeface="Helvetica Neue" panose="02000403000000020004" pitchFamily="2" charset="0"/>
            </a:endParaRPr>
          </a:p>
        </p:txBody>
      </p:sp>
      <p:sp>
        <p:nvSpPr>
          <p:cNvPr id="21" name="Rectangle 37"/>
          <p:cNvSpPr>
            <a:spLocks noChangeArrowheads="1"/>
          </p:cNvSpPr>
          <p:nvPr/>
        </p:nvSpPr>
        <p:spPr bwMode="auto">
          <a:xfrm>
            <a:off x="5080367" y="3957631"/>
            <a:ext cx="4797395" cy="830997"/>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Dùng tre, gỗ, xương… để làm mũi tên, mũi lao.</a:t>
            </a:r>
            <a:endParaRPr lang="en-US" sz="2400" dirty="0">
              <a:solidFill>
                <a:schemeClr val="bg1">
                  <a:lumMod val="10000"/>
                </a:schemeClr>
              </a:solidFill>
              <a:latin typeface="Helvetica Neue" panose="02000403000000020004" pitchFamily="2" charset="0"/>
            </a:endParaRPr>
          </a:p>
        </p:txBody>
      </p:sp>
      <p:sp>
        <p:nvSpPr>
          <p:cNvPr id="22" name="Rectangle 38"/>
          <p:cNvSpPr>
            <a:spLocks noChangeArrowheads="1"/>
          </p:cNvSpPr>
          <p:nvPr/>
        </p:nvSpPr>
        <p:spPr bwMode="auto">
          <a:xfrm>
            <a:off x="4946141" y="4812373"/>
            <a:ext cx="5168428" cy="830997"/>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Làm đồ trang sức từ đất nung, đá, vỏ ốc biển.</a:t>
            </a:r>
            <a:endParaRPr lang="en-US" sz="2400" dirty="0">
              <a:solidFill>
                <a:schemeClr val="bg1">
                  <a:lumMod val="10000"/>
                </a:schemeClr>
              </a:solidFill>
              <a:latin typeface="Helvetica Neue" panose="02000403000000020004" pitchFamily="2" charset="0"/>
            </a:endParaRPr>
          </a:p>
        </p:txBody>
      </p:sp>
      <p:sp>
        <p:nvSpPr>
          <p:cNvPr id="23" name="Rectangle 39"/>
          <p:cNvSpPr>
            <a:spLocks noChangeArrowheads="1"/>
          </p:cNvSpPr>
          <p:nvPr/>
        </p:nvSpPr>
        <p:spPr bwMode="auto">
          <a:xfrm>
            <a:off x="4967825" y="5611194"/>
            <a:ext cx="4909936" cy="830997"/>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Mài đá để tạo ra nhiều loại công cụ khác nhau, như: rìu, bôn…</a:t>
            </a:r>
            <a:endParaRPr lang="en-US" sz="2400" dirty="0">
              <a:solidFill>
                <a:schemeClr val="bg1">
                  <a:lumMod val="10000"/>
                </a:schemeClr>
              </a:solidFill>
              <a:latin typeface="Helvetica Neue" panose="02000403000000020004" pitchFamily="2" charset="0"/>
            </a:endParaRPr>
          </a:p>
        </p:txBody>
      </p:sp>
      <p:sp>
        <p:nvSpPr>
          <p:cNvPr id="24" name="Rounded Rectangle 23"/>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00:10</a:t>
            </a:r>
          </a:p>
        </p:txBody>
      </p:sp>
      <p:sp>
        <p:nvSpPr>
          <p:cNvPr id="25" name="Rounded Rectangle 24"/>
          <p:cNvSpPr/>
          <p:nvPr/>
        </p:nvSpPr>
        <p:spPr>
          <a:xfrm>
            <a:off x="1752600" y="2306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00:09</a:t>
            </a:r>
          </a:p>
        </p:txBody>
      </p:sp>
      <p:sp>
        <p:nvSpPr>
          <p:cNvPr id="26" name="Rounded Rectangle 25"/>
          <p:cNvSpPr/>
          <p:nvPr/>
        </p:nvSpPr>
        <p:spPr>
          <a:xfrm>
            <a:off x="1752600" y="231646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00:08</a:t>
            </a:r>
          </a:p>
        </p:txBody>
      </p:sp>
      <p:sp>
        <p:nvSpPr>
          <p:cNvPr id="27" name="Rounded Rectangle 26"/>
          <p:cNvSpPr/>
          <p:nvPr/>
        </p:nvSpPr>
        <p:spPr>
          <a:xfrm>
            <a:off x="1752600" y="2306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00:07</a:t>
            </a:r>
          </a:p>
        </p:txBody>
      </p:sp>
      <p:sp>
        <p:nvSpPr>
          <p:cNvPr id="28" name="Rounded Rectangle 27"/>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00:06</a:t>
            </a:r>
          </a:p>
        </p:txBody>
      </p:sp>
      <p:sp>
        <p:nvSpPr>
          <p:cNvPr id="29" name="Rounded Rectangle 28"/>
          <p:cNvSpPr/>
          <p:nvPr/>
        </p:nvSpPr>
        <p:spPr>
          <a:xfrm>
            <a:off x="1752600" y="231164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00:05</a:t>
            </a:r>
          </a:p>
        </p:txBody>
      </p:sp>
      <p:sp>
        <p:nvSpPr>
          <p:cNvPr id="30" name="Rounded Rectangle 29"/>
          <p:cNvSpPr/>
          <p:nvPr/>
        </p:nvSpPr>
        <p:spPr>
          <a:xfrm>
            <a:off x="1752600" y="230167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00:04</a:t>
            </a:r>
          </a:p>
        </p:txBody>
      </p:sp>
      <p:sp>
        <p:nvSpPr>
          <p:cNvPr id="31" name="Rounded Rectangle 30"/>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00:03</a:t>
            </a:r>
          </a:p>
        </p:txBody>
      </p:sp>
      <p:sp>
        <p:nvSpPr>
          <p:cNvPr id="32" name="Rounded Rectangle 31"/>
          <p:cNvSpPr/>
          <p:nvPr/>
        </p:nvSpPr>
        <p:spPr>
          <a:xfrm>
            <a:off x="1752600" y="22717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00:02</a:t>
            </a:r>
          </a:p>
        </p:txBody>
      </p:sp>
      <p:sp>
        <p:nvSpPr>
          <p:cNvPr id="33" name="Rounded Rectangle 32"/>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00:01</a:t>
            </a:r>
          </a:p>
        </p:txBody>
      </p:sp>
      <p:sp>
        <p:nvSpPr>
          <p:cNvPr id="34" name="Rounded Rectangle 33"/>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00:00</a:t>
            </a:r>
          </a:p>
        </p:txBody>
      </p:sp>
      <p:pic>
        <p:nvPicPr>
          <p:cNvPr id="35" name="Picture 2" descr="Káº¿t quáº£ hÃ¬nh áº£nh cho icon Äá»ng h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05200" y="2254111"/>
            <a:ext cx="780875"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p:cNvGrpSpPr/>
          <p:nvPr/>
        </p:nvGrpSpPr>
        <p:grpSpPr>
          <a:xfrm>
            <a:off x="1524001" y="76200"/>
            <a:ext cx="9093199" cy="2057400"/>
            <a:chOff x="0" y="76200"/>
            <a:chExt cx="9093198" cy="2057400"/>
          </a:xfrm>
        </p:grpSpPr>
        <p:sp>
          <p:nvSpPr>
            <p:cNvPr id="4" name="Rectangle 3"/>
            <p:cNvSpPr/>
            <p:nvPr/>
          </p:nvSpPr>
          <p:spPr>
            <a:xfrm>
              <a:off x="0" y="76200"/>
              <a:ext cx="90931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solidFill>
                  <a:schemeClr val="bg1">
                    <a:lumMod val="10000"/>
                  </a:schemeClr>
                </a:solidFill>
                <a:latin typeface="Helvetica Neue" panose="02000403000000020004" pitchFamily="2" charset="0"/>
              </a:endParaRPr>
            </a:p>
          </p:txBody>
        </p:sp>
        <p:sp>
          <p:nvSpPr>
            <p:cNvPr id="38" name="TextBox 37"/>
            <p:cNvSpPr txBox="1"/>
            <p:nvPr/>
          </p:nvSpPr>
          <p:spPr>
            <a:xfrm>
              <a:off x="0" y="255793"/>
              <a:ext cx="8993386" cy="1815690"/>
            </a:xfrm>
            <a:prstGeom prst="rect">
              <a:avLst/>
            </a:prstGeom>
            <a:noFill/>
          </p:spPr>
          <p:txBody>
            <a:bodyPr wrap="square" rtlCol="0">
              <a:spAutoFit/>
            </a:bodyPr>
            <a:lstStyle/>
            <a:p>
              <a:pPr algn="ctr"/>
              <a:r>
                <a:rPr lang="vi-VN" sz="3733" dirty="0">
                  <a:solidFill>
                    <a:schemeClr val="bg1">
                      <a:lumMod val="10000"/>
                    </a:schemeClr>
                  </a:solidFill>
                  <a:latin typeface="Helvetica Neue" panose="02000403000000020004" pitchFamily="2" charset="0"/>
                </a:rPr>
                <a:t>11</a:t>
              </a:r>
              <a:r>
                <a:rPr lang="en-US" sz="3733" dirty="0">
                  <a:solidFill>
                    <a:schemeClr val="bg1">
                      <a:lumMod val="10000"/>
                    </a:schemeClr>
                  </a:solidFill>
                  <a:latin typeface="Helvetica Neue" panose="02000403000000020004" pitchFamily="2" charset="0"/>
                </a:rPr>
                <a:t>. </a:t>
              </a:r>
              <a:r>
                <a:rPr lang="vi-VN" sz="3733" dirty="0">
                  <a:solidFill>
                    <a:schemeClr val="bg1">
                      <a:lumMod val="10000"/>
                    </a:schemeClr>
                  </a:solidFill>
                  <a:latin typeface="Helvetica Neue" panose="02000403000000020004" pitchFamily="2" charset="0"/>
                </a:rPr>
                <a:t>Nội dung nào sau đây </a:t>
              </a:r>
              <a:r>
                <a:rPr lang="vi-VN" sz="3733" i="1" dirty="0">
                  <a:solidFill>
                    <a:schemeClr val="bg1">
                      <a:lumMod val="10000"/>
                    </a:schemeClr>
                  </a:solidFill>
                  <a:latin typeface="Helvetica Neue" panose="02000403000000020004" pitchFamily="2" charset="0"/>
                </a:rPr>
                <a:t>không đúng </a:t>
              </a:r>
              <a:r>
                <a:rPr lang="vi-VN" sz="3733" dirty="0">
                  <a:solidFill>
                    <a:schemeClr val="bg1">
                      <a:lumMod val="10000"/>
                    </a:schemeClr>
                  </a:solidFill>
                  <a:latin typeface="Helvetica Neue" panose="02000403000000020004" pitchFamily="2" charset="0"/>
                </a:rPr>
                <a:t>khi mô tả về đời sống vật chất của người nguyên thủy ở Việt Nam?</a:t>
              </a:r>
              <a:endParaRPr lang="en-US" sz="3733" dirty="0">
                <a:solidFill>
                  <a:schemeClr val="bg1">
                    <a:lumMod val="10000"/>
                  </a:schemeClr>
                </a:solidFill>
                <a:latin typeface="Helvetica Neue" panose="02000403000000020004" pitchFamily="2" charset="0"/>
              </a:endParaRPr>
            </a:p>
          </p:txBody>
        </p:sp>
      </p:grpSp>
      <p:pic>
        <p:nvPicPr>
          <p:cNvPr id="5" name="Ảnh 4">
            <a:hlinkClick r:id="rId4" action="ppaction://hlinksldjump"/>
          </p:cNvPr>
          <p:cNvPicPr>
            <a:picLocks noChangeAspect="1"/>
          </p:cNvPicPr>
          <p:nvPr/>
        </p:nvPicPr>
        <p:blipFill>
          <a:blip r:embed="rId5"/>
          <a:stretch>
            <a:fillRect/>
          </a:stretch>
        </p:blipFill>
        <p:spPr>
          <a:xfrm>
            <a:off x="1585457" y="3182876"/>
            <a:ext cx="3076191" cy="3228571"/>
          </a:xfrm>
          <a:prstGeom prst="rect">
            <a:avLst/>
          </a:prstGeom>
        </p:spPr>
      </p:pic>
    </p:spTree>
    <p:extLst>
      <p:ext uri="{BB962C8B-B14F-4D97-AF65-F5344CB8AC3E}">
        <p14:creationId xmlns:p14="http://schemas.microsoft.com/office/powerpoint/2010/main" val="642773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6" presetClass="exit" presetSubtype="21" fill="hold" grpId="0" nodeType="withEffect">
                                  <p:stCondLst>
                                    <p:cond delay="0"/>
                                  </p:stCondLst>
                                  <p:childTnLst>
                                    <p:animEffect transition="out" filter="barn(inVertical)">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6" presetClass="exit" presetSubtype="21" fill="hold" grpId="0" nodeType="withEffect">
                                  <p:stCondLst>
                                    <p:cond delay="0"/>
                                  </p:stCondLst>
                                  <p:childTnLst>
                                    <p:animEffect transition="out" filter="barn(inVertical)">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6" presetClass="exit" presetSubtype="21" fill="hold" grpId="0" nodeType="withEffect">
                                  <p:stCondLst>
                                    <p:cond delay="0"/>
                                  </p:stCondLst>
                                  <p:childTnLst>
                                    <p:animEffect transition="out" filter="barn(inVertical)">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8" grpId="0" animBg="1"/>
      <p:bldP spid="9" grpId="0" animBg="1"/>
      <p:bldP spid="10" grpId="0" animBg="1"/>
      <p:bldP spid="11" grpId="0" animBg="1"/>
      <p:bldP spid="14" grpId="0" animBg="1"/>
      <p:bldP spid="15" grpId="0" animBg="1"/>
      <p:bldP spid="16" grpId="0"/>
      <p:bldP spid="17" grpId="0"/>
      <p:bldP spid="19" grpId="0"/>
      <p:bldP spid="20" grpId="0"/>
      <p:bldP spid="21" grpId="0"/>
      <p:bldP spid="23"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p:nvPr/>
        </p:nvSpPr>
        <p:spPr>
          <a:xfrm rot="16200000">
            <a:off x="7156329" y="758231"/>
            <a:ext cx="663575" cy="5375031"/>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9" name="Round Same Side Corner Rectangle 8"/>
          <p:cNvSpPr/>
          <p:nvPr/>
        </p:nvSpPr>
        <p:spPr>
          <a:xfrm rot="5400000" flipH="1">
            <a:off x="10613075" y="3050739"/>
            <a:ext cx="663575" cy="854951"/>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0" name="Round Same Side Corner Rectangle 9"/>
          <p:cNvSpPr/>
          <p:nvPr/>
        </p:nvSpPr>
        <p:spPr>
          <a:xfrm rot="16200000">
            <a:off x="7143887" y="1705100"/>
            <a:ext cx="663575" cy="5375027"/>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1" name="Round Same Side Corner Rectangle 10"/>
          <p:cNvSpPr/>
          <p:nvPr/>
        </p:nvSpPr>
        <p:spPr>
          <a:xfrm rot="5400000" flipH="1">
            <a:off x="10613075" y="3932675"/>
            <a:ext cx="663575" cy="854951"/>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2" name="Round Same Side Corner Rectangle 11"/>
          <p:cNvSpPr/>
          <p:nvPr/>
        </p:nvSpPr>
        <p:spPr>
          <a:xfrm rot="16200000">
            <a:off x="7156858" y="2543831"/>
            <a:ext cx="662511" cy="5375027"/>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3" name="Round Same Side Corner Rectangle 12"/>
          <p:cNvSpPr/>
          <p:nvPr/>
        </p:nvSpPr>
        <p:spPr>
          <a:xfrm rot="5400000" flipH="1">
            <a:off x="10613607" y="4803871"/>
            <a:ext cx="662511" cy="854951"/>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4" name="Round Same Side Corner Rectangle 13"/>
          <p:cNvSpPr/>
          <p:nvPr/>
        </p:nvSpPr>
        <p:spPr>
          <a:xfrm rot="16200000">
            <a:off x="7156858" y="3347977"/>
            <a:ext cx="662511" cy="5375027"/>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5" name="Round Same Side Corner Rectangle 14"/>
          <p:cNvSpPr/>
          <p:nvPr/>
        </p:nvSpPr>
        <p:spPr>
          <a:xfrm rot="5400000" flipH="1">
            <a:off x="10613607" y="5608019"/>
            <a:ext cx="662511" cy="854951"/>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3">
              <a:solidFill>
                <a:schemeClr val="bg1">
                  <a:lumMod val="10000"/>
                </a:schemeClr>
              </a:solidFill>
              <a:latin typeface="Helvetica Neue" panose="02000403000000020004" pitchFamily="2" charset="0"/>
            </a:endParaRPr>
          </a:p>
        </p:txBody>
      </p:sp>
      <p:sp>
        <p:nvSpPr>
          <p:cNvPr id="16" name="TextBox 8"/>
          <p:cNvSpPr txBox="1">
            <a:spLocks noChangeArrowheads="1"/>
          </p:cNvSpPr>
          <p:nvPr/>
        </p:nvSpPr>
        <p:spPr bwMode="auto">
          <a:xfrm>
            <a:off x="10625907" y="3188421"/>
            <a:ext cx="476247"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A</a:t>
            </a:r>
          </a:p>
        </p:txBody>
      </p:sp>
      <p:sp>
        <p:nvSpPr>
          <p:cNvPr id="17" name="TextBox 33"/>
          <p:cNvSpPr txBox="1">
            <a:spLocks noChangeArrowheads="1"/>
          </p:cNvSpPr>
          <p:nvPr/>
        </p:nvSpPr>
        <p:spPr bwMode="auto">
          <a:xfrm>
            <a:off x="10643900" y="4102822"/>
            <a:ext cx="432605" cy="420564"/>
          </a:xfrm>
          <a:prstGeom prst="rect">
            <a:avLst/>
          </a:prstGeom>
          <a:noFill/>
          <a:ln w="9525">
            <a:noFill/>
            <a:miter lim="800000"/>
            <a:headEnd/>
            <a:tailEnd/>
          </a:ln>
        </p:spPr>
        <p:txBody>
          <a:bodyPr wrap="square" anchor="ctr">
            <a:spAutoFit/>
          </a:bodyPr>
          <a:lstStyle/>
          <a:p>
            <a:pPr algn="ctr"/>
            <a:r>
              <a:rPr lang="en-US" sz="2133" b="1" dirty="0">
                <a:solidFill>
                  <a:schemeClr val="bg1">
                    <a:lumMod val="10000"/>
                  </a:schemeClr>
                </a:solidFill>
                <a:latin typeface="Helvetica Neue" panose="02000403000000020004" pitchFamily="2" charset="0"/>
              </a:rPr>
              <a:t>B</a:t>
            </a:r>
          </a:p>
        </p:txBody>
      </p:sp>
      <p:sp>
        <p:nvSpPr>
          <p:cNvPr id="18" name="TextBox 34"/>
          <p:cNvSpPr txBox="1">
            <a:spLocks noChangeArrowheads="1"/>
          </p:cNvSpPr>
          <p:nvPr/>
        </p:nvSpPr>
        <p:spPr bwMode="auto">
          <a:xfrm>
            <a:off x="10646151" y="5020463"/>
            <a:ext cx="427149"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C</a:t>
            </a:r>
          </a:p>
        </p:txBody>
      </p:sp>
      <p:sp>
        <p:nvSpPr>
          <p:cNvPr id="19" name="TextBox 35"/>
          <p:cNvSpPr txBox="1">
            <a:spLocks noChangeArrowheads="1"/>
          </p:cNvSpPr>
          <p:nvPr/>
        </p:nvSpPr>
        <p:spPr bwMode="auto">
          <a:xfrm>
            <a:off x="10627593" y="5779221"/>
            <a:ext cx="472155" cy="420564"/>
          </a:xfrm>
          <a:prstGeom prst="rect">
            <a:avLst/>
          </a:prstGeom>
          <a:noFill/>
          <a:ln w="9525">
            <a:noFill/>
            <a:miter lim="800000"/>
            <a:headEnd/>
            <a:tailEnd/>
          </a:ln>
        </p:spPr>
        <p:txBody>
          <a:bodyPr wrap="square" anchor="ctr">
            <a:spAutoFit/>
          </a:bodyPr>
          <a:lstStyle/>
          <a:p>
            <a:pPr algn="ctr"/>
            <a:r>
              <a:rPr lang="en-US" sz="2133" b="1">
                <a:solidFill>
                  <a:schemeClr val="bg1">
                    <a:lumMod val="10000"/>
                  </a:schemeClr>
                </a:solidFill>
                <a:latin typeface="Helvetica Neue" panose="02000403000000020004" pitchFamily="2" charset="0"/>
              </a:rPr>
              <a:t>D</a:t>
            </a:r>
          </a:p>
        </p:txBody>
      </p:sp>
      <p:sp>
        <p:nvSpPr>
          <p:cNvPr id="20" name="Rectangle 32"/>
          <p:cNvSpPr>
            <a:spLocks noChangeArrowheads="1"/>
          </p:cNvSpPr>
          <p:nvPr/>
        </p:nvSpPr>
        <p:spPr bwMode="auto">
          <a:xfrm>
            <a:off x="5022302" y="3233870"/>
            <a:ext cx="4931621"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Mọi người sống trong cộng đồng.</a:t>
            </a:r>
            <a:endParaRPr lang="en-US" sz="2400" dirty="0">
              <a:solidFill>
                <a:schemeClr val="bg1">
                  <a:lumMod val="10000"/>
                </a:schemeClr>
              </a:solidFill>
              <a:latin typeface="Helvetica Neue" panose="02000403000000020004" pitchFamily="2" charset="0"/>
            </a:endParaRPr>
          </a:p>
        </p:txBody>
      </p:sp>
      <p:sp>
        <p:nvSpPr>
          <p:cNvPr id="21" name="Rectangle 37"/>
          <p:cNvSpPr>
            <a:spLocks noChangeArrowheads="1"/>
          </p:cNvSpPr>
          <p:nvPr/>
        </p:nvSpPr>
        <p:spPr bwMode="auto">
          <a:xfrm>
            <a:off x="5131656" y="3961726"/>
            <a:ext cx="4797395" cy="830997"/>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Phải dựa vào nhau vì tình trạng đời sống còn quá thấp.</a:t>
            </a:r>
            <a:endParaRPr lang="en-US" sz="2400" dirty="0">
              <a:solidFill>
                <a:schemeClr val="bg1">
                  <a:lumMod val="10000"/>
                </a:schemeClr>
              </a:solidFill>
              <a:latin typeface="Helvetica Neue" panose="02000403000000020004" pitchFamily="2" charset="0"/>
            </a:endParaRPr>
          </a:p>
        </p:txBody>
      </p:sp>
      <p:sp>
        <p:nvSpPr>
          <p:cNvPr id="22" name="Rectangle 38"/>
          <p:cNvSpPr>
            <a:spLocks noChangeArrowheads="1"/>
          </p:cNvSpPr>
          <p:nvPr/>
        </p:nvSpPr>
        <p:spPr bwMode="auto">
          <a:xfrm>
            <a:off x="4694833" y="4952231"/>
            <a:ext cx="5586559"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Là cách duy nhất để duy trì cuộc sống.</a:t>
            </a:r>
            <a:endParaRPr lang="en-US" sz="2400" dirty="0">
              <a:solidFill>
                <a:schemeClr val="bg1">
                  <a:lumMod val="10000"/>
                </a:schemeClr>
              </a:solidFill>
              <a:latin typeface="Helvetica Neue" panose="02000403000000020004" pitchFamily="2" charset="0"/>
            </a:endParaRPr>
          </a:p>
        </p:txBody>
      </p:sp>
      <p:sp>
        <p:nvSpPr>
          <p:cNvPr id="23" name="Rectangle 39"/>
          <p:cNvSpPr>
            <a:spLocks noChangeArrowheads="1"/>
          </p:cNvSpPr>
          <p:nvPr/>
        </p:nvSpPr>
        <p:spPr bwMode="auto">
          <a:xfrm>
            <a:off x="5134396" y="5816026"/>
            <a:ext cx="4909936" cy="461665"/>
          </a:xfrm>
          <a:prstGeom prst="rect">
            <a:avLst/>
          </a:prstGeom>
          <a:noFill/>
          <a:ln w="9525">
            <a:noFill/>
            <a:miter lim="800000"/>
            <a:headEnd/>
            <a:tailEnd/>
          </a:ln>
        </p:spPr>
        <p:txBody>
          <a:bodyPr wrap="square">
            <a:spAutoFit/>
          </a:bodyPr>
          <a:lstStyle/>
          <a:p>
            <a:pPr algn="ctr"/>
            <a:r>
              <a:rPr lang="vi-VN" sz="2400" dirty="0">
                <a:solidFill>
                  <a:schemeClr val="bg1">
                    <a:lumMod val="10000"/>
                  </a:schemeClr>
                </a:solidFill>
                <a:latin typeface="Helvetica Neue" panose="02000403000000020004" pitchFamily="2" charset="0"/>
              </a:rPr>
              <a:t>Đó là quy định của các thị tộc.</a:t>
            </a:r>
            <a:endParaRPr lang="en-US" sz="2400" dirty="0">
              <a:solidFill>
                <a:schemeClr val="bg1">
                  <a:lumMod val="10000"/>
                </a:schemeClr>
              </a:solidFill>
              <a:latin typeface="Helvetica Neue" panose="02000403000000020004" pitchFamily="2" charset="0"/>
            </a:endParaRPr>
          </a:p>
        </p:txBody>
      </p:sp>
      <p:sp>
        <p:nvSpPr>
          <p:cNvPr id="24" name="Rounded Rectangle 23"/>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00:10</a:t>
            </a:r>
          </a:p>
        </p:txBody>
      </p:sp>
      <p:sp>
        <p:nvSpPr>
          <p:cNvPr id="25" name="Rounded Rectangle 24"/>
          <p:cNvSpPr/>
          <p:nvPr/>
        </p:nvSpPr>
        <p:spPr>
          <a:xfrm>
            <a:off x="1752600" y="2306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00:09</a:t>
            </a:r>
          </a:p>
        </p:txBody>
      </p:sp>
      <p:sp>
        <p:nvSpPr>
          <p:cNvPr id="26" name="Rounded Rectangle 25"/>
          <p:cNvSpPr/>
          <p:nvPr/>
        </p:nvSpPr>
        <p:spPr>
          <a:xfrm>
            <a:off x="1752600" y="231646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00:08</a:t>
            </a:r>
          </a:p>
        </p:txBody>
      </p:sp>
      <p:sp>
        <p:nvSpPr>
          <p:cNvPr id="27" name="Rounded Rectangle 26"/>
          <p:cNvSpPr/>
          <p:nvPr/>
        </p:nvSpPr>
        <p:spPr>
          <a:xfrm>
            <a:off x="1752600" y="2306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00:07</a:t>
            </a:r>
          </a:p>
        </p:txBody>
      </p:sp>
      <p:sp>
        <p:nvSpPr>
          <p:cNvPr id="28" name="Rounded Rectangle 27"/>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00:06</a:t>
            </a:r>
          </a:p>
        </p:txBody>
      </p:sp>
      <p:sp>
        <p:nvSpPr>
          <p:cNvPr id="29" name="Rounded Rectangle 28"/>
          <p:cNvSpPr/>
          <p:nvPr/>
        </p:nvSpPr>
        <p:spPr>
          <a:xfrm>
            <a:off x="1752600" y="231164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00:05</a:t>
            </a:r>
          </a:p>
        </p:txBody>
      </p:sp>
      <p:sp>
        <p:nvSpPr>
          <p:cNvPr id="30" name="Rounded Rectangle 29"/>
          <p:cNvSpPr/>
          <p:nvPr/>
        </p:nvSpPr>
        <p:spPr>
          <a:xfrm>
            <a:off x="1752600" y="230167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00:04</a:t>
            </a:r>
          </a:p>
        </p:txBody>
      </p:sp>
      <p:sp>
        <p:nvSpPr>
          <p:cNvPr id="31" name="Rounded Rectangle 30"/>
          <p:cNvSpPr/>
          <p:nvPr/>
        </p:nvSpPr>
        <p:spPr>
          <a:xfrm>
            <a:off x="1752600" y="229171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00:03</a:t>
            </a:r>
          </a:p>
        </p:txBody>
      </p:sp>
      <p:sp>
        <p:nvSpPr>
          <p:cNvPr id="32" name="Rounded Rectangle 31"/>
          <p:cNvSpPr/>
          <p:nvPr/>
        </p:nvSpPr>
        <p:spPr>
          <a:xfrm>
            <a:off x="1752600" y="22717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00:02</a:t>
            </a:r>
          </a:p>
        </p:txBody>
      </p:sp>
      <p:sp>
        <p:nvSpPr>
          <p:cNvPr id="33" name="Rounded Rectangle 32"/>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00:01</a:t>
            </a:r>
          </a:p>
        </p:txBody>
      </p:sp>
      <p:sp>
        <p:nvSpPr>
          <p:cNvPr id="34" name="Rounded Rectangle 33"/>
          <p:cNvSpPr/>
          <p:nvPr/>
        </p:nvSpPr>
        <p:spPr>
          <a:xfrm>
            <a:off x="1752600" y="22817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bg1">
                    <a:lumMod val="10000"/>
                  </a:schemeClr>
                </a:solidFill>
                <a:latin typeface="Helvetica Neue" panose="02000403000000020004" pitchFamily="2" charset="0"/>
              </a:rPr>
              <a:t>00:00</a:t>
            </a:r>
          </a:p>
        </p:txBody>
      </p:sp>
      <p:pic>
        <p:nvPicPr>
          <p:cNvPr id="35" name="Picture 2" descr="Káº¿t quáº£ hÃ¬nh áº£nh cho icon Äá»ng h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05200" y="2254111"/>
            <a:ext cx="780875"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p:cNvGrpSpPr/>
          <p:nvPr/>
        </p:nvGrpSpPr>
        <p:grpSpPr>
          <a:xfrm>
            <a:off x="1524001" y="76201"/>
            <a:ext cx="9093199" cy="2057400"/>
            <a:chOff x="0" y="76200"/>
            <a:chExt cx="9093198" cy="2057400"/>
          </a:xfrm>
        </p:grpSpPr>
        <p:sp>
          <p:nvSpPr>
            <p:cNvPr id="4" name="Rectangle 3"/>
            <p:cNvSpPr/>
            <p:nvPr/>
          </p:nvSpPr>
          <p:spPr>
            <a:xfrm>
              <a:off x="0" y="76200"/>
              <a:ext cx="9093198"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solidFill>
                  <a:schemeClr val="bg1">
                    <a:lumMod val="10000"/>
                  </a:schemeClr>
                </a:solidFill>
                <a:latin typeface="Helvetica Neue" panose="02000403000000020004" pitchFamily="2" charset="0"/>
              </a:endParaRPr>
            </a:p>
          </p:txBody>
        </p:sp>
        <p:sp>
          <p:nvSpPr>
            <p:cNvPr id="38" name="TextBox 37"/>
            <p:cNvSpPr txBox="1"/>
            <p:nvPr/>
          </p:nvSpPr>
          <p:spPr>
            <a:xfrm>
              <a:off x="278257" y="222469"/>
              <a:ext cx="8368466" cy="1815690"/>
            </a:xfrm>
            <a:prstGeom prst="rect">
              <a:avLst/>
            </a:prstGeom>
            <a:noFill/>
          </p:spPr>
          <p:txBody>
            <a:bodyPr wrap="square" rtlCol="0">
              <a:spAutoFit/>
            </a:bodyPr>
            <a:lstStyle/>
            <a:p>
              <a:pPr algn="ctr"/>
              <a:r>
                <a:rPr lang="vi-VN" sz="3733" dirty="0">
                  <a:solidFill>
                    <a:schemeClr val="bg1">
                      <a:lumMod val="10000"/>
                    </a:schemeClr>
                  </a:solidFill>
                  <a:latin typeface="Helvetica Neue" panose="02000403000000020004" pitchFamily="2" charset="0"/>
                </a:rPr>
                <a:t>12</a:t>
              </a:r>
              <a:r>
                <a:rPr lang="en-US" sz="3733" dirty="0">
                  <a:solidFill>
                    <a:schemeClr val="bg1">
                      <a:lumMod val="10000"/>
                    </a:schemeClr>
                  </a:solidFill>
                  <a:latin typeface="Helvetica Neue" panose="02000403000000020004" pitchFamily="2" charset="0"/>
                </a:rPr>
                <a:t>. </a:t>
              </a:r>
              <a:r>
                <a:rPr lang="vi-VN" sz="3733" dirty="0">
                  <a:solidFill>
                    <a:schemeClr val="bg1">
                      <a:lumMod val="10000"/>
                    </a:schemeClr>
                  </a:solidFill>
                  <a:latin typeface="Helvetica Neue" panose="02000403000000020004" pitchFamily="2" charset="0"/>
                </a:rPr>
                <a:t>Vì sao trong xã hội nguyên thủy sự bình đẳng cụ thể vẫn luôn được coi là “nguyên tắc vàng”?</a:t>
              </a:r>
              <a:endParaRPr lang="en-US" sz="3733" dirty="0">
                <a:solidFill>
                  <a:schemeClr val="bg1">
                    <a:lumMod val="10000"/>
                  </a:schemeClr>
                </a:solidFill>
                <a:latin typeface="Helvetica Neue" panose="02000403000000020004" pitchFamily="2" charset="0"/>
              </a:endParaRPr>
            </a:p>
          </p:txBody>
        </p:sp>
      </p:grpSp>
      <p:pic>
        <p:nvPicPr>
          <p:cNvPr id="5" name="Ảnh 4">
            <a:hlinkClick r:id="rId4" action="ppaction://hlinksldjump"/>
          </p:cNvPr>
          <p:cNvPicPr>
            <a:picLocks noChangeAspect="1"/>
          </p:cNvPicPr>
          <p:nvPr/>
        </p:nvPicPr>
        <p:blipFill>
          <a:blip r:embed="rId5"/>
          <a:stretch>
            <a:fillRect/>
          </a:stretch>
        </p:blipFill>
        <p:spPr>
          <a:xfrm>
            <a:off x="1585457" y="3182876"/>
            <a:ext cx="3076191" cy="3228571"/>
          </a:xfrm>
          <a:prstGeom prst="rect">
            <a:avLst/>
          </a:prstGeom>
        </p:spPr>
      </p:pic>
    </p:spTree>
    <p:extLst>
      <p:ext uri="{BB962C8B-B14F-4D97-AF65-F5344CB8AC3E}">
        <p14:creationId xmlns:p14="http://schemas.microsoft.com/office/powerpoint/2010/main" val="36156642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6" presetClass="exit" presetSubtype="21" fill="hold" grpId="0" nodeType="withEffect">
                                  <p:stCondLst>
                                    <p:cond delay="0"/>
                                  </p:stCondLst>
                                  <p:childTnLst>
                                    <p:animEffect transition="out" filter="barn(inVertical)">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6" presetClass="exit" presetSubtype="21" fill="hold" grpId="0" nodeType="withEffect">
                                  <p:stCondLst>
                                    <p:cond delay="0"/>
                                  </p:stCondLst>
                                  <p:childTnLst>
                                    <p:animEffect transition="out" filter="barn(inVertical)">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par>
                                <p:cTn id="38" presetID="16" presetClass="exit" presetSubtype="21" fill="hold" grpId="0" nodeType="withEffect">
                                  <p:stCondLst>
                                    <p:cond delay="0"/>
                                  </p:stCondLst>
                                  <p:childTnLst>
                                    <p:animEffect transition="out" filter="barn(inVertical)">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8" grpId="0" animBg="1"/>
      <p:bldP spid="9" grpId="0" animBg="1"/>
      <p:bldP spid="12" grpId="0" animBg="1"/>
      <p:bldP spid="13" grpId="0" animBg="1"/>
      <p:bldP spid="14" grpId="0" animBg="1"/>
      <p:bldP spid="15" grpId="0" animBg="1"/>
      <p:bldP spid="16" grpId="0"/>
      <p:bldP spid="18" grpId="0"/>
      <p:bldP spid="19" grpId="0"/>
      <p:bldP spid="20" grpId="0"/>
      <p:bldP spid="22" grpId="0"/>
      <p:bldP spid="23"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6200"/>
            <a:ext cx="8966200" cy="6724651"/>
          </a:xfrm>
          <a:prstGeom prst="rect">
            <a:avLst/>
          </a:prstGeom>
        </p:spPr>
      </p:pic>
      <p:pic>
        <p:nvPicPr>
          <p:cNvPr id="5"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6618515" y="5119663"/>
            <a:ext cx="3886200" cy="13250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p:nvPr/>
        </p:nvSpPr>
        <p:spPr>
          <a:xfrm rot="20861924">
            <a:off x="7203214" y="5414530"/>
            <a:ext cx="2828383" cy="631884"/>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THE END</a:t>
            </a:r>
          </a:p>
        </p:txBody>
      </p:sp>
      <p:pic>
        <p:nvPicPr>
          <p:cNvPr id="7"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31257" y="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62515" y="174558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09645" y="240792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04984"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43051" y="451297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3657"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78547" y="216117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79515" y="4006676"/>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83447" y="3780301"/>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04984" y="305018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3657" y="98769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3657" y="305018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70433" y="2209800"/>
            <a:ext cx="1543833" cy="18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0166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2599" name="Google Shape;2599;p46"/>
          <p:cNvSpPr txBox="1">
            <a:spLocks noGrp="1"/>
          </p:cNvSpPr>
          <p:nvPr>
            <p:ph type="title"/>
          </p:nvPr>
        </p:nvSpPr>
        <p:spPr>
          <a:xfrm>
            <a:off x="950600" y="282704"/>
            <a:ext cx="10290400" cy="861200"/>
          </a:xfrm>
          <a:prstGeom prst="rect">
            <a:avLst/>
          </a:prstGeom>
        </p:spPr>
        <p:txBody>
          <a:bodyPr spcFirstLastPara="1" wrap="square" lIns="121900" tIns="121900" rIns="121900" bIns="121900" anchor="t" anchorCtr="0">
            <a:noAutofit/>
          </a:bodyPr>
          <a:lstStyle/>
          <a:p>
            <a:pPr algn="ctr"/>
            <a:r>
              <a:rPr lang="vi-VN" sz="5333" b="1" dirty="0">
                <a:latin typeface="Palatino Linotype" panose="02040502050505030304" pitchFamily="18" charset="0"/>
              </a:rPr>
              <a:t>Nội dung</a:t>
            </a:r>
            <a:endParaRPr sz="5333" b="1" dirty="0">
              <a:latin typeface="Palatino Linotype" panose="02040502050505030304" pitchFamily="18" charset="0"/>
            </a:endParaRPr>
          </a:p>
        </p:txBody>
      </p:sp>
      <p:sp>
        <p:nvSpPr>
          <p:cNvPr id="2600" name="Google Shape;2600;p46"/>
          <p:cNvSpPr txBox="1">
            <a:spLocks noGrp="1"/>
          </p:cNvSpPr>
          <p:nvPr>
            <p:ph type="subTitle" idx="1"/>
          </p:nvPr>
        </p:nvSpPr>
        <p:spPr>
          <a:xfrm>
            <a:off x="2793329" y="3195439"/>
            <a:ext cx="3683200" cy="647200"/>
          </a:xfrm>
          <a:prstGeom prst="rect">
            <a:avLst/>
          </a:prstGeom>
        </p:spPr>
        <p:txBody>
          <a:bodyPr spcFirstLastPara="1" wrap="square" lIns="121900" tIns="121900" rIns="121900" bIns="121900" anchor="b" anchorCtr="0">
            <a:noAutofit/>
          </a:bodyPr>
          <a:lstStyle/>
          <a:p>
            <a:pPr marL="0" indent="0"/>
            <a:r>
              <a:rPr lang="vi-VN" sz="3733" b="1" dirty="0">
                <a:latin typeface="Palatino Linotype" panose="02040502050505030304" pitchFamily="18" charset="0"/>
              </a:rPr>
              <a:t>1</a:t>
            </a:r>
            <a:endParaRPr sz="3733" b="1" dirty="0">
              <a:latin typeface="Palatino Linotype" panose="02040502050505030304" pitchFamily="18" charset="0"/>
            </a:endParaRPr>
          </a:p>
        </p:txBody>
      </p:sp>
      <p:sp>
        <p:nvSpPr>
          <p:cNvPr id="2601" name="Google Shape;2601;p46"/>
          <p:cNvSpPr txBox="1">
            <a:spLocks noGrp="1"/>
          </p:cNvSpPr>
          <p:nvPr>
            <p:ph type="subTitle" idx="2"/>
          </p:nvPr>
        </p:nvSpPr>
        <p:spPr>
          <a:xfrm>
            <a:off x="2865984" y="3616363"/>
            <a:ext cx="3683200" cy="1456400"/>
          </a:xfrm>
          <a:prstGeom prst="rect">
            <a:avLst/>
          </a:prstGeom>
        </p:spPr>
        <p:txBody>
          <a:bodyPr spcFirstLastPara="1" wrap="square" lIns="121900" tIns="121900" rIns="121900" bIns="121900" anchor="t" anchorCtr="0">
            <a:noAutofit/>
          </a:bodyPr>
          <a:lstStyle/>
          <a:p>
            <a:pPr marL="0" indent="0"/>
            <a:r>
              <a:rPr lang="vi-VN" sz="3200" dirty="0">
                <a:solidFill>
                  <a:schemeClr val="bg1">
                    <a:lumMod val="10000"/>
                  </a:schemeClr>
                </a:solidFill>
                <a:latin typeface="Helvetica Neue" panose="02000403000000020004" pitchFamily="2" charset="0"/>
              </a:rPr>
              <a:t>Các giai đoạn phát triển của xã hội nguyên thủy </a:t>
            </a:r>
            <a:endParaRPr sz="3200" dirty="0">
              <a:solidFill>
                <a:schemeClr val="bg1">
                  <a:lumMod val="10000"/>
                </a:schemeClr>
              </a:solidFill>
              <a:latin typeface="Helvetica Neue" panose="02000403000000020004" pitchFamily="2" charset="0"/>
            </a:endParaRPr>
          </a:p>
        </p:txBody>
      </p:sp>
      <p:sp>
        <p:nvSpPr>
          <p:cNvPr id="2602" name="Google Shape;2602;p46"/>
          <p:cNvSpPr txBox="1">
            <a:spLocks noGrp="1"/>
          </p:cNvSpPr>
          <p:nvPr>
            <p:ph type="subTitle" idx="3"/>
          </p:nvPr>
        </p:nvSpPr>
        <p:spPr>
          <a:xfrm>
            <a:off x="7196973" y="3195439"/>
            <a:ext cx="3683200" cy="647200"/>
          </a:xfrm>
          <a:prstGeom prst="rect">
            <a:avLst/>
          </a:prstGeom>
        </p:spPr>
        <p:txBody>
          <a:bodyPr spcFirstLastPara="1" wrap="square" lIns="121900" tIns="121900" rIns="121900" bIns="121900" anchor="b" anchorCtr="0">
            <a:noAutofit/>
          </a:bodyPr>
          <a:lstStyle/>
          <a:p>
            <a:pPr marL="0" indent="0"/>
            <a:r>
              <a:rPr lang="vi-VN" sz="3733" b="1" dirty="0">
                <a:latin typeface="Palatino Linotype" panose="02040502050505030304" pitchFamily="18" charset="0"/>
              </a:rPr>
              <a:t>2</a:t>
            </a:r>
            <a:endParaRPr sz="3733" b="1" dirty="0">
              <a:latin typeface="Palatino Linotype" panose="02040502050505030304" pitchFamily="18" charset="0"/>
            </a:endParaRPr>
          </a:p>
        </p:txBody>
      </p:sp>
      <p:sp>
        <p:nvSpPr>
          <p:cNvPr id="2603" name="Google Shape;2603;p46"/>
          <p:cNvSpPr txBox="1">
            <a:spLocks noGrp="1"/>
          </p:cNvSpPr>
          <p:nvPr>
            <p:ph type="subTitle" idx="4"/>
          </p:nvPr>
        </p:nvSpPr>
        <p:spPr>
          <a:xfrm>
            <a:off x="6549185" y="3610239"/>
            <a:ext cx="5382321" cy="1456400"/>
          </a:xfrm>
          <a:prstGeom prst="rect">
            <a:avLst/>
          </a:prstGeom>
        </p:spPr>
        <p:txBody>
          <a:bodyPr spcFirstLastPara="1" wrap="square" lIns="121900" tIns="121900" rIns="121900" bIns="121900" anchor="t" anchorCtr="0">
            <a:noAutofit/>
          </a:bodyPr>
          <a:lstStyle/>
          <a:p>
            <a:pPr marL="0" indent="0"/>
            <a:r>
              <a:rPr lang="vi-VN" sz="3200" dirty="0">
                <a:solidFill>
                  <a:schemeClr val="bg1">
                    <a:lumMod val="10000"/>
                  </a:schemeClr>
                </a:solidFill>
                <a:latin typeface="Helvetica Neue" panose="02000403000000020004" pitchFamily="2" charset="0"/>
              </a:rPr>
              <a:t>Đời sống vật chất và tinh thần của người nguyên thủy trên đất nước Việt Nam </a:t>
            </a:r>
            <a:endParaRPr sz="3200" dirty="0">
              <a:solidFill>
                <a:schemeClr val="bg1">
                  <a:lumMod val="10000"/>
                </a:schemeClr>
              </a:solidFill>
              <a:latin typeface="Helvetica Neue" panose="02000403000000020004" pitchFamily="2" charset="0"/>
            </a:endParaRPr>
          </a:p>
        </p:txBody>
      </p:sp>
      <p:sp>
        <p:nvSpPr>
          <p:cNvPr id="2604" name="Google Shape;2604;p46"/>
          <p:cNvSpPr/>
          <p:nvPr/>
        </p:nvSpPr>
        <p:spPr>
          <a:xfrm>
            <a:off x="4131460" y="2019235"/>
            <a:ext cx="1040800" cy="1040800"/>
          </a:xfrm>
          <a:prstGeom prst="rect">
            <a:avLst/>
          </a:prstGeom>
          <a:solidFill>
            <a:schemeClr val="lt2"/>
          </a:solidFill>
          <a:ln>
            <a:noFill/>
          </a:ln>
        </p:spPr>
        <p:txBody>
          <a:bodyPr spcFirstLastPara="1" wrap="square" lIns="121900" tIns="121900" rIns="121900" bIns="121900" anchor="ctr" anchorCtr="0">
            <a:noAutofit/>
          </a:bodyPr>
          <a:lstStyle/>
          <a:p>
            <a:endParaRPr sz="2489"/>
          </a:p>
        </p:txBody>
      </p:sp>
      <p:sp>
        <p:nvSpPr>
          <p:cNvPr id="2605" name="Google Shape;2605;p46"/>
          <p:cNvSpPr/>
          <p:nvPr/>
        </p:nvSpPr>
        <p:spPr>
          <a:xfrm>
            <a:off x="8637120" y="2032669"/>
            <a:ext cx="1040800" cy="1040800"/>
          </a:xfrm>
          <a:prstGeom prst="rect">
            <a:avLst/>
          </a:prstGeom>
          <a:solidFill>
            <a:schemeClr val="lt2"/>
          </a:solidFill>
          <a:ln>
            <a:noFill/>
          </a:ln>
        </p:spPr>
        <p:txBody>
          <a:bodyPr spcFirstLastPara="1" wrap="square" lIns="121900" tIns="121900" rIns="121900" bIns="121900" anchor="ctr" anchorCtr="0">
            <a:noAutofit/>
          </a:bodyPr>
          <a:lstStyle/>
          <a:p>
            <a:endParaRPr sz="2489"/>
          </a:p>
        </p:txBody>
      </p:sp>
      <p:sp>
        <p:nvSpPr>
          <p:cNvPr id="2606" name="Google Shape;2606;p46"/>
          <p:cNvSpPr/>
          <p:nvPr/>
        </p:nvSpPr>
        <p:spPr>
          <a:xfrm>
            <a:off x="8833930" y="2229479"/>
            <a:ext cx="647181" cy="647181"/>
          </a:xfrm>
          <a:custGeom>
            <a:avLst/>
            <a:gdLst/>
            <a:ahLst/>
            <a:cxnLst/>
            <a:rect l="l" t="t" r="r" b="b"/>
            <a:pathLst>
              <a:path w="208768" h="208768" extrusionOk="0">
                <a:moveTo>
                  <a:pt x="71617" y="65509"/>
                </a:moveTo>
                <a:cubicBezTo>
                  <a:pt x="73183" y="65509"/>
                  <a:pt x="74748" y="66104"/>
                  <a:pt x="75939" y="67295"/>
                </a:cubicBezTo>
                <a:lnTo>
                  <a:pt x="89052" y="80408"/>
                </a:lnTo>
                <a:cubicBezTo>
                  <a:pt x="91433" y="82789"/>
                  <a:pt x="91433" y="86671"/>
                  <a:pt x="89052" y="89052"/>
                </a:cubicBezTo>
                <a:cubicBezTo>
                  <a:pt x="87862" y="90243"/>
                  <a:pt x="86296" y="90838"/>
                  <a:pt x="84730" y="90838"/>
                </a:cubicBezTo>
                <a:cubicBezTo>
                  <a:pt x="83164" y="90838"/>
                  <a:pt x="81599" y="90243"/>
                  <a:pt x="80408" y="89052"/>
                </a:cubicBezTo>
                <a:lnTo>
                  <a:pt x="71633" y="80277"/>
                </a:lnTo>
                <a:lnTo>
                  <a:pt x="62858" y="89052"/>
                </a:lnTo>
                <a:cubicBezTo>
                  <a:pt x="61668" y="90243"/>
                  <a:pt x="60102" y="90838"/>
                  <a:pt x="58536" y="90838"/>
                </a:cubicBezTo>
                <a:cubicBezTo>
                  <a:pt x="56971" y="90838"/>
                  <a:pt x="55405" y="90243"/>
                  <a:pt x="54214" y="89052"/>
                </a:cubicBezTo>
                <a:lnTo>
                  <a:pt x="45439" y="80277"/>
                </a:lnTo>
                <a:lnTo>
                  <a:pt x="36632" y="89052"/>
                </a:lnTo>
                <a:cubicBezTo>
                  <a:pt x="35441" y="90243"/>
                  <a:pt x="33876" y="90838"/>
                  <a:pt x="32310" y="90838"/>
                </a:cubicBezTo>
                <a:cubicBezTo>
                  <a:pt x="30744" y="90838"/>
                  <a:pt x="29178" y="90243"/>
                  <a:pt x="27988" y="89052"/>
                </a:cubicBezTo>
                <a:cubicBezTo>
                  <a:pt x="25607" y="86671"/>
                  <a:pt x="25607" y="82789"/>
                  <a:pt x="27988" y="80408"/>
                </a:cubicBezTo>
                <a:lnTo>
                  <a:pt x="41101" y="67295"/>
                </a:lnTo>
                <a:cubicBezTo>
                  <a:pt x="42292" y="66104"/>
                  <a:pt x="43857" y="65509"/>
                  <a:pt x="45423" y="65509"/>
                </a:cubicBezTo>
                <a:cubicBezTo>
                  <a:pt x="46989" y="65509"/>
                  <a:pt x="48555" y="66104"/>
                  <a:pt x="49745" y="67295"/>
                </a:cubicBezTo>
                <a:lnTo>
                  <a:pt x="58520" y="76070"/>
                </a:lnTo>
                <a:lnTo>
                  <a:pt x="67295" y="67295"/>
                </a:lnTo>
                <a:cubicBezTo>
                  <a:pt x="68485" y="66104"/>
                  <a:pt x="70051" y="65509"/>
                  <a:pt x="71617" y="65509"/>
                </a:cubicBezTo>
                <a:close/>
                <a:moveTo>
                  <a:pt x="150247" y="32750"/>
                </a:moveTo>
                <a:cubicBezTo>
                  <a:pt x="160881" y="32750"/>
                  <a:pt x="169460" y="41362"/>
                  <a:pt x="169460" y="51963"/>
                </a:cubicBezTo>
                <a:lnTo>
                  <a:pt x="169460" y="53236"/>
                </a:lnTo>
                <a:cubicBezTo>
                  <a:pt x="171744" y="52681"/>
                  <a:pt x="174092" y="52420"/>
                  <a:pt x="176441" y="52420"/>
                </a:cubicBezTo>
                <a:cubicBezTo>
                  <a:pt x="184563" y="52714"/>
                  <a:pt x="184563" y="64359"/>
                  <a:pt x="176441" y="64653"/>
                </a:cubicBezTo>
                <a:cubicBezTo>
                  <a:pt x="169982" y="64653"/>
                  <a:pt x="163752" y="68176"/>
                  <a:pt x="158989" y="74536"/>
                </a:cubicBezTo>
                <a:cubicBezTo>
                  <a:pt x="155434" y="79266"/>
                  <a:pt x="151878" y="82169"/>
                  <a:pt x="149790" y="83703"/>
                </a:cubicBezTo>
                <a:lnTo>
                  <a:pt x="156053" y="102459"/>
                </a:lnTo>
                <a:cubicBezTo>
                  <a:pt x="157097" y="105656"/>
                  <a:pt x="155368" y="109113"/>
                  <a:pt x="152172" y="110190"/>
                </a:cubicBezTo>
                <a:cubicBezTo>
                  <a:pt x="151528" y="110407"/>
                  <a:pt x="150874" y="110510"/>
                  <a:pt x="150231" y="110510"/>
                </a:cubicBezTo>
                <a:cubicBezTo>
                  <a:pt x="147679" y="110510"/>
                  <a:pt x="145301" y="108887"/>
                  <a:pt x="144441" y="106308"/>
                </a:cubicBezTo>
                <a:lnTo>
                  <a:pt x="138798" y="89346"/>
                </a:lnTo>
                <a:cubicBezTo>
                  <a:pt x="135601" y="90324"/>
                  <a:pt x="132306" y="90846"/>
                  <a:pt x="129012" y="90846"/>
                </a:cubicBezTo>
                <a:lnTo>
                  <a:pt x="121900" y="90846"/>
                </a:lnTo>
                <a:lnTo>
                  <a:pt x="116746" y="106308"/>
                </a:lnTo>
                <a:cubicBezTo>
                  <a:pt x="115887" y="108887"/>
                  <a:pt x="113508" y="110510"/>
                  <a:pt x="110956" y="110510"/>
                </a:cubicBezTo>
                <a:cubicBezTo>
                  <a:pt x="110313" y="110510"/>
                  <a:pt x="109659" y="110407"/>
                  <a:pt x="109016" y="110190"/>
                </a:cubicBezTo>
                <a:cubicBezTo>
                  <a:pt x="105786" y="109113"/>
                  <a:pt x="104057" y="105656"/>
                  <a:pt x="105134" y="102459"/>
                </a:cubicBezTo>
                <a:lnTo>
                  <a:pt x="109081" y="90553"/>
                </a:lnTo>
                <a:cubicBezTo>
                  <a:pt x="102524" y="88367"/>
                  <a:pt x="103927" y="78744"/>
                  <a:pt x="110940" y="78614"/>
                </a:cubicBezTo>
                <a:lnTo>
                  <a:pt x="129012" y="78614"/>
                </a:lnTo>
                <a:cubicBezTo>
                  <a:pt x="140494" y="78614"/>
                  <a:pt x="147311" y="69546"/>
                  <a:pt x="149301" y="67066"/>
                </a:cubicBezTo>
                <a:cubicBezTo>
                  <a:pt x="151650" y="63935"/>
                  <a:pt x="154325" y="61293"/>
                  <a:pt x="157228" y="59107"/>
                </a:cubicBezTo>
                <a:lnTo>
                  <a:pt x="157228" y="51963"/>
                </a:lnTo>
                <a:cubicBezTo>
                  <a:pt x="157228" y="48114"/>
                  <a:pt x="154096" y="44983"/>
                  <a:pt x="150247" y="44983"/>
                </a:cubicBezTo>
                <a:cubicBezTo>
                  <a:pt x="146855" y="44983"/>
                  <a:pt x="144115" y="42243"/>
                  <a:pt x="144115" y="38883"/>
                </a:cubicBezTo>
                <a:cubicBezTo>
                  <a:pt x="144115" y="35490"/>
                  <a:pt x="146855" y="32750"/>
                  <a:pt x="150247" y="32750"/>
                </a:cubicBezTo>
                <a:close/>
                <a:moveTo>
                  <a:pt x="163344" y="157236"/>
                </a:moveTo>
                <a:cubicBezTo>
                  <a:pt x="164910" y="157236"/>
                  <a:pt x="166475" y="157831"/>
                  <a:pt x="167666" y="159022"/>
                </a:cubicBezTo>
                <a:lnTo>
                  <a:pt x="180779" y="172135"/>
                </a:lnTo>
                <a:cubicBezTo>
                  <a:pt x="183161" y="174516"/>
                  <a:pt x="183161" y="178398"/>
                  <a:pt x="180779" y="180779"/>
                </a:cubicBezTo>
                <a:cubicBezTo>
                  <a:pt x="179589" y="181970"/>
                  <a:pt x="178023" y="182565"/>
                  <a:pt x="176457" y="182565"/>
                </a:cubicBezTo>
                <a:cubicBezTo>
                  <a:pt x="174891" y="182565"/>
                  <a:pt x="173326" y="181970"/>
                  <a:pt x="172135" y="180779"/>
                </a:cubicBezTo>
                <a:lnTo>
                  <a:pt x="163360" y="172005"/>
                </a:lnTo>
                <a:lnTo>
                  <a:pt x="154553" y="180779"/>
                </a:lnTo>
                <a:cubicBezTo>
                  <a:pt x="153362" y="181970"/>
                  <a:pt x="151797" y="182565"/>
                  <a:pt x="150231" y="182565"/>
                </a:cubicBezTo>
                <a:cubicBezTo>
                  <a:pt x="148665" y="182565"/>
                  <a:pt x="147099" y="181970"/>
                  <a:pt x="145909" y="180779"/>
                </a:cubicBezTo>
                <a:lnTo>
                  <a:pt x="137134" y="172005"/>
                </a:lnTo>
                <a:lnTo>
                  <a:pt x="128359" y="180779"/>
                </a:lnTo>
                <a:cubicBezTo>
                  <a:pt x="127169" y="181970"/>
                  <a:pt x="125603" y="182565"/>
                  <a:pt x="124037" y="182565"/>
                </a:cubicBezTo>
                <a:cubicBezTo>
                  <a:pt x="122471" y="182565"/>
                  <a:pt x="120906" y="181970"/>
                  <a:pt x="119715" y="180779"/>
                </a:cubicBezTo>
                <a:lnTo>
                  <a:pt x="110940" y="172005"/>
                </a:lnTo>
                <a:lnTo>
                  <a:pt x="102165" y="180779"/>
                </a:lnTo>
                <a:cubicBezTo>
                  <a:pt x="100975" y="181970"/>
                  <a:pt x="99409" y="182565"/>
                  <a:pt x="97843" y="182565"/>
                </a:cubicBezTo>
                <a:cubicBezTo>
                  <a:pt x="96278" y="182565"/>
                  <a:pt x="94712" y="181970"/>
                  <a:pt x="93521" y="180779"/>
                </a:cubicBezTo>
                <a:cubicBezTo>
                  <a:pt x="91107" y="178398"/>
                  <a:pt x="91107" y="174516"/>
                  <a:pt x="93521" y="172135"/>
                </a:cubicBezTo>
                <a:lnTo>
                  <a:pt x="106602" y="159022"/>
                </a:lnTo>
                <a:cubicBezTo>
                  <a:pt x="107792" y="157831"/>
                  <a:pt x="109358" y="157236"/>
                  <a:pt x="110924" y="157236"/>
                </a:cubicBezTo>
                <a:cubicBezTo>
                  <a:pt x="112490" y="157236"/>
                  <a:pt x="114055" y="157831"/>
                  <a:pt x="115246" y="159022"/>
                </a:cubicBezTo>
                <a:lnTo>
                  <a:pt x="124053" y="167797"/>
                </a:lnTo>
                <a:lnTo>
                  <a:pt x="132828" y="159022"/>
                </a:lnTo>
                <a:cubicBezTo>
                  <a:pt x="134019" y="157831"/>
                  <a:pt x="135584" y="157236"/>
                  <a:pt x="137150" y="157236"/>
                </a:cubicBezTo>
                <a:cubicBezTo>
                  <a:pt x="138716" y="157236"/>
                  <a:pt x="140282" y="157831"/>
                  <a:pt x="141472" y="159022"/>
                </a:cubicBezTo>
                <a:lnTo>
                  <a:pt x="150247" y="167797"/>
                </a:lnTo>
                <a:lnTo>
                  <a:pt x="159022" y="159022"/>
                </a:lnTo>
                <a:cubicBezTo>
                  <a:pt x="160212" y="157831"/>
                  <a:pt x="161778" y="157236"/>
                  <a:pt x="163344" y="157236"/>
                </a:cubicBezTo>
                <a:close/>
                <a:moveTo>
                  <a:pt x="71633" y="104808"/>
                </a:moveTo>
                <a:cubicBezTo>
                  <a:pt x="82267" y="104808"/>
                  <a:pt x="90846" y="113419"/>
                  <a:pt x="90846" y="124021"/>
                </a:cubicBezTo>
                <a:lnTo>
                  <a:pt x="90846" y="125326"/>
                </a:lnTo>
                <a:cubicBezTo>
                  <a:pt x="93130" y="124771"/>
                  <a:pt x="95478" y="124477"/>
                  <a:pt x="97827" y="124477"/>
                </a:cubicBezTo>
                <a:cubicBezTo>
                  <a:pt x="101219" y="124477"/>
                  <a:pt x="103960" y="127217"/>
                  <a:pt x="103960" y="130577"/>
                </a:cubicBezTo>
                <a:cubicBezTo>
                  <a:pt x="103960" y="133970"/>
                  <a:pt x="101219" y="136710"/>
                  <a:pt x="97827" y="136710"/>
                </a:cubicBezTo>
                <a:cubicBezTo>
                  <a:pt x="91368" y="136710"/>
                  <a:pt x="85138" y="140233"/>
                  <a:pt x="80375" y="146626"/>
                </a:cubicBezTo>
                <a:cubicBezTo>
                  <a:pt x="76820" y="151324"/>
                  <a:pt x="73297" y="154227"/>
                  <a:pt x="71177" y="155792"/>
                </a:cubicBezTo>
                <a:lnTo>
                  <a:pt x="77440" y="174516"/>
                </a:lnTo>
                <a:cubicBezTo>
                  <a:pt x="78483" y="177713"/>
                  <a:pt x="76755" y="181171"/>
                  <a:pt x="73558" y="182247"/>
                </a:cubicBezTo>
                <a:cubicBezTo>
                  <a:pt x="72914" y="182464"/>
                  <a:pt x="72260" y="182567"/>
                  <a:pt x="71617" y="182567"/>
                </a:cubicBezTo>
                <a:cubicBezTo>
                  <a:pt x="69066" y="182567"/>
                  <a:pt x="66687" y="180945"/>
                  <a:pt x="65827" y="178365"/>
                </a:cubicBezTo>
                <a:lnTo>
                  <a:pt x="60151" y="161403"/>
                </a:lnTo>
                <a:cubicBezTo>
                  <a:pt x="56987" y="162382"/>
                  <a:pt x="53692" y="162904"/>
                  <a:pt x="50398" y="162904"/>
                </a:cubicBezTo>
                <a:lnTo>
                  <a:pt x="43287" y="162904"/>
                </a:lnTo>
                <a:lnTo>
                  <a:pt x="38133" y="178365"/>
                </a:lnTo>
                <a:cubicBezTo>
                  <a:pt x="37273" y="180945"/>
                  <a:pt x="34894" y="182567"/>
                  <a:pt x="32342" y="182567"/>
                </a:cubicBezTo>
                <a:cubicBezTo>
                  <a:pt x="31699" y="182567"/>
                  <a:pt x="31045" y="182464"/>
                  <a:pt x="30402" y="182247"/>
                </a:cubicBezTo>
                <a:cubicBezTo>
                  <a:pt x="27172" y="181171"/>
                  <a:pt x="25443" y="177713"/>
                  <a:pt x="26520" y="174516"/>
                </a:cubicBezTo>
                <a:lnTo>
                  <a:pt x="30467" y="162610"/>
                </a:lnTo>
                <a:cubicBezTo>
                  <a:pt x="23910" y="160424"/>
                  <a:pt x="25313" y="150802"/>
                  <a:pt x="32326" y="150671"/>
                </a:cubicBezTo>
                <a:lnTo>
                  <a:pt x="50398" y="150671"/>
                </a:lnTo>
                <a:cubicBezTo>
                  <a:pt x="61880" y="150671"/>
                  <a:pt x="68697" y="141603"/>
                  <a:pt x="70687" y="139124"/>
                </a:cubicBezTo>
                <a:cubicBezTo>
                  <a:pt x="73036" y="135992"/>
                  <a:pt x="75711" y="133350"/>
                  <a:pt x="78614" y="131164"/>
                </a:cubicBezTo>
                <a:lnTo>
                  <a:pt x="78614" y="124021"/>
                </a:lnTo>
                <a:cubicBezTo>
                  <a:pt x="78614" y="120172"/>
                  <a:pt x="75482" y="117040"/>
                  <a:pt x="71633" y="117040"/>
                </a:cubicBezTo>
                <a:cubicBezTo>
                  <a:pt x="68241" y="117040"/>
                  <a:pt x="65501" y="114300"/>
                  <a:pt x="65501" y="110940"/>
                </a:cubicBezTo>
                <a:cubicBezTo>
                  <a:pt x="65501" y="107548"/>
                  <a:pt x="68241" y="104808"/>
                  <a:pt x="71633" y="104808"/>
                </a:cubicBezTo>
                <a:close/>
                <a:moveTo>
                  <a:pt x="143691" y="0"/>
                </a:moveTo>
                <a:cubicBezTo>
                  <a:pt x="142060" y="0"/>
                  <a:pt x="140526" y="652"/>
                  <a:pt x="139352" y="1794"/>
                </a:cubicBezTo>
                <a:lnTo>
                  <a:pt x="121509" y="19670"/>
                </a:lnTo>
                <a:lnTo>
                  <a:pt x="91270" y="19670"/>
                </a:lnTo>
                <a:cubicBezTo>
                  <a:pt x="89672" y="19670"/>
                  <a:pt x="88106" y="20290"/>
                  <a:pt x="86965" y="21431"/>
                </a:cubicBezTo>
                <a:lnTo>
                  <a:pt x="71633" y="36763"/>
                </a:lnTo>
                <a:lnTo>
                  <a:pt x="62858" y="27988"/>
                </a:lnTo>
                <a:cubicBezTo>
                  <a:pt x="61717" y="26846"/>
                  <a:pt x="60151" y="26194"/>
                  <a:pt x="58520" y="26194"/>
                </a:cubicBezTo>
                <a:lnTo>
                  <a:pt x="32326" y="26194"/>
                </a:lnTo>
                <a:cubicBezTo>
                  <a:pt x="30695" y="26194"/>
                  <a:pt x="29130" y="26846"/>
                  <a:pt x="27988" y="27988"/>
                </a:cubicBezTo>
                <a:lnTo>
                  <a:pt x="1794" y="54214"/>
                </a:lnTo>
                <a:cubicBezTo>
                  <a:pt x="652" y="55356"/>
                  <a:pt x="0" y="56889"/>
                  <a:pt x="0" y="58520"/>
                </a:cubicBezTo>
                <a:lnTo>
                  <a:pt x="0" y="202667"/>
                </a:lnTo>
                <a:cubicBezTo>
                  <a:pt x="0" y="206027"/>
                  <a:pt x="2740" y="208767"/>
                  <a:pt x="6133" y="208767"/>
                </a:cubicBezTo>
                <a:lnTo>
                  <a:pt x="202667" y="208767"/>
                </a:lnTo>
                <a:cubicBezTo>
                  <a:pt x="206027" y="208767"/>
                  <a:pt x="208767" y="206027"/>
                  <a:pt x="208767" y="202667"/>
                </a:cubicBezTo>
                <a:lnTo>
                  <a:pt x="208767" y="6133"/>
                </a:lnTo>
                <a:cubicBezTo>
                  <a:pt x="208767" y="2740"/>
                  <a:pt x="206027" y="0"/>
                  <a:pt x="202667"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grpSp>
        <p:nvGrpSpPr>
          <p:cNvPr id="2607" name="Google Shape;2607;p46"/>
          <p:cNvGrpSpPr/>
          <p:nvPr/>
        </p:nvGrpSpPr>
        <p:grpSpPr>
          <a:xfrm>
            <a:off x="4327207" y="2216043"/>
            <a:ext cx="649308" cy="647184"/>
            <a:chOff x="1173475" y="238100"/>
            <a:chExt cx="5236350" cy="5219225"/>
          </a:xfrm>
        </p:grpSpPr>
        <p:sp>
          <p:nvSpPr>
            <p:cNvPr id="2608" name="Google Shape;2608;p46"/>
            <p:cNvSpPr/>
            <p:nvPr/>
          </p:nvSpPr>
          <p:spPr>
            <a:xfrm>
              <a:off x="1173475" y="238100"/>
              <a:ext cx="5236350" cy="5219225"/>
            </a:xfrm>
            <a:custGeom>
              <a:avLst/>
              <a:gdLst/>
              <a:ahLst/>
              <a:cxnLst/>
              <a:rect l="l" t="t" r="r" b="b"/>
              <a:pathLst>
                <a:path w="209454" h="208769" extrusionOk="0">
                  <a:moveTo>
                    <a:pt x="65763" y="114660"/>
                  </a:moveTo>
                  <a:cubicBezTo>
                    <a:pt x="67394" y="114660"/>
                    <a:pt x="68959" y="115280"/>
                    <a:pt x="70101" y="116421"/>
                  </a:cubicBezTo>
                  <a:lnTo>
                    <a:pt x="81420" y="127740"/>
                  </a:lnTo>
                  <a:lnTo>
                    <a:pt x="91989" y="127740"/>
                  </a:lnTo>
                  <a:cubicBezTo>
                    <a:pt x="95349" y="127740"/>
                    <a:pt x="98089" y="130480"/>
                    <a:pt x="98089" y="133873"/>
                  </a:cubicBezTo>
                  <a:lnTo>
                    <a:pt x="98089" y="156805"/>
                  </a:lnTo>
                  <a:cubicBezTo>
                    <a:pt x="98089" y="158599"/>
                    <a:pt x="97273" y="160328"/>
                    <a:pt x="95903" y="161502"/>
                  </a:cubicBezTo>
                  <a:lnTo>
                    <a:pt x="76234" y="177877"/>
                  </a:lnTo>
                  <a:cubicBezTo>
                    <a:pt x="75125" y="178790"/>
                    <a:pt x="73754" y="179280"/>
                    <a:pt x="72319" y="179280"/>
                  </a:cubicBezTo>
                  <a:lnTo>
                    <a:pt x="52682" y="179280"/>
                  </a:lnTo>
                  <a:cubicBezTo>
                    <a:pt x="51051" y="179280"/>
                    <a:pt x="49485" y="178627"/>
                    <a:pt x="48344" y="177486"/>
                  </a:cubicBezTo>
                  <a:lnTo>
                    <a:pt x="31968" y="161111"/>
                  </a:lnTo>
                  <a:cubicBezTo>
                    <a:pt x="30827" y="159969"/>
                    <a:pt x="30174" y="158403"/>
                    <a:pt x="30174" y="156805"/>
                  </a:cubicBezTo>
                  <a:lnTo>
                    <a:pt x="30174" y="137135"/>
                  </a:lnTo>
                  <a:cubicBezTo>
                    <a:pt x="30174" y="135504"/>
                    <a:pt x="30827" y="133971"/>
                    <a:pt x="31968" y="132829"/>
                  </a:cubicBezTo>
                  <a:lnTo>
                    <a:pt x="48344" y="116421"/>
                  </a:lnTo>
                  <a:cubicBezTo>
                    <a:pt x="49485" y="115280"/>
                    <a:pt x="51051" y="114660"/>
                    <a:pt x="52682" y="114660"/>
                  </a:cubicBezTo>
                  <a:close/>
                  <a:moveTo>
                    <a:pt x="177038" y="0"/>
                  </a:moveTo>
                  <a:cubicBezTo>
                    <a:pt x="172779" y="0"/>
                    <a:pt x="169767" y="4660"/>
                    <a:pt x="171516" y="8547"/>
                  </a:cubicBezTo>
                  <a:cubicBezTo>
                    <a:pt x="171614" y="8743"/>
                    <a:pt x="179736" y="28087"/>
                    <a:pt x="169755" y="38068"/>
                  </a:cubicBezTo>
                  <a:cubicBezTo>
                    <a:pt x="167765" y="40058"/>
                    <a:pt x="165139" y="41053"/>
                    <a:pt x="162513" y="41053"/>
                  </a:cubicBezTo>
                  <a:cubicBezTo>
                    <a:pt x="159887" y="41053"/>
                    <a:pt x="157261" y="40058"/>
                    <a:pt x="155272" y="38068"/>
                  </a:cubicBezTo>
                  <a:cubicBezTo>
                    <a:pt x="151227" y="34024"/>
                    <a:pt x="151292" y="27532"/>
                    <a:pt x="155272" y="23553"/>
                  </a:cubicBezTo>
                  <a:cubicBezTo>
                    <a:pt x="157000" y="21791"/>
                    <a:pt x="157522" y="19181"/>
                    <a:pt x="156576" y="16898"/>
                  </a:cubicBezTo>
                  <a:cubicBezTo>
                    <a:pt x="155630" y="14615"/>
                    <a:pt x="153412" y="13114"/>
                    <a:pt x="150933" y="13114"/>
                  </a:cubicBezTo>
                  <a:cubicBezTo>
                    <a:pt x="115867" y="13114"/>
                    <a:pt x="102134" y="41200"/>
                    <a:pt x="91076" y="63773"/>
                  </a:cubicBezTo>
                  <a:cubicBezTo>
                    <a:pt x="86248" y="73657"/>
                    <a:pt x="81681" y="83019"/>
                    <a:pt x="76136" y="88564"/>
                  </a:cubicBezTo>
                  <a:cubicBezTo>
                    <a:pt x="73477" y="91206"/>
                    <a:pt x="70022" y="92511"/>
                    <a:pt x="66577" y="92511"/>
                  </a:cubicBezTo>
                  <a:cubicBezTo>
                    <a:pt x="63090" y="92511"/>
                    <a:pt x="59614" y="91173"/>
                    <a:pt x="56988" y="88531"/>
                  </a:cubicBezTo>
                  <a:cubicBezTo>
                    <a:pt x="51671" y="83214"/>
                    <a:pt x="51769" y="74635"/>
                    <a:pt x="56988" y="69416"/>
                  </a:cubicBezTo>
                  <a:cubicBezTo>
                    <a:pt x="59076" y="67328"/>
                    <a:pt x="59369" y="64066"/>
                    <a:pt x="57738" y="61653"/>
                  </a:cubicBezTo>
                  <a:cubicBezTo>
                    <a:pt x="56557" y="59938"/>
                    <a:pt x="54635" y="58964"/>
                    <a:pt x="52662" y="58964"/>
                  </a:cubicBezTo>
                  <a:cubicBezTo>
                    <a:pt x="51857" y="58964"/>
                    <a:pt x="51043" y="59127"/>
                    <a:pt x="50268" y="59467"/>
                  </a:cubicBezTo>
                  <a:cubicBezTo>
                    <a:pt x="26912" y="70101"/>
                    <a:pt x="1" y="100699"/>
                    <a:pt x="686" y="143692"/>
                  </a:cubicBezTo>
                  <a:cubicBezTo>
                    <a:pt x="686" y="179900"/>
                    <a:pt x="29685" y="208768"/>
                    <a:pt x="65763" y="208768"/>
                  </a:cubicBezTo>
                  <a:cubicBezTo>
                    <a:pt x="100274" y="208768"/>
                    <a:pt x="121021" y="188120"/>
                    <a:pt x="132307" y="170766"/>
                  </a:cubicBezTo>
                  <a:cubicBezTo>
                    <a:pt x="145649" y="150313"/>
                    <a:pt x="150509" y="127708"/>
                    <a:pt x="150509" y="117498"/>
                  </a:cubicBezTo>
                  <a:cubicBezTo>
                    <a:pt x="150509" y="115019"/>
                    <a:pt x="149009" y="112768"/>
                    <a:pt x="146725" y="111822"/>
                  </a:cubicBezTo>
                  <a:cubicBezTo>
                    <a:pt x="145970" y="111509"/>
                    <a:pt x="145176" y="111357"/>
                    <a:pt x="144388" y="111357"/>
                  </a:cubicBezTo>
                  <a:cubicBezTo>
                    <a:pt x="142794" y="111357"/>
                    <a:pt x="141228" y="111980"/>
                    <a:pt x="140071" y="113159"/>
                  </a:cubicBezTo>
                  <a:cubicBezTo>
                    <a:pt x="137412" y="115818"/>
                    <a:pt x="133957" y="117123"/>
                    <a:pt x="130512" y="117123"/>
                  </a:cubicBezTo>
                  <a:cubicBezTo>
                    <a:pt x="127025" y="117123"/>
                    <a:pt x="123549" y="115785"/>
                    <a:pt x="120923" y="113159"/>
                  </a:cubicBezTo>
                  <a:cubicBezTo>
                    <a:pt x="115638" y="107875"/>
                    <a:pt x="115638" y="99296"/>
                    <a:pt x="120923" y="94011"/>
                  </a:cubicBezTo>
                  <a:cubicBezTo>
                    <a:pt x="125816" y="89118"/>
                    <a:pt x="137331" y="86705"/>
                    <a:pt x="149498" y="84193"/>
                  </a:cubicBezTo>
                  <a:cubicBezTo>
                    <a:pt x="169950" y="79952"/>
                    <a:pt x="209453" y="73852"/>
                    <a:pt x="209453" y="32327"/>
                  </a:cubicBezTo>
                  <a:cubicBezTo>
                    <a:pt x="209453" y="14517"/>
                    <a:pt x="194970" y="1"/>
                    <a:pt x="177127" y="1"/>
                  </a:cubicBezTo>
                  <a:cubicBezTo>
                    <a:pt x="177097" y="1"/>
                    <a:pt x="177068" y="0"/>
                    <a:pt x="17703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09" name="Google Shape;2609;p46"/>
            <p:cNvSpPr/>
            <p:nvPr/>
          </p:nvSpPr>
          <p:spPr>
            <a:xfrm>
              <a:off x="2233625" y="3410400"/>
              <a:ext cx="1086275" cy="1003900"/>
            </a:xfrm>
            <a:custGeom>
              <a:avLst/>
              <a:gdLst/>
              <a:ahLst/>
              <a:cxnLst/>
              <a:rect l="l" t="t" r="r" b="b"/>
              <a:pathLst>
                <a:path w="43451" h="40156" extrusionOk="0">
                  <a:moveTo>
                    <a:pt x="12788" y="0"/>
                  </a:moveTo>
                  <a:lnTo>
                    <a:pt x="1" y="12787"/>
                  </a:lnTo>
                  <a:lnTo>
                    <a:pt x="1" y="27368"/>
                  </a:lnTo>
                  <a:lnTo>
                    <a:pt x="12788" y="40155"/>
                  </a:lnTo>
                  <a:lnTo>
                    <a:pt x="27695" y="40155"/>
                  </a:lnTo>
                  <a:lnTo>
                    <a:pt x="43450" y="27042"/>
                  </a:lnTo>
                  <a:lnTo>
                    <a:pt x="43450" y="13081"/>
                  </a:lnTo>
                  <a:lnTo>
                    <a:pt x="36470" y="13081"/>
                  </a:lnTo>
                  <a:cubicBezTo>
                    <a:pt x="34839" y="13081"/>
                    <a:pt x="33306" y="12428"/>
                    <a:pt x="32131" y="11287"/>
                  </a:cubicBezTo>
                  <a:lnTo>
                    <a:pt x="20845"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10" name="Google Shape;2610;p46"/>
            <p:cNvSpPr/>
            <p:nvPr/>
          </p:nvSpPr>
          <p:spPr>
            <a:xfrm>
              <a:off x="2337200" y="238125"/>
              <a:ext cx="1138450" cy="1124575"/>
            </a:xfrm>
            <a:custGeom>
              <a:avLst/>
              <a:gdLst/>
              <a:ahLst/>
              <a:cxnLst/>
              <a:rect l="l" t="t" r="r" b="b"/>
              <a:pathLst>
                <a:path w="45538" h="44983" extrusionOk="0">
                  <a:moveTo>
                    <a:pt x="38883" y="0"/>
                  </a:moveTo>
                  <a:cubicBezTo>
                    <a:pt x="38492" y="0"/>
                    <a:pt x="29685" y="33"/>
                    <a:pt x="20747" y="2707"/>
                  </a:cubicBezTo>
                  <a:cubicBezTo>
                    <a:pt x="12983" y="5056"/>
                    <a:pt x="1" y="11123"/>
                    <a:pt x="1" y="25770"/>
                  </a:cubicBezTo>
                  <a:cubicBezTo>
                    <a:pt x="1" y="36371"/>
                    <a:pt x="8612" y="44983"/>
                    <a:pt x="19214" y="44983"/>
                  </a:cubicBezTo>
                  <a:cubicBezTo>
                    <a:pt x="29815" y="44983"/>
                    <a:pt x="38427" y="36371"/>
                    <a:pt x="38427" y="25770"/>
                  </a:cubicBezTo>
                  <a:cubicBezTo>
                    <a:pt x="38427" y="15951"/>
                    <a:pt x="42765" y="10928"/>
                    <a:pt x="43222" y="10406"/>
                  </a:cubicBezTo>
                  <a:cubicBezTo>
                    <a:pt x="45016" y="8710"/>
                    <a:pt x="45538" y="6133"/>
                    <a:pt x="44625" y="3817"/>
                  </a:cubicBezTo>
                  <a:cubicBezTo>
                    <a:pt x="43711" y="1468"/>
                    <a:pt x="41395" y="0"/>
                    <a:pt x="38883"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11" name="Google Shape;2611;p46"/>
            <p:cNvSpPr/>
            <p:nvPr/>
          </p:nvSpPr>
          <p:spPr>
            <a:xfrm>
              <a:off x="5285225" y="2201400"/>
              <a:ext cx="1124600" cy="1126650"/>
            </a:xfrm>
            <a:custGeom>
              <a:avLst/>
              <a:gdLst/>
              <a:ahLst/>
              <a:cxnLst/>
              <a:rect l="l" t="t" r="r" b="b"/>
              <a:pathLst>
                <a:path w="44984" h="45066" extrusionOk="0">
                  <a:moveTo>
                    <a:pt x="38896" y="0"/>
                  </a:moveTo>
                  <a:cubicBezTo>
                    <a:pt x="37287" y="0"/>
                    <a:pt x="35724" y="632"/>
                    <a:pt x="34577" y="1844"/>
                  </a:cubicBezTo>
                  <a:cubicBezTo>
                    <a:pt x="34055" y="2301"/>
                    <a:pt x="29032" y="6639"/>
                    <a:pt x="19213" y="6639"/>
                  </a:cubicBezTo>
                  <a:cubicBezTo>
                    <a:pt x="8612" y="6639"/>
                    <a:pt x="0" y="15251"/>
                    <a:pt x="0" y="25853"/>
                  </a:cubicBezTo>
                  <a:cubicBezTo>
                    <a:pt x="0" y="36454"/>
                    <a:pt x="8612" y="45066"/>
                    <a:pt x="19213" y="45066"/>
                  </a:cubicBezTo>
                  <a:cubicBezTo>
                    <a:pt x="33860" y="45066"/>
                    <a:pt x="39960" y="32083"/>
                    <a:pt x="42276" y="24319"/>
                  </a:cubicBezTo>
                  <a:cubicBezTo>
                    <a:pt x="44951" y="15382"/>
                    <a:pt x="44983" y="6574"/>
                    <a:pt x="44983" y="6215"/>
                  </a:cubicBezTo>
                  <a:cubicBezTo>
                    <a:pt x="44983" y="3704"/>
                    <a:pt x="43515" y="1388"/>
                    <a:pt x="41199" y="442"/>
                  </a:cubicBezTo>
                  <a:cubicBezTo>
                    <a:pt x="40448" y="146"/>
                    <a:pt x="39667" y="0"/>
                    <a:pt x="38896"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12" name="Google Shape;2612;p46"/>
            <p:cNvSpPr/>
            <p:nvPr/>
          </p:nvSpPr>
          <p:spPr>
            <a:xfrm>
              <a:off x="4942700" y="4005100"/>
              <a:ext cx="499125" cy="469350"/>
            </a:xfrm>
            <a:custGeom>
              <a:avLst/>
              <a:gdLst/>
              <a:ahLst/>
              <a:cxnLst/>
              <a:rect l="l" t="t" r="r" b="b"/>
              <a:pathLst>
                <a:path w="19965" h="18774" extrusionOk="0">
                  <a:moveTo>
                    <a:pt x="13261" y="0"/>
                  </a:moveTo>
                  <a:cubicBezTo>
                    <a:pt x="11695" y="0"/>
                    <a:pt x="10129" y="596"/>
                    <a:pt x="8939" y="1786"/>
                  </a:cubicBezTo>
                  <a:lnTo>
                    <a:pt x="2382" y="8343"/>
                  </a:lnTo>
                  <a:cubicBezTo>
                    <a:pt x="1" y="10724"/>
                    <a:pt x="1" y="14606"/>
                    <a:pt x="2382" y="16987"/>
                  </a:cubicBezTo>
                  <a:cubicBezTo>
                    <a:pt x="3573" y="18178"/>
                    <a:pt x="5139" y="18773"/>
                    <a:pt x="6704" y="18773"/>
                  </a:cubicBezTo>
                  <a:cubicBezTo>
                    <a:pt x="8270" y="18773"/>
                    <a:pt x="9836" y="18178"/>
                    <a:pt x="11027" y="16987"/>
                  </a:cubicBezTo>
                  <a:lnTo>
                    <a:pt x="17583" y="10431"/>
                  </a:lnTo>
                  <a:cubicBezTo>
                    <a:pt x="19964" y="8049"/>
                    <a:pt x="19964" y="4167"/>
                    <a:pt x="17583" y="1786"/>
                  </a:cubicBezTo>
                  <a:cubicBezTo>
                    <a:pt x="16392" y="596"/>
                    <a:pt x="14827" y="0"/>
                    <a:pt x="13261"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13" name="Google Shape;2613;p46"/>
            <p:cNvSpPr/>
            <p:nvPr/>
          </p:nvSpPr>
          <p:spPr>
            <a:xfrm>
              <a:off x="1585325" y="1057075"/>
              <a:ext cx="417550" cy="387800"/>
            </a:xfrm>
            <a:custGeom>
              <a:avLst/>
              <a:gdLst/>
              <a:ahLst/>
              <a:cxnLst/>
              <a:rect l="l" t="t" r="r" b="b"/>
              <a:pathLst>
                <a:path w="16702" h="15512" extrusionOk="0">
                  <a:moveTo>
                    <a:pt x="9998" y="0"/>
                  </a:moveTo>
                  <a:cubicBezTo>
                    <a:pt x="8432" y="0"/>
                    <a:pt x="6866" y="596"/>
                    <a:pt x="5676" y="1786"/>
                  </a:cubicBezTo>
                  <a:lnTo>
                    <a:pt x="2381" y="5081"/>
                  </a:lnTo>
                  <a:cubicBezTo>
                    <a:pt x="0" y="7462"/>
                    <a:pt x="0" y="11344"/>
                    <a:pt x="2381" y="13725"/>
                  </a:cubicBezTo>
                  <a:cubicBezTo>
                    <a:pt x="3588" y="14916"/>
                    <a:pt x="5154" y="15511"/>
                    <a:pt x="6720" y="15511"/>
                  </a:cubicBezTo>
                  <a:cubicBezTo>
                    <a:pt x="8285" y="15511"/>
                    <a:pt x="9851" y="14916"/>
                    <a:pt x="11058" y="13725"/>
                  </a:cubicBezTo>
                  <a:lnTo>
                    <a:pt x="14320" y="10431"/>
                  </a:lnTo>
                  <a:cubicBezTo>
                    <a:pt x="16701" y="8049"/>
                    <a:pt x="16701" y="4168"/>
                    <a:pt x="14320" y="1786"/>
                  </a:cubicBezTo>
                  <a:cubicBezTo>
                    <a:pt x="13130" y="596"/>
                    <a:pt x="11564" y="0"/>
                    <a:pt x="999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14" name="Google Shape;2614;p46"/>
            <p:cNvSpPr/>
            <p:nvPr/>
          </p:nvSpPr>
          <p:spPr>
            <a:xfrm>
              <a:off x="3714575" y="238325"/>
              <a:ext cx="417550" cy="387775"/>
            </a:xfrm>
            <a:custGeom>
              <a:avLst/>
              <a:gdLst/>
              <a:ahLst/>
              <a:cxnLst/>
              <a:rect l="l" t="t" r="r" b="b"/>
              <a:pathLst>
                <a:path w="16702" h="15511" extrusionOk="0">
                  <a:moveTo>
                    <a:pt x="9982" y="0"/>
                  </a:moveTo>
                  <a:cubicBezTo>
                    <a:pt x="8416" y="0"/>
                    <a:pt x="6851" y="595"/>
                    <a:pt x="5644" y="1786"/>
                  </a:cubicBezTo>
                  <a:lnTo>
                    <a:pt x="2382" y="5081"/>
                  </a:lnTo>
                  <a:cubicBezTo>
                    <a:pt x="0" y="7462"/>
                    <a:pt x="0" y="11311"/>
                    <a:pt x="2382" y="13725"/>
                  </a:cubicBezTo>
                  <a:cubicBezTo>
                    <a:pt x="3572" y="14916"/>
                    <a:pt x="5138" y="15511"/>
                    <a:pt x="6704" y="15511"/>
                  </a:cubicBezTo>
                  <a:cubicBezTo>
                    <a:pt x="8270" y="15511"/>
                    <a:pt x="9835" y="14916"/>
                    <a:pt x="11026" y="13725"/>
                  </a:cubicBezTo>
                  <a:lnTo>
                    <a:pt x="14321" y="10430"/>
                  </a:lnTo>
                  <a:cubicBezTo>
                    <a:pt x="16702" y="8049"/>
                    <a:pt x="16702" y="4167"/>
                    <a:pt x="14321" y="1786"/>
                  </a:cubicBezTo>
                  <a:cubicBezTo>
                    <a:pt x="13114" y="595"/>
                    <a:pt x="11548" y="0"/>
                    <a:pt x="9982"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grpSp>
      <p:grpSp>
        <p:nvGrpSpPr>
          <p:cNvPr id="2615" name="Google Shape;2615;p46"/>
          <p:cNvGrpSpPr/>
          <p:nvPr/>
        </p:nvGrpSpPr>
        <p:grpSpPr>
          <a:xfrm>
            <a:off x="609090" y="2032670"/>
            <a:ext cx="1819436" cy="4529927"/>
            <a:chOff x="278683" y="1524502"/>
            <a:chExt cx="1364577" cy="3397445"/>
          </a:xfrm>
        </p:grpSpPr>
        <p:sp>
          <p:nvSpPr>
            <p:cNvPr id="2616" name="Google Shape;2616;p46"/>
            <p:cNvSpPr/>
            <p:nvPr/>
          </p:nvSpPr>
          <p:spPr>
            <a:xfrm>
              <a:off x="574735" y="1951104"/>
              <a:ext cx="863189" cy="1198303"/>
            </a:xfrm>
            <a:custGeom>
              <a:avLst/>
              <a:gdLst/>
              <a:ahLst/>
              <a:cxnLst/>
              <a:rect l="l" t="t" r="r" b="b"/>
              <a:pathLst>
                <a:path w="9753" h="13539" extrusionOk="0">
                  <a:moveTo>
                    <a:pt x="5119" y="0"/>
                  </a:moveTo>
                  <a:cubicBezTo>
                    <a:pt x="4134" y="0"/>
                    <a:pt x="4030" y="1140"/>
                    <a:pt x="3561" y="1943"/>
                  </a:cubicBezTo>
                  <a:cubicBezTo>
                    <a:pt x="3406" y="2217"/>
                    <a:pt x="3192" y="2634"/>
                    <a:pt x="2882" y="2776"/>
                  </a:cubicBezTo>
                  <a:cubicBezTo>
                    <a:pt x="2537" y="2931"/>
                    <a:pt x="2049" y="2860"/>
                    <a:pt x="1680" y="2943"/>
                  </a:cubicBezTo>
                  <a:cubicBezTo>
                    <a:pt x="1561" y="2967"/>
                    <a:pt x="1454" y="2991"/>
                    <a:pt x="1358" y="3038"/>
                  </a:cubicBezTo>
                  <a:cubicBezTo>
                    <a:pt x="1084" y="3134"/>
                    <a:pt x="834" y="3300"/>
                    <a:pt x="644" y="3503"/>
                  </a:cubicBezTo>
                  <a:cubicBezTo>
                    <a:pt x="1" y="4158"/>
                    <a:pt x="346" y="4812"/>
                    <a:pt x="787" y="5455"/>
                  </a:cubicBezTo>
                  <a:cubicBezTo>
                    <a:pt x="1108" y="5932"/>
                    <a:pt x="1394" y="6444"/>
                    <a:pt x="1537" y="7015"/>
                  </a:cubicBezTo>
                  <a:cubicBezTo>
                    <a:pt x="1882" y="8289"/>
                    <a:pt x="1846" y="9623"/>
                    <a:pt x="2001" y="10932"/>
                  </a:cubicBezTo>
                  <a:cubicBezTo>
                    <a:pt x="2096" y="11682"/>
                    <a:pt x="1751" y="13159"/>
                    <a:pt x="2858" y="13349"/>
                  </a:cubicBezTo>
                  <a:cubicBezTo>
                    <a:pt x="3370" y="13444"/>
                    <a:pt x="3930" y="13456"/>
                    <a:pt x="4454" y="13480"/>
                  </a:cubicBezTo>
                  <a:cubicBezTo>
                    <a:pt x="4919" y="13511"/>
                    <a:pt x="5391" y="13538"/>
                    <a:pt x="5863" y="13538"/>
                  </a:cubicBezTo>
                  <a:cubicBezTo>
                    <a:pt x="6308" y="13538"/>
                    <a:pt x="6753" y="13514"/>
                    <a:pt x="7192" y="13444"/>
                  </a:cubicBezTo>
                  <a:cubicBezTo>
                    <a:pt x="7514" y="13385"/>
                    <a:pt x="8121" y="13325"/>
                    <a:pt x="8312" y="13040"/>
                  </a:cubicBezTo>
                  <a:cubicBezTo>
                    <a:pt x="8478" y="12790"/>
                    <a:pt x="8585" y="12206"/>
                    <a:pt x="8609" y="11909"/>
                  </a:cubicBezTo>
                  <a:cubicBezTo>
                    <a:pt x="8716" y="10206"/>
                    <a:pt x="8490" y="8325"/>
                    <a:pt x="8907" y="6670"/>
                  </a:cubicBezTo>
                  <a:cubicBezTo>
                    <a:pt x="9038" y="6134"/>
                    <a:pt x="9288" y="5646"/>
                    <a:pt x="9466" y="5122"/>
                  </a:cubicBezTo>
                  <a:cubicBezTo>
                    <a:pt x="9586" y="4741"/>
                    <a:pt x="9752" y="4348"/>
                    <a:pt x="9621" y="3943"/>
                  </a:cubicBezTo>
                  <a:cubicBezTo>
                    <a:pt x="9359" y="3146"/>
                    <a:pt x="8645" y="2967"/>
                    <a:pt x="7907" y="2907"/>
                  </a:cubicBezTo>
                  <a:cubicBezTo>
                    <a:pt x="7157" y="2836"/>
                    <a:pt x="6585" y="2133"/>
                    <a:pt x="6335" y="1443"/>
                  </a:cubicBezTo>
                  <a:cubicBezTo>
                    <a:pt x="6133" y="907"/>
                    <a:pt x="6299" y="264"/>
                    <a:pt x="5597" y="74"/>
                  </a:cubicBezTo>
                  <a:cubicBezTo>
                    <a:pt x="5417" y="23"/>
                    <a:pt x="5259" y="0"/>
                    <a:pt x="5119" y="0"/>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617" name="Google Shape;2617;p46"/>
            <p:cNvSpPr/>
            <p:nvPr/>
          </p:nvSpPr>
          <p:spPr>
            <a:xfrm>
              <a:off x="278683" y="2222554"/>
              <a:ext cx="256133" cy="665045"/>
            </a:xfrm>
            <a:custGeom>
              <a:avLst/>
              <a:gdLst/>
              <a:ahLst/>
              <a:cxnLst/>
              <a:rect l="l" t="t" r="r" b="b"/>
              <a:pathLst>
                <a:path w="2894" h="7514" extrusionOk="0">
                  <a:moveTo>
                    <a:pt x="1269" y="1"/>
                  </a:moveTo>
                  <a:cubicBezTo>
                    <a:pt x="1134" y="1"/>
                    <a:pt x="988" y="33"/>
                    <a:pt x="834" y="102"/>
                  </a:cubicBezTo>
                  <a:cubicBezTo>
                    <a:pt x="203" y="400"/>
                    <a:pt x="119" y="1222"/>
                    <a:pt x="96" y="1817"/>
                  </a:cubicBezTo>
                  <a:cubicBezTo>
                    <a:pt x="60" y="2674"/>
                    <a:pt x="0" y="3496"/>
                    <a:pt x="155" y="4353"/>
                  </a:cubicBezTo>
                  <a:cubicBezTo>
                    <a:pt x="369" y="5532"/>
                    <a:pt x="881" y="6282"/>
                    <a:pt x="1751" y="7091"/>
                  </a:cubicBezTo>
                  <a:cubicBezTo>
                    <a:pt x="2016" y="7339"/>
                    <a:pt x="2291" y="7514"/>
                    <a:pt x="2503" y="7514"/>
                  </a:cubicBezTo>
                  <a:cubicBezTo>
                    <a:pt x="2718" y="7514"/>
                    <a:pt x="2870" y="7333"/>
                    <a:pt x="2882" y="6865"/>
                  </a:cubicBezTo>
                  <a:cubicBezTo>
                    <a:pt x="2894" y="6401"/>
                    <a:pt x="2858" y="5960"/>
                    <a:pt x="2822" y="5508"/>
                  </a:cubicBezTo>
                  <a:lnTo>
                    <a:pt x="2691" y="5413"/>
                  </a:lnTo>
                  <a:cubicBezTo>
                    <a:pt x="2751" y="4758"/>
                    <a:pt x="2048" y="4019"/>
                    <a:pt x="1655" y="3567"/>
                  </a:cubicBezTo>
                  <a:cubicBezTo>
                    <a:pt x="1346" y="3186"/>
                    <a:pt x="822" y="2579"/>
                    <a:pt x="1203" y="2114"/>
                  </a:cubicBezTo>
                  <a:cubicBezTo>
                    <a:pt x="1381" y="1876"/>
                    <a:pt x="1727" y="1841"/>
                    <a:pt x="1893" y="1567"/>
                  </a:cubicBezTo>
                  <a:cubicBezTo>
                    <a:pt x="2024" y="1341"/>
                    <a:pt x="2024" y="1031"/>
                    <a:pt x="2012" y="769"/>
                  </a:cubicBezTo>
                  <a:cubicBezTo>
                    <a:pt x="1985" y="310"/>
                    <a:pt x="1686" y="1"/>
                    <a:pt x="1269" y="1"/>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618" name="Google Shape;2618;p46"/>
            <p:cNvSpPr/>
            <p:nvPr/>
          </p:nvSpPr>
          <p:spPr>
            <a:xfrm>
              <a:off x="1054258" y="3346500"/>
              <a:ext cx="535898" cy="1490643"/>
            </a:xfrm>
            <a:custGeom>
              <a:avLst/>
              <a:gdLst/>
              <a:ahLst/>
              <a:cxnLst/>
              <a:rect l="l" t="t" r="r" b="b"/>
              <a:pathLst>
                <a:path w="6055" h="16842" extrusionOk="0">
                  <a:moveTo>
                    <a:pt x="723" y="0"/>
                  </a:moveTo>
                  <a:cubicBezTo>
                    <a:pt x="587" y="0"/>
                    <a:pt x="466" y="39"/>
                    <a:pt x="369" y="131"/>
                  </a:cubicBezTo>
                  <a:cubicBezTo>
                    <a:pt x="0" y="476"/>
                    <a:pt x="429" y="2524"/>
                    <a:pt x="488" y="3036"/>
                  </a:cubicBezTo>
                  <a:cubicBezTo>
                    <a:pt x="596" y="4024"/>
                    <a:pt x="834" y="4977"/>
                    <a:pt x="1012" y="5941"/>
                  </a:cubicBezTo>
                  <a:cubicBezTo>
                    <a:pt x="1250" y="7299"/>
                    <a:pt x="965" y="8656"/>
                    <a:pt x="1215" y="10025"/>
                  </a:cubicBezTo>
                  <a:cubicBezTo>
                    <a:pt x="1417" y="11168"/>
                    <a:pt x="1810" y="12264"/>
                    <a:pt x="2096" y="13383"/>
                  </a:cubicBezTo>
                  <a:cubicBezTo>
                    <a:pt x="2227" y="13883"/>
                    <a:pt x="2334" y="14311"/>
                    <a:pt x="2274" y="14811"/>
                  </a:cubicBezTo>
                  <a:cubicBezTo>
                    <a:pt x="2203" y="15383"/>
                    <a:pt x="1691" y="16121"/>
                    <a:pt x="2227" y="16621"/>
                  </a:cubicBezTo>
                  <a:cubicBezTo>
                    <a:pt x="2421" y="16794"/>
                    <a:pt x="2703" y="16830"/>
                    <a:pt x="2987" y="16830"/>
                  </a:cubicBezTo>
                  <a:cubicBezTo>
                    <a:pt x="3192" y="16830"/>
                    <a:pt x="3398" y="16812"/>
                    <a:pt x="3572" y="16812"/>
                  </a:cubicBezTo>
                  <a:cubicBezTo>
                    <a:pt x="3679" y="16812"/>
                    <a:pt x="4301" y="16841"/>
                    <a:pt x="4895" y="16841"/>
                  </a:cubicBezTo>
                  <a:cubicBezTo>
                    <a:pt x="5489" y="16841"/>
                    <a:pt x="6055" y="16812"/>
                    <a:pt x="6049" y="16693"/>
                  </a:cubicBezTo>
                  <a:cubicBezTo>
                    <a:pt x="6037" y="16038"/>
                    <a:pt x="5251" y="16038"/>
                    <a:pt x="4775" y="15847"/>
                  </a:cubicBezTo>
                  <a:cubicBezTo>
                    <a:pt x="3251" y="15228"/>
                    <a:pt x="3536" y="12883"/>
                    <a:pt x="3727" y="11549"/>
                  </a:cubicBezTo>
                  <a:cubicBezTo>
                    <a:pt x="3870" y="10525"/>
                    <a:pt x="3834" y="9466"/>
                    <a:pt x="3834" y="8418"/>
                  </a:cubicBezTo>
                  <a:cubicBezTo>
                    <a:pt x="3834" y="7299"/>
                    <a:pt x="3739" y="6203"/>
                    <a:pt x="3739" y="5084"/>
                  </a:cubicBezTo>
                  <a:cubicBezTo>
                    <a:pt x="3739" y="4453"/>
                    <a:pt x="3787" y="3798"/>
                    <a:pt x="3703" y="3179"/>
                  </a:cubicBezTo>
                  <a:cubicBezTo>
                    <a:pt x="3596" y="2417"/>
                    <a:pt x="3060" y="1512"/>
                    <a:pt x="2489" y="1000"/>
                  </a:cubicBezTo>
                  <a:cubicBezTo>
                    <a:pt x="2170" y="720"/>
                    <a:pt x="1310" y="0"/>
                    <a:pt x="723" y="0"/>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619" name="Google Shape;2619;p46"/>
            <p:cNvSpPr/>
            <p:nvPr/>
          </p:nvSpPr>
          <p:spPr>
            <a:xfrm>
              <a:off x="595888" y="3353492"/>
              <a:ext cx="453146" cy="1509761"/>
            </a:xfrm>
            <a:custGeom>
              <a:avLst/>
              <a:gdLst/>
              <a:ahLst/>
              <a:cxnLst/>
              <a:rect l="l" t="t" r="r" b="b"/>
              <a:pathLst>
                <a:path w="5120" h="17058" extrusionOk="0">
                  <a:moveTo>
                    <a:pt x="4439" y="1"/>
                  </a:moveTo>
                  <a:cubicBezTo>
                    <a:pt x="3836" y="1"/>
                    <a:pt x="2911" y="926"/>
                    <a:pt x="2679" y="1219"/>
                  </a:cubicBezTo>
                  <a:cubicBezTo>
                    <a:pt x="1048" y="3243"/>
                    <a:pt x="1655" y="5862"/>
                    <a:pt x="1655" y="8244"/>
                  </a:cubicBezTo>
                  <a:cubicBezTo>
                    <a:pt x="1655" y="10184"/>
                    <a:pt x="1857" y="12304"/>
                    <a:pt x="2286" y="14185"/>
                  </a:cubicBezTo>
                  <a:cubicBezTo>
                    <a:pt x="2465" y="14923"/>
                    <a:pt x="2167" y="15483"/>
                    <a:pt x="1512" y="15899"/>
                  </a:cubicBezTo>
                  <a:cubicBezTo>
                    <a:pt x="1048" y="16185"/>
                    <a:pt x="0" y="16233"/>
                    <a:pt x="24" y="16947"/>
                  </a:cubicBezTo>
                  <a:cubicBezTo>
                    <a:pt x="28" y="17030"/>
                    <a:pt x="278" y="17058"/>
                    <a:pt x="619" y="17058"/>
                  </a:cubicBezTo>
                  <a:cubicBezTo>
                    <a:pt x="1308" y="17058"/>
                    <a:pt x="2369" y="16943"/>
                    <a:pt x="2512" y="16935"/>
                  </a:cubicBezTo>
                  <a:cubicBezTo>
                    <a:pt x="2929" y="16911"/>
                    <a:pt x="3524" y="16983"/>
                    <a:pt x="3834" y="16673"/>
                  </a:cubicBezTo>
                  <a:cubicBezTo>
                    <a:pt x="4346" y="16149"/>
                    <a:pt x="3786" y="15435"/>
                    <a:pt x="3691" y="14863"/>
                  </a:cubicBezTo>
                  <a:cubicBezTo>
                    <a:pt x="3596" y="14375"/>
                    <a:pt x="3679" y="13935"/>
                    <a:pt x="3786" y="13435"/>
                  </a:cubicBezTo>
                  <a:cubicBezTo>
                    <a:pt x="4001" y="12292"/>
                    <a:pt x="4334" y="11184"/>
                    <a:pt x="4465" y="10030"/>
                  </a:cubicBezTo>
                  <a:cubicBezTo>
                    <a:pt x="4632" y="8648"/>
                    <a:pt x="4274" y="7303"/>
                    <a:pt x="4429" y="5934"/>
                  </a:cubicBezTo>
                  <a:cubicBezTo>
                    <a:pt x="4548" y="4957"/>
                    <a:pt x="4727" y="4005"/>
                    <a:pt x="4786" y="3017"/>
                  </a:cubicBezTo>
                  <a:cubicBezTo>
                    <a:pt x="4810" y="2493"/>
                    <a:pt x="5120" y="433"/>
                    <a:pt x="4727" y="100"/>
                  </a:cubicBezTo>
                  <a:cubicBezTo>
                    <a:pt x="4645" y="31"/>
                    <a:pt x="4547" y="1"/>
                    <a:pt x="4439" y="1"/>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620" name="Google Shape;2620;p46"/>
            <p:cNvSpPr/>
            <p:nvPr/>
          </p:nvSpPr>
          <p:spPr>
            <a:xfrm>
              <a:off x="701209" y="2871131"/>
              <a:ext cx="670337" cy="188875"/>
            </a:xfrm>
            <a:custGeom>
              <a:avLst/>
              <a:gdLst/>
              <a:ahLst/>
              <a:cxnLst/>
              <a:rect l="l" t="t" r="r" b="b"/>
              <a:pathLst>
                <a:path w="7574" h="2134" extrusionOk="0">
                  <a:moveTo>
                    <a:pt x="6861" y="1"/>
                  </a:moveTo>
                  <a:cubicBezTo>
                    <a:pt x="6849" y="1"/>
                    <a:pt x="6836" y="1"/>
                    <a:pt x="6823" y="1"/>
                  </a:cubicBezTo>
                  <a:cubicBezTo>
                    <a:pt x="6168" y="13"/>
                    <a:pt x="5299" y="156"/>
                    <a:pt x="4632" y="275"/>
                  </a:cubicBezTo>
                  <a:cubicBezTo>
                    <a:pt x="4084" y="382"/>
                    <a:pt x="3565" y="460"/>
                    <a:pt x="3030" y="460"/>
                  </a:cubicBezTo>
                  <a:cubicBezTo>
                    <a:pt x="2787" y="460"/>
                    <a:pt x="2540" y="444"/>
                    <a:pt x="2287" y="406"/>
                  </a:cubicBezTo>
                  <a:cubicBezTo>
                    <a:pt x="2045" y="376"/>
                    <a:pt x="1308" y="182"/>
                    <a:pt x="797" y="182"/>
                  </a:cubicBezTo>
                  <a:cubicBezTo>
                    <a:pt x="503" y="182"/>
                    <a:pt x="283" y="246"/>
                    <a:pt x="275" y="442"/>
                  </a:cubicBezTo>
                  <a:cubicBezTo>
                    <a:pt x="179" y="609"/>
                    <a:pt x="203" y="894"/>
                    <a:pt x="179" y="1049"/>
                  </a:cubicBezTo>
                  <a:cubicBezTo>
                    <a:pt x="120" y="1454"/>
                    <a:pt x="1" y="1704"/>
                    <a:pt x="525" y="1811"/>
                  </a:cubicBezTo>
                  <a:cubicBezTo>
                    <a:pt x="606" y="1828"/>
                    <a:pt x="688" y="1835"/>
                    <a:pt x="770" y="1835"/>
                  </a:cubicBezTo>
                  <a:cubicBezTo>
                    <a:pt x="1037" y="1835"/>
                    <a:pt x="1311" y="1767"/>
                    <a:pt x="1582" y="1767"/>
                  </a:cubicBezTo>
                  <a:cubicBezTo>
                    <a:pt x="1634" y="1767"/>
                    <a:pt x="1687" y="1769"/>
                    <a:pt x="1739" y="1775"/>
                  </a:cubicBezTo>
                  <a:cubicBezTo>
                    <a:pt x="2084" y="1811"/>
                    <a:pt x="2370" y="1978"/>
                    <a:pt x="2680" y="2061"/>
                  </a:cubicBezTo>
                  <a:cubicBezTo>
                    <a:pt x="2876" y="2113"/>
                    <a:pt x="3065" y="2133"/>
                    <a:pt x="3250" y="2133"/>
                  </a:cubicBezTo>
                  <a:cubicBezTo>
                    <a:pt x="3785" y="2133"/>
                    <a:pt x="4290" y="1969"/>
                    <a:pt x="4847" y="1942"/>
                  </a:cubicBezTo>
                  <a:cubicBezTo>
                    <a:pt x="4889" y="1940"/>
                    <a:pt x="4931" y="1939"/>
                    <a:pt x="4973" y="1939"/>
                  </a:cubicBezTo>
                  <a:cubicBezTo>
                    <a:pt x="5306" y="1939"/>
                    <a:pt x="5639" y="2005"/>
                    <a:pt x="5979" y="2005"/>
                  </a:cubicBezTo>
                  <a:cubicBezTo>
                    <a:pt x="6022" y="2005"/>
                    <a:pt x="6065" y="2004"/>
                    <a:pt x="6109" y="2002"/>
                  </a:cubicBezTo>
                  <a:cubicBezTo>
                    <a:pt x="6430" y="1978"/>
                    <a:pt x="6966" y="1918"/>
                    <a:pt x="7216" y="1704"/>
                  </a:cubicBezTo>
                  <a:cubicBezTo>
                    <a:pt x="7573" y="1394"/>
                    <a:pt x="7311" y="1025"/>
                    <a:pt x="7287" y="656"/>
                  </a:cubicBezTo>
                  <a:cubicBezTo>
                    <a:pt x="7287" y="621"/>
                    <a:pt x="7275" y="597"/>
                    <a:pt x="7275" y="573"/>
                  </a:cubicBezTo>
                  <a:cubicBezTo>
                    <a:pt x="7264" y="225"/>
                    <a:pt x="7343" y="1"/>
                    <a:pt x="686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21" name="Google Shape;2621;p46"/>
            <p:cNvSpPr/>
            <p:nvPr/>
          </p:nvSpPr>
          <p:spPr>
            <a:xfrm>
              <a:off x="604296" y="2977693"/>
              <a:ext cx="476334" cy="891005"/>
            </a:xfrm>
            <a:custGeom>
              <a:avLst/>
              <a:gdLst/>
              <a:ahLst/>
              <a:cxnLst/>
              <a:rect l="l" t="t" r="r" b="b"/>
              <a:pathLst>
                <a:path w="5382" h="10067" extrusionOk="0">
                  <a:moveTo>
                    <a:pt x="4536" y="1"/>
                  </a:moveTo>
                  <a:cubicBezTo>
                    <a:pt x="4279" y="1"/>
                    <a:pt x="4003" y="72"/>
                    <a:pt x="3775" y="95"/>
                  </a:cubicBezTo>
                  <a:cubicBezTo>
                    <a:pt x="3476" y="136"/>
                    <a:pt x="3140" y="165"/>
                    <a:pt x="2813" y="165"/>
                  </a:cubicBezTo>
                  <a:cubicBezTo>
                    <a:pt x="2657" y="165"/>
                    <a:pt x="2504" y="158"/>
                    <a:pt x="2358" y="143"/>
                  </a:cubicBezTo>
                  <a:cubicBezTo>
                    <a:pt x="2210" y="130"/>
                    <a:pt x="1984" y="51"/>
                    <a:pt x="1807" y="51"/>
                  </a:cubicBezTo>
                  <a:cubicBezTo>
                    <a:pt x="1657" y="51"/>
                    <a:pt x="1542" y="108"/>
                    <a:pt x="1536" y="310"/>
                  </a:cubicBezTo>
                  <a:lnTo>
                    <a:pt x="1620" y="357"/>
                  </a:lnTo>
                  <a:cubicBezTo>
                    <a:pt x="619" y="2048"/>
                    <a:pt x="274" y="4274"/>
                    <a:pt x="572" y="6191"/>
                  </a:cubicBezTo>
                  <a:cubicBezTo>
                    <a:pt x="643" y="6656"/>
                    <a:pt x="655" y="7144"/>
                    <a:pt x="631" y="7620"/>
                  </a:cubicBezTo>
                  <a:cubicBezTo>
                    <a:pt x="619" y="7953"/>
                    <a:pt x="0" y="9918"/>
                    <a:pt x="369" y="10061"/>
                  </a:cubicBezTo>
                  <a:cubicBezTo>
                    <a:pt x="380" y="10065"/>
                    <a:pt x="391" y="10067"/>
                    <a:pt x="402" y="10067"/>
                  </a:cubicBezTo>
                  <a:cubicBezTo>
                    <a:pt x="632" y="10067"/>
                    <a:pt x="1107" y="9317"/>
                    <a:pt x="1322" y="9215"/>
                  </a:cubicBezTo>
                  <a:cubicBezTo>
                    <a:pt x="1739" y="9025"/>
                    <a:pt x="2120" y="9001"/>
                    <a:pt x="2524" y="8727"/>
                  </a:cubicBezTo>
                  <a:cubicBezTo>
                    <a:pt x="3084" y="8346"/>
                    <a:pt x="3179" y="7870"/>
                    <a:pt x="3441" y="7322"/>
                  </a:cubicBezTo>
                  <a:cubicBezTo>
                    <a:pt x="3556" y="7081"/>
                    <a:pt x="3624" y="7001"/>
                    <a:pt x="3674" y="7001"/>
                  </a:cubicBezTo>
                  <a:cubicBezTo>
                    <a:pt x="3775" y="7001"/>
                    <a:pt x="3808" y="7322"/>
                    <a:pt x="4014" y="7322"/>
                  </a:cubicBezTo>
                  <a:cubicBezTo>
                    <a:pt x="4035" y="7322"/>
                    <a:pt x="4059" y="7318"/>
                    <a:pt x="4084" y="7310"/>
                  </a:cubicBezTo>
                  <a:cubicBezTo>
                    <a:pt x="4322" y="7239"/>
                    <a:pt x="4263" y="6525"/>
                    <a:pt x="4299" y="6322"/>
                  </a:cubicBezTo>
                  <a:cubicBezTo>
                    <a:pt x="4382" y="5846"/>
                    <a:pt x="4549" y="5941"/>
                    <a:pt x="4810" y="5596"/>
                  </a:cubicBezTo>
                  <a:cubicBezTo>
                    <a:pt x="5120" y="5179"/>
                    <a:pt x="5132" y="4453"/>
                    <a:pt x="5156" y="3953"/>
                  </a:cubicBezTo>
                  <a:cubicBezTo>
                    <a:pt x="5203" y="3060"/>
                    <a:pt x="5251" y="2179"/>
                    <a:pt x="5215" y="1286"/>
                  </a:cubicBezTo>
                  <a:cubicBezTo>
                    <a:pt x="5191" y="821"/>
                    <a:pt x="5382" y="286"/>
                    <a:pt x="4906" y="71"/>
                  </a:cubicBezTo>
                  <a:cubicBezTo>
                    <a:pt x="4793" y="19"/>
                    <a:pt x="4667" y="1"/>
                    <a:pt x="4536"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22" name="Google Shape;2622;p46"/>
            <p:cNvSpPr/>
            <p:nvPr/>
          </p:nvSpPr>
          <p:spPr>
            <a:xfrm>
              <a:off x="984693" y="2958841"/>
              <a:ext cx="507045" cy="952606"/>
            </a:xfrm>
            <a:custGeom>
              <a:avLst/>
              <a:gdLst/>
              <a:ahLst/>
              <a:cxnLst/>
              <a:rect l="l" t="t" r="r" b="b"/>
              <a:pathLst>
                <a:path w="5729" h="10763" extrusionOk="0">
                  <a:moveTo>
                    <a:pt x="3427" y="0"/>
                  </a:moveTo>
                  <a:cubicBezTo>
                    <a:pt x="3025" y="0"/>
                    <a:pt x="2613" y="231"/>
                    <a:pt x="2239" y="308"/>
                  </a:cubicBezTo>
                  <a:cubicBezTo>
                    <a:pt x="1703" y="403"/>
                    <a:pt x="786" y="272"/>
                    <a:pt x="405" y="725"/>
                  </a:cubicBezTo>
                  <a:cubicBezTo>
                    <a:pt x="1" y="1189"/>
                    <a:pt x="274" y="2177"/>
                    <a:pt x="262" y="2737"/>
                  </a:cubicBezTo>
                  <a:cubicBezTo>
                    <a:pt x="227" y="3713"/>
                    <a:pt x="227" y="4702"/>
                    <a:pt x="417" y="5666"/>
                  </a:cubicBezTo>
                  <a:cubicBezTo>
                    <a:pt x="512" y="6118"/>
                    <a:pt x="596" y="6738"/>
                    <a:pt x="905" y="7095"/>
                  </a:cubicBezTo>
                  <a:cubicBezTo>
                    <a:pt x="1179" y="7404"/>
                    <a:pt x="1584" y="7523"/>
                    <a:pt x="1786" y="7904"/>
                  </a:cubicBezTo>
                  <a:cubicBezTo>
                    <a:pt x="2036" y="8393"/>
                    <a:pt x="2144" y="8750"/>
                    <a:pt x="2632" y="9095"/>
                  </a:cubicBezTo>
                  <a:cubicBezTo>
                    <a:pt x="3025" y="9381"/>
                    <a:pt x="3501" y="9440"/>
                    <a:pt x="3882" y="9690"/>
                  </a:cubicBezTo>
                  <a:cubicBezTo>
                    <a:pt x="4299" y="9952"/>
                    <a:pt x="4477" y="10428"/>
                    <a:pt x="4965" y="10643"/>
                  </a:cubicBezTo>
                  <a:cubicBezTo>
                    <a:pt x="5133" y="10723"/>
                    <a:pt x="5268" y="10762"/>
                    <a:pt x="5376" y="10762"/>
                  </a:cubicBezTo>
                  <a:cubicBezTo>
                    <a:pt x="5635" y="10762"/>
                    <a:pt x="5729" y="10533"/>
                    <a:pt x="5704" y="10095"/>
                  </a:cubicBezTo>
                  <a:cubicBezTo>
                    <a:pt x="5656" y="9500"/>
                    <a:pt x="5465" y="8940"/>
                    <a:pt x="5382" y="8357"/>
                  </a:cubicBezTo>
                  <a:cubicBezTo>
                    <a:pt x="5227" y="7226"/>
                    <a:pt x="5156" y="6095"/>
                    <a:pt x="5049" y="4964"/>
                  </a:cubicBezTo>
                  <a:cubicBezTo>
                    <a:pt x="4942" y="3737"/>
                    <a:pt x="4799" y="2439"/>
                    <a:pt x="4418" y="1237"/>
                  </a:cubicBezTo>
                  <a:cubicBezTo>
                    <a:pt x="4287" y="808"/>
                    <a:pt x="4180" y="213"/>
                    <a:pt x="3715" y="46"/>
                  </a:cubicBezTo>
                  <a:cubicBezTo>
                    <a:pt x="3620" y="14"/>
                    <a:pt x="3524" y="0"/>
                    <a:pt x="3427"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23" name="Google Shape;2623;p46"/>
            <p:cNvSpPr/>
            <p:nvPr/>
          </p:nvSpPr>
          <p:spPr>
            <a:xfrm>
              <a:off x="714928" y="3002475"/>
              <a:ext cx="647060" cy="438909"/>
            </a:xfrm>
            <a:custGeom>
              <a:avLst/>
              <a:gdLst/>
              <a:ahLst/>
              <a:cxnLst/>
              <a:rect l="l" t="t" r="r" b="b"/>
              <a:pathLst>
                <a:path w="7311" h="4959" extrusionOk="0">
                  <a:moveTo>
                    <a:pt x="7120" y="160"/>
                  </a:moveTo>
                  <a:lnTo>
                    <a:pt x="7120" y="160"/>
                  </a:lnTo>
                  <a:cubicBezTo>
                    <a:pt x="7132" y="256"/>
                    <a:pt x="7097" y="315"/>
                    <a:pt x="7013" y="363"/>
                  </a:cubicBezTo>
                  <a:cubicBezTo>
                    <a:pt x="6954" y="407"/>
                    <a:pt x="6849" y="420"/>
                    <a:pt x="6732" y="420"/>
                  </a:cubicBezTo>
                  <a:cubicBezTo>
                    <a:pt x="6661" y="420"/>
                    <a:pt x="6585" y="415"/>
                    <a:pt x="6513" y="411"/>
                  </a:cubicBezTo>
                  <a:cubicBezTo>
                    <a:pt x="6448" y="411"/>
                    <a:pt x="6385" y="408"/>
                    <a:pt x="6327" y="408"/>
                  </a:cubicBezTo>
                  <a:cubicBezTo>
                    <a:pt x="6269" y="408"/>
                    <a:pt x="6216" y="411"/>
                    <a:pt x="6168" y="422"/>
                  </a:cubicBezTo>
                  <a:lnTo>
                    <a:pt x="6073" y="434"/>
                  </a:lnTo>
                  <a:cubicBezTo>
                    <a:pt x="5942" y="458"/>
                    <a:pt x="5835" y="482"/>
                    <a:pt x="5727" y="494"/>
                  </a:cubicBezTo>
                  <a:cubicBezTo>
                    <a:pt x="5751" y="470"/>
                    <a:pt x="5787" y="458"/>
                    <a:pt x="5823" y="446"/>
                  </a:cubicBezTo>
                  <a:cubicBezTo>
                    <a:pt x="5989" y="363"/>
                    <a:pt x="6144" y="291"/>
                    <a:pt x="6311" y="256"/>
                  </a:cubicBezTo>
                  <a:cubicBezTo>
                    <a:pt x="6442" y="232"/>
                    <a:pt x="6585" y="220"/>
                    <a:pt x="6716" y="208"/>
                  </a:cubicBezTo>
                  <a:cubicBezTo>
                    <a:pt x="6859" y="196"/>
                    <a:pt x="7001" y="184"/>
                    <a:pt x="7120" y="160"/>
                  </a:cubicBezTo>
                  <a:close/>
                  <a:moveTo>
                    <a:pt x="155" y="351"/>
                  </a:moveTo>
                  <a:lnTo>
                    <a:pt x="155" y="351"/>
                  </a:lnTo>
                  <a:cubicBezTo>
                    <a:pt x="370" y="458"/>
                    <a:pt x="584" y="506"/>
                    <a:pt x="786" y="530"/>
                  </a:cubicBezTo>
                  <a:cubicBezTo>
                    <a:pt x="661" y="552"/>
                    <a:pt x="536" y="567"/>
                    <a:pt x="431" y="567"/>
                  </a:cubicBezTo>
                  <a:cubicBezTo>
                    <a:pt x="315" y="567"/>
                    <a:pt x="223" y="549"/>
                    <a:pt x="179" y="506"/>
                  </a:cubicBezTo>
                  <a:cubicBezTo>
                    <a:pt x="167" y="494"/>
                    <a:pt x="131" y="458"/>
                    <a:pt x="155" y="351"/>
                  </a:cubicBezTo>
                  <a:close/>
                  <a:moveTo>
                    <a:pt x="4639" y="468"/>
                  </a:moveTo>
                  <a:cubicBezTo>
                    <a:pt x="4807" y="468"/>
                    <a:pt x="4955" y="500"/>
                    <a:pt x="5120" y="541"/>
                  </a:cubicBezTo>
                  <a:cubicBezTo>
                    <a:pt x="5156" y="553"/>
                    <a:pt x="5192" y="553"/>
                    <a:pt x="5227" y="565"/>
                  </a:cubicBezTo>
                  <a:cubicBezTo>
                    <a:pt x="4858" y="720"/>
                    <a:pt x="4489" y="815"/>
                    <a:pt x="4072" y="863"/>
                  </a:cubicBezTo>
                  <a:cubicBezTo>
                    <a:pt x="4049" y="756"/>
                    <a:pt x="4013" y="672"/>
                    <a:pt x="3965" y="625"/>
                  </a:cubicBezTo>
                  <a:cubicBezTo>
                    <a:pt x="3941" y="601"/>
                    <a:pt x="3918" y="577"/>
                    <a:pt x="3894" y="565"/>
                  </a:cubicBezTo>
                  <a:cubicBezTo>
                    <a:pt x="4013" y="553"/>
                    <a:pt x="4144" y="541"/>
                    <a:pt x="4263" y="518"/>
                  </a:cubicBezTo>
                  <a:cubicBezTo>
                    <a:pt x="4358" y="506"/>
                    <a:pt x="4465" y="482"/>
                    <a:pt x="4561" y="470"/>
                  </a:cubicBezTo>
                  <a:cubicBezTo>
                    <a:pt x="4587" y="468"/>
                    <a:pt x="4613" y="468"/>
                    <a:pt x="4639" y="468"/>
                  </a:cubicBezTo>
                  <a:close/>
                  <a:moveTo>
                    <a:pt x="2073" y="381"/>
                  </a:moveTo>
                  <a:cubicBezTo>
                    <a:pt x="2346" y="381"/>
                    <a:pt x="2647" y="431"/>
                    <a:pt x="2941" y="482"/>
                  </a:cubicBezTo>
                  <a:cubicBezTo>
                    <a:pt x="3120" y="506"/>
                    <a:pt x="3287" y="541"/>
                    <a:pt x="3453" y="553"/>
                  </a:cubicBezTo>
                  <a:cubicBezTo>
                    <a:pt x="3441" y="589"/>
                    <a:pt x="3430" y="613"/>
                    <a:pt x="3430" y="613"/>
                  </a:cubicBezTo>
                  <a:cubicBezTo>
                    <a:pt x="3394" y="720"/>
                    <a:pt x="3382" y="803"/>
                    <a:pt x="3406" y="887"/>
                  </a:cubicBezTo>
                  <a:cubicBezTo>
                    <a:pt x="3168" y="875"/>
                    <a:pt x="2906" y="851"/>
                    <a:pt x="2668" y="768"/>
                  </a:cubicBezTo>
                  <a:cubicBezTo>
                    <a:pt x="2584" y="732"/>
                    <a:pt x="2489" y="696"/>
                    <a:pt x="2406" y="661"/>
                  </a:cubicBezTo>
                  <a:cubicBezTo>
                    <a:pt x="2227" y="577"/>
                    <a:pt x="2048" y="506"/>
                    <a:pt x="1846" y="470"/>
                  </a:cubicBezTo>
                  <a:cubicBezTo>
                    <a:pt x="1763" y="458"/>
                    <a:pt x="1691" y="458"/>
                    <a:pt x="1608" y="446"/>
                  </a:cubicBezTo>
                  <a:cubicBezTo>
                    <a:pt x="1667" y="434"/>
                    <a:pt x="1727" y="422"/>
                    <a:pt x="1751" y="411"/>
                  </a:cubicBezTo>
                  <a:cubicBezTo>
                    <a:pt x="1852" y="390"/>
                    <a:pt x="1960" y="381"/>
                    <a:pt x="2073" y="381"/>
                  </a:cubicBezTo>
                  <a:close/>
                  <a:moveTo>
                    <a:pt x="3596" y="565"/>
                  </a:moveTo>
                  <a:cubicBezTo>
                    <a:pt x="3620" y="565"/>
                    <a:pt x="3632" y="565"/>
                    <a:pt x="3644" y="577"/>
                  </a:cubicBezTo>
                  <a:lnTo>
                    <a:pt x="3691" y="577"/>
                  </a:lnTo>
                  <a:cubicBezTo>
                    <a:pt x="3703" y="577"/>
                    <a:pt x="3703" y="589"/>
                    <a:pt x="3715" y="601"/>
                  </a:cubicBezTo>
                  <a:cubicBezTo>
                    <a:pt x="3715" y="637"/>
                    <a:pt x="3751" y="672"/>
                    <a:pt x="3787" y="672"/>
                  </a:cubicBezTo>
                  <a:cubicBezTo>
                    <a:pt x="3811" y="672"/>
                    <a:pt x="3846" y="684"/>
                    <a:pt x="3870" y="708"/>
                  </a:cubicBezTo>
                  <a:cubicBezTo>
                    <a:pt x="3906" y="744"/>
                    <a:pt x="3930" y="803"/>
                    <a:pt x="3953" y="875"/>
                  </a:cubicBezTo>
                  <a:cubicBezTo>
                    <a:pt x="3846" y="887"/>
                    <a:pt x="3751" y="887"/>
                    <a:pt x="3656" y="887"/>
                  </a:cubicBezTo>
                  <a:lnTo>
                    <a:pt x="3537" y="887"/>
                  </a:lnTo>
                  <a:cubicBezTo>
                    <a:pt x="3513" y="815"/>
                    <a:pt x="3513" y="744"/>
                    <a:pt x="3549" y="661"/>
                  </a:cubicBezTo>
                  <a:cubicBezTo>
                    <a:pt x="3560" y="625"/>
                    <a:pt x="3584" y="601"/>
                    <a:pt x="3596" y="565"/>
                  </a:cubicBezTo>
                  <a:close/>
                  <a:moveTo>
                    <a:pt x="7180" y="0"/>
                  </a:moveTo>
                  <a:cubicBezTo>
                    <a:pt x="7176" y="0"/>
                    <a:pt x="7172" y="2"/>
                    <a:pt x="7168" y="6"/>
                  </a:cubicBezTo>
                  <a:cubicBezTo>
                    <a:pt x="7156" y="6"/>
                    <a:pt x="7132" y="18"/>
                    <a:pt x="7132" y="30"/>
                  </a:cubicBezTo>
                  <a:cubicBezTo>
                    <a:pt x="7001" y="53"/>
                    <a:pt x="6859" y="65"/>
                    <a:pt x="6704" y="77"/>
                  </a:cubicBezTo>
                  <a:cubicBezTo>
                    <a:pt x="6573" y="89"/>
                    <a:pt x="6418" y="101"/>
                    <a:pt x="6287" y="125"/>
                  </a:cubicBezTo>
                  <a:cubicBezTo>
                    <a:pt x="6097" y="160"/>
                    <a:pt x="5930" y="244"/>
                    <a:pt x="5763" y="327"/>
                  </a:cubicBezTo>
                  <a:cubicBezTo>
                    <a:pt x="5716" y="351"/>
                    <a:pt x="5668" y="375"/>
                    <a:pt x="5620" y="399"/>
                  </a:cubicBezTo>
                  <a:cubicBezTo>
                    <a:pt x="5561" y="422"/>
                    <a:pt x="5501" y="446"/>
                    <a:pt x="5442" y="482"/>
                  </a:cubicBezTo>
                  <a:cubicBezTo>
                    <a:pt x="5418" y="470"/>
                    <a:pt x="5406" y="470"/>
                    <a:pt x="5382" y="470"/>
                  </a:cubicBezTo>
                  <a:cubicBezTo>
                    <a:pt x="5299" y="458"/>
                    <a:pt x="5227" y="434"/>
                    <a:pt x="5156" y="422"/>
                  </a:cubicBezTo>
                  <a:cubicBezTo>
                    <a:pt x="5000" y="384"/>
                    <a:pt x="4837" y="345"/>
                    <a:pt x="4665" y="345"/>
                  </a:cubicBezTo>
                  <a:cubicBezTo>
                    <a:pt x="4627" y="345"/>
                    <a:pt x="4588" y="347"/>
                    <a:pt x="4549" y="351"/>
                  </a:cubicBezTo>
                  <a:cubicBezTo>
                    <a:pt x="4442" y="363"/>
                    <a:pt x="4346" y="375"/>
                    <a:pt x="4239" y="387"/>
                  </a:cubicBezTo>
                  <a:cubicBezTo>
                    <a:pt x="4096" y="422"/>
                    <a:pt x="3953" y="434"/>
                    <a:pt x="3799" y="446"/>
                  </a:cubicBezTo>
                  <a:cubicBezTo>
                    <a:pt x="3787" y="399"/>
                    <a:pt x="3751" y="351"/>
                    <a:pt x="3691" y="339"/>
                  </a:cubicBezTo>
                  <a:cubicBezTo>
                    <a:pt x="3685" y="338"/>
                    <a:pt x="3679" y="337"/>
                    <a:pt x="3673" y="337"/>
                  </a:cubicBezTo>
                  <a:cubicBezTo>
                    <a:pt x="3620" y="337"/>
                    <a:pt x="3569" y="381"/>
                    <a:pt x="3537" y="434"/>
                  </a:cubicBezTo>
                  <a:cubicBezTo>
                    <a:pt x="3358" y="422"/>
                    <a:pt x="3168" y="387"/>
                    <a:pt x="2965" y="351"/>
                  </a:cubicBezTo>
                  <a:cubicBezTo>
                    <a:pt x="2662" y="300"/>
                    <a:pt x="2353" y="250"/>
                    <a:pt x="2068" y="250"/>
                  </a:cubicBezTo>
                  <a:cubicBezTo>
                    <a:pt x="1949" y="250"/>
                    <a:pt x="1835" y="259"/>
                    <a:pt x="1727" y="280"/>
                  </a:cubicBezTo>
                  <a:cubicBezTo>
                    <a:pt x="1691" y="291"/>
                    <a:pt x="1608" y="315"/>
                    <a:pt x="1513" y="339"/>
                  </a:cubicBezTo>
                  <a:cubicBezTo>
                    <a:pt x="1441" y="363"/>
                    <a:pt x="1334" y="399"/>
                    <a:pt x="1215" y="434"/>
                  </a:cubicBezTo>
                  <a:cubicBezTo>
                    <a:pt x="846" y="411"/>
                    <a:pt x="489" y="387"/>
                    <a:pt x="120" y="196"/>
                  </a:cubicBezTo>
                  <a:cubicBezTo>
                    <a:pt x="110" y="193"/>
                    <a:pt x="100" y="192"/>
                    <a:pt x="91" y="192"/>
                  </a:cubicBezTo>
                  <a:cubicBezTo>
                    <a:pt x="66" y="192"/>
                    <a:pt x="45" y="203"/>
                    <a:pt x="36" y="220"/>
                  </a:cubicBezTo>
                  <a:cubicBezTo>
                    <a:pt x="24" y="244"/>
                    <a:pt x="24" y="268"/>
                    <a:pt x="36" y="291"/>
                  </a:cubicBezTo>
                  <a:cubicBezTo>
                    <a:pt x="36" y="291"/>
                    <a:pt x="36" y="291"/>
                    <a:pt x="24" y="303"/>
                  </a:cubicBezTo>
                  <a:cubicBezTo>
                    <a:pt x="1" y="422"/>
                    <a:pt x="12" y="530"/>
                    <a:pt x="84" y="589"/>
                  </a:cubicBezTo>
                  <a:cubicBezTo>
                    <a:pt x="155" y="672"/>
                    <a:pt x="286" y="696"/>
                    <a:pt x="429" y="696"/>
                  </a:cubicBezTo>
                  <a:cubicBezTo>
                    <a:pt x="655" y="696"/>
                    <a:pt x="941" y="637"/>
                    <a:pt x="1227" y="553"/>
                  </a:cubicBezTo>
                  <a:lnTo>
                    <a:pt x="1263" y="565"/>
                  </a:lnTo>
                  <a:cubicBezTo>
                    <a:pt x="1453" y="565"/>
                    <a:pt x="1632" y="577"/>
                    <a:pt x="1834" y="601"/>
                  </a:cubicBezTo>
                  <a:cubicBezTo>
                    <a:pt x="2013" y="625"/>
                    <a:pt x="2179" y="696"/>
                    <a:pt x="2346" y="780"/>
                  </a:cubicBezTo>
                  <a:cubicBezTo>
                    <a:pt x="2441" y="815"/>
                    <a:pt x="2537" y="851"/>
                    <a:pt x="2632" y="887"/>
                  </a:cubicBezTo>
                  <a:cubicBezTo>
                    <a:pt x="2894" y="982"/>
                    <a:pt x="3191" y="1006"/>
                    <a:pt x="3441" y="1018"/>
                  </a:cubicBezTo>
                  <a:cubicBezTo>
                    <a:pt x="3453" y="1053"/>
                    <a:pt x="3477" y="1089"/>
                    <a:pt x="3489" y="1125"/>
                  </a:cubicBezTo>
                  <a:cubicBezTo>
                    <a:pt x="3537" y="1208"/>
                    <a:pt x="3572" y="1292"/>
                    <a:pt x="3584" y="1387"/>
                  </a:cubicBezTo>
                  <a:cubicBezTo>
                    <a:pt x="3620" y="1601"/>
                    <a:pt x="3549" y="1863"/>
                    <a:pt x="3477" y="2113"/>
                  </a:cubicBezTo>
                  <a:cubicBezTo>
                    <a:pt x="3430" y="2280"/>
                    <a:pt x="3382" y="2446"/>
                    <a:pt x="3358" y="2601"/>
                  </a:cubicBezTo>
                  <a:cubicBezTo>
                    <a:pt x="3251" y="3518"/>
                    <a:pt x="3358" y="4244"/>
                    <a:pt x="3727" y="4923"/>
                  </a:cubicBezTo>
                  <a:cubicBezTo>
                    <a:pt x="3739" y="4947"/>
                    <a:pt x="3763" y="4959"/>
                    <a:pt x="3787" y="4959"/>
                  </a:cubicBezTo>
                  <a:cubicBezTo>
                    <a:pt x="3787" y="4959"/>
                    <a:pt x="3799" y="4959"/>
                    <a:pt x="3811" y="4947"/>
                  </a:cubicBezTo>
                  <a:cubicBezTo>
                    <a:pt x="3846" y="4935"/>
                    <a:pt x="3858" y="4899"/>
                    <a:pt x="3834" y="4863"/>
                  </a:cubicBezTo>
                  <a:cubicBezTo>
                    <a:pt x="3489" y="4209"/>
                    <a:pt x="3382" y="3506"/>
                    <a:pt x="3489" y="2613"/>
                  </a:cubicBezTo>
                  <a:cubicBezTo>
                    <a:pt x="3501" y="2470"/>
                    <a:pt x="3549" y="2316"/>
                    <a:pt x="3596" y="2149"/>
                  </a:cubicBezTo>
                  <a:cubicBezTo>
                    <a:pt x="3668" y="1887"/>
                    <a:pt x="3751" y="1613"/>
                    <a:pt x="3715" y="1363"/>
                  </a:cubicBezTo>
                  <a:cubicBezTo>
                    <a:pt x="3703" y="1244"/>
                    <a:pt x="3656" y="1149"/>
                    <a:pt x="3608" y="1065"/>
                  </a:cubicBezTo>
                  <a:cubicBezTo>
                    <a:pt x="3596" y="1053"/>
                    <a:pt x="3596" y="1030"/>
                    <a:pt x="3584" y="1018"/>
                  </a:cubicBezTo>
                  <a:lnTo>
                    <a:pt x="3656" y="1018"/>
                  </a:lnTo>
                  <a:cubicBezTo>
                    <a:pt x="3763" y="1018"/>
                    <a:pt x="3870" y="1006"/>
                    <a:pt x="3977" y="1006"/>
                  </a:cubicBezTo>
                  <a:cubicBezTo>
                    <a:pt x="4025" y="1303"/>
                    <a:pt x="4001" y="1744"/>
                    <a:pt x="3989" y="1958"/>
                  </a:cubicBezTo>
                  <a:cubicBezTo>
                    <a:pt x="3977" y="2042"/>
                    <a:pt x="3977" y="2113"/>
                    <a:pt x="3977" y="2149"/>
                  </a:cubicBezTo>
                  <a:cubicBezTo>
                    <a:pt x="3977" y="2268"/>
                    <a:pt x="3989" y="2387"/>
                    <a:pt x="4001" y="2494"/>
                  </a:cubicBezTo>
                  <a:cubicBezTo>
                    <a:pt x="4013" y="2673"/>
                    <a:pt x="4037" y="2851"/>
                    <a:pt x="4013" y="3006"/>
                  </a:cubicBezTo>
                  <a:cubicBezTo>
                    <a:pt x="3989" y="3125"/>
                    <a:pt x="3965" y="3232"/>
                    <a:pt x="3930" y="3328"/>
                  </a:cubicBezTo>
                  <a:cubicBezTo>
                    <a:pt x="3894" y="3494"/>
                    <a:pt x="3846" y="3649"/>
                    <a:pt x="3846" y="3851"/>
                  </a:cubicBezTo>
                  <a:cubicBezTo>
                    <a:pt x="3846" y="3887"/>
                    <a:pt x="3870" y="3911"/>
                    <a:pt x="3906" y="3911"/>
                  </a:cubicBezTo>
                  <a:lnTo>
                    <a:pt x="3918" y="3911"/>
                  </a:lnTo>
                  <a:cubicBezTo>
                    <a:pt x="3941" y="3911"/>
                    <a:pt x="3977" y="3875"/>
                    <a:pt x="3977" y="3851"/>
                  </a:cubicBezTo>
                  <a:cubicBezTo>
                    <a:pt x="3965" y="3673"/>
                    <a:pt x="4013" y="3518"/>
                    <a:pt x="4061" y="3375"/>
                  </a:cubicBezTo>
                  <a:cubicBezTo>
                    <a:pt x="4084" y="3268"/>
                    <a:pt x="4120" y="3149"/>
                    <a:pt x="4132" y="3030"/>
                  </a:cubicBezTo>
                  <a:cubicBezTo>
                    <a:pt x="4168" y="2851"/>
                    <a:pt x="4144" y="2673"/>
                    <a:pt x="4120" y="2482"/>
                  </a:cubicBezTo>
                  <a:cubicBezTo>
                    <a:pt x="4120" y="2363"/>
                    <a:pt x="4108" y="2256"/>
                    <a:pt x="4108" y="2149"/>
                  </a:cubicBezTo>
                  <a:cubicBezTo>
                    <a:pt x="4108" y="2113"/>
                    <a:pt x="4108" y="2054"/>
                    <a:pt x="4108" y="1970"/>
                  </a:cubicBezTo>
                  <a:cubicBezTo>
                    <a:pt x="4132" y="1708"/>
                    <a:pt x="4156" y="1303"/>
                    <a:pt x="4096" y="994"/>
                  </a:cubicBezTo>
                  <a:cubicBezTo>
                    <a:pt x="4596" y="934"/>
                    <a:pt x="5013" y="803"/>
                    <a:pt x="5454" y="613"/>
                  </a:cubicBezTo>
                  <a:cubicBezTo>
                    <a:pt x="5507" y="618"/>
                    <a:pt x="5558" y="621"/>
                    <a:pt x="5607" y="621"/>
                  </a:cubicBezTo>
                  <a:cubicBezTo>
                    <a:pt x="5775" y="621"/>
                    <a:pt x="5921" y="593"/>
                    <a:pt x="6097" y="565"/>
                  </a:cubicBezTo>
                  <a:lnTo>
                    <a:pt x="6192" y="541"/>
                  </a:lnTo>
                  <a:cubicBezTo>
                    <a:pt x="6216" y="538"/>
                    <a:pt x="6245" y="536"/>
                    <a:pt x="6277" y="536"/>
                  </a:cubicBezTo>
                  <a:cubicBezTo>
                    <a:pt x="6343" y="536"/>
                    <a:pt x="6422" y="541"/>
                    <a:pt x="6501" y="541"/>
                  </a:cubicBezTo>
                  <a:cubicBezTo>
                    <a:pt x="6577" y="545"/>
                    <a:pt x="6652" y="549"/>
                    <a:pt x="6724" y="549"/>
                  </a:cubicBezTo>
                  <a:cubicBezTo>
                    <a:pt x="6868" y="549"/>
                    <a:pt x="6997" y="534"/>
                    <a:pt x="7085" y="470"/>
                  </a:cubicBezTo>
                  <a:cubicBezTo>
                    <a:pt x="7228" y="387"/>
                    <a:pt x="7263" y="268"/>
                    <a:pt x="7251" y="125"/>
                  </a:cubicBezTo>
                  <a:lnTo>
                    <a:pt x="7263" y="125"/>
                  </a:lnTo>
                  <a:cubicBezTo>
                    <a:pt x="7299" y="113"/>
                    <a:pt x="7311" y="77"/>
                    <a:pt x="7311" y="41"/>
                  </a:cubicBezTo>
                  <a:cubicBezTo>
                    <a:pt x="7302" y="15"/>
                    <a:pt x="7280" y="1"/>
                    <a:pt x="7254" y="1"/>
                  </a:cubicBezTo>
                  <a:cubicBezTo>
                    <a:pt x="7245" y="1"/>
                    <a:pt x="7237" y="3"/>
                    <a:pt x="7228" y="6"/>
                  </a:cubicBezTo>
                  <a:lnTo>
                    <a:pt x="7204" y="6"/>
                  </a:lnTo>
                  <a:cubicBezTo>
                    <a:pt x="7196" y="6"/>
                    <a:pt x="7188" y="0"/>
                    <a:pt x="7180"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24" name="Google Shape;2624;p46"/>
            <p:cNvSpPr/>
            <p:nvPr/>
          </p:nvSpPr>
          <p:spPr>
            <a:xfrm>
              <a:off x="451977" y="2277782"/>
              <a:ext cx="335788" cy="607161"/>
            </a:xfrm>
            <a:custGeom>
              <a:avLst/>
              <a:gdLst/>
              <a:ahLst/>
              <a:cxnLst/>
              <a:rect l="l" t="t" r="r" b="b"/>
              <a:pathLst>
                <a:path w="3794" h="6860" extrusionOk="0">
                  <a:moveTo>
                    <a:pt x="2714" y="1"/>
                  </a:moveTo>
                  <a:cubicBezTo>
                    <a:pt x="2521" y="1"/>
                    <a:pt x="2331" y="36"/>
                    <a:pt x="2174" y="97"/>
                  </a:cubicBezTo>
                  <a:cubicBezTo>
                    <a:pt x="2067" y="145"/>
                    <a:pt x="1983" y="217"/>
                    <a:pt x="1900" y="300"/>
                  </a:cubicBezTo>
                  <a:cubicBezTo>
                    <a:pt x="1650" y="598"/>
                    <a:pt x="1578" y="1074"/>
                    <a:pt x="1459" y="1407"/>
                  </a:cubicBezTo>
                  <a:cubicBezTo>
                    <a:pt x="1257" y="1955"/>
                    <a:pt x="1067" y="2491"/>
                    <a:pt x="876" y="3026"/>
                  </a:cubicBezTo>
                  <a:cubicBezTo>
                    <a:pt x="626" y="3729"/>
                    <a:pt x="364" y="4431"/>
                    <a:pt x="114" y="5134"/>
                  </a:cubicBezTo>
                  <a:cubicBezTo>
                    <a:pt x="0" y="5444"/>
                    <a:pt x="264" y="6859"/>
                    <a:pt x="756" y="6859"/>
                  </a:cubicBezTo>
                  <a:cubicBezTo>
                    <a:pt x="831" y="6859"/>
                    <a:pt x="911" y="6827"/>
                    <a:pt x="995" y="6753"/>
                  </a:cubicBezTo>
                  <a:cubicBezTo>
                    <a:pt x="1590" y="6229"/>
                    <a:pt x="1959" y="5515"/>
                    <a:pt x="2257" y="4800"/>
                  </a:cubicBezTo>
                  <a:cubicBezTo>
                    <a:pt x="2626" y="3896"/>
                    <a:pt x="2936" y="2979"/>
                    <a:pt x="3293" y="2086"/>
                  </a:cubicBezTo>
                  <a:cubicBezTo>
                    <a:pt x="3436" y="1705"/>
                    <a:pt x="3793" y="967"/>
                    <a:pt x="3662" y="562"/>
                  </a:cubicBezTo>
                  <a:cubicBezTo>
                    <a:pt x="3533" y="158"/>
                    <a:pt x="3119" y="1"/>
                    <a:pt x="2714" y="1"/>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625" name="Google Shape;2625;p46"/>
            <p:cNvSpPr/>
            <p:nvPr/>
          </p:nvSpPr>
          <p:spPr>
            <a:xfrm>
              <a:off x="1244634" y="2244238"/>
              <a:ext cx="398627" cy="1275482"/>
            </a:xfrm>
            <a:custGeom>
              <a:avLst/>
              <a:gdLst/>
              <a:ahLst/>
              <a:cxnLst/>
              <a:rect l="l" t="t" r="r" b="b"/>
              <a:pathLst>
                <a:path w="4504" h="14411" extrusionOk="0">
                  <a:moveTo>
                    <a:pt x="835" y="0"/>
                  </a:moveTo>
                  <a:cubicBezTo>
                    <a:pt x="0" y="0"/>
                    <a:pt x="217" y="1289"/>
                    <a:pt x="362" y="1941"/>
                  </a:cubicBezTo>
                  <a:cubicBezTo>
                    <a:pt x="659" y="3346"/>
                    <a:pt x="1207" y="4406"/>
                    <a:pt x="1862" y="5691"/>
                  </a:cubicBezTo>
                  <a:cubicBezTo>
                    <a:pt x="2314" y="6572"/>
                    <a:pt x="2267" y="7608"/>
                    <a:pt x="2469" y="8585"/>
                  </a:cubicBezTo>
                  <a:cubicBezTo>
                    <a:pt x="2671" y="9585"/>
                    <a:pt x="3136" y="10442"/>
                    <a:pt x="2969" y="11454"/>
                  </a:cubicBezTo>
                  <a:cubicBezTo>
                    <a:pt x="2909" y="11859"/>
                    <a:pt x="2648" y="12168"/>
                    <a:pt x="2588" y="12537"/>
                  </a:cubicBezTo>
                  <a:cubicBezTo>
                    <a:pt x="2505" y="13002"/>
                    <a:pt x="2755" y="13454"/>
                    <a:pt x="2731" y="13930"/>
                  </a:cubicBezTo>
                  <a:cubicBezTo>
                    <a:pt x="2754" y="13934"/>
                    <a:pt x="2777" y="13935"/>
                    <a:pt x="2798" y="13935"/>
                  </a:cubicBezTo>
                  <a:cubicBezTo>
                    <a:pt x="3032" y="13935"/>
                    <a:pt x="3172" y="13763"/>
                    <a:pt x="3183" y="13502"/>
                  </a:cubicBezTo>
                  <a:lnTo>
                    <a:pt x="3183" y="13502"/>
                  </a:lnTo>
                  <a:cubicBezTo>
                    <a:pt x="3410" y="13716"/>
                    <a:pt x="3314" y="14109"/>
                    <a:pt x="3052" y="14311"/>
                  </a:cubicBezTo>
                  <a:cubicBezTo>
                    <a:pt x="3241" y="14379"/>
                    <a:pt x="3405" y="14410"/>
                    <a:pt x="3547" y="14410"/>
                  </a:cubicBezTo>
                  <a:cubicBezTo>
                    <a:pt x="4504" y="14410"/>
                    <a:pt x="4488" y="13024"/>
                    <a:pt x="4291" y="12216"/>
                  </a:cubicBezTo>
                  <a:cubicBezTo>
                    <a:pt x="3969" y="10954"/>
                    <a:pt x="4493" y="9632"/>
                    <a:pt x="4374" y="8346"/>
                  </a:cubicBezTo>
                  <a:cubicBezTo>
                    <a:pt x="4243" y="7049"/>
                    <a:pt x="3862" y="5799"/>
                    <a:pt x="3564" y="4536"/>
                  </a:cubicBezTo>
                  <a:cubicBezTo>
                    <a:pt x="3374" y="3774"/>
                    <a:pt x="2993" y="3072"/>
                    <a:pt x="2779" y="2310"/>
                  </a:cubicBezTo>
                  <a:cubicBezTo>
                    <a:pt x="2528" y="1417"/>
                    <a:pt x="2267" y="453"/>
                    <a:pt x="1290" y="95"/>
                  </a:cubicBezTo>
                  <a:cubicBezTo>
                    <a:pt x="1112" y="30"/>
                    <a:pt x="961" y="0"/>
                    <a:pt x="835" y="0"/>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626" name="Google Shape;2626;p46"/>
            <p:cNvSpPr/>
            <p:nvPr/>
          </p:nvSpPr>
          <p:spPr>
            <a:xfrm>
              <a:off x="344000" y="1952343"/>
              <a:ext cx="112844" cy="2969604"/>
            </a:xfrm>
            <a:custGeom>
              <a:avLst/>
              <a:gdLst/>
              <a:ahLst/>
              <a:cxnLst/>
              <a:rect l="l" t="t" r="r" b="b"/>
              <a:pathLst>
                <a:path w="1275" h="33552" extrusionOk="0">
                  <a:moveTo>
                    <a:pt x="405" y="0"/>
                  </a:moveTo>
                  <a:cubicBezTo>
                    <a:pt x="405" y="1012"/>
                    <a:pt x="429" y="2036"/>
                    <a:pt x="453" y="3036"/>
                  </a:cubicBezTo>
                  <a:cubicBezTo>
                    <a:pt x="512" y="5275"/>
                    <a:pt x="560" y="7584"/>
                    <a:pt x="322" y="9847"/>
                  </a:cubicBezTo>
                  <a:cubicBezTo>
                    <a:pt x="1" y="12835"/>
                    <a:pt x="215" y="15895"/>
                    <a:pt x="429" y="18848"/>
                  </a:cubicBezTo>
                  <a:cubicBezTo>
                    <a:pt x="584" y="21181"/>
                    <a:pt x="763" y="23586"/>
                    <a:pt x="655" y="25932"/>
                  </a:cubicBezTo>
                  <a:cubicBezTo>
                    <a:pt x="632" y="26587"/>
                    <a:pt x="596" y="27242"/>
                    <a:pt x="560" y="27896"/>
                  </a:cubicBezTo>
                  <a:cubicBezTo>
                    <a:pt x="453" y="29659"/>
                    <a:pt x="346" y="31468"/>
                    <a:pt x="477" y="33278"/>
                  </a:cubicBezTo>
                  <a:lnTo>
                    <a:pt x="501" y="33552"/>
                  </a:lnTo>
                  <a:lnTo>
                    <a:pt x="774" y="33516"/>
                  </a:lnTo>
                  <a:cubicBezTo>
                    <a:pt x="870" y="33492"/>
                    <a:pt x="977" y="33492"/>
                    <a:pt x="977" y="33492"/>
                  </a:cubicBezTo>
                  <a:cubicBezTo>
                    <a:pt x="846" y="31718"/>
                    <a:pt x="965" y="29671"/>
                    <a:pt x="1072" y="27932"/>
                  </a:cubicBezTo>
                  <a:cubicBezTo>
                    <a:pt x="1108" y="27277"/>
                    <a:pt x="1144" y="26611"/>
                    <a:pt x="1179" y="25956"/>
                  </a:cubicBezTo>
                  <a:cubicBezTo>
                    <a:pt x="1274" y="23575"/>
                    <a:pt x="1096" y="21158"/>
                    <a:pt x="941" y="18812"/>
                  </a:cubicBezTo>
                  <a:cubicBezTo>
                    <a:pt x="727" y="15883"/>
                    <a:pt x="512" y="12847"/>
                    <a:pt x="834" y="9906"/>
                  </a:cubicBezTo>
                  <a:cubicBezTo>
                    <a:pt x="1084" y="7608"/>
                    <a:pt x="1024" y="5275"/>
                    <a:pt x="965" y="3012"/>
                  </a:cubicBezTo>
                  <a:cubicBezTo>
                    <a:pt x="941" y="2036"/>
                    <a:pt x="917" y="1012"/>
                    <a:pt x="917"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627" name="Google Shape;2627;p46"/>
            <p:cNvSpPr/>
            <p:nvPr/>
          </p:nvSpPr>
          <p:spPr>
            <a:xfrm>
              <a:off x="362233" y="2225209"/>
              <a:ext cx="95674" cy="146391"/>
            </a:xfrm>
            <a:custGeom>
              <a:avLst/>
              <a:gdLst/>
              <a:ahLst/>
              <a:cxnLst/>
              <a:rect l="l" t="t" r="r" b="b"/>
              <a:pathLst>
                <a:path w="1081" h="1654" extrusionOk="0">
                  <a:moveTo>
                    <a:pt x="449" y="1"/>
                  </a:moveTo>
                  <a:cubicBezTo>
                    <a:pt x="271" y="72"/>
                    <a:pt x="45" y="310"/>
                    <a:pt x="21" y="501"/>
                  </a:cubicBezTo>
                  <a:cubicBezTo>
                    <a:pt x="0" y="643"/>
                    <a:pt x="84" y="802"/>
                    <a:pt x="212" y="802"/>
                  </a:cubicBezTo>
                  <a:cubicBezTo>
                    <a:pt x="234" y="802"/>
                    <a:pt x="258" y="797"/>
                    <a:pt x="283" y="787"/>
                  </a:cubicBezTo>
                  <a:lnTo>
                    <a:pt x="283" y="787"/>
                  </a:lnTo>
                  <a:cubicBezTo>
                    <a:pt x="140" y="930"/>
                    <a:pt x="140" y="1084"/>
                    <a:pt x="152" y="1287"/>
                  </a:cubicBezTo>
                  <a:cubicBezTo>
                    <a:pt x="213" y="1304"/>
                    <a:pt x="280" y="1315"/>
                    <a:pt x="349" y="1315"/>
                  </a:cubicBezTo>
                  <a:cubicBezTo>
                    <a:pt x="374" y="1315"/>
                    <a:pt x="400" y="1314"/>
                    <a:pt x="426" y="1311"/>
                  </a:cubicBezTo>
                  <a:lnTo>
                    <a:pt x="426" y="1311"/>
                  </a:lnTo>
                  <a:cubicBezTo>
                    <a:pt x="280" y="1515"/>
                    <a:pt x="362" y="1653"/>
                    <a:pt x="512" y="1653"/>
                  </a:cubicBezTo>
                  <a:cubicBezTo>
                    <a:pt x="571" y="1653"/>
                    <a:pt x="641" y="1632"/>
                    <a:pt x="711" y="1584"/>
                  </a:cubicBezTo>
                  <a:cubicBezTo>
                    <a:pt x="926" y="1430"/>
                    <a:pt x="997" y="1227"/>
                    <a:pt x="1033" y="989"/>
                  </a:cubicBezTo>
                  <a:cubicBezTo>
                    <a:pt x="1068" y="775"/>
                    <a:pt x="1080" y="513"/>
                    <a:pt x="961" y="310"/>
                  </a:cubicBezTo>
                  <a:cubicBezTo>
                    <a:pt x="908" y="214"/>
                    <a:pt x="686" y="6"/>
                    <a:pt x="530" y="6"/>
                  </a:cubicBezTo>
                  <a:cubicBezTo>
                    <a:pt x="483" y="6"/>
                    <a:pt x="441" y="25"/>
                    <a:pt x="413" y="74"/>
                  </a:cubicBezTo>
                  <a:lnTo>
                    <a:pt x="413" y="74"/>
                  </a:lnTo>
                  <a:lnTo>
                    <a:pt x="449" y="1"/>
                  </a:ln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628" name="Google Shape;2628;p46"/>
            <p:cNvSpPr/>
            <p:nvPr/>
          </p:nvSpPr>
          <p:spPr>
            <a:xfrm>
              <a:off x="327184" y="1524502"/>
              <a:ext cx="151786" cy="436342"/>
            </a:xfrm>
            <a:custGeom>
              <a:avLst/>
              <a:gdLst/>
              <a:ahLst/>
              <a:cxnLst/>
              <a:rect l="l" t="t" r="r" b="b"/>
              <a:pathLst>
                <a:path w="1715" h="4930" extrusionOk="0">
                  <a:moveTo>
                    <a:pt x="786" y="0"/>
                  </a:moveTo>
                  <a:lnTo>
                    <a:pt x="0" y="3477"/>
                  </a:lnTo>
                  <a:lnTo>
                    <a:pt x="607" y="4929"/>
                  </a:lnTo>
                  <a:lnTo>
                    <a:pt x="1107" y="4929"/>
                  </a:lnTo>
                  <a:lnTo>
                    <a:pt x="1715" y="3417"/>
                  </a:lnTo>
                  <a:lnTo>
                    <a:pt x="786"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629" name="Google Shape;2629;p46"/>
            <p:cNvSpPr/>
            <p:nvPr/>
          </p:nvSpPr>
          <p:spPr>
            <a:xfrm>
              <a:off x="805557" y="1648854"/>
              <a:ext cx="454296" cy="387397"/>
            </a:xfrm>
            <a:custGeom>
              <a:avLst/>
              <a:gdLst/>
              <a:ahLst/>
              <a:cxnLst/>
              <a:rect l="l" t="t" r="r" b="b"/>
              <a:pathLst>
                <a:path w="5133" h="4377" extrusionOk="0">
                  <a:moveTo>
                    <a:pt x="4739" y="1560"/>
                  </a:moveTo>
                  <a:lnTo>
                    <a:pt x="4773" y="1779"/>
                  </a:lnTo>
                  <a:lnTo>
                    <a:pt x="4773" y="1779"/>
                  </a:lnTo>
                  <a:cubicBezTo>
                    <a:pt x="4756" y="1720"/>
                    <a:pt x="4744" y="1653"/>
                    <a:pt x="4739" y="1560"/>
                  </a:cubicBezTo>
                  <a:close/>
                  <a:moveTo>
                    <a:pt x="3249" y="0"/>
                  </a:moveTo>
                  <a:cubicBezTo>
                    <a:pt x="2629" y="0"/>
                    <a:pt x="1965" y="177"/>
                    <a:pt x="1548" y="357"/>
                  </a:cubicBezTo>
                  <a:cubicBezTo>
                    <a:pt x="1072" y="560"/>
                    <a:pt x="489" y="1107"/>
                    <a:pt x="203" y="1548"/>
                  </a:cubicBezTo>
                  <a:cubicBezTo>
                    <a:pt x="0" y="1869"/>
                    <a:pt x="0" y="2310"/>
                    <a:pt x="12" y="2679"/>
                  </a:cubicBezTo>
                  <a:cubicBezTo>
                    <a:pt x="36" y="3298"/>
                    <a:pt x="405" y="3810"/>
                    <a:pt x="953" y="4096"/>
                  </a:cubicBezTo>
                  <a:cubicBezTo>
                    <a:pt x="1263" y="4263"/>
                    <a:pt x="1774" y="4251"/>
                    <a:pt x="2132" y="4286"/>
                  </a:cubicBezTo>
                  <a:cubicBezTo>
                    <a:pt x="2205" y="4297"/>
                    <a:pt x="2279" y="4301"/>
                    <a:pt x="2352" y="4301"/>
                  </a:cubicBezTo>
                  <a:cubicBezTo>
                    <a:pt x="2585" y="4301"/>
                    <a:pt x="2815" y="4260"/>
                    <a:pt x="3047" y="4260"/>
                  </a:cubicBezTo>
                  <a:cubicBezTo>
                    <a:pt x="3142" y="4260"/>
                    <a:pt x="3238" y="4267"/>
                    <a:pt x="3334" y="4286"/>
                  </a:cubicBezTo>
                  <a:cubicBezTo>
                    <a:pt x="3482" y="4313"/>
                    <a:pt x="3669" y="4377"/>
                    <a:pt x="3837" y="4377"/>
                  </a:cubicBezTo>
                  <a:cubicBezTo>
                    <a:pt x="3899" y="4377"/>
                    <a:pt x="3959" y="4368"/>
                    <a:pt x="4013" y="4346"/>
                  </a:cubicBezTo>
                  <a:cubicBezTo>
                    <a:pt x="4120" y="4310"/>
                    <a:pt x="4263" y="4191"/>
                    <a:pt x="4370" y="4144"/>
                  </a:cubicBezTo>
                  <a:cubicBezTo>
                    <a:pt x="4584" y="4048"/>
                    <a:pt x="4668" y="3929"/>
                    <a:pt x="4787" y="3715"/>
                  </a:cubicBezTo>
                  <a:cubicBezTo>
                    <a:pt x="4787" y="3727"/>
                    <a:pt x="4799" y="3751"/>
                    <a:pt x="4811" y="3763"/>
                  </a:cubicBezTo>
                  <a:cubicBezTo>
                    <a:pt x="4882" y="3620"/>
                    <a:pt x="4942" y="3465"/>
                    <a:pt x="5001" y="3310"/>
                  </a:cubicBezTo>
                  <a:cubicBezTo>
                    <a:pt x="5001" y="3370"/>
                    <a:pt x="5013" y="3417"/>
                    <a:pt x="5013" y="3477"/>
                  </a:cubicBezTo>
                  <a:cubicBezTo>
                    <a:pt x="5049" y="3203"/>
                    <a:pt x="5132" y="2905"/>
                    <a:pt x="5096" y="2655"/>
                  </a:cubicBezTo>
                  <a:cubicBezTo>
                    <a:pt x="5063" y="2458"/>
                    <a:pt x="4950" y="2250"/>
                    <a:pt x="4876" y="2061"/>
                  </a:cubicBezTo>
                  <a:lnTo>
                    <a:pt x="4876" y="2061"/>
                  </a:lnTo>
                  <a:cubicBezTo>
                    <a:pt x="5003" y="1925"/>
                    <a:pt x="4963" y="1481"/>
                    <a:pt x="4942" y="1322"/>
                  </a:cubicBezTo>
                  <a:cubicBezTo>
                    <a:pt x="4882" y="965"/>
                    <a:pt x="4668" y="560"/>
                    <a:pt x="4406" y="334"/>
                  </a:cubicBezTo>
                  <a:cubicBezTo>
                    <a:pt x="4113" y="90"/>
                    <a:pt x="3692" y="0"/>
                    <a:pt x="324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630" name="Google Shape;2630;p46"/>
            <p:cNvSpPr/>
            <p:nvPr/>
          </p:nvSpPr>
          <p:spPr>
            <a:xfrm>
              <a:off x="860342" y="1676910"/>
              <a:ext cx="367827" cy="455017"/>
            </a:xfrm>
            <a:custGeom>
              <a:avLst/>
              <a:gdLst/>
              <a:ahLst/>
              <a:cxnLst/>
              <a:rect l="l" t="t" r="r" b="b"/>
              <a:pathLst>
                <a:path w="4156" h="5141" extrusionOk="0">
                  <a:moveTo>
                    <a:pt x="2307" y="1"/>
                  </a:moveTo>
                  <a:cubicBezTo>
                    <a:pt x="1798" y="1"/>
                    <a:pt x="1266" y="139"/>
                    <a:pt x="882" y="362"/>
                  </a:cubicBezTo>
                  <a:cubicBezTo>
                    <a:pt x="155" y="802"/>
                    <a:pt x="1" y="1529"/>
                    <a:pt x="72" y="2326"/>
                  </a:cubicBezTo>
                  <a:cubicBezTo>
                    <a:pt x="108" y="2755"/>
                    <a:pt x="167" y="3088"/>
                    <a:pt x="346" y="3481"/>
                  </a:cubicBezTo>
                  <a:cubicBezTo>
                    <a:pt x="524" y="3886"/>
                    <a:pt x="667" y="4327"/>
                    <a:pt x="989" y="4648"/>
                  </a:cubicBezTo>
                  <a:cubicBezTo>
                    <a:pt x="1325" y="4974"/>
                    <a:pt x="1899" y="5141"/>
                    <a:pt x="2377" y="5141"/>
                  </a:cubicBezTo>
                  <a:cubicBezTo>
                    <a:pt x="2423" y="5141"/>
                    <a:pt x="2469" y="5139"/>
                    <a:pt x="2513" y="5136"/>
                  </a:cubicBezTo>
                  <a:cubicBezTo>
                    <a:pt x="3037" y="5101"/>
                    <a:pt x="3370" y="4708"/>
                    <a:pt x="3549" y="4255"/>
                  </a:cubicBezTo>
                  <a:cubicBezTo>
                    <a:pt x="3620" y="4065"/>
                    <a:pt x="3668" y="3874"/>
                    <a:pt x="3739" y="3684"/>
                  </a:cubicBezTo>
                  <a:cubicBezTo>
                    <a:pt x="3822" y="3505"/>
                    <a:pt x="3930" y="3327"/>
                    <a:pt x="4013" y="3148"/>
                  </a:cubicBezTo>
                  <a:cubicBezTo>
                    <a:pt x="4156" y="2791"/>
                    <a:pt x="4013" y="2493"/>
                    <a:pt x="3977" y="2160"/>
                  </a:cubicBezTo>
                  <a:cubicBezTo>
                    <a:pt x="3953" y="1981"/>
                    <a:pt x="4037" y="1791"/>
                    <a:pt x="4049" y="1612"/>
                  </a:cubicBezTo>
                  <a:cubicBezTo>
                    <a:pt x="4073" y="1433"/>
                    <a:pt x="4025" y="1314"/>
                    <a:pt x="3953" y="1148"/>
                  </a:cubicBezTo>
                  <a:cubicBezTo>
                    <a:pt x="3775" y="731"/>
                    <a:pt x="3549" y="302"/>
                    <a:pt x="3096" y="136"/>
                  </a:cubicBezTo>
                  <a:cubicBezTo>
                    <a:pt x="2859" y="43"/>
                    <a:pt x="2587" y="1"/>
                    <a:pt x="2307" y="1"/>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631" name="Google Shape;2631;p46"/>
            <p:cNvSpPr/>
            <p:nvPr/>
          </p:nvSpPr>
          <p:spPr>
            <a:xfrm>
              <a:off x="946724" y="1998190"/>
              <a:ext cx="226661" cy="88065"/>
            </a:xfrm>
            <a:custGeom>
              <a:avLst/>
              <a:gdLst/>
              <a:ahLst/>
              <a:cxnLst/>
              <a:rect l="l" t="t" r="r" b="b"/>
              <a:pathLst>
                <a:path w="2561" h="995" extrusionOk="0">
                  <a:moveTo>
                    <a:pt x="1334" y="459"/>
                  </a:moveTo>
                  <a:cubicBezTo>
                    <a:pt x="1342" y="501"/>
                    <a:pt x="1356" y="534"/>
                    <a:pt x="1374" y="559"/>
                  </a:cubicBezTo>
                  <a:lnTo>
                    <a:pt x="1374" y="559"/>
                  </a:lnTo>
                  <a:cubicBezTo>
                    <a:pt x="1361" y="574"/>
                    <a:pt x="1350" y="593"/>
                    <a:pt x="1334" y="601"/>
                  </a:cubicBezTo>
                  <a:lnTo>
                    <a:pt x="1334" y="459"/>
                  </a:lnTo>
                  <a:close/>
                  <a:moveTo>
                    <a:pt x="1879" y="0"/>
                  </a:moveTo>
                  <a:cubicBezTo>
                    <a:pt x="1691" y="0"/>
                    <a:pt x="1495" y="81"/>
                    <a:pt x="1299" y="89"/>
                  </a:cubicBezTo>
                  <a:cubicBezTo>
                    <a:pt x="1288" y="90"/>
                    <a:pt x="1277" y="90"/>
                    <a:pt x="1266" y="90"/>
                  </a:cubicBezTo>
                  <a:cubicBezTo>
                    <a:pt x="1077" y="90"/>
                    <a:pt x="889" y="25"/>
                    <a:pt x="703" y="25"/>
                  </a:cubicBezTo>
                  <a:cubicBezTo>
                    <a:pt x="619" y="25"/>
                    <a:pt x="536" y="38"/>
                    <a:pt x="453" y="78"/>
                  </a:cubicBezTo>
                  <a:cubicBezTo>
                    <a:pt x="191" y="208"/>
                    <a:pt x="1" y="589"/>
                    <a:pt x="25" y="875"/>
                  </a:cubicBezTo>
                  <a:cubicBezTo>
                    <a:pt x="60" y="839"/>
                    <a:pt x="120" y="792"/>
                    <a:pt x="144" y="756"/>
                  </a:cubicBezTo>
                  <a:cubicBezTo>
                    <a:pt x="144" y="768"/>
                    <a:pt x="144" y="792"/>
                    <a:pt x="144" y="816"/>
                  </a:cubicBezTo>
                  <a:cubicBezTo>
                    <a:pt x="215" y="804"/>
                    <a:pt x="287" y="732"/>
                    <a:pt x="346" y="685"/>
                  </a:cubicBezTo>
                  <a:cubicBezTo>
                    <a:pt x="377" y="788"/>
                    <a:pt x="476" y="820"/>
                    <a:pt x="586" y="820"/>
                  </a:cubicBezTo>
                  <a:cubicBezTo>
                    <a:pt x="691" y="820"/>
                    <a:pt x="806" y="791"/>
                    <a:pt x="882" y="768"/>
                  </a:cubicBezTo>
                  <a:cubicBezTo>
                    <a:pt x="977" y="732"/>
                    <a:pt x="1061" y="673"/>
                    <a:pt x="1168" y="637"/>
                  </a:cubicBezTo>
                  <a:cubicBezTo>
                    <a:pt x="1253" y="605"/>
                    <a:pt x="1339" y="640"/>
                    <a:pt x="1382" y="570"/>
                  </a:cubicBezTo>
                  <a:lnTo>
                    <a:pt x="1382" y="570"/>
                  </a:lnTo>
                  <a:cubicBezTo>
                    <a:pt x="1480" y="690"/>
                    <a:pt x="1693" y="632"/>
                    <a:pt x="1858" y="661"/>
                  </a:cubicBezTo>
                  <a:cubicBezTo>
                    <a:pt x="2061" y="697"/>
                    <a:pt x="2287" y="804"/>
                    <a:pt x="2382" y="994"/>
                  </a:cubicBezTo>
                  <a:cubicBezTo>
                    <a:pt x="2370" y="947"/>
                    <a:pt x="2394" y="863"/>
                    <a:pt x="2394" y="816"/>
                  </a:cubicBezTo>
                  <a:cubicBezTo>
                    <a:pt x="2418" y="839"/>
                    <a:pt x="2477" y="828"/>
                    <a:pt x="2525" y="863"/>
                  </a:cubicBezTo>
                  <a:cubicBezTo>
                    <a:pt x="2561" y="589"/>
                    <a:pt x="2370" y="208"/>
                    <a:pt x="2132" y="66"/>
                  </a:cubicBezTo>
                  <a:cubicBezTo>
                    <a:pt x="2050" y="17"/>
                    <a:pt x="1965" y="0"/>
                    <a:pt x="187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632" name="Google Shape;2632;p46"/>
            <p:cNvSpPr/>
            <p:nvPr/>
          </p:nvSpPr>
          <p:spPr>
            <a:xfrm>
              <a:off x="1131170" y="1869058"/>
              <a:ext cx="26463" cy="59123"/>
            </a:xfrm>
            <a:custGeom>
              <a:avLst/>
              <a:gdLst/>
              <a:ahLst/>
              <a:cxnLst/>
              <a:rect l="l" t="t" r="r" b="b"/>
              <a:pathLst>
                <a:path w="299" h="668" extrusionOk="0">
                  <a:moveTo>
                    <a:pt x="155" y="1"/>
                  </a:moveTo>
                  <a:cubicBezTo>
                    <a:pt x="84" y="1"/>
                    <a:pt x="12" y="143"/>
                    <a:pt x="12" y="334"/>
                  </a:cubicBezTo>
                  <a:cubicBezTo>
                    <a:pt x="0" y="513"/>
                    <a:pt x="60" y="667"/>
                    <a:pt x="143" y="667"/>
                  </a:cubicBezTo>
                  <a:cubicBezTo>
                    <a:pt x="215" y="667"/>
                    <a:pt x="286" y="524"/>
                    <a:pt x="286" y="334"/>
                  </a:cubicBezTo>
                  <a:cubicBezTo>
                    <a:pt x="298" y="155"/>
                    <a:pt x="239" y="1"/>
                    <a:pt x="155"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633" name="Google Shape;2633;p46"/>
            <p:cNvSpPr/>
            <p:nvPr/>
          </p:nvSpPr>
          <p:spPr>
            <a:xfrm>
              <a:off x="959380" y="1865872"/>
              <a:ext cx="25401" cy="60185"/>
            </a:xfrm>
            <a:custGeom>
              <a:avLst/>
              <a:gdLst/>
              <a:ahLst/>
              <a:cxnLst/>
              <a:rect l="l" t="t" r="r" b="b"/>
              <a:pathLst>
                <a:path w="287" h="680" extrusionOk="0">
                  <a:moveTo>
                    <a:pt x="156" y="1"/>
                  </a:moveTo>
                  <a:cubicBezTo>
                    <a:pt x="84" y="1"/>
                    <a:pt x="13" y="156"/>
                    <a:pt x="13" y="334"/>
                  </a:cubicBezTo>
                  <a:cubicBezTo>
                    <a:pt x="1" y="525"/>
                    <a:pt x="60" y="668"/>
                    <a:pt x="144" y="680"/>
                  </a:cubicBezTo>
                  <a:cubicBezTo>
                    <a:pt x="215" y="680"/>
                    <a:pt x="287" y="525"/>
                    <a:pt x="287" y="346"/>
                  </a:cubicBezTo>
                  <a:cubicBezTo>
                    <a:pt x="287" y="156"/>
                    <a:pt x="239" y="1"/>
                    <a:pt x="156"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634" name="Google Shape;2634;p46"/>
            <p:cNvSpPr/>
            <p:nvPr/>
          </p:nvSpPr>
          <p:spPr>
            <a:xfrm>
              <a:off x="1006819" y="1905966"/>
              <a:ext cx="100188" cy="99128"/>
            </a:xfrm>
            <a:custGeom>
              <a:avLst/>
              <a:gdLst/>
              <a:ahLst/>
              <a:cxnLst/>
              <a:rect l="l" t="t" r="r" b="b"/>
              <a:pathLst>
                <a:path w="1132" h="1120" extrusionOk="0">
                  <a:moveTo>
                    <a:pt x="870" y="0"/>
                  </a:moveTo>
                  <a:cubicBezTo>
                    <a:pt x="846" y="0"/>
                    <a:pt x="822" y="12"/>
                    <a:pt x="810" y="36"/>
                  </a:cubicBezTo>
                  <a:cubicBezTo>
                    <a:pt x="763" y="191"/>
                    <a:pt x="774" y="405"/>
                    <a:pt x="834" y="548"/>
                  </a:cubicBezTo>
                  <a:cubicBezTo>
                    <a:pt x="858" y="584"/>
                    <a:pt x="882" y="619"/>
                    <a:pt x="905" y="655"/>
                  </a:cubicBezTo>
                  <a:cubicBezTo>
                    <a:pt x="977" y="774"/>
                    <a:pt x="1001" y="834"/>
                    <a:pt x="905" y="905"/>
                  </a:cubicBezTo>
                  <a:cubicBezTo>
                    <a:pt x="817" y="977"/>
                    <a:pt x="653" y="1023"/>
                    <a:pt x="498" y="1023"/>
                  </a:cubicBezTo>
                  <a:cubicBezTo>
                    <a:pt x="422" y="1023"/>
                    <a:pt x="349" y="1012"/>
                    <a:pt x="286" y="989"/>
                  </a:cubicBezTo>
                  <a:cubicBezTo>
                    <a:pt x="179" y="953"/>
                    <a:pt x="108" y="881"/>
                    <a:pt x="96" y="786"/>
                  </a:cubicBezTo>
                  <a:cubicBezTo>
                    <a:pt x="84" y="762"/>
                    <a:pt x="72" y="750"/>
                    <a:pt x="36" y="750"/>
                  </a:cubicBezTo>
                  <a:cubicBezTo>
                    <a:pt x="12" y="762"/>
                    <a:pt x="1" y="786"/>
                    <a:pt x="1" y="810"/>
                  </a:cubicBezTo>
                  <a:cubicBezTo>
                    <a:pt x="24" y="929"/>
                    <a:pt x="120" y="1024"/>
                    <a:pt x="262" y="1072"/>
                  </a:cubicBezTo>
                  <a:cubicBezTo>
                    <a:pt x="334" y="1108"/>
                    <a:pt x="417" y="1120"/>
                    <a:pt x="513" y="1120"/>
                  </a:cubicBezTo>
                  <a:cubicBezTo>
                    <a:pt x="679" y="1120"/>
                    <a:pt x="858" y="1072"/>
                    <a:pt x="965" y="977"/>
                  </a:cubicBezTo>
                  <a:cubicBezTo>
                    <a:pt x="1132" y="846"/>
                    <a:pt x="1048" y="715"/>
                    <a:pt x="977" y="608"/>
                  </a:cubicBezTo>
                  <a:cubicBezTo>
                    <a:pt x="953" y="572"/>
                    <a:pt x="929" y="548"/>
                    <a:pt x="917" y="512"/>
                  </a:cubicBezTo>
                  <a:cubicBezTo>
                    <a:pt x="870" y="393"/>
                    <a:pt x="858" y="203"/>
                    <a:pt x="905" y="60"/>
                  </a:cubicBezTo>
                  <a:cubicBezTo>
                    <a:pt x="905" y="36"/>
                    <a:pt x="894" y="12"/>
                    <a:pt x="870"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635" name="Google Shape;2635;p46"/>
            <p:cNvSpPr/>
            <p:nvPr/>
          </p:nvSpPr>
          <p:spPr>
            <a:xfrm>
              <a:off x="1089041" y="1819140"/>
              <a:ext cx="121252" cy="48148"/>
            </a:xfrm>
            <a:custGeom>
              <a:avLst/>
              <a:gdLst/>
              <a:ahLst/>
              <a:cxnLst/>
              <a:rect l="l" t="t" r="r" b="b"/>
              <a:pathLst>
                <a:path w="1370" h="544" extrusionOk="0">
                  <a:moveTo>
                    <a:pt x="1369" y="267"/>
                  </a:moveTo>
                  <a:cubicBezTo>
                    <a:pt x="1369" y="267"/>
                    <a:pt x="1368" y="267"/>
                    <a:pt x="1367" y="267"/>
                  </a:cubicBezTo>
                  <a:lnTo>
                    <a:pt x="1367" y="267"/>
                  </a:lnTo>
                  <a:cubicBezTo>
                    <a:pt x="1368" y="267"/>
                    <a:pt x="1369" y="267"/>
                    <a:pt x="1369" y="267"/>
                  </a:cubicBezTo>
                  <a:close/>
                  <a:moveTo>
                    <a:pt x="748" y="0"/>
                  </a:moveTo>
                  <a:cubicBezTo>
                    <a:pt x="730" y="0"/>
                    <a:pt x="711" y="2"/>
                    <a:pt x="691" y="5"/>
                  </a:cubicBezTo>
                  <a:cubicBezTo>
                    <a:pt x="453" y="53"/>
                    <a:pt x="238" y="207"/>
                    <a:pt x="107" y="410"/>
                  </a:cubicBezTo>
                  <a:lnTo>
                    <a:pt x="155" y="410"/>
                  </a:lnTo>
                  <a:cubicBezTo>
                    <a:pt x="107" y="457"/>
                    <a:pt x="60" y="505"/>
                    <a:pt x="0" y="541"/>
                  </a:cubicBezTo>
                  <a:cubicBezTo>
                    <a:pt x="16" y="542"/>
                    <a:pt x="31" y="543"/>
                    <a:pt x="46" y="543"/>
                  </a:cubicBezTo>
                  <a:cubicBezTo>
                    <a:pt x="254" y="543"/>
                    <a:pt x="371" y="392"/>
                    <a:pt x="560" y="315"/>
                  </a:cubicBezTo>
                  <a:cubicBezTo>
                    <a:pt x="646" y="274"/>
                    <a:pt x="710" y="256"/>
                    <a:pt x="771" y="256"/>
                  </a:cubicBezTo>
                  <a:cubicBezTo>
                    <a:pt x="838" y="256"/>
                    <a:pt x="902" y="277"/>
                    <a:pt x="988" y="315"/>
                  </a:cubicBezTo>
                  <a:cubicBezTo>
                    <a:pt x="1050" y="335"/>
                    <a:pt x="1112" y="365"/>
                    <a:pt x="1173" y="365"/>
                  </a:cubicBezTo>
                  <a:cubicBezTo>
                    <a:pt x="1183" y="365"/>
                    <a:pt x="1193" y="364"/>
                    <a:pt x="1203" y="362"/>
                  </a:cubicBezTo>
                  <a:cubicBezTo>
                    <a:pt x="1261" y="351"/>
                    <a:pt x="1331" y="270"/>
                    <a:pt x="1367" y="267"/>
                  </a:cubicBezTo>
                  <a:lnTo>
                    <a:pt x="1367" y="267"/>
                  </a:lnTo>
                  <a:cubicBezTo>
                    <a:pt x="1364" y="267"/>
                    <a:pt x="1360" y="267"/>
                    <a:pt x="1357" y="267"/>
                  </a:cubicBezTo>
                  <a:cubicBezTo>
                    <a:pt x="1142" y="267"/>
                    <a:pt x="993" y="0"/>
                    <a:pt x="748"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636" name="Google Shape;2636;p46"/>
            <p:cNvSpPr/>
            <p:nvPr/>
          </p:nvSpPr>
          <p:spPr>
            <a:xfrm>
              <a:off x="911941" y="1817813"/>
              <a:ext cx="120278" cy="51423"/>
            </a:xfrm>
            <a:custGeom>
              <a:avLst/>
              <a:gdLst/>
              <a:ahLst/>
              <a:cxnLst/>
              <a:rect l="l" t="t" r="r" b="b"/>
              <a:pathLst>
                <a:path w="1359" h="581" extrusionOk="0">
                  <a:moveTo>
                    <a:pt x="1" y="234"/>
                  </a:moveTo>
                  <a:cubicBezTo>
                    <a:pt x="3" y="235"/>
                    <a:pt x="6" y="235"/>
                    <a:pt x="8" y="235"/>
                  </a:cubicBezTo>
                  <a:lnTo>
                    <a:pt x="8" y="235"/>
                  </a:lnTo>
                  <a:cubicBezTo>
                    <a:pt x="6" y="235"/>
                    <a:pt x="3" y="234"/>
                    <a:pt x="1" y="234"/>
                  </a:cubicBezTo>
                  <a:close/>
                  <a:moveTo>
                    <a:pt x="619" y="0"/>
                  </a:moveTo>
                  <a:cubicBezTo>
                    <a:pt x="388" y="0"/>
                    <a:pt x="241" y="236"/>
                    <a:pt x="28" y="236"/>
                  </a:cubicBezTo>
                  <a:cubicBezTo>
                    <a:pt x="22" y="236"/>
                    <a:pt x="15" y="235"/>
                    <a:pt x="8" y="235"/>
                  </a:cubicBezTo>
                  <a:lnTo>
                    <a:pt x="8" y="235"/>
                  </a:lnTo>
                  <a:cubicBezTo>
                    <a:pt x="54" y="242"/>
                    <a:pt x="111" y="318"/>
                    <a:pt x="168" y="330"/>
                  </a:cubicBezTo>
                  <a:cubicBezTo>
                    <a:pt x="181" y="332"/>
                    <a:pt x="194" y="333"/>
                    <a:pt x="207" y="333"/>
                  </a:cubicBezTo>
                  <a:cubicBezTo>
                    <a:pt x="265" y="333"/>
                    <a:pt x="324" y="313"/>
                    <a:pt x="382" y="294"/>
                  </a:cubicBezTo>
                  <a:cubicBezTo>
                    <a:pt x="461" y="271"/>
                    <a:pt x="525" y="257"/>
                    <a:pt x="587" y="257"/>
                  </a:cubicBezTo>
                  <a:cubicBezTo>
                    <a:pt x="656" y="257"/>
                    <a:pt x="723" y="274"/>
                    <a:pt x="811" y="318"/>
                  </a:cubicBezTo>
                  <a:cubicBezTo>
                    <a:pt x="1006" y="421"/>
                    <a:pt x="1113" y="580"/>
                    <a:pt x="1334" y="580"/>
                  </a:cubicBezTo>
                  <a:cubicBezTo>
                    <a:pt x="1342" y="580"/>
                    <a:pt x="1350" y="580"/>
                    <a:pt x="1358" y="580"/>
                  </a:cubicBezTo>
                  <a:cubicBezTo>
                    <a:pt x="1299" y="532"/>
                    <a:pt x="1263" y="484"/>
                    <a:pt x="1204" y="437"/>
                  </a:cubicBezTo>
                  <a:cubicBezTo>
                    <a:pt x="1227" y="437"/>
                    <a:pt x="1239" y="449"/>
                    <a:pt x="1263" y="449"/>
                  </a:cubicBezTo>
                  <a:cubicBezTo>
                    <a:pt x="1144" y="234"/>
                    <a:pt x="930" y="68"/>
                    <a:pt x="692" y="8"/>
                  </a:cubicBezTo>
                  <a:cubicBezTo>
                    <a:pt x="666" y="3"/>
                    <a:pt x="642" y="0"/>
                    <a:pt x="61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637" name="Google Shape;2637;p46"/>
            <p:cNvSpPr/>
            <p:nvPr/>
          </p:nvSpPr>
          <p:spPr>
            <a:xfrm>
              <a:off x="775023" y="1574685"/>
              <a:ext cx="481644" cy="309422"/>
            </a:xfrm>
            <a:custGeom>
              <a:avLst/>
              <a:gdLst/>
              <a:ahLst/>
              <a:cxnLst/>
              <a:rect l="l" t="t" r="r" b="b"/>
              <a:pathLst>
                <a:path w="5442" h="3496" extrusionOk="0">
                  <a:moveTo>
                    <a:pt x="2239" y="0"/>
                  </a:moveTo>
                  <a:cubicBezTo>
                    <a:pt x="2127" y="0"/>
                    <a:pt x="1921" y="196"/>
                    <a:pt x="1762" y="362"/>
                  </a:cubicBezTo>
                  <a:cubicBezTo>
                    <a:pt x="1691" y="386"/>
                    <a:pt x="1631" y="410"/>
                    <a:pt x="1572" y="445"/>
                  </a:cubicBezTo>
                  <a:cubicBezTo>
                    <a:pt x="1536" y="338"/>
                    <a:pt x="1477" y="267"/>
                    <a:pt x="1417" y="171"/>
                  </a:cubicBezTo>
                  <a:cubicBezTo>
                    <a:pt x="1238" y="279"/>
                    <a:pt x="1238" y="493"/>
                    <a:pt x="1322" y="660"/>
                  </a:cubicBezTo>
                  <a:cubicBezTo>
                    <a:pt x="1072" y="683"/>
                    <a:pt x="750" y="731"/>
                    <a:pt x="548" y="850"/>
                  </a:cubicBezTo>
                  <a:cubicBezTo>
                    <a:pt x="691" y="874"/>
                    <a:pt x="846" y="945"/>
                    <a:pt x="1000" y="1017"/>
                  </a:cubicBezTo>
                  <a:cubicBezTo>
                    <a:pt x="798" y="1053"/>
                    <a:pt x="619" y="1112"/>
                    <a:pt x="476" y="1314"/>
                  </a:cubicBezTo>
                  <a:cubicBezTo>
                    <a:pt x="310" y="1541"/>
                    <a:pt x="441" y="1541"/>
                    <a:pt x="595" y="1636"/>
                  </a:cubicBezTo>
                  <a:cubicBezTo>
                    <a:pt x="238" y="1803"/>
                    <a:pt x="0" y="2255"/>
                    <a:pt x="488" y="2446"/>
                  </a:cubicBezTo>
                  <a:cubicBezTo>
                    <a:pt x="393" y="2517"/>
                    <a:pt x="298" y="2660"/>
                    <a:pt x="322" y="2791"/>
                  </a:cubicBezTo>
                  <a:cubicBezTo>
                    <a:pt x="331" y="2857"/>
                    <a:pt x="467" y="3020"/>
                    <a:pt x="547" y="3020"/>
                  </a:cubicBezTo>
                  <a:cubicBezTo>
                    <a:pt x="568" y="3020"/>
                    <a:pt x="586" y="3009"/>
                    <a:pt x="595" y="2981"/>
                  </a:cubicBezTo>
                  <a:cubicBezTo>
                    <a:pt x="667" y="2993"/>
                    <a:pt x="726" y="3005"/>
                    <a:pt x="798" y="3005"/>
                  </a:cubicBezTo>
                  <a:cubicBezTo>
                    <a:pt x="774" y="3184"/>
                    <a:pt x="786" y="3398"/>
                    <a:pt x="953" y="3481"/>
                  </a:cubicBezTo>
                  <a:cubicBezTo>
                    <a:pt x="973" y="3491"/>
                    <a:pt x="994" y="3495"/>
                    <a:pt x="1014" y="3495"/>
                  </a:cubicBezTo>
                  <a:cubicBezTo>
                    <a:pt x="1148" y="3495"/>
                    <a:pt x="1280" y="3316"/>
                    <a:pt x="1393" y="3243"/>
                  </a:cubicBezTo>
                  <a:cubicBezTo>
                    <a:pt x="1524" y="3172"/>
                    <a:pt x="1691" y="3053"/>
                    <a:pt x="1822" y="3005"/>
                  </a:cubicBezTo>
                  <a:cubicBezTo>
                    <a:pt x="2012" y="2934"/>
                    <a:pt x="2179" y="3017"/>
                    <a:pt x="2358" y="2874"/>
                  </a:cubicBezTo>
                  <a:cubicBezTo>
                    <a:pt x="2358" y="2898"/>
                    <a:pt x="2358" y="2934"/>
                    <a:pt x="2358" y="2958"/>
                  </a:cubicBezTo>
                  <a:cubicBezTo>
                    <a:pt x="2376" y="2961"/>
                    <a:pt x="2393" y="2963"/>
                    <a:pt x="2410" y="2963"/>
                  </a:cubicBezTo>
                  <a:cubicBezTo>
                    <a:pt x="2563" y="2963"/>
                    <a:pt x="2683" y="2830"/>
                    <a:pt x="2822" y="2755"/>
                  </a:cubicBezTo>
                  <a:lnTo>
                    <a:pt x="2822" y="2755"/>
                  </a:lnTo>
                  <a:cubicBezTo>
                    <a:pt x="2754" y="2891"/>
                    <a:pt x="2491" y="3006"/>
                    <a:pt x="2745" y="3006"/>
                  </a:cubicBezTo>
                  <a:cubicBezTo>
                    <a:pt x="2758" y="3006"/>
                    <a:pt x="2771" y="3006"/>
                    <a:pt x="2786" y="3005"/>
                  </a:cubicBezTo>
                  <a:cubicBezTo>
                    <a:pt x="3155" y="3005"/>
                    <a:pt x="3536" y="2767"/>
                    <a:pt x="3798" y="2517"/>
                  </a:cubicBezTo>
                  <a:cubicBezTo>
                    <a:pt x="4060" y="2267"/>
                    <a:pt x="4108" y="1993"/>
                    <a:pt x="4275" y="1684"/>
                  </a:cubicBezTo>
                  <a:cubicBezTo>
                    <a:pt x="4382" y="1505"/>
                    <a:pt x="4501" y="1374"/>
                    <a:pt x="4715" y="1374"/>
                  </a:cubicBezTo>
                  <a:cubicBezTo>
                    <a:pt x="4834" y="1434"/>
                    <a:pt x="4953" y="1481"/>
                    <a:pt x="5108" y="1481"/>
                  </a:cubicBezTo>
                  <a:cubicBezTo>
                    <a:pt x="5108" y="1422"/>
                    <a:pt x="5120" y="1362"/>
                    <a:pt x="5120" y="1303"/>
                  </a:cubicBezTo>
                  <a:cubicBezTo>
                    <a:pt x="5173" y="1320"/>
                    <a:pt x="5230" y="1320"/>
                    <a:pt x="5285" y="1320"/>
                  </a:cubicBezTo>
                  <a:cubicBezTo>
                    <a:pt x="5340" y="1320"/>
                    <a:pt x="5394" y="1320"/>
                    <a:pt x="5441" y="1338"/>
                  </a:cubicBezTo>
                  <a:cubicBezTo>
                    <a:pt x="5358" y="1005"/>
                    <a:pt x="4382" y="969"/>
                    <a:pt x="4727" y="564"/>
                  </a:cubicBezTo>
                  <a:cubicBezTo>
                    <a:pt x="4632" y="470"/>
                    <a:pt x="4488" y="452"/>
                    <a:pt x="4338" y="452"/>
                  </a:cubicBezTo>
                  <a:cubicBezTo>
                    <a:pt x="4245" y="452"/>
                    <a:pt x="4151" y="459"/>
                    <a:pt x="4063" y="459"/>
                  </a:cubicBezTo>
                  <a:cubicBezTo>
                    <a:pt x="4042" y="459"/>
                    <a:pt x="4021" y="458"/>
                    <a:pt x="4001" y="457"/>
                  </a:cubicBezTo>
                  <a:cubicBezTo>
                    <a:pt x="4096" y="326"/>
                    <a:pt x="4048" y="231"/>
                    <a:pt x="4084" y="88"/>
                  </a:cubicBezTo>
                  <a:cubicBezTo>
                    <a:pt x="4064" y="87"/>
                    <a:pt x="4044" y="86"/>
                    <a:pt x="4025" y="86"/>
                  </a:cubicBezTo>
                  <a:cubicBezTo>
                    <a:pt x="3743" y="86"/>
                    <a:pt x="3519" y="240"/>
                    <a:pt x="3274" y="374"/>
                  </a:cubicBezTo>
                  <a:cubicBezTo>
                    <a:pt x="3255" y="370"/>
                    <a:pt x="3233" y="369"/>
                    <a:pt x="3212" y="369"/>
                  </a:cubicBezTo>
                  <a:cubicBezTo>
                    <a:pt x="3169" y="369"/>
                    <a:pt x="3124" y="374"/>
                    <a:pt x="3084" y="374"/>
                  </a:cubicBezTo>
                  <a:cubicBezTo>
                    <a:pt x="3084" y="267"/>
                    <a:pt x="3048" y="148"/>
                    <a:pt x="3060" y="40"/>
                  </a:cubicBezTo>
                  <a:lnTo>
                    <a:pt x="3060" y="40"/>
                  </a:lnTo>
                  <a:cubicBezTo>
                    <a:pt x="2810" y="100"/>
                    <a:pt x="2560" y="255"/>
                    <a:pt x="2298" y="314"/>
                  </a:cubicBezTo>
                  <a:cubicBezTo>
                    <a:pt x="2345" y="84"/>
                    <a:pt x="2312" y="0"/>
                    <a:pt x="223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638" name="Google Shape;2638;p46"/>
            <p:cNvSpPr/>
            <p:nvPr/>
          </p:nvSpPr>
          <p:spPr>
            <a:xfrm>
              <a:off x="836092" y="1904726"/>
              <a:ext cx="415265" cy="363854"/>
            </a:xfrm>
            <a:custGeom>
              <a:avLst/>
              <a:gdLst/>
              <a:ahLst/>
              <a:cxnLst/>
              <a:rect l="l" t="t" r="r" b="b"/>
              <a:pathLst>
                <a:path w="4692" h="4111" extrusionOk="0">
                  <a:moveTo>
                    <a:pt x="233" y="0"/>
                  </a:moveTo>
                  <a:cubicBezTo>
                    <a:pt x="182" y="0"/>
                    <a:pt x="72" y="421"/>
                    <a:pt x="72" y="467"/>
                  </a:cubicBezTo>
                  <a:cubicBezTo>
                    <a:pt x="72" y="657"/>
                    <a:pt x="108" y="848"/>
                    <a:pt x="72" y="1050"/>
                  </a:cubicBezTo>
                  <a:cubicBezTo>
                    <a:pt x="36" y="1253"/>
                    <a:pt x="1" y="1455"/>
                    <a:pt x="13" y="1681"/>
                  </a:cubicBezTo>
                  <a:cubicBezTo>
                    <a:pt x="25" y="1860"/>
                    <a:pt x="72" y="2026"/>
                    <a:pt x="156" y="2193"/>
                  </a:cubicBezTo>
                  <a:cubicBezTo>
                    <a:pt x="167" y="2538"/>
                    <a:pt x="203" y="2896"/>
                    <a:pt x="382" y="3146"/>
                  </a:cubicBezTo>
                  <a:cubicBezTo>
                    <a:pt x="417" y="2991"/>
                    <a:pt x="453" y="2836"/>
                    <a:pt x="489" y="2681"/>
                  </a:cubicBezTo>
                  <a:cubicBezTo>
                    <a:pt x="513" y="2705"/>
                    <a:pt x="525" y="2729"/>
                    <a:pt x="537" y="2741"/>
                  </a:cubicBezTo>
                  <a:cubicBezTo>
                    <a:pt x="572" y="3193"/>
                    <a:pt x="846" y="3610"/>
                    <a:pt x="1168" y="3908"/>
                  </a:cubicBezTo>
                  <a:cubicBezTo>
                    <a:pt x="1168" y="3729"/>
                    <a:pt x="1156" y="3539"/>
                    <a:pt x="1168" y="3348"/>
                  </a:cubicBezTo>
                  <a:cubicBezTo>
                    <a:pt x="1227" y="3396"/>
                    <a:pt x="1287" y="3443"/>
                    <a:pt x="1358" y="3479"/>
                  </a:cubicBezTo>
                  <a:cubicBezTo>
                    <a:pt x="1441" y="3705"/>
                    <a:pt x="1560" y="3908"/>
                    <a:pt x="1739" y="4015"/>
                  </a:cubicBezTo>
                  <a:cubicBezTo>
                    <a:pt x="1739" y="3908"/>
                    <a:pt x="1775" y="3800"/>
                    <a:pt x="1787" y="3705"/>
                  </a:cubicBezTo>
                  <a:cubicBezTo>
                    <a:pt x="1834" y="3717"/>
                    <a:pt x="1882" y="3729"/>
                    <a:pt x="1918" y="3741"/>
                  </a:cubicBezTo>
                  <a:cubicBezTo>
                    <a:pt x="2001" y="3872"/>
                    <a:pt x="2072" y="4015"/>
                    <a:pt x="2180" y="4110"/>
                  </a:cubicBezTo>
                  <a:cubicBezTo>
                    <a:pt x="2215" y="3991"/>
                    <a:pt x="2263" y="3860"/>
                    <a:pt x="2322" y="3765"/>
                  </a:cubicBezTo>
                  <a:cubicBezTo>
                    <a:pt x="2358" y="3753"/>
                    <a:pt x="2406" y="3741"/>
                    <a:pt x="2442" y="3729"/>
                  </a:cubicBezTo>
                  <a:cubicBezTo>
                    <a:pt x="2453" y="3824"/>
                    <a:pt x="2489" y="3908"/>
                    <a:pt x="2489" y="4003"/>
                  </a:cubicBezTo>
                  <a:cubicBezTo>
                    <a:pt x="2537" y="3884"/>
                    <a:pt x="2596" y="3753"/>
                    <a:pt x="2680" y="3646"/>
                  </a:cubicBezTo>
                  <a:cubicBezTo>
                    <a:pt x="2727" y="3622"/>
                    <a:pt x="2787" y="3610"/>
                    <a:pt x="2834" y="3586"/>
                  </a:cubicBezTo>
                  <a:cubicBezTo>
                    <a:pt x="2882" y="3741"/>
                    <a:pt x="2894" y="3896"/>
                    <a:pt x="2930" y="4062"/>
                  </a:cubicBezTo>
                  <a:cubicBezTo>
                    <a:pt x="3227" y="3836"/>
                    <a:pt x="3442" y="3479"/>
                    <a:pt x="3632" y="3158"/>
                  </a:cubicBezTo>
                  <a:lnTo>
                    <a:pt x="3632" y="3158"/>
                  </a:lnTo>
                  <a:cubicBezTo>
                    <a:pt x="3620" y="3289"/>
                    <a:pt x="3656" y="3443"/>
                    <a:pt x="3656" y="3562"/>
                  </a:cubicBezTo>
                  <a:cubicBezTo>
                    <a:pt x="3846" y="3360"/>
                    <a:pt x="3966" y="3122"/>
                    <a:pt x="4025" y="2872"/>
                  </a:cubicBezTo>
                  <a:cubicBezTo>
                    <a:pt x="4216" y="2681"/>
                    <a:pt x="4358" y="2431"/>
                    <a:pt x="4394" y="2169"/>
                  </a:cubicBezTo>
                  <a:cubicBezTo>
                    <a:pt x="4430" y="1836"/>
                    <a:pt x="4251" y="1515"/>
                    <a:pt x="4263" y="1193"/>
                  </a:cubicBezTo>
                  <a:cubicBezTo>
                    <a:pt x="4287" y="824"/>
                    <a:pt x="4692" y="455"/>
                    <a:pt x="4370" y="86"/>
                  </a:cubicBezTo>
                  <a:lnTo>
                    <a:pt x="4370" y="86"/>
                  </a:lnTo>
                  <a:cubicBezTo>
                    <a:pt x="4275" y="300"/>
                    <a:pt x="4335" y="479"/>
                    <a:pt x="4168" y="645"/>
                  </a:cubicBezTo>
                  <a:cubicBezTo>
                    <a:pt x="3989" y="848"/>
                    <a:pt x="3894" y="1074"/>
                    <a:pt x="3775" y="1312"/>
                  </a:cubicBezTo>
                  <a:cubicBezTo>
                    <a:pt x="3656" y="1562"/>
                    <a:pt x="3608" y="1836"/>
                    <a:pt x="3311" y="1943"/>
                  </a:cubicBezTo>
                  <a:cubicBezTo>
                    <a:pt x="3100" y="2022"/>
                    <a:pt x="2882" y="2047"/>
                    <a:pt x="2663" y="2047"/>
                  </a:cubicBezTo>
                  <a:cubicBezTo>
                    <a:pt x="2486" y="2047"/>
                    <a:pt x="2308" y="2031"/>
                    <a:pt x="2132" y="2015"/>
                  </a:cubicBezTo>
                  <a:cubicBezTo>
                    <a:pt x="1644" y="1967"/>
                    <a:pt x="1048" y="1669"/>
                    <a:pt x="882" y="1181"/>
                  </a:cubicBezTo>
                  <a:cubicBezTo>
                    <a:pt x="727" y="753"/>
                    <a:pt x="513" y="360"/>
                    <a:pt x="239" y="2"/>
                  </a:cubicBezTo>
                  <a:cubicBezTo>
                    <a:pt x="237" y="1"/>
                    <a:pt x="235" y="0"/>
                    <a:pt x="233"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grpSp>
      <p:sp>
        <p:nvSpPr>
          <p:cNvPr id="2639" name="Google Shape;2639;p46"/>
          <p:cNvSpPr/>
          <p:nvPr/>
        </p:nvSpPr>
        <p:spPr>
          <a:xfrm flipH="1">
            <a:off x="6480368" y="2134284"/>
            <a:ext cx="1127849"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19053618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00">
                                            <p:txEl>
                                              <p:pRg st="0" end="0"/>
                                            </p:txEl>
                                          </p:spTgt>
                                        </p:tgtEl>
                                        <p:attrNameLst>
                                          <p:attrName>style.visibility</p:attrName>
                                        </p:attrNameLst>
                                      </p:cBhvr>
                                      <p:to>
                                        <p:strVal val="visible"/>
                                      </p:to>
                                    </p:set>
                                    <p:animEffect transition="in" filter="fade">
                                      <p:cBhvr>
                                        <p:cTn id="7" dur="1000"/>
                                        <p:tgtEl>
                                          <p:spTgt spid="2600">
                                            <p:txEl>
                                              <p:pRg st="0" end="0"/>
                                            </p:txEl>
                                          </p:spTgt>
                                        </p:tgtEl>
                                      </p:cBhvr>
                                    </p:animEffect>
                                    <p:anim calcmode="lin" valueType="num">
                                      <p:cBhvr>
                                        <p:cTn id="8" dur="1000" fill="hold"/>
                                        <p:tgtEl>
                                          <p:spTgt spid="26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01">
                                            <p:txEl>
                                              <p:pRg st="0" end="0"/>
                                            </p:txEl>
                                          </p:spTgt>
                                        </p:tgtEl>
                                        <p:attrNameLst>
                                          <p:attrName>style.visibility</p:attrName>
                                        </p:attrNameLst>
                                      </p:cBhvr>
                                      <p:to>
                                        <p:strVal val="visible"/>
                                      </p:to>
                                    </p:set>
                                    <p:animEffect transition="in" filter="fade">
                                      <p:cBhvr>
                                        <p:cTn id="12" dur="1000"/>
                                        <p:tgtEl>
                                          <p:spTgt spid="2601">
                                            <p:txEl>
                                              <p:pRg st="0" end="0"/>
                                            </p:txEl>
                                          </p:spTgt>
                                        </p:tgtEl>
                                      </p:cBhvr>
                                    </p:animEffect>
                                    <p:anim calcmode="lin" valueType="num">
                                      <p:cBhvr>
                                        <p:cTn id="13" dur="1000" fill="hold"/>
                                        <p:tgtEl>
                                          <p:spTgt spid="260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60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02">
                                            <p:txEl>
                                              <p:pRg st="0" end="0"/>
                                            </p:txEl>
                                          </p:spTgt>
                                        </p:tgtEl>
                                        <p:attrNameLst>
                                          <p:attrName>style.visibility</p:attrName>
                                        </p:attrNameLst>
                                      </p:cBhvr>
                                      <p:to>
                                        <p:strVal val="visible"/>
                                      </p:to>
                                    </p:set>
                                    <p:animEffect transition="in" filter="fade">
                                      <p:cBhvr>
                                        <p:cTn id="17" dur="1000"/>
                                        <p:tgtEl>
                                          <p:spTgt spid="2602">
                                            <p:txEl>
                                              <p:pRg st="0" end="0"/>
                                            </p:txEl>
                                          </p:spTgt>
                                        </p:tgtEl>
                                      </p:cBhvr>
                                    </p:animEffect>
                                    <p:anim calcmode="lin" valueType="num">
                                      <p:cBhvr>
                                        <p:cTn id="18" dur="1000" fill="hold"/>
                                        <p:tgtEl>
                                          <p:spTgt spid="260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60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03">
                                            <p:txEl>
                                              <p:pRg st="0" end="0"/>
                                            </p:txEl>
                                          </p:spTgt>
                                        </p:tgtEl>
                                        <p:attrNameLst>
                                          <p:attrName>style.visibility</p:attrName>
                                        </p:attrNameLst>
                                      </p:cBhvr>
                                      <p:to>
                                        <p:strVal val="visible"/>
                                      </p:to>
                                    </p:set>
                                    <p:animEffect transition="in" filter="fade">
                                      <p:cBhvr>
                                        <p:cTn id="22" dur="1000"/>
                                        <p:tgtEl>
                                          <p:spTgt spid="2603">
                                            <p:txEl>
                                              <p:pRg st="0" end="0"/>
                                            </p:txEl>
                                          </p:spTgt>
                                        </p:tgtEl>
                                      </p:cBhvr>
                                    </p:animEffect>
                                    <p:anim calcmode="lin" valueType="num">
                                      <p:cBhvr>
                                        <p:cTn id="23" dur="1000" fill="hold"/>
                                        <p:tgtEl>
                                          <p:spTgt spid="260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260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 grpId="0" build="p"/>
      <p:bldP spid="2601" grpId="0" build="p"/>
      <p:bldP spid="2602" grpId="0" build="p"/>
      <p:bldP spid="260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90"/>
        <p:cNvGrpSpPr/>
        <p:nvPr/>
      </p:nvGrpSpPr>
      <p:grpSpPr>
        <a:xfrm>
          <a:off x="0" y="0"/>
          <a:ext cx="0" cy="0"/>
          <a:chOff x="0" y="0"/>
          <a:chExt cx="0" cy="0"/>
        </a:xfrm>
      </p:grpSpPr>
      <p:sp>
        <p:nvSpPr>
          <p:cNvPr id="2891" name="Google Shape;2891;p53"/>
          <p:cNvSpPr txBox="1">
            <a:spLocks noGrp="1"/>
          </p:cNvSpPr>
          <p:nvPr>
            <p:ph type="title"/>
          </p:nvPr>
        </p:nvSpPr>
        <p:spPr>
          <a:xfrm>
            <a:off x="1405657" y="833798"/>
            <a:ext cx="4627600" cy="459897"/>
          </a:xfrm>
          <a:prstGeom prst="rect">
            <a:avLst/>
          </a:prstGeom>
        </p:spPr>
        <p:txBody>
          <a:bodyPr spcFirstLastPara="1" wrap="square" lIns="121900" tIns="121900" rIns="121900" bIns="121900" anchor="b" anchorCtr="0">
            <a:noAutofit/>
          </a:bodyPr>
          <a:lstStyle/>
          <a:p>
            <a:r>
              <a:rPr lang="vi-VN" sz="5333" b="1" dirty="0">
                <a:latin typeface="Palatino Linotype" panose="02040502050505030304" pitchFamily="18" charset="0"/>
              </a:rPr>
              <a:t>Vận dụng</a:t>
            </a:r>
            <a:endParaRPr sz="5333" b="1" dirty="0">
              <a:latin typeface="Palatino Linotype" panose="02040502050505030304" pitchFamily="18" charset="0"/>
            </a:endParaRPr>
          </a:p>
        </p:txBody>
      </p:sp>
      <p:sp>
        <p:nvSpPr>
          <p:cNvPr id="2892" name="Google Shape;2892;p53"/>
          <p:cNvSpPr txBox="1">
            <a:spLocks noGrp="1"/>
          </p:cNvSpPr>
          <p:nvPr>
            <p:ph type="subTitle" idx="1"/>
          </p:nvPr>
        </p:nvSpPr>
        <p:spPr>
          <a:xfrm>
            <a:off x="558356" y="1531831"/>
            <a:ext cx="3639184" cy="1120800"/>
          </a:xfrm>
          <a:prstGeom prst="rect">
            <a:avLst/>
          </a:prstGeom>
        </p:spPr>
        <p:txBody>
          <a:bodyPr spcFirstLastPara="1" wrap="square" lIns="121900" tIns="121900" rIns="121900" bIns="121900" anchor="t" anchorCtr="0">
            <a:noAutofit/>
          </a:bodyPr>
          <a:lstStyle/>
          <a:p>
            <a:pPr marL="0" indent="0" algn="just"/>
            <a:r>
              <a:rPr lang="vi-VN" sz="3200" dirty="0">
                <a:latin typeface="Helvetica Neue" panose="02000403000000020004" pitchFamily="2" charset="0"/>
              </a:rPr>
              <a:t>Em hãy kẻ bảng so sánh cuộc sống của người hiện đại và người nguyên thủy dựa trên các tiêu chí sau:</a:t>
            </a:r>
          </a:p>
        </p:txBody>
      </p:sp>
      <p:grpSp>
        <p:nvGrpSpPr>
          <p:cNvPr id="2895" name="Google Shape;2895;p53"/>
          <p:cNvGrpSpPr/>
          <p:nvPr/>
        </p:nvGrpSpPr>
        <p:grpSpPr>
          <a:xfrm>
            <a:off x="-123199" y="5341523"/>
            <a:ext cx="1704403" cy="1074925"/>
            <a:chOff x="3876040" y="4043319"/>
            <a:chExt cx="1278302" cy="806194"/>
          </a:xfrm>
        </p:grpSpPr>
        <p:sp>
          <p:nvSpPr>
            <p:cNvPr id="2896" name="Google Shape;2896;p53"/>
            <p:cNvSpPr/>
            <p:nvPr/>
          </p:nvSpPr>
          <p:spPr>
            <a:xfrm>
              <a:off x="4297277" y="4043835"/>
              <a:ext cx="857065" cy="805678"/>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897" name="Google Shape;2897;p53"/>
            <p:cNvSpPr/>
            <p:nvPr/>
          </p:nvSpPr>
          <p:spPr>
            <a:xfrm>
              <a:off x="3876040" y="4043319"/>
              <a:ext cx="1022333" cy="801481"/>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graphicFrame>
        <p:nvGraphicFramePr>
          <p:cNvPr id="4" name="Table 6">
            <a:extLst>
              <a:ext uri="{FF2B5EF4-FFF2-40B4-BE49-F238E27FC236}">
                <a16:creationId xmlns:a16="http://schemas.microsoft.com/office/drawing/2014/main" id="{51E5FE4E-1888-32FA-2B2B-8503644C8AFC}"/>
              </a:ext>
            </a:extLst>
          </p:cNvPr>
          <p:cNvGraphicFramePr>
            <a:graphicFrameLocks noGrp="1"/>
          </p:cNvGraphicFramePr>
          <p:nvPr>
            <p:extLst>
              <p:ext uri="{D42A27DB-BD31-4B8C-83A1-F6EECF244321}">
                <p14:modId xmlns:p14="http://schemas.microsoft.com/office/powerpoint/2010/main" val="2470326585"/>
              </p:ext>
            </p:extLst>
          </p:nvPr>
        </p:nvGraphicFramePr>
        <p:xfrm>
          <a:off x="4665203" y="1147403"/>
          <a:ext cx="7002684" cy="4876800"/>
        </p:xfrm>
        <a:graphic>
          <a:graphicData uri="http://schemas.openxmlformats.org/drawingml/2006/table">
            <a:tbl>
              <a:tblPr firstRow="1" bandRow="1">
                <a:tableStyleId>{5C22544A-7EE6-4342-B048-85BDC9FD1C3A}</a:tableStyleId>
              </a:tblPr>
              <a:tblGrid>
                <a:gridCol w="2325573">
                  <a:extLst>
                    <a:ext uri="{9D8B030D-6E8A-4147-A177-3AD203B41FA5}">
                      <a16:colId xmlns:a16="http://schemas.microsoft.com/office/drawing/2014/main" val="2435022981"/>
                    </a:ext>
                  </a:extLst>
                </a:gridCol>
                <a:gridCol w="2255871">
                  <a:extLst>
                    <a:ext uri="{9D8B030D-6E8A-4147-A177-3AD203B41FA5}">
                      <a16:colId xmlns:a16="http://schemas.microsoft.com/office/drawing/2014/main" val="1449993335"/>
                    </a:ext>
                  </a:extLst>
                </a:gridCol>
                <a:gridCol w="2421240">
                  <a:extLst>
                    <a:ext uri="{9D8B030D-6E8A-4147-A177-3AD203B41FA5}">
                      <a16:colId xmlns:a16="http://schemas.microsoft.com/office/drawing/2014/main" val="3409873937"/>
                    </a:ext>
                  </a:extLst>
                </a:gridCol>
              </a:tblGrid>
              <a:tr h="1584960">
                <a:tc>
                  <a:txBody>
                    <a:bodyPr/>
                    <a:lstStyle/>
                    <a:p>
                      <a:r>
                        <a:rPr lang="en-US" sz="3200" dirty="0" err="1">
                          <a:solidFill>
                            <a:schemeClr val="bg1"/>
                          </a:solidFill>
                          <a:latin typeface="Helvetica Neue" panose="02000403000000020004" pitchFamily="2" charset="0"/>
                          <a:cs typeface="#9Slide04 Maitree Bold" panose="00000800000000000000" pitchFamily="2" charset="-34"/>
                        </a:rPr>
                        <a:t>Tiêu</a:t>
                      </a:r>
                      <a:r>
                        <a:rPr lang="en-US" sz="3200" dirty="0">
                          <a:solidFill>
                            <a:schemeClr val="bg1"/>
                          </a:solidFill>
                          <a:latin typeface="Helvetica Neue" panose="02000403000000020004" pitchFamily="2" charset="0"/>
                          <a:cs typeface="#9Slide04 Maitree Bold" panose="00000800000000000000" pitchFamily="2" charset="-34"/>
                        </a:rPr>
                        <a:t> </a:t>
                      </a:r>
                      <a:r>
                        <a:rPr lang="en-US" sz="3200" dirty="0" err="1">
                          <a:solidFill>
                            <a:schemeClr val="bg1"/>
                          </a:solidFill>
                          <a:latin typeface="Helvetica Neue" panose="02000403000000020004" pitchFamily="2" charset="0"/>
                          <a:cs typeface="#9Slide04 Maitree Bold" panose="00000800000000000000" pitchFamily="2" charset="-34"/>
                        </a:rPr>
                        <a:t>chí</a:t>
                      </a:r>
                      <a:endParaRPr lang="en-US" sz="3200" dirty="0">
                        <a:solidFill>
                          <a:schemeClr val="bg1"/>
                        </a:solidFill>
                        <a:latin typeface="Helvetica Neue" panose="02000403000000020004" pitchFamily="2" charset="0"/>
                        <a:cs typeface="#9Slide04 Maitree Bold" panose="00000800000000000000" pitchFamily="2" charset="-34"/>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sz="3200" dirty="0" err="1">
                          <a:solidFill>
                            <a:schemeClr val="bg1"/>
                          </a:solidFill>
                          <a:latin typeface="Helvetica Neue" panose="02000403000000020004" pitchFamily="2" charset="0"/>
                          <a:cs typeface="#9Slide04 Maitree Bold" panose="00000800000000000000" pitchFamily="2" charset="-34"/>
                        </a:rPr>
                        <a:t>Xã</a:t>
                      </a:r>
                      <a:r>
                        <a:rPr lang="en-US" sz="3200" dirty="0">
                          <a:solidFill>
                            <a:schemeClr val="bg1"/>
                          </a:solidFill>
                          <a:latin typeface="Helvetica Neue" panose="02000403000000020004" pitchFamily="2" charset="0"/>
                          <a:cs typeface="#9Slide04 Maitree Bold" panose="00000800000000000000" pitchFamily="2" charset="-34"/>
                        </a:rPr>
                        <a:t> </a:t>
                      </a:r>
                      <a:r>
                        <a:rPr lang="en-US" sz="3200" dirty="0" err="1">
                          <a:solidFill>
                            <a:schemeClr val="bg1"/>
                          </a:solidFill>
                          <a:latin typeface="Helvetica Neue" panose="02000403000000020004" pitchFamily="2" charset="0"/>
                          <a:cs typeface="#9Slide04 Maitree Bold" panose="00000800000000000000" pitchFamily="2" charset="-34"/>
                        </a:rPr>
                        <a:t>hội</a:t>
                      </a:r>
                      <a:r>
                        <a:rPr lang="en-US" sz="3200" dirty="0">
                          <a:solidFill>
                            <a:schemeClr val="bg1"/>
                          </a:solidFill>
                          <a:latin typeface="Helvetica Neue" panose="02000403000000020004" pitchFamily="2" charset="0"/>
                          <a:cs typeface="#9Slide04 Maitree Bold" panose="00000800000000000000" pitchFamily="2" charset="-34"/>
                        </a:rPr>
                        <a:t> </a:t>
                      </a:r>
                      <a:r>
                        <a:rPr lang="en-US" sz="3200" dirty="0" err="1">
                          <a:solidFill>
                            <a:schemeClr val="bg1"/>
                          </a:solidFill>
                          <a:latin typeface="Helvetica Neue" panose="02000403000000020004" pitchFamily="2" charset="0"/>
                          <a:cs typeface="#9Slide04 Maitree Bold" panose="00000800000000000000" pitchFamily="2" charset="-34"/>
                        </a:rPr>
                        <a:t>nguyên</a:t>
                      </a:r>
                      <a:r>
                        <a:rPr lang="en-US" sz="3200" dirty="0">
                          <a:solidFill>
                            <a:schemeClr val="bg1"/>
                          </a:solidFill>
                          <a:latin typeface="Helvetica Neue" panose="02000403000000020004" pitchFamily="2" charset="0"/>
                          <a:cs typeface="#9Slide04 Maitree Bold" panose="00000800000000000000" pitchFamily="2" charset="-34"/>
                        </a:rPr>
                        <a:t> </a:t>
                      </a:r>
                      <a:r>
                        <a:rPr lang="en-US" sz="3200" dirty="0" err="1">
                          <a:solidFill>
                            <a:schemeClr val="bg1"/>
                          </a:solidFill>
                          <a:latin typeface="Helvetica Neue" panose="02000403000000020004" pitchFamily="2" charset="0"/>
                          <a:cs typeface="#9Slide04 Maitree Bold" panose="00000800000000000000" pitchFamily="2" charset="-34"/>
                        </a:rPr>
                        <a:t>thủy</a:t>
                      </a:r>
                      <a:endParaRPr lang="en-US" sz="3200" dirty="0">
                        <a:solidFill>
                          <a:schemeClr val="bg1"/>
                        </a:solidFill>
                        <a:latin typeface="Helvetica Neue" panose="02000403000000020004" pitchFamily="2" charset="0"/>
                        <a:cs typeface="#9Slide04 Maitree Bold" panose="00000800000000000000" pitchFamily="2" charset="-34"/>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sz="3200" err="1">
                          <a:solidFill>
                            <a:schemeClr val="bg1"/>
                          </a:solidFill>
                          <a:latin typeface="Helvetica Neue" panose="02000403000000020004" pitchFamily="2" charset="0"/>
                          <a:cs typeface="#9Slide04 Maitree Bold" panose="00000800000000000000" pitchFamily="2" charset="-34"/>
                        </a:rPr>
                        <a:t>Xã</a:t>
                      </a:r>
                      <a:r>
                        <a:rPr lang="en-US" sz="3200">
                          <a:solidFill>
                            <a:schemeClr val="bg1"/>
                          </a:solidFill>
                          <a:latin typeface="Helvetica Neue" panose="02000403000000020004" pitchFamily="2" charset="0"/>
                          <a:cs typeface="#9Slide04 Maitree Bold" panose="00000800000000000000" pitchFamily="2" charset="-34"/>
                        </a:rPr>
                        <a:t> hội</a:t>
                      </a:r>
                      <a:endParaRPr lang="en-US" sz="3200" dirty="0">
                        <a:solidFill>
                          <a:schemeClr val="bg1"/>
                        </a:solidFill>
                        <a:latin typeface="Helvetica Neue" panose="02000403000000020004" pitchFamily="2" charset="0"/>
                        <a:cs typeface="#9Slide04 Maitree Bold" panose="00000800000000000000" pitchFamily="2" charset="-34"/>
                      </a:endParaRPr>
                    </a:p>
                    <a:p>
                      <a:pPr algn="ctr"/>
                      <a:r>
                        <a:rPr lang="en-US" sz="3200">
                          <a:solidFill>
                            <a:schemeClr val="bg1"/>
                          </a:solidFill>
                          <a:latin typeface="Helvetica Neue" panose="02000403000000020004" pitchFamily="2" charset="0"/>
                          <a:cs typeface="#9Slide04 Maitree Bold" panose="00000800000000000000" pitchFamily="2" charset="-34"/>
                        </a:rPr>
                        <a:t>hiện </a:t>
                      </a:r>
                      <a:r>
                        <a:rPr lang="en-US" sz="3200" dirty="0" err="1">
                          <a:solidFill>
                            <a:schemeClr val="bg1"/>
                          </a:solidFill>
                          <a:latin typeface="Helvetica Neue" panose="02000403000000020004" pitchFamily="2" charset="0"/>
                          <a:cs typeface="#9Slide04 Maitree Bold" panose="00000800000000000000" pitchFamily="2" charset="-34"/>
                        </a:rPr>
                        <a:t>đại</a:t>
                      </a:r>
                      <a:endParaRPr lang="en-US" sz="3200" dirty="0">
                        <a:solidFill>
                          <a:schemeClr val="bg1"/>
                        </a:solidFill>
                        <a:latin typeface="Helvetica Neue" panose="02000403000000020004" pitchFamily="2" charset="0"/>
                        <a:cs typeface="#9Slide04 Maitree Bold" panose="00000800000000000000" pitchFamily="2" charset="-34"/>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4286405508"/>
                  </a:ext>
                </a:extLst>
              </a:tr>
              <a:tr h="1097280">
                <a:tc>
                  <a:txBody>
                    <a:bodyPr/>
                    <a:lstStyle/>
                    <a:p>
                      <a:r>
                        <a:rPr lang="en-US" sz="3200" dirty="0" err="1">
                          <a:latin typeface="Helvetica Neue" panose="02000403000000020004" pitchFamily="2" charset="0"/>
                        </a:rPr>
                        <a:t>Đời</a:t>
                      </a:r>
                      <a:r>
                        <a:rPr lang="en-US" sz="3200" dirty="0">
                          <a:latin typeface="Helvetica Neue" panose="02000403000000020004" pitchFamily="2" charset="0"/>
                        </a:rPr>
                        <a:t> </a:t>
                      </a:r>
                      <a:r>
                        <a:rPr lang="en-US" sz="3200" dirty="0" err="1">
                          <a:latin typeface="Helvetica Neue" panose="02000403000000020004" pitchFamily="2" charset="0"/>
                        </a:rPr>
                        <a:t>sống</a:t>
                      </a:r>
                      <a:r>
                        <a:rPr lang="en-US" sz="3200" dirty="0">
                          <a:latin typeface="Helvetica Neue" panose="02000403000000020004" pitchFamily="2" charset="0"/>
                        </a:rPr>
                        <a:t> </a:t>
                      </a:r>
                      <a:r>
                        <a:rPr lang="en-US" sz="3200" dirty="0" err="1">
                          <a:latin typeface="Helvetica Neue" panose="02000403000000020004" pitchFamily="2" charset="0"/>
                        </a:rPr>
                        <a:t>vật</a:t>
                      </a:r>
                      <a:r>
                        <a:rPr lang="en-US" sz="3200" dirty="0">
                          <a:latin typeface="Helvetica Neue" panose="02000403000000020004" pitchFamily="2" charset="0"/>
                        </a:rPr>
                        <a:t> </a:t>
                      </a:r>
                      <a:r>
                        <a:rPr lang="en-US" sz="3200" dirty="0" err="1">
                          <a:latin typeface="Helvetica Neue" panose="02000403000000020004" pitchFamily="2" charset="0"/>
                        </a:rPr>
                        <a:t>chất</a:t>
                      </a:r>
                      <a:endParaRPr lang="en-US" sz="3200" dirty="0">
                        <a:latin typeface="Helvetica Neue" panose="02000403000000020004"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sz="3200" dirty="0">
                        <a:latin typeface="Helvetica Neue" panose="02000403000000020004" pitchFamily="2"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Helvetica Neue" panose="02000403000000020004" pitchFamily="2"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3655037"/>
                  </a:ext>
                </a:extLst>
              </a:tr>
              <a:tr h="1097280">
                <a:tc>
                  <a:txBody>
                    <a:bodyPr/>
                    <a:lstStyle/>
                    <a:p>
                      <a:r>
                        <a:rPr lang="en-US" sz="3200" dirty="0" err="1">
                          <a:latin typeface="Helvetica Neue" panose="02000403000000020004" pitchFamily="2" charset="0"/>
                        </a:rPr>
                        <a:t>Đời</a:t>
                      </a:r>
                      <a:r>
                        <a:rPr lang="en-US" sz="3200" dirty="0">
                          <a:latin typeface="Helvetica Neue" panose="02000403000000020004" pitchFamily="2" charset="0"/>
                        </a:rPr>
                        <a:t> </a:t>
                      </a:r>
                      <a:r>
                        <a:rPr lang="en-US" sz="3200" dirty="0" err="1">
                          <a:latin typeface="Helvetica Neue" panose="02000403000000020004" pitchFamily="2" charset="0"/>
                        </a:rPr>
                        <a:t>sống</a:t>
                      </a:r>
                      <a:r>
                        <a:rPr lang="en-US" sz="3200" dirty="0">
                          <a:latin typeface="Helvetica Neue" panose="02000403000000020004" pitchFamily="2" charset="0"/>
                        </a:rPr>
                        <a:t> </a:t>
                      </a:r>
                      <a:r>
                        <a:rPr lang="en-US" sz="3200" dirty="0" err="1">
                          <a:latin typeface="Helvetica Neue" panose="02000403000000020004" pitchFamily="2" charset="0"/>
                        </a:rPr>
                        <a:t>tinh</a:t>
                      </a:r>
                      <a:r>
                        <a:rPr lang="en-US" sz="3200" dirty="0">
                          <a:latin typeface="Helvetica Neue" panose="02000403000000020004" pitchFamily="2" charset="0"/>
                        </a:rPr>
                        <a:t> </a:t>
                      </a:r>
                      <a:r>
                        <a:rPr lang="en-US" sz="3200" dirty="0" err="1">
                          <a:latin typeface="Helvetica Neue" panose="02000403000000020004" pitchFamily="2" charset="0"/>
                        </a:rPr>
                        <a:t>thần</a:t>
                      </a:r>
                      <a:endParaRPr lang="en-US" sz="3200" dirty="0">
                        <a:latin typeface="Helvetica Neue" panose="02000403000000020004"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sz="3200" dirty="0">
                        <a:latin typeface="Helvetica Neue" panose="02000403000000020004" pitchFamily="2"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Helvetica Neue" panose="02000403000000020004" pitchFamily="2"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7460134"/>
                  </a:ext>
                </a:extLst>
              </a:tr>
              <a:tr h="1097280">
                <a:tc>
                  <a:txBody>
                    <a:bodyPr/>
                    <a:lstStyle/>
                    <a:p>
                      <a:r>
                        <a:rPr lang="en-US" sz="3200" err="1">
                          <a:latin typeface="Helvetica Neue" panose="02000403000000020004" pitchFamily="2" charset="0"/>
                        </a:rPr>
                        <a:t>Tổ</a:t>
                      </a:r>
                      <a:r>
                        <a:rPr lang="en-US" sz="3200">
                          <a:latin typeface="Helvetica Neue" panose="02000403000000020004" pitchFamily="2" charset="0"/>
                        </a:rPr>
                        <a:t> chức</a:t>
                      </a:r>
                      <a:endParaRPr lang="en-US" sz="3200" dirty="0">
                        <a:latin typeface="Helvetica Neue" panose="02000403000000020004" pitchFamily="2" charset="0"/>
                      </a:endParaRPr>
                    </a:p>
                    <a:p>
                      <a:r>
                        <a:rPr lang="en-US" sz="3200">
                          <a:latin typeface="Helvetica Neue" panose="02000403000000020004" pitchFamily="2" charset="0"/>
                        </a:rPr>
                        <a:t>xã </a:t>
                      </a:r>
                      <a:r>
                        <a:rPr lang="en-US" sz="3200" dirty="0" err="1">
                          <a:latin typeface="Helvetica Neue" panose="02000403000000020004" pitchFamily="2" charset="0"/>
                        </a:rPr>
                        <a:t>hội</a:t>
                      </a:r>
                      <a:endParaRPr lang="en-US" sz="3200" dirty="0">
                        <a:latin typeface="Helvetica Neue" panose="02000403000000020004" pitchFamily="2"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sz="3200">
                        <a:latin typeface="Helvetica Neue" panose="02000403000000020004" pitchFamily="2"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Helvetica Neue" panose="02000403000000020004" pitchFamily="2"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8975693"/>
                  </a:ext>
                </a:extLst>
              </a:tr>
            </a:tbl>
          </a:graphicData>
        </a:graphic>
      </p:graphicFrame>
    </p:spTree>
    <p:extLst>
      <p:ext uri="{BB962C8B-B14F-4D97-AF65-F5344CB8AC3E}">
        <p14:creationId xmlns:p14="http://schemas.microsoft.com/office/powerpoint/2010/main" val="118307507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89"/>
        <p:cNvGrpSpPr/>
        <p:nvPr/>
      </p:nvGrpSpPr>
      <p:grpSpPr>
        <a:xfrm>
          <a:off x="0" y="0"/>
          <a:ext cx="0" cy="0"/>
          <a:chOff x="0" y="0"/>
          <a:chExt cx="0" cy="0"/>
        </a:xfrm>
      </p:grpSpPr>
      <p:sp>
        <p:nvSpPr>
          <p:cNvPr id="2790" name="Google Shape;2790;p50"/>
          <p:cNvSpPr txBox="1">
            <a:spLocks noGrp="1"/>
          </p:cNvSpPr>
          <p:nvPr>
            <p:ph type="title"/>
          </p:nvPr>
        </p:nvSpPr>
        <p:spPr>
          <a:xfrm>
            <a:off x="697366" y="529995"/>
            <a:ext cx="10520060" cy="3666000"/>
          </a:xfrm>
          <a:prstGeom prst="rect">
            <a:avLst/>
          </a:prstGeom>
        </p:spPr>
        <p:txBody>
          <a:bodyPr spcFirstLastPara="1" wrap="square" lIns="121900" tIns="121900" rIns="121900" bIns="121900" anchor="ctr" anchorCtr="0">
            <a:noAutofit/>
          </a:bodyPr>
          <a:lstStyle/>
          <a:p>
            <a:pPr algn="ctr"/>
            <a:r>
              <a:rPr lang="vi-VN" sz="7200" b="1" dirty="0">
                <a:latin typeface="Palatino Linotype" panose="02040502050505030304" pitchFamily="18" charset="0"/>
              </a:rPr>
              <a:t>Cảm ơn các em đã chú ý </a:t>
            </a:r>
            <a:r>
              <a:rPr lang="vi-VN" sz="7200" b="1">
                <a:latin typeface="Palatino Linotype" panose="02040502050505030304" pitchFamily="18" charset="0"/>
              </a:rPr>
              <a:t>lắng nghe</a:t>
            </a:r>
            <a:r>
              <a:rPr lang="en-US" sz="7200" b="1">
                <a:latin typeface="Palatino Linotype" panose="02040502050505030304" pitchFamily="18" charset="0"/>
              </a:rPr>
              <a:t>!</a:t>
            </a:r>
            <a:endParaRPr sz="7200" b="1" dirty="0">
              <a:solidFill>
                <a:schemeClr val="dk2"/>
              </a:solidFill>
              <a:latin typeface="Palatino Linotype" panose="02040502050505030304" pitchFamily="18" charset="0"/>
            </a:endParaRPr>
          </a:p>
        </p:txBody>
      </p:sp>
      <p:grpSp>
        <p:nvGrpSpPr>
          <p:cNvPr id="2791" name="Google Shape;2791;p50"/>
          <p:cNvGrpSpPr/>
          <p:nvPr/>
        </p:nvGrpSpPr>
        <p:grpSpPr>
          <a:xfrm>
            <a:off x="6759734" y="3165139"/>
            <a:ext cx="5183721" cy="3437555"/>
            <a:chOff x="4931995" y="2279650"/>
            <a:chExt cx="3887791" cy="2578166"/>
          </a:xfrm>
        </p:grpSpPr>
        <p:sp>
          <p:nvSpPr>
            <p:cNvPr id="2792" name="Google Shape;2792;p50"/>
            <p:cNvSpPr/>
            <p:nvPr/>
          </p:nvSpPr>
          <p:spPr>
            <a:xfrm flipH="1">
              <a:off x="7686118" y="2803507"/>
              <a:ext cx="467842" cy="583228"/>
            </a:xfrm>
            <a:custGeom>
              <a:avLst/>
              <a:gdLst/>
              <a:ahLst/>
              <a:cxnLst/>
              <a:rect l="l" t="t" r="r" b="b"/>
              <a:pathLst>
                <a:path w="6383" h="7957" extrusionOk="0">
                  <a:moveTo>
                    <a:pt x="5025" y="1"/>
                  </a:moveTo>
                  <a:cubicBezTo>
                    <a:pt x="4636" y="1"/>
                    <a:pt x="4318" y="298"/>
                    <a:pt x="4265" y="842"/>
                  </a:cubicBezTo>
                  <a:lnTo>
                    <a:pt x="4265" y="842"/>
                  </a:lnTo>
                  <a:cubicBezTo>
                    <a:pt x="4290" y="537"/>
                    <a:pt x="4123" y="211"/>
                    <a:pt x="3845" y="211"/>
                  </a:cubicBezTo>
                  <a:cubicBezTo>
                    <a:pt x="3811" y="211"/>
                    <a:pt x="3776" y="216"/>
                    <a:pt x="3739" y="226"/>
                  </a:cubicBezTo>
                  <a:cubicBezTo>
                    <a:pt x="3894" y="619"/>
                    <a:pt x="3656" y="1107"/>
                    <a:pt x="3763" y="1535"/>
                  </a:cubicBezTo>
                  <a:cubicBezTo>
                    <a:pt x="3882" y="1976"/>
                    <a:pt x="4013" y="2285"/>
                    <a:pt x="3739" y="2750"/>
                  </a:cubicBezTo>
                  <a:cubicBezTo>
                    <a:pt x="3525" y="3107"/>
                    <a:pt x="3120" y="3393"/>
                    <a:pt x="2858" y="3702"/>
                  </a:cubicBezTo>
                  <a:cubicBezTo>
                    <a:pt x="2656" y="3940"/>
                    <a:pt x="2453" y="4190"/>
                    <a:pt x="2263" y="4452"/>
                  </a:cubicBezTo>
                  <a:cubicBezTo>
                    <a:pt x="2001" y="3809"/>
                    <a:pt x="1703" y="3024"/>
                    <a:pt x="1501" y="2488"/>
                  </a:cubicBezTo>
                  <a:lnTo>
                    <a:pt x="1" y="5845"/>
                  </a:lnTo>
                  <a:cubicBezTo>
                    <a:pt x="1" y="5845"/>
                    <a:pt x="548" y="7703"/>
                    <a:pt x="1691" y="7834"/>
                  </a:cubicBezTo>
                  <a:cubicBezTo>
                    <a:pt x="1809" y="7912"/>
                    <a:pt x="1950" y="7956"/>
                    <a:pt x="2106" y="7956"/>
                  </a:cubicBezTo>
                  <a:cubicBezTo>
                    <a:pt x="2280" y="7956"/>
                    <a:pt x="2472" y="7900"/>
                    <a:pt x="2668" y="7774"/>
                  </a:cubicBezTo>
                  <a:cubicBezTo>
                    <a:pt x="3477" y="7262"/>
                    <a:pt x="3977" y="5452"/>
                    <a:pt x="4275" y="4571"/>
                  </a:cubicBezTo>
                  <a:cubicBezTo>
                    <a:pt x="4549" y="3750"/>
                    <a:pt x="5001" y="3024"/>
                    <a:pt x="5394" y="2273"/>
                  </a:cubicBezTo>
                  <a:cubicBezTo>
                    <a:pt x="5752" y="1583"/>
                    <a:pt x="6383" y="821"/>
                    <a:pt x="5680" y="249"/>
                  </a:cubicBezTo>
                  <a:cubicBezTo>
                    <a:pt x="5656" y="238"/>
                    <a:pt x="5632" y="214"/>
                    <a:pt x="5597" y="202"/>
                  </a:cubicBezTo>
                  <a:cubicBezTo>
                    <a:pt x="5404" y="66"/>
                    <a:pt x="5207" y="1"/>
                    <a:pt x="5025" y="1"/>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793" name="Google Shape;2793;p50"/>
            <p:cNvSpPr/>
            <p:nvPr/>
          </p:nvSpPr>
          <p:spPr>
            <a:xfrm flipH="1">
              <a:off x="4951134" y="2841402"/>
              <a:ext cx="555063" cy="538224"/>
            </a:xfrm>
            <a:custGeom>
              <a:avLst/>
              <a:gdLst/>
              <a:ahLst/>
              <a:cxnLst/>
              <a:rect l="l" t="t" r="r" b="b"/>
              <a:pathLst>
                <a:path w="7573" h="7343" extrusionOk="0">
                  <a:moveTo>
                    <a:pt x="6274" y="0"/>
                  </a:moveTo>
                  <a:cubicBezTo>
                    <a:pt x="5897" y="0"/>
                    <a:pt x="5589" y="280"/>
                    <a:pt x="5549" y="792"/>
                  </a:cubicBezTo>
                  <a:cubicBezTo>
                    <a:pt x="5570" y="516"/>
                    <a:pt x="5412" y="193"/>
                    <a:pt x="5141" y="193"/>
                  </a:cubicBezTo>
                  <a:cubicBezTo>
                    <a:pt x="5108" y="193"/>
                    <a:pt x="5073" y="198"/>
                    <a:pt x="5037" y="209"/>
                  </a:cubicBezTo>
                  <a:cubicBezTo>
                    <a:pt x="5191" y="578"/>
                    <a:pt x="4965" y="1030"/>
                    <a:pt x="5072" y="1423"/>
                  </a:cubicBezTo>
                  <a:cubicBezTo>
                    <a:pt x="5180" y="1828"/>
                    <a:pt x="5311" y="2114"/>
                    <a:pt x="5049" y="2530"/>
                  </a:cubicBezTo>
                  <a:cubicBezTo>
                    <a:pt x="4846" y="2864"/>
                    <a:pt x="4453" y="3126"/>
                    <a:pt x="4203" y="3411"/>
                  </a:cubicBezTo>
                  <a:cubicBezTo>
                    <a:pt x="3846" y="3828"/>
                    <a:pt x="3501" y="4257"/>
                    <a:pt x="3215" y="4745"/>
                  </a:cubicBezTo>
                  <a:lnTo>
                    <a:pt x="1786" y="3102"/>
                  </a:lnTo>
                  <a:lnTo>
                    <a:pt x="0" y="4662"/>
                  </a:lnTo>
                  <a:cubicBezTo>
                    <a:pt x="1120" y="6840"/>
                    <a:pt x="2596" y="7186"/>
                    <a:pt x="3108" y="7233"/>
                  </a:cubicBezTo>
                  <a:cubicBezTo>
                    <a:pt x="3223" y="7304"/>
                    <a:pt x="3355" y="7343"/>
                    <a:pt x="3497" y="7343"/>
                  </a:cubicBezTo>
                  <a:cubicBezTo>
                    <a:pt x="3664" y="7343"/>
                    <a:pt x="3844" y="7290"/>
                    <a:pt x="4025" y="7174"/>
                  </a:cubicBezTo>
                  <a:cubicBezTo>
                    <a:pt x="4799" y="6709"/>
                    <a:pt x="5275" y="5031"/>
                    <a:pt x="5561" y="4209"/>
                  </a:cubicBezTo>
                  <a:cubicBezTo>
                    <a:pt x="5823" y="3459"/>
                    <a:pt x="6251" y="2792"/>
                    <a:pt x="6632" y="2090"/>
                  </a:cubicBezTo>
                  <a:cubicBezTo>
                    <a:pt x="6966" y="1459"/>
                    <a:pt x="7573" y="768"/>
                    <a:pt x="6894" y="232"/>
                  </a:cubicBezTo>
                  <a:cubicBezTo>
                    <a:pt x="6870" y="221"/>
                    <a:pt x="6846" y="197"/>
                    <a:pt x="6823" y="185"/>
                  </a:cubicBezTo>
                  <a:cubicBezTo>
                    <a:pt x="6638" y="60"/>
                    <a:pt x="6448" y="0"/>
                    <a:pt x="6274" y="0"/>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794" name="Google Shape;2794;p50"/>
            <p:cNvSpPr/>
            <p:nvPr/>
          </p:nvSpPr>
          <p:spPr>
            <a:xfrm flipH="1">
              <a:off x="4931995" y="2782544"/>
              <a:ext cx="3687105" cy="92135"/>
            </a:xfrm>
            <a:custGeom>
              <a:avLst/>
              <a:gdLst/>
              <a:ahLst/>
              <a:cxnLst/>
              <a:rect l="l" t="t" r="r" b="b"/>
              <a:pathLst>
                <a:path w="50305" h="1257" extrusionOk="0">
                  <a:moveTo>
                    <a:pt x="32473" y="1"/>
                  </a:moveTo>
                  <a:cubicBezTo>
                    <a:pt x="31960" y="1"/>
                    <a:pt x="31444" y="14"/>
                    <a:pt x="30921" y="47"/>
                  </a:cubicBezTo>
                  <a:cubicBezTo>
                    <a:pt x="30419" y="80"/>
                    <a:pt x="29917" y="91"/>
                    <a:pt x="29415" y="91"/>
                  </a:cubicBezTo>
                  <a:cubicBezTo>
                    <a:pt x="28230" y="91"/>
                    <a:pt x="27044" y="27"/>
                    <a:pt x="25859" y="27"/>
                  </a:cubicBezTo>
                  <a:cubicBezTo>
                    <a:pt x="25165" y="27"/>
                    <a:pt x="24471" y="49"/>
                    <a:pt x="23778" y="119"/>
                  </a:cubicBezTo>
                  <a:cubicBezTo>
                    <a:pt x="23561" y="141"/>
                    <a:pt x="23346" y="149"/>
                    <a:pt x="23132" y="149"/>
                  </a:cubicBezTo>
                  <a:cubicBezTo>
                    <a:pt x="22341" y="149"/>
                    <a:pt x="21567" y="31"/>
                    <a:pt x="20791" y="31"/>
                  </a:cubicBezTo>
                  <a:cubicBezTo>
                    <a:pt x="20636" y="31"/>
                    <a:pt x="20480" y="36"/>
                    <a:pt x="20325" y="47"/>
                  </a:cubicBezTo>
                  <a:cubicBezTo>
                    <a:pt x="19886" y="79"/>
                    <a:pt x="19575" y="147"/>
                    <a:pt x="19135" y="147"/>
                  </a:cubicBezTo>
                  <a:cubicBezTo>
                    <a:pt x="19074" y="147"/>
                    <a:pt x="19010" y="145"/>
                    <a:pt x="18944" y="143"/>
                  </a:cubicBezTo>
                  <a:cubicBezTo>
                    <a:pt x="18396" y="107"/>
                    <a:pt x="17872" y="35"/>
                    <a:pt x="17324" y="23"/>
                  </a:cubicBezTo>
                  <a:cubicBezTo>
                    <a:pt x="17285" y="23"/>
                    <a:pt x="17246" y="23"/>
                    <a:pt x="17207" y="23"/>
                  </a:cubicBezTo>
                  <a:cubicBezTo>
                    <a:pt x="16343" y="23"/>
                    <a:pt x="15499" y="144"/>
                    <a:pt x="14622" y="178"/>
                  </a:cubicBezTo>
                  <a:cubicBezTo>
                    <a:pt x="13849" y="209"/>
                    <a:pt x="13074" y="215"/>
                    <a:pt x="12300" y="215"/>
                  </a:cubicBezTo>
                  <a:cubicBezTo>
                    <a:pt x="11760" y="215"/>
                    <a:pt x="11220" y="212"/>
                    <a:pt x="10681" y="212"/>
                  </a:cubicBezTo>
                  <a:cubicBezTo>
                    <a:pt x="9906" y="212"/>
                    <a:pt x="9132" y="219"/>
                    <a:pt x="8359" y="250"/>
                  </a:cubicBezTo>
                  <a:cubicBezTo>
                    <a:pt x="8000" y="265"/>
                    <a:pt x="7646" y="271"/>
                    <a:pt x="7295" y="271"/>
                  </a:cubicBezTo>
                  <a:cubicBezTo>
                    <a:pt x="5991" y="271"/>
                    <a:pt x="4726" y="188"/>
                    <a:pt x="3394" y="178"/>
                  </a:cubicBezTo>
                  <a:cubicBezTo>
                    <a:pt x="2770" y="178"/>
                    <a:pt x="2155" y="103"/>
                    <a:pt x="1532" y="103"/>
                  </a:cubicBezTo>
                  <a:cubicBezTo>
                    <a:pt x="1454" y="103"/>
                    <a:pt x="1377" y="104"/>
                    <a:pt x="1299" y="107"/>
                  </a:cubicBezTo>
                  <a:cubicBezTo>
                    <a:pt x="60" y="131"/>
                    <a:pt x="1" y="905"/>
                    <a:pt x="1168" y="1047"/>
                  </a:cubicBezTo>
                  <a:cubicBezTo>
                    <a:pt x="1567" y="1093"/>
                    <a:pt x="1970" y="1109"/>
                    <a:pt x="2374" y="1109"/>
                  </a:cubicBezTo>
                  <a:cubicBezTo>
                    <a:pt x="3327" y="1109"/>
                    <a:pt x="4289" y="1020"/>
                    <a:pt x="5242" y="1020"/>
                  </a:cubicBezTo>
                  <a:cubicBezTo>
                    <a:pt x="5352" y="1020"/>
                    <a:pt x="5463" y="1021"/>
                    <a:pt x="5573" y="1024"/>
                  </a:cubicBezTo>
                  <a:cubicBezTo>
                    <a:pt x="5918" y="1035"/>
                    <a:pt x="6263" y="1047"/>
                    <a:pt x="6609" y="1047"/>
                  </a:cubicBezTo>
                  <a:cubicBezTo>
                    <a:pt x="7537" y="1081"/>
                    <a:pt x="8580" y="1127"/>
                    <a:pt x="9601" y="1127"/>
                  </a:cubicBezTo>
                  <a:cubicBezTo>
                    <a:pt x="10375" y="1127"/>
                    <a:pt x="11136" y="1101"/>
                    <a:pt x="11824" y="1024"/>
                  </a:cubicBezTo>
                  <a:cubicBezTo>
                    <a:pt x="12420" y="954"/>
                    <a:pt x="13001" y="940"/>
                    <a:pt x="13582" y="940"/>
                  </a:cubicBezTo>
                  <a:cubicBezTo>
                    <a:pt x="13955" y="940"/>
                    <a:pt x="14327" y="946"/>
                    <a:pt x="14703" y="946"/>
                  </a:cubicBezTo>
                  <a:cubicBezTo>
                    <a:pt x="15145" y="946"/>
                    <a:pt x="15593" y="938"/>
                    <a:pt x="16050" y="905"/>
                  </a:cubicBezTo>
                  <a:cubicBezTo>
                    <a:pt x="16491" y="875"/>
                    <a:pt x="16878" y="857"/>
                    <a:pt x="17268" y="857"/>
                  </a:cubicBezTo>
                  <a:cubicBezTo>
                    <a:pt x="17658" y="857"/>
                    <a:pt x="18051" y="875"/>
                    <a:pt x="18503" y="916"/>
                  </a:cubicBezTo>
                  <a:cubicBezTo>
                    <a:pt x="19055" y="970"/>
                    <a:pt x="19601" y="987"/>
                    <a:pt x="20147" y="987"/>
                  </a:cubicBezTo>
                  <a:cubicBezTo>
                    <a:pt x="20945" y="987"/>
                    <a:pt x="21744" y="950"/>
                    <a:pt x="22563" y="928"/>
                  </a:cubicBezTo>
                  <a:cubicBezTo>
                    <a:pt x="24837" y="881"/>
                    <a:pt x="27123" y="869"/>
                    <a:pt x="29397" y="869"/>
                  </a:cubicBezTo>
                  <a:cubicBezTo>
                    <a:pt x="30608" y="869"/>
                    <a:pt x="31811" y="793"/>
                    <a:pt x="33013" y="793"/>
                  </a:cubicBezTo>
                  <a:cubicBezTo>
                    <a:pt x="33395" y="793"/>
                    <a:pt x="33778" y="801"/>
                    <a:pt x="34160" y="821"/>
                  </a:cubicBezTo>
                  <a:cubicBezTo>
                    <a:pt x="35612" y="905"/>
                    <a:pt x="37065" y="833"/>
                    <a:pt x="38494" y="940"/>
                  </a:cubicBezTo>
                  <a:cubicBezTo>
                    <a:pt x="39352" y="1007"/>
                    <a:pt x="40320" y="1046"/>
                    <a:pt x="41265" y="1046"/>
                  </a:cubicBezTo>
                  <a:cubicBezTo>
                    <a:pt x="41840" y="1046"/>
                    <a:pt x="42407" y="1031"/>
                    <a:pt x="42935" y="1000"/>
                  </a:cubicBezTo>
                  <a:cubicBezTo>
                    <a:pt x="43380" y="977"/>
                    <a:pt x="43792" y="967"/>
                    <a:pt x="44195" y="967"/>
                  </a:cubicBezTo>
                  <a:cubicBezTo>
                    <a:pt x="44858" y="967"/>
                    <a:pt x="45493" y="996"/>
                    <a:pt x="46197" y="1047"/>
                  </a:cubicBezTo>
                  <a:cubicBezTo>
                    <a:pt x="46816" y="1093"/>
                    <a:pt x="47937" y="1257"/>
                    <a:pt x="48771" y="1257"/>
                  </a:cubicBezTo>
                  <a:cubicBezTo>
                    <a:pt x="49027" y="1257"/>
                    <a:pt x="49256" y="1241"/>
                    <a:pt x="49436" y="1202"/>
                  </a:cubicBezTo>
                  <a:cubicBezTo>
                    <a:pt x="50305" y="1024"/>
                    <a:pt x="49876" y="583"/>
                    <a:pt x="49209" y="464"/>
                  </a:cubicBezTo>
                  <a:cubicBezTo>
                    <a:pt x="48865" y="402"/>
                    <a:pt x="48486" y="388"/>
                    <a:pt x="48102" y="388"/>
                  </a:cubicBezTo>
                  <a:cubicBezTo>
                    <a:pt x="47791" y="388"/>
                    <a:pt x="47477" y="397"/>
                    <a:pt x="47176" y="397"/>
                  </a:cubicBezTo>
                  <a:cubicBezTo>
                    <a:pt x="47066" y="397"/>
                    <a:pt x="46958" y="396"/>
                    <a:pt x="46852" y="393"/>
                  </a:cubicBezTo>
                  <a:cubicBezTo>
                    <a:pt x="45221" y="321"/>
                    <a:pt x="43566" y="333"/>
                    <a:pt x="41935" y="214"/>
                  </a:cubicBezTo>
                  <a:cubicBezTo>
                    <a:pt x="41715" y="197"/>
                    <a:pt x="41500" y="191"/>
                    <a:pt x="41288" y="191"/>
                  </a:cubicBezTo>
                  <a:cubicBezTo>
                    <a:pt x="40581" y="191"/>
                    <a:pt x="39905" y="262"/>
                    <a:pt x="39172" y="262"/>
                  </a:cubicBezTo>
                  <a:cubicBezTo>
                    <a:pt x="36902" y="262"/>
                    <a:pt x="34727" y="1"/>
                    <a:pt x="32473"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795" name="Google Shape;2795;p50"/>
            <p:cNvSpPr/>
            <p:nvPr/>
          </p:nvSpPr>
          <p:spPr>
            <a:xfrm flipH="1">
              <a:off x="8049148" y="3580973"/>
              <a:ext cx="62887" cy="186835"/>
            </a:xfrm>
            <a:custGeom>
              <a:avLst/>
              <a:gdLst/>
              <a:ahLst/>
              <a:cxnLst/>
              <a:rect l="l" t="t" r="r" b="b"/>
              <a:pathLst>
                <a:path w="858" h="2549" extrusionOk="0">
                  <a:moveTo>
                    <a:pt x="488" y="1"/>
                  </a:moveTo>
                  <a:cubicBezTo>
                    <a:pt x="107" y="322"/>
                    <a:pt x="0" y="846"/>
                    <a:pt x="36" y="1334"/>
                  </a:cubicBezTo>
                  <a:cubicBezTo>
                    <a:pt x="72" y="1799"/>
                    <a:pt x="143" y="2537"/>
                    <a:pt x="691" y="2549"/>
                  </a:cubicBezTo>
                  <a:cubicBezTo>
                    <a:pt x="798" y="2275"/>
                    <a:pt x="858" y="1787"/>
                    <a:pt x="810" y="1251"/>
                  </a:cubicBezTo>
                  <a:cubicBezTo>
                    <a:pt x="762" y="715"/>
                    <a:pt x="643" y="263"/>
                    <a:pt x="488" y="1"/>
                  </a:cubicBezTo>
                  <a:close/>
                </a:path>
              </a:pathLst>
            </a:custGeom>
            <a:solidFill>
              <a:srgbClr val="A3677F"/>
            </a:solidFill>
            <a:ln>
              <a:noFill/>
            </a:ln>
          </p:spPr>
          <p:txBody>
            <a:bodyPr spcFirstLastPara="1" wrap="square" lIns="121900" tIns="121900" rIns="121900" bIns="121900" anchor="ctr" anchorCtr="0">
              <a:noAutofit/>
            </a:bodyPr>
            <a:lstStyle/>
            <a:p>
              <a:endParaRPr sz="2489"/>
            </a:p>
          </p:txBody>
        </p:sp>
        <p:sp>
          <p:nvSpPr>
            <p:cNvPr id="2796" name="Google Shape;2796;p50"/>
            <p:cNvSpPr/>
            <p:nvPr/>
          </p:nvSpPr>
          <p:spPr>
            <a:xfrm flipH="1">
              <a:off x="7734118" y="3995544"/>
              <a:ext cx="73" cy="4398"/>
            </a:xfrm>
            <a:custGeom>
              <a:avLst/>
              <a:gdLst/>
              <a:ahLst/>
              <a:cxnLst/>
              <a:rect l="l" t="t" r="r" b="b"/>
              <a:pathLst>
                <a:path w="1" h="60" extrusionOk="0">
                  <a:moveTo>
                    <a:pt x="1" y="60"/>
                  </a:moveTo>
                  <a:cubicBezTo>
                    <a:pt x="1" y="60"/>
                    <a:pt x="1" y="60"/>
                    <a:pt x="1" y="60"/>
                  </a:cubicBezTo>
                  <a:cubicBezTo>
                    <a:pt x="1" y="36"/>
                    <a:pt x="1" y="12"/>
                    <a:pt x="1" y="0"/>
                  </a:cubicBezTo>
                  <a:cubicBezTo>
                    <a:pt x="1" y="12"/>
                    <a:pt x="1" y="36"/>
                    <a:pt x="1" y="60"/>
                  </a:cubicBezTo>
                  <a:close/>
                </a:path>
              </a:pathLst>
            </a:custGeom>
            <a:solidFill>
              <a:srgbClr val="BF7783"/>
            </a:solidFill>
            <a:ln>
              <a:noFill/>
            </a:ln>
          </p:spPr>
          <p:txBody>
            <a:bodyPr spcFirstLastPara="1" wrap="square" lIns="121900" tIns="121900" rIns="121900" bIns="121900" anchor="ctr" anchorCtr="0">
              <a:noAutofit/>
            </a:bodyPr>
            <a:lstStyle/>
            <a:p>
              <a:endParaRPr sz="2489"/>
            </a:p>
          </p:txBody>
        </p:sp>
        <p:sp>
          <p:nvSpPr>
            <p:cNvPr id="2797" name="Google Shape;2797;p50"/>
            <p:cNvSpPr/>
            <p:nvPr/>
          </p:nvSpPr>
          <p:spPr>
            <a:xfrm flipH="1">
              <a:off x="5980030" y="3054917"/>
              <a:ext cx="2132005" cy="1124823"/>
            </a:xfrm>
            <a:custGeom>
              <a:avLst/>
              <a:gdLst/>
              <a:ahLst/>
              <a:cxnLst/>
              <a:rect l="l" t="t" r="r" b="b"/>
              <a:pathLst>
                <a:path w="29088" h="15346" extrusionOk="0">
                  <a:moveTo>
                    <a:pt x="14526" y="0"/>
                  </a:moveTo>
                  <a:cubicBezTo>
                    <a:pt x="14334" y="0"/>
                    <a:pt x="14143" y="7"/>
                    <a:pt x="13954" y="22"/>
                  </a:cubicBezTo>
                  <a:cubicBezTo>
                    <a:pt x="13359" y="70"/>
                    <a:pt x="12764" y="165"/>
                    <a:pt x="12228" y="439"/>
                  </a:cubicBezTo>
                  <a:cubicBezTo>
                    <a:pt x="11752" y="677"/>
                    <a:pt x="11264" y="737"/>
                    <a:pt x="10787" y="951"/>
                  </a:cubicBezTo>
                  <a:cubicBezTo>
                    <a:pt x="10394" y="1129"/>
                    <a:pt x="10192" y="1427"/>
                    <a:pt x="9871" y="1677"/>
                  </a:cubicBezTo>
                  <a:cubicBezTo>
                    <a:pt x="9263" y="2142"/>
                    <a:pt x="8656" y="2523"/>
                    <a:pt x="8132" y="2975"/>
                  </a:cubicBezTo>
                  <a:cubicBezTo>
                    <a:pt x="7847" y="3225"/>
                    <a:pt x="7596" y="3499"/>
                    <a:pt x="7382" y="3820"/>
                  </a:cubicBezTo>
                  <a:cubicBezTo>
                    <a:pt x="7346" y="3820"/>
                    <a:pt x="7299" y="3820"/>
                    <a:pt x="7263" y="3808"/>
                  </a:cubicBezTo>
                  <a:cubicBezTo>
                    <a:pt x="6837" y="3808"/>
                    <a:pt x="6423" y="3763"/>
                    <a:pt x="6015" y="3763"/>
                  </a:cubicBezTo>
                  <a:cubicBezTo>
                    <a:pt x="5510" y="3763"/>
                    <a:pt x="5013" y="3832"/>
                    <a:pt x="4513" y="4142"/>
                  </a:cubicBezTo>
                  <a:cubicBezTo>
                    <a:pt x="3584" y="4701"/>
                    <a:pt x="3120" y="5571"/>
                    <a:pt x="1941" y="5713"/>
                  </a:cubicBezTo>
                  <a:cubicBezTo>
                    <a:pt x="2501" y="6023"/>
                    <a:pt x="3191" y="6071"/>
                    <a:pt x="3679" y="6630"/>
                  </a:cubicBezTo>
                  <a:cubicBezTo>
                    <a:pt x="3374" y="6530"/>
                    <a:pt x="3027" y="6479"/>
                    <a:pt x="2669" y="6479"/>
                  </a:cubicBezTo>
                  <a:cubicBezTo>
                    <a:pt x="1968" y="6479"/>
                    <a:pt x="1223" y="6672"/>
                    <a:pt x="655" y="7059"/>
                  </a:cubicBezTo>
                  <a:cubicBezTo>
                    <a:pt x="655" y="7059"/>
                    <a:pt x="655" y="7059"/>
                    <a:pt x="643" y="7071"/>
                  </a:cubicBezTo>
                  <a:cubicBezTo>
                    <a:pt x="584" y="7094"/>
                    <a:pt x="536" y="7142"/>
                    <a:pt x="488" y="7178"/>
                  </a:cubicBezTo>
                  <a:cubicBezTo>
                    <a:pt x="107" y="7499"/>
                    <a:pt x="0" y="8023"/>
                    <a:pt x="36" y="8511"/>
                  </a:cubicBezTo>
                  <a:cubicBezTo>
                    <a:pt x="72" y="8976"/>
                    <a:pt x="143" y="9714"/>
                    <a:pt x="691" y="9726"/>
                  </a:cubicBezTo>
                  <a:cubicBezTo>
                    <a:pt x="750" y="9726"/>
                    <a:pt x="810" y="9726"/>
                    <a:pt x="881" y="9702"/>
                  </a:cubicBezTo>
                  <a:cubicBezTo>
                    <a:pt x="1374" y="9590"/>
                    <a:pt x="1825" y="9451"/>
                    <a:pt x="2261" y="9451"/>
                  </a:cubicBezTo>
                  <a:cubicBezTo>
                    <a:pt x="2656" y="9451"/>
                    <a:pt x="3038" y="9565"/>
                    <a:pt x="3429" y="9916"/>
                  </a:cubicBezTo>
                  <a:cubicBezTo>
                    <a:pt x="3917" y="10345"/>
                    <a:pt x="4179" y="11000"/>
                    <a:pt x="4596" y="11488"/>
                  </a:cubicBezTo>
                  <a:cubicBezTo>
                    <a:pt x="4834" y="11774"/>
                    <a:pt x="5096" y="12059"/>
                    <a:pt x="5406" y="12298"/>
                  </a:cubicBezTo>
                  <a:cubicBezTo>
                    <a:pt x="5322" y="12476"/>
                    <a:pt x="5263" y="12679"/>
                    <a:pt x="5156" y="12893"/>
                  </a:cubicBezTo>
                  <a:cubicBezTo>
                    <a:pt x="5144" y="13107"/>
                    <a:pt x="5144" y="13310"/>
                    <a:pt x="5215" y="13512"/>
                  </a:cubicBezTo>
                  <a:cubicBezTo>
                    <a:pt x="5215" y="13750"/>
                    <a:pt x="5227" y="14024"/>
                    <a:pt x="5275" y="14226"/>
                  </a:cubicBezTo>
                  <a:cubicBezTo>
                    <a:pt x="5275" y="14183"/>
                    <a:pt x="5305" y="14070"/>
                    <a:pt x="5310" y="13969"/>
                  </a:cubicBezTo>
                  <a:lnTo>
                    <a:pt x="5310" y="13969"/>
                  </a:lnTo>
                  <a:cubicBezTo>
                    <a:pt x="5299" y="14393"/>
                    <a:pt x="5319" y="15171"/>
                    <a:pt x="5703" y="15346"/>
                  </a:cubicBezTo>
                  <a:cubicBezTo>
                    <a:pt x="5822" y="14512"/>
                    <a:pt x="6525" y="13881"/>
                    <a:pt x="6930" y="13179"/>
                  </a:cubicBezTo>
                  <a:cubicBezTo>
                    <a:pt x="6977" y="13071"/>
                    <a:pt x="7013" y="12964"/>
                    <a:pt x="7037" y="12845"/>
                  </a:cubicBezTo>
                  <a:cubicBezTo>
                    <a:pt x="7275" y="12869"/>
                    <a:pt x="7513" y="12881"/>
                    <a:pt x="7716" y="12881"/>
                  </a:cubicBezTo>
                  <a:cubicBezTo>
                    <a:pt x="8323" y="12869"/>
                    <a:pt x="8882" y="12833"/>
                    <a:pt x="9382" y="12702"/>
                  </a:cubicBezTo>
                  <a:cubicBezTo>
                    <a:pt x="9490" y="12952"/>
                    <a:pt x="9644" y="13190"/>
                    <a:pt x="9942" y="13417"/>
                  </a:cubicBezTo>
                  <a:cubicBezTo>
                    <a:pt x="10478" y="13833"/>
                    <a:pt x="11037" y="14214"/>
                    <a:pt x="11359" y="14822"/>
                  </a:cubicBezTo>
                  <a:cubicBezTo>
                    <a:pt x="11466" y="14536"/>
                    <a:pt x="11406" y="14155"/>
                    <a:pt x="11406" y="13845"/>
                  </a:cubicBezTo>
                  <a:lnTo>
                    <a:pt x="11406" y="13845"/>
                  </a:lnTo>
                  <a:cubicBezTo>
                    <a:pt x="11418" y="14000"/>
                    <a:pt x="11454" y="14072"/>
                    <a:pt x="11502" y="14179"/>
                  </a:cubicBezTo>
                  <a:cubicBezTo>
                    <a:pt x="11514" y="13988"/>
                    <a:pt x="11514" y="13786"/>
                    <a:pt x="11514" y="13583"/>
                  </a:cubicBezTo>
                  <a:cubicBezTo>
                    <a:pt x="11537" y="13667"/>
                    <a:pt x="11585" y="13786"/>
                    <a:pt x="11609" y="13822"/>
                  </a:cubicBezTo>
                  <a:cubicBezTo>
                    <a:pt x="11609" y="13679"/>
                    <a:pt x="11633" y="13488"/>
                    <a:pt x="11645" y="13298"/>
                  </a:cubicBezTo>
                  <a:cubicBezTo>
                    <a:pt x="11668" y="13310"/>
                    <a:pt x="11704" y="13321"/>
                    <a:pt x="11740" y="13333"/>
                  </a:cubicBezTo>
                  <a:cubicBezTo>
                    <a:pt x="12764" y="13595"/>
                    <a:pt x="13752" y="13762"/>
                    <a:pt x="14824" y="13762"/>
                  </a:cubicBezTo>
                  <a:cubicBezTo>
                    <a:pt x="15002" y="13762"/>
                    <a:pt x="15181" y="13762"/>
                    <a:pt x="15359" y="13750"/>
                  </a:cubicBezTo>
                  <a:cubicBezTo>
                    <a:pt x="16359" y="13702"/>
                    <a:pt x="17372" y="13512"/>
                    <a:pt x="18264" y="13060"/>
                  </a:cubicBezTo>
                  <a:cubicBezTo>
                    <a:pt x="19122" y="12631"/>
                    <a:pt x="19979" y="12000"/>
                    <a:pt x="20753" y="11416"/>
                  </a:cubicBezTo>
                  <a:cubicBezTo>
                    <a:pt x="21551" y="10821"/>
                    <a:pt x="22360" y="10607"/>
                    <a:pt x="23360" y="10464"/>
                  </a:cubicBezTo>
                  <a:cubicBezTo>
                    <a:pt x="24110" y="10357"/>
                    <a:pt x="24872" y="10142"/>
                    <a:pt x="25599" y="9869"/>
                  </a:cubicBezTo>
                  <a:cubicBezTo>
                    <a:pt x="26480" y="9559"/>
                    <a:pt x="27361" y="9083"/>
                    <a:pt x="27980" y="8416"/>
                  </a:cubicBezTo>
                  <a:cubicBezTo>
                    <a:pt x="28206" y="8714"/>
                    <a:pt x="28313" y="9178"/>
                    <a:pt x="28349" y="9452"/>
                  </a:cubicBezTo>
                  <a:cubicBezTo>
                    <a:pt x="28409" y="10142"/>
                    <a:pt x="28230" y="10738"/>
                    <a:pt x="27635" y="11131"/>
                  </a:cubicBezTo>
                  <a:cubicBezTo>
                    <a:pt x="27099" y="11488"/>
                    <a:pt x="26301" y="11512"/>
                    <a:pt x="25861" y="12047"/>
                  </a:cubicBezTo>
                  <a:cubicBezTo>
                    <a:pt x="25361" y="12667"/>
                    <a:pt x="25456" y="13583"/>
                    <a:pt x="25444" y="14322"/>
                  </a:cubicBezTo>
                  <a:cubicBezTo>
                    <a:pt x="25646" y="13798"/>
                    <a:pt x="25813" y="13202"/>
                    <a:pt x="26146" y="12762"/>
                  </a:cubicBezTo>
                  <a:lnTo>
                    <a:pt x="26146" y="12762"/>
                  </a:lnTo>
                  <a:cubicBezTo>
                    <a:pt x="26039" y="13024"/>
                    <a:pt x="25920" y="13262"/>
                    <a:pt x="25944" y="13560"/>
                  </a:cubicBezTo>
                  <a:cubicBezTo>
                    <a:pt x="26015" y="13345"/>
                    <a:pt x="26099" y="13107"/>
                    <a:pt x="26242" y="12929"/>
                  </a:cubicBezTo>
                  <a:lnTo>
                    <a:pt x="26242" y="12929"/>
                  </a:lnTo>
                  <a:cubicBezTo>
                    <a:pt x="26218" y="13036"/>
                    <a:pt x="26206" y="13190"/>
                    <a:pt x="26158" y="13310"/>
                  </a:cubicBezTo>
                  <a:cubicBezTo>
                    <a:pt x="26277" y="13155"/>
                    <a:pt x="26361" y="12988"/>
                    <a:pt x="26468" y="12833"/>
                  </a:cubicBezTo>
                  <a:lnTo>
                    <a:pt x="26468" y="12833"/>
                  </a:lnTo>
                  <a:cubicBezTo>
                    <a:pt x="26396" y="13048"/>
                    <a:pt x="26301" y="13262"/>
                    <a:pt x="26254" y="13476"/>
                  </a:cubicBezTo>
                  <a:cubicBezTo>
                    <a:pt x="26897" y="12345"/>
                    <a:pt x="28349" y="11571"/>
                    <a:pt x="28837" y="10273"/>
                  </a:cubicBezTo>
                  <a:cubicBezTo>
                    <a:pt x="29075" y="9619"/>
                    <a:pt x="29087" y="8952"/>
                    <a:pt x="28766" y="8345"/>
                  </a:cubicBezTo>
                  <a:cubicBezTo>
                    <a:pt x="28694" y="8214"/>
                    <a:pt x="28587" y="7940"/>
                    <a:pt x="28456" y="7737"/>
                  </a:cubicBezTo>
                  <a:cubicBezTo>
                    <a:pt x="28659" y="7356"/>
                    <a:pt x="28790" y="6916"/>
                    <a:pt x="28802" y="6416"/>
                  </a:cubicBezTo>
                  <a:cubicBezTo>
                    <a:pt x="28837" y="4701"/>
                    <a:pt x="27325" y="3594"/>
                    <a:pt x="26527" y="2237"/>
                  </a:cubicBezTo>
                  <a:cubicBezTo>
                    <a:pt x="26456" y="2118"/>
                    <a:pt x="26396" y="2011"/>
                    <a:pt x="26349" y="1891"/>
                  </a:cubicBezTo>
                  <a:cubicBezTo>
                    <a:pt x="26230" y="1582"/>
                    <a:pt x="26206" y="1272"/>
                    <a:pt x="26242" y="915"/>
                  </a:cubicBezTo>
                  <a:cubicBezTo>
                    <a:pt x="26300" y="403"/>
                    <a:pt x="26392" y="153"/>
                    <a:pt x="25796" y="153"/>
                  </a:cubicBezTo>
                  <a:cubicBezTo>
                    <a:pt x="25782" y="153"/>
                    <a:pt x="25768" y="153"/>
                    <a:pt x="25754" y="153"/>
                  </a:cubicBezTo>
                  <a:cubicBezTo>
                    <a:pt x="25218" y="165"/>
                    <a:pt x="24694" y="296"/>
                    <a:pt x="24182" y="439"/>
                  </a:cubicBezTo>
                  <a:cubicBezTo>
                    <a:pt x="23837" y="522"/>
                    <a:pt x="23503" y="629"/>
                    <a:pt x="23170" y="713"/>
                  </a:cubicBezTo>
                  <a:cubicBezTo>
                    <a:pt x="22777" y="796"/>
                    <a:pt x="22384" y="868"/>
                    <a:pt x="21979" y="868"/>
                  </a:cubicBezTo>
                  <a:cubicBezTo>
                    <a:pt x="21574" y="868"/>
                    <a:pt x="21170" y="844"/>
                    <a:pt x="20753" y="808"/>
                  </a:cubicBezTo>
                  <a:cubicBezTo>
                    <a:pt x="20027" y="737"/>
                    <a:pt x="19300" y="629"/>
                    <a:pt x="18598" y="510"/>
                  </a:cubicBezTo>
                  <a:cubicBezTo>
                    <a:pt x="17693" y="367"/>
                    <a:pt x="16717" y="165"/>
                    <a:pt x="15740" y="70"/>
                  </a:cubicBezTo>
                  <a:cubicBezTo>
                    <a:pt x="15337" y="30"/>
                    <a:pt x="14929" y="0"/>
                    <a:pt x="1452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98" name="Google Shape;2798;p50"/>
            <p:cNvSpPr/>
            <p:nvPr/>
          </p:nvSpPr>
          <p:spPr>
            <a:xfrm flipH="1">
              <a:off x="6087739" y="2655373"/>
              <a:ext cx="346099" cy="794911"/>
            </a:xfrm>
            <a:custGeom>
              <a:avLst/>
              <a:gdLst/>
              <a:ahLst/>
              <a:cxnLst/>
              <a:rect l="l" t="t" r="r" b="b"/>
              <a:pathLst>
                <a:path w="4722" h="10845" extrusionOk="0">
                  <a:moveTo>
                    <a:pt x="1745" y="0"/>
                  </a:moveTo>
                  <a:cubicBezTo>
                    <a:pt x="1468" y="0"/>
                    <a:pt x="1177" y="29"/>
                    <a:pt x="1000" y="139"/>
                  </a:cubicBezTo>
                  <a:cubicBezTo>
                    <a:pt x="1262" y="354"/>
                    <a:pt x="1512" y="544"/>
                    <a:pt x="1750" y="770"/>
                  </a:cubicBezTo>
                  <a:cubicBezTo>
                    <a:pt x="1905" y="925"/>
                    <a:pt x="2048" y="1080"/>
                    <a:pt x="2179" y="1282"/>
                  </a:cubicBezTo>
                  <a:cubicBezTo>
                    <a:pt x="2512" y="1770"/>
                    <a:pt x="2453" y="2651"/>
                    <a:pt x="2500" y="3259"/>
                  </a:cubicBezTo>
                  <a:cubicBezTo>
                    <a:pt x="2548" y="3902"/>
                    <a:pt x="2548" y="4449"/>
                    <a:pt x="2131" y="4961"/>
                  </a:cubicBezTo>
                  <a:cubicBezTo>
                    <a:pt x="1869" y="5283"/>
                    <a:pt x="1548" y="5545"/>
                    <a:pt x="1262" y="5854"/>
                  </a:cubicBezTo>
                  <a:cubicBezTo>
                    <a:pt x="964" y="6176"/>
                    <a:pt x="893" y="6450"/>
                    <a:pt x="762" y="6854"/>
                  </a:cubicBezTo>
                  <a:cubicBezTo>
                    <a:pt x="500" y="7640"/>
                    <a:pt x="0" y="8426"/>
                    <a:pt x="262" y="9295"/>
                  </a:cubicBezTo>
                  <a:cubicBezTo>
                    <a:pt x="524" y="10105"/>
                    <a:pt x="1286" y="10664"/>
                    <a:pt x="2119" y="10807"/>
                  </a:cubicBezTo>
                  <a:cubicBezTo>
                    <a:pt x="2259" y="10832"/>
                    <a:pt x="2404" y="10845"/>
                    <a:pt x="2551" y="10845"/>
                  </a:cubicBezTo>
                  <a:cubicBezTo>
                    <a:pt x="3597" y="10845"/>
                    <a:pt x="4722" y="10214"/>
                    <a:pt x="4346" y="8962"/>
                  </a:cubicBezTo>
                  <a:cubicBezTo>
                    <a:pt x="4155" y="8319"/>
                    <a:pt x="3608" y="7926"/>
                    <a:pt x="3477" y="7247"/>
                  </a:cubicBezTo>
                  <a:cubicBezTo>
                    <a:pt x="3405" y="6878"/>
                    <a:pt x="3369" y="6402"/>
                    <a:pt x="3429" y="6045"/>
                  </a:cubicBezTo>
                  <a:cubicBezTo>
                    <a:pt x="3489" y="5711"/>
                    <a:pt x="3798" y="5414"/>
                    <a:pt x="3846" y="5080"/>
                  </a:cubicBezTo>
                  <a:cubicBezTo>
                    <a:pt x="3893" y="4723"/>
                    <a:pt x="3655" y="4223"/>
                    <a:pt x="3584" y="3878"/>
                  </a:cubicBezTo>
                  <a:cubicBezTo>
                    <a:pt x="3500" y="3473"/>
                    <a:pt x="3465" y="3056"/>
                    <a:pt x="3453" y="2640"/>
                  </a:cubicBezTo>
                  <a:cubicBezTo>
                    <a:pt x="3453" y="2211"/>
                    <a:pt x="3500" y="1818"/>
                    <a:pt x="3298" y="1461"/>
                  </a:cubicBezTo>
                  <a:cubicBezTo>
                    <a:pt x="3131" y="1163"/>
                    <a:pt x="2905" y="1008"/>
                    <a:pt x="2822" y="711"/>
                  </a:cubicBezTo>
                  <a:cubicBezTo>
                    <a:pt x="2822" y="699"/>
                    <a:pt x="2810" y="687"/>
                    <a:pt x="2810" y="687"/>
                  </a:cubicBezTo>
                  <a:cubicBezTo>
                    <a:pt x="2679" y="199"/>
                    <a:pt x="2822" y="56"/>
                    <a:pt x="2215" y="20"/>
                  </a:cubicBezTo>
                  <a:cubicBezTo>
                    <a:pt x="2083" y="11"/>
                    <a:pt x="1917" y="0"/>
                    <a:pt x="174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99" name="Google Shape;2799;p50"/>
            <p:cNvSpPr/>
            <p:nvPr/>
          </p:nvSpPr>
          <p:spPr>
            <a:xfrm flipH="1">
              <a:off x="6325587" y="2646137"/>
              <a:ext cx="405028" cy="789634"/>
            </a:xfrm>
            <a:custGeom>
              <a:avLst/>
              <a:gdLst/>
              <a:ahLst/>
              <a:cxnLst/>
              <a:rect l="l" t="t" r="r" b="b"/>
              <a:pathLst>
                <a:path w="5526" h="10773" extrusionOk="0">
                  <a:moveTo>
                    <a:pt x="3874" y="1"/>
                  </a:moveTo>
                  <a:cubicBezTo>
                    <a:pt x="3823" y="1"/>
                    <a:pt x="3773" y="5"/>
                    <a:pt x="3728" y="15"/>
                  </a:cubicBezTo>
                  <a:cubicBezTo>
                    <a:pt x="3918" y="337"/>
                    <a:pt x="4109" y="622"/>
                    <a:pt x="4263" y="944"/>
                  </a:cubicBezTo>
                  <a:cubicBezTo>
                    <a:pt x="4347" y="1111"/>
                    <a:pt x="4418" y="1289"/>
                    <a:pt x="4466" y="1480"/>
                  </a:cubicBezTo>
                  <a:cubicBezTo>
                    <a:pt x="4621" y="2051"/>
                    <a:pt x="4275" y="2873"/>
                    <a:pt x="4120" y="3456"/>
                  </a:cubicBezTo>
                  <a:cubicBezTo>
                    <a:pt x="3954" y="4075"/>
                    <a:pt x="3775" y="4587"/>
                    <a:pt x="3216" y="4944"/>
                  </a:cubicBezTo>
                  <a:cubicBezTo>
                    <a:pt x="2858" y="5159"/>
                    <a:pt x="2465" y="5290"/>
                    <a:pt x="2096" y="5492"/>
                  </a:cubicBezTo>
                  <a:cubicBezTo>
                    <a:pt x="1715" y="5706"/>
                    <a:pt x="1549" y="5933"/>
                    <a:pt x="1299" y="6278"/>
                  </a:cubicBezTo>
                  <a:cubicBezTo>
                    <a:pt x="787" y="6933"/>
                    <a:pt x="49" y="7516"/>
                    <a:pt x="25" y="8421"/>
                  </a:cubicBezTo>
                  <a:cubicBezTo>
                    <a:pt x="1" y="9266"/>
                    <a:pt x="549" y="10052"/>
                    <a:pt x="1275" y="10457"/>
                  </a:cubicBezTo>
                  <a:cubicBezTo>
                    <a:pt x="1636" y="10657"/>
                    <a:pt x="2077" y="10773"/>
                    <a:pt x="2499" y="10773"/>
                  </a:cubicBezTo>
                  <a:cubicBezTo>
                    <a:pt x="3259" y="10773"/>
                    <a:pt x="3955" y="10395"/>
                    <a:pt x="4001" y="9445"/>
                  </a:cubicBezTo>
                  <a:cubicBezTo>
                    <a:pt x="4025" y="8778"/>
                    <a:pt x="3632" y="8230"/>
                    <a:pt x="3728" y="7540"/>
                  </a:cubicBezTo>
                  <a:cubicBezTo>
                    <a:pt x="3787" y="7171"/>
                    <a:pt x="3906" y="6706"/>
                    <a:pt x="4085" y="6385"/>
                  </a:cubicBezTo>
                  <a:cubicBezTo>
                    <a:pt x="4251" y="6087"/>
                    <a:pt x="4632" y="5909"/>
                    <a:pt x="4787" y="5611"/>
                  </a:cubicBezTo>
                  <a:cubicBezTo>
                    <a:pt x="4954" y="5290"/>
                    <a:pt x="4894" y="4742"/>
                    <a:pt x="4942" y="4385"/>
                  </a:cubicBezTo>
                  <a:cubicBezTo>
                    <a:pt x="4990" y="3968"/>
                    <a:pt x="5097" y="3563"/>
                    <a:pt x="5228" y="3182"/>
                  </a:cubicBezTo>
                  <a:cubicBezTo>
                    <a:pt x="5359" y="2766"/>
                    <a:pt x="5525" y="2420"/>
                    <a:pt x="5454" y="2015"/>
                  </a:cubicBezTo>
                  <a:cubicBezTo>
                    <a:pt x="5394" y="1670"/>
                    <a:pt x="5240" y="1456"/>
                    <a:pt x="5252" y="1158"/>
                  </a:cubicBezTo>
                  <a:cubicBezTo>
                    <a:pt x="5252" y="1122"/>
                    <a:pt x="5263" y="1087"/>
                    <a:pt x="5263" y="1051"/>
                  </a:cubicBezTo>
                  <a:cubicBezTo>
                    <a:pt x="5299" y="610"/>
                    <a:pt x="5442" y="527"/>
                    <a:pt x="4906" y="289"/>
                  </a:cubicBezTo>
                  <a:cubicBezTo>
                    <a:pt x="4629" y="176"/>
                    <a:pt x="4201" y="1"/>
                    <a:pt x="3874"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00" name="Google Shape;2800;p50"/>
            <p:cNvSpPr/>
            <p:nvPr/>
          </p:nvSpPr>
          <p:spPr>
            <a:xfrm flipH="1">
              <a:off x="7054293" y="2758576"/>
              <a:ext cx="953" cy="2126"/>
            </a:xfrm>
            <a:custGeom>
              <a:avLst/>
              <a:gdLst/>
              <a:ahLst/>
              <a:cxnLst/>
              <a:rect l="l" t="t" r="r" b="b"/>
              <a:pathLst>
                <a:path w="13" h="29" extrusionOk="0">
                  <a:moveTo>
                    <a:pt x="11" y="0"/>
                  </a:moveTo>
                  <a:cubicBezTo>
                    <a:pt x="9" y="0"/>
                    <a:pt x="6" y="6"/>
                    <a:pt x="1" y="17"/>
                  </a:cubicBezTo>
                  <a:lnTo>
                    <a:pt x="1" y="29"/>
                  </a:lnTo>
                  <a:lnTo>
                    <a:pt x="13" y="29"/>
                  </a:lnTo>
                  <a:cubicBezTo>
                    <a:pt x="13" y="9"/>
                    <a:pt x="13" y="0"/>
                    <a:pt x="11" y="0"/>
                  </a:cubicBezTo>
                  <a:close/>
                </a:path>
              </a:pathLst>
            </a:custGeom>
            <a:solidFill>
              <a:srgbClr val="BF7783"/>
            </a:solidFill>
            <a:ln>
              <a:noFill/>
            </a:ln>
          </p:spPr>
          <p:txBody>
            <a:bodyPr spcFirstLastPara="1" wrap="square" lIns="121900" tIns="121900" rIns="121900" bIns="121900" anchor="ctr" anchorCtr="0">
              <a:noAutofit/>
            </a:bodyPr>
            <a:lstStyle/>
            <a:p>
              <a:endParaRPr sz="2489"/>
            </a:p>
          </p:txBody>
        </p:sp>
        <p:sp>
          <p:nvSpPr>
            <p:cNvPr id="2801" name="Google Shape;2801;p50"/>
            <p:cNvSpPr/>
            <p:nvPr/>
          </p:nvSpPr>
          <p:spPr>
            <a:xfrm flipH="1">
              <a:off x="6922439" y="2652441"/>
              <a:ext cx="299483" cy="570255"/>
            </a:xfrm>
            <a:custGeom>
              <a:avLst/>
              <a:gdLst/>
              <a:ahLst/>
              <a:cxnLst/>
              <a:rect l="l" t="t" r="r" b="b"/>
              <a:pathLst>
                <a:path w="4086" h="7780" extrusionOk="0">
                  <a:moveTo>
                    <a:pt x="1" y="60"/>
                  </a:moveTo>
                  <a:lnTo>
                    <a:pt x="1" y="60"/>
                  </a:lnTo>
                  <a:cubicBezTo>
                    <a:pt x="179" y="548"/>
                    <a:pt x="525" y="977"/>
                    <a:pt x="858" y="1394"/>
                  </a:cubicBezTo>
                  <a:cubicBezTo>
                    <a:pt x="1239" y="1882"/>
                    <a:pt x="1620" y="2370"/>
                    <a:pt x="1739" y="2953"/>
                  </a:cubicBezTo>
                  <a:cubicBezTo>
                    <a:pt x="1894" y="3703"/>
                    <a:pt x="1906" y="4489"/>
                    <a:pt x="1834" y="5251"/>
                  </a:cubicBezTo>
                  <a:cubicBezTo>
                    <a:pt x="1810" y="5632"/>
                    <a:pt x="1751" y="6013"/>
                    <a:pt x="1679" y="6382"/>
                  </a:cubicBezTo>
                  <a:cubicBezTo>
                    <a:pt x="1596" y="6775"/>
                    <a:pt x="1394" y="7204"/>
                    <a:pt x="1775" y="7502"/>
                  </a:cubicBezTo>
                  <a:cubicBezTo>
                    <a:pt x="2084" y="7740"/>
                    <a:pt x="2561" y="7752"/>
                    <a:pt x="2942" y="7775"/>
                  </a:cubicBezTo>
                  <a:cubicBezTo>
                    <a:pt x="2999" y="7778"/>
                    <a:pt x="3055" y="7779"/>
                    <a:pt x="3108" y="7779"/>
                  </a:cubicBezTo>
                  <a:cubicBezTo>
                    <a:pt x="3808" y="7779"/>
                    <a:pt x="4086" y="7547"/>
                    <a:pt x="3942" y="6728"/>
                  </a:cubicBezTo>
                  <a:cubicBezTo>
                    <a:pt x="3799" y="5930"/>
                    <a:pt x="3382" y="5096"/>
                    <a:pt x="3156" y="4311"/>
                  </a:cubicBezTo>
                  <a:cubicBezTo>
                    <a:pt x="2942" y="3620"/>
                    <a:pt x="2953" y="3037"/>
                    <a:pt x="2822" y="2322"/>
                  </a:cubicBezTo>
                  <a:cubicBezTo>
                    <a:pt x="2680" y="2251"/>
                    <a:pt x="2668" y="2001"/>
                    <a:pt x="2680" y="1810"/>
                  </a:cubicBezTo>
                  <a:lnTo>
                    <a:pt x="2680" y="1810"/>
                  </a:lnTo>
                  <a:cubicBezTo>
                    <a:pt x="2656" y="1858"/>
                    <a:pt x="2608" y="1918"/>
                    <a:pt x="2584" y="1965"/>
                  </a:cubicBezTo>
                  <a:cubicBezTo>
                    <a:pt x="2549" y="1846"/>
                    <a:pt x="2477" y="1715"/>
                    <a:pt x="2465" y="1572"/>
                  </a:cubicBezTo>
                  <a:cubicBezTo>
                    <a:pt x="2441" y="1667"/>
                    <a:pt x="2382" y="1751"/>
                    <a:pt x="2346" y="1834"/>
                  </a:cubicBezTo>
                  <a:cubicBezTo>
                    <a:pt x="2334" y="1727"/>
                    <a:pt x="2287" y="1596"/>
                    <a:pt x="2275" y="1477"/>
                  </a:cubicBezTo>
                  <a:cubicBezTo>
                    <a:pt x="2175" y="1515"/>
                    <a:pt x="2094" y="1532"/>
                    <a:pt x="2026" y="1532"/>
                  </a:cubicBezTo>
                  <a:cubicBezTo>
                    <a:pt x="1821" y="1532"/>
                    <a:pt x="1751" y="1371"/>
                    <a:pt x="1715" y="1156"/>
                  </a:cubicBezTo>
                  <a:cubicBezTo>
                    <a:pt x="1679" y="870"/>
                    <a:pt x="1715" y="513"/>
                    <a:pt x="1608" y="358"/>
                  </a:cubicBezTo>
                  <a:cubicBezTo>
                    <a:pt x="1382" y="1"/>
                    <a:pt x="417" y="84"/>
                    <a:pt x="1" y="6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02" name="Google Shape;2802;p50"/>
            <p:cNvSpPr/>
            <p:nvPr/>
          </p:nvSpPr>
          <p:spPr>
            <a:xfrm flipH="1">
              <a:off x="7135432" y="2802554"/>
              <a:ext cx="953" cy="953"/>
            </a:xfrm>
            <a:custGeom>
              <a:avLst/>
              <a:gdLst/>
              <a:ahLst/>
              <a:cxnLst/>
              <a:rect l="l" t="t" r="r" b="b"/>
              <a:pathLst>
                <a:path w="13" h="13" extrusionOk="0">
                  <a:moveTo>
                    <a:pt x="12" y="0"/>
                  </a:moveTo>
                  <a:cubicBezTo>
                    <a:pt x="0" y="0"/>
                    <a:pt x="0" y="0"/>
                    <a:pt x="0" y="12"/>
                  </a:cubicBezTo>
                  <a:cubicBezTo>
                    <a:pt x="0" y="12"/>
                    <a:pt x="12" y="0"/>
                    <a:pt x="12" y="0"/>
                  </a:cubicBezTo>
                  <a:close/>
                </a:path>
              </a:pathLst>
            </a:custGeom>
            <a:solidFill>
              <a:srgbClr val="BF7783"/>
            </a:solidFill>
            <a:ln>
              <a:noFill/>
            </a:ln>
          </p:spPr>
          <p:txBody>
            <a:bodyPr spcFirstLastPara="1" wrap="square" lIns="121900" tIns="121900" rIns="121900" bIns="121900" anchor="ctr" anchorCtr="0">
              <a:noAutofit/>
            </a:bodyPr>
            <a:lstStyle/>
            <a:p>
              <a:endParaRPr sz="2489"/>
            </a:p>
          </p:txBody>
        </p:sp>
        <p:sp>
          <p:nvSpPr>
            <p:cNvPr id="2803" name="Google Shape;2803;p50"/>
            <p:cNvSpPr/>
            <p:nvPr/>
          </p:nvSpPr>
          <p:spPr>
            <a:xfrm flipH="1">
              <a:off x="7117992" y="2645478"/>
              <a:ext cx="233958" cy="618924"/>
            </a:xfrm>
            <a:custGeom>
              <a:avLst/>
              <a:gdLst/>
              <a:ahLst/>
              <a:cxnLst/>
              <a:rect l="l" t="t" r="r" b="b"/>
              <a:pathLst>
                <a:path w="3192" h="8444" extrusionOk="0">
                  <a:moveTo>
                    <a:pt x="1346" y="0"/>
                  </a:moveTo>
                  <a:lnTo>
                    <a:pt x="1346" y="0"/>
                  </a:lnTo>
                  <a:cubicBezTo>
                    <a:pt x="1334" y="429"/>
                    <a:pt x="1441" y="858"/>
                    <a:pt x="1560" y="1274"/>
                  </a:cubicBezTo>
                  <a:cubicBezTo>
                    <a:pt x="1763" y="1965"/>
                    <a:pt x="2013" y="2644"/>
                    <a:pt x="1894" y="3322"/>
                  </a:cubicBezTo>
                  <a:cubicBezTo>
                    <a:pt x="1751" y="4084"/>
                    <a:pt x="1477" y="4822"/>
                    <a:pt x="1132" y="5513"/>
                  </a:cubicBezTo>
                  <a:cubicBezTo>
                    <a:pt x="965" y="5846"/>
                    <a:pt x="775" y="6180"/>
                    <a:pt x="560" y="6489"/>
                  </a:cubicBezTo>
                  <a:cubicBezTo>
                    <a:pt x="346" y="6835"/>
                    <a:pt x="1" y="7156"/>
                    <a:pt x="239" y="7573"/>
                  </a:cubicBezTo>
                  <a:cubicBezTo>
                    <a:pt x="441" y="7906"/>
                    <a:pt x="882" y="8097"/>
                    <a:pt x="1227" y="8251"/>
                  </a:cubicBezTo>
                  <a:cubicBezTo>
                    <a:pt x="1493" y="8374"/>
                    <a:pt x="1713" y="8444"/>
                    <a:pt x="1894" y="8444"/>
                  </a:cubicBezTo>
                  <a:cubicBezTo>
                    <a:pt x="2224" y="8444"/>
                    <a:pt x="2426" y="8213"/>
                    <a:pt x="2549" y="7644"/>
                  </a:cubicBezTo>
                  <a:cubicBezTo>
                    <a:pt x="2703" y="6858"/>
                    <a:pt x="2632" y="5930"/>
                    <a:pt x="2703" y="5120"/>
                  </a:cubicBezTo>
                  <a:cubicBezTo>
                    <a:pt x="2763" y="4394"/>
                    <a:pt x="2989" y="3846"/>
                    <a:pt x="3132" y="3144"/>
                  </a:cubicBezTo>
                  <a:cubicBezTo>
                    <a:pt x="3025" y="3025"/>
                    <a:pt x="3108" y="2786"/>
                    <a:pt x="3192" y="2608"/>
                  </a:cubicBezTo>
                  <a:lnTo>
                    <a:pt x="3192" y="2608"/>
                  </a:lnTo>
                  <a:cubicBezTo>
                    <a:pt x="3156" y="2644"/>
                    <a:pt x="3084" y="2691"/>
                    <a:pt x="3049" y="2727"/>
                  </a:cubicBezTo>
                  <a:cubicBezTo>
                    <a:pt x="3049" y="2596"/>
                    <a:pt x="3037" y="2453"/>
                    <a:pt x="3084" y="2322"/>
                  </a:cubicBezTo>
                  <a:lnTo>
                    <a:pt x="3084" y="2322"/>
                  </a:lnTo>
                  <a:cubicBezTo>
                    <a:pt x="3025" y="2394"/>
                    <a:pt x="2930" y="2453"/>
                    <a:pt x="2870" y="2513"/>
                  </a:cubicBezTo>
                  <a:cubicBezTo>
                    <a:pt x="2906" y="2417"/>
                    <a:pt x="2894" y="2274"/>
                    <a:pt x="2941" y="2155"/>
                  </a:cubicBezTo>
                  <a:cubicBezTo>
                    <a:pt x="2406" y="2155"/>
                    <a:pt x="2477" y="1810"/>
                    <a:pt x="2596" y="1465"/>
                  </a:cubicBezTo>
                  <a:cubicBezTo>
                    <a:pt x="2632" y="1346"/>
                    <a:pt x="2691" y="1203"/>
                    <a:pt x="2715" y="1096"/>
                  </a:cubicBezTo>
                  <a:cubicBezTo>
                    <a:pt x="2739" y="1012"/>
                    <a:pt x="2751" y="929"/>
                    <a:pt x="2739" y="870"/>
                  </a:cubicBezTo>
                  <a:cubicBezTo>
                    <a:pt x="2727" y="846"/>
                    <a:pt x="2715" y="810"/>
                    <a:pt x="2691" y="774"/>
                  </a:cubicBezTo>
                  <a:cubicBezTo>
                    <a:pt x="2501" y="405"/>
                    <a:pt x="1691" y="167"/>
                    <a:pt x="134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04" name="Google Shape;2804;p50"/>
            <p:cNvSpPr/>
            <p:nvPr/>
          </p:nvSpPr>
          <p:spPr>
            <a:xfrm flipH="1">
              <a:off x="7213134" y="3272904"/>
              <a:ext cx="366548" cy="438172"/>
            </a:xfrm>
            <a:custGeom>
              <a:avLst/>
              <a:gdLst/>
              <a:ahLst/>
              <a:cxnLst/>
              <a:rect l="l" t="t" r="r" b="b"/>
              <a:pathLst>
                <a:path w="5001" h="5978" extrusionOk="0">
                  <a:moveTo>
                    <a:pt x="869" y="1"/>
                  </a:moveTo>
                  <a:cubicBezTo>
                    <a:pt x="584" y="251"/>
                    <a:pt x="333" y="525"/>
                    <a:pt x="119" y="846"/>
                  </a:cubicBezTo>
                  <a:cubicBezTo>
                    <a:pt x="83" y="846"/>
                    <a:pt x="36" y="846"/>
                    <a:pt x="0" y="834"/>
                  </a:cubicBezTo>
                  <a:lnTo>
                    <a:pt x="0" y="834"/>
                  </a:lnTo>
                  <a:cubicBezTo>
                    <a:pt x="36" y="846"/>
                    <a:pt x="72" y="858"/>
                    <a:pt x="107" y="858"/>
                  </a:cubicBezTo>
                  <a:cubicBezTo>
                    <a:pt x="143" y="870"/>
                    <a:pt x="167" y="870"/>
                    <a:pt x="203" y="870"/>
                  </a:cubicBezTo>
                  <a:lnTo>
                    <a:pt x="155" y="894"/>
                  </a:lnTo>
                  <a:cubicBezTo>
                    <a:pt x="476" y="1156"/>
                    <a:pt x="1238" y="1299"/>
                    <a:pt x="1655" y="1418"/>
                  </a:cubicBezTo>
                  <a:cubicBezTo>
                    <a:pt x="2286" y="1596"/>
                    <a:pt x="2739" y="1989"/>
                    <a:pt x="3215" y="2406"/>
                  </a:cubicBezTo>
                  <a:cubicBezTo>
                    <a:pt x="3370" y="2537"/>
                    <a:pt x="3501" y="2692"/>
                    <a:pt x="3620" y="2847"/>
                  </a:cubicBezTo>
                  <a:cubicBezTo>
                    <a:pt x="3917" y="3216"/>
                    <a:pt x="4132" y="3644"/>
                    <a:pt x="4274" y="4120"/>
                  </a:cubicBezTo>
                  <a:cubicBezTo>
                    <a:pt x="4334" y="4311"/>
                    <a:pt x="4346" y="4513"/>
                    <a:pt x="4358" y="4716"/>
                  </a:cubicBezTo>
                  <a:cubicBezTo>
                    <a:pt x="4370" y="4835"/>
                    <a:pt x="4394" y="4942"/>
                    <a:pt x="4417" y="5061"/>
                  </a:cubicBezTo>
                  <a:cubicBezTo>
                    <a:pt x="4429" y="5097"/>
                    <a:pt x="4441" y="5144"/>
                    <a:pt x="4465" y="5180"/>
                  </a:cubicBezTo>
                  <a:cubicBezTo>
                    <a:pt x="4465" y="5180"/>
                    <a:pt x="4465" y="5192"/>
                    <a:pt x="4465" y="5192"/>
                  </a:cubicBezTo>
                  <a:cubicBezTo>
                    <a:pt x="4596" y="5466"/>
                    <a:pt x="4846" y="5716"/>
                    <a:pt x="5001" y="5978"/>
                  </a:cubicBezTo>
                  <a:cubicBezTo>
                    <a:pt x="4644" y="5228"/>
                    <a:pt x="4846" y="4478"/>
                    <a:pt x="4751" y="3680"/>
                  </a:cubicBezTo>
                  <a:cubicBezTo>
                    <a:pt x="4620" y="2680"/>
                    <a:pt x="3917" y="1680"/>
                    <a:pt x="3048" y="1192"/>
                  </a:cubicBezTo>
                  <a:cubicBezTo>
                    <a:pt x="2929" y="1132"/>
                    <a:pt x="2810" y="1084"/>
                    <a:pt x="2691" y="1049"/>
                  </a:cubicBezTo>
                  <a:cubicBezTo>
                    <a:pt x="2441" y="977"/>
                    <a:pt x="2179" y="930"/>
                    <a:pt x="1941" y="799"/>
                  </a:cubicBezTo>
                  <a:cubicBezTo>
                    <a:pt x="1750" y="703"/>
                    <a:pt x="1572" y="584"/>
                    <a:pt x="1405" y="453"/>
                  </a:cubicBezTo>
                  <a:cubicBezTo>
                    <a:pt x="1226" y="311"/>
                    <a:pt x="1048" y="156"/>
                    <a:pt x="869"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805" name="Google Shape;2805;p50"/>
            <p:cNvSpPr/>
            <p:nvPr/>
          </p:nvSpPr>
          <p:spPr>
            <a:xfrm flipH="1">
              <a:off x="7604971" y="3718040"/>
              <a:ext cx="85535" cy="57612"/>
            </a:xfrm>
            <a:custGeom>
              <a:avLst/>
              <a:gdLst/>
              <a:ahLst/>
              <a:cxnLst/>
              <a:rect l="l" t="t" r="r" b="b"/>
              <a:pathLst>
                <a:path w="1167" h="786" extrusionOk="0">
                  <a:moveTo>
                    <a:pt x="0" y="0"/>
                  </a:moveTo>
                  <a:cubicBezTo>
                    <a:pt x="23" y="3"/>
                    <a:pt x="49" y="6"/>
                    <a:pt x="77" y="10"/>
                  </a:cubicBezTo>
                  <a:lnTo>
                    <a:pt x="77" y="10"/>
                  </a:lnTo>
                  <a:cubicBezTo>
                    <a:pt x="75" y="7"/>
                    <a:pt x="73" y="3"/>
                    <a:pt x="71" y="0"/>
                  </a:cubicBezTo>
                  <a:close/>
                  <a:moveTo>
                    <a:pt x="77" y="10"/>
                  </a:moveTo>
                  <a:lnTo>
                    <a:pt x="77" y="10"/>
                  </a:lnTo>
                  <a:cubicBezTo>
                    <a:pt x="202" y="234"/>
                    <a:pt x="206" y="490"/>
                    <a:pt x="441" y="643"/>
                  </a:cubicBezTo>
                  <a:cubicBezTo>
                    <a:pt x="667" y="774"/>
                    <a:pt x="941" y="679"/>
                    <a:pt x="1167" y="786"/>
                  </a:cubicBezTo>
                  <a:cubicBezTo>
                    <a:pt x="1012" y="619"/>
                    <a:pt x="976" y="345"/>
                    <a:pt x="798" y="214"/>
                  </a:cubicBezTo>
                  <a:cubicBezTo>
                    <a:pt x="639" y="98"/>
                    <a:pt x="294" y="38"/>
                    <a:pt x="77" y="1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806" name="Google Shape;2806;p50"/>
            <p:cNvSpPr/>
            <p:nvPr/>
          </p:nvSpPr>
          <p:spPr>
            <a:xfrm flipH="1">
              <a:off x="7152879" y="2645478"/>
              <a:ext cx="101294" cy="110899"/>
            </a:xfrm>
            <a:custGeom>
              <a:avLst/>
              <a:gdLst/>
              <a:ahLst/>
              <a:cxnLst/>
              <a:rect l="l" t="t" r="r" b="b"/>
              <a:pathLst>
                <a:path w="1382" h="1513" extrusionOk="0">
                  <a:moveTo>
                    <a:pt x="12" y="0"/>
                  </a:moveTo>
                  <a:lnTo>
                    <a:pt x="12" y="0"/>
                  </a:lnTo>
                  <a:cubicBezTo>
                    <a:pt x="0" y="429"/>
                    <a:pt x="107" y="858"/>
                    <a:pt x="226" y="1274"/>
                  </a:cubicBezTo>
                  <a:cubicBezTo>
                    <a:pt x="226" y="1274"/>
                    <a:pt x="659" y="1237"/>
                    <a:pt x="797" y="1237"/>
                  </a:cubicBezTo>
                  <a:cubicBezTo>
                    <a:pt x="814" y="1237"/>
                    <a:pt x="827" y="1237"/>
                    <a:pt x="834" y="1239"/>
                  </a:cubicBezTo>
                  <a:cubicBezTo>
                    <a:pt x="929" y="1251"/>
                    <a:pt x="1024" y="1262"/>
                    <a:pt x="1107" y="1322"/>
                  </a:cubicBezTo>
                  <a:cubicBezTo>
                    <a:pt x="1155" y="1346"/>
                    <a:pt x="1191" y="1370"/>
                    <a:pt x="1215" y="1417"/>
                  </a:cubicBezTo>
                  <a:cubicBezTo>
                    <a:pt x="1250" y="1453"/>
                    <a:pt x="1238" y="1501"/>
                    <a:pt x="1298" y="1512"/>
                  </a:cubicBezTo>
                  <a:cubicBezTo>
                    <a:pt x="1369" y="1512"/>
                    <a:pt x="1381" y="1131"/>
                    <a:pt x="1381" y="1096"/>
                  </a:cubicBezTo>
                  <a:cubicBezTo>
                    <a:pt x="1381" y="989"/>
                    <a:pt x="1381" y="881"/>
                    <a:pt x="1357" y="774"/>
                  </a:cubicBezTo>
                  <a:cubicBezTo>
                    <a:pt x="1167" y="405"/>
                    <a:pt x="357" y="167"/>
                    <a:pt x="12" y="0"/>
                  </a:cubicBezTo>
                  <a:close/>
                </a:path>
              </a:pathLst>
            </a:custGeom>
            <a:solidFill>
              <a:srgbClr val="77465C"/>
            </a:solidFill>
            <a:ln>
              <a:noFill/>
            </a:ln>
          </p:spPr>
          <p:txBody>
            <a:bodyPr spcFirstLastPara="1" wrap="square" lIns="121900" tIns="121900" rIns="121900" bIns="121900" anchor="ctr" anchorCtr="0">
              <a:noAutofit/>
            </a:bodyPr>
            <a:lstStyle/>
            <a:p>
              <a:endParaRPr sz="2489"/>
            </a:p>
          </p:txBody>
        </p:sp>
        <p:sp>
          <p:nvSpPr>
            <p:cNvPr id="2807" name="Google Shape;2807;p50"/>
            <p:cNvSpPr/>
            <p:nvPr/>
          </p:nvSpPr>
          <p:spPr>
            <a:xfrm flipH="1">
              <a:off x="7096148" y="2652441"/>
              <a:ext cx="125774" cy="102177"/>
            </a:xfrm>
            <a:custGeom>
              <a:avLst/>
              <a:gdLst/>
              <a:ahLst/>
              <a:cxnLst/>
              <a:rect l="l" t="t" r="r" b="b"/>
              <a:pathLst>
                <a:path w="1716" h="1394" extrusionOk="0">
                  <a:moveTo>
                    <a:pt x="1" y="60"/>
                  </a:moveTo>
                  <a:lnTo>
                    <a:pt x="1" y="60"/>
                  </a:lnTo>
                  <a:cubicBezTo>
                    <a:pt x="179" y="548"/>
                    <a:pt x="525" y="977"/>
                    <a:pt x="858" y="1394"/>
                  </a:cubicBezTo>
                  <a:cubicBezTo>
                    <a:pt x="1048" y="1346"/>
                    <a:pt x="1227" y="1251"/>
                    <a:pt x="1418" y="1191"/>
                  </a:cubicBezTo>
                  <a:cubicBezTo>
                    <a:pt x="1495" y="1172"/>
                    <a:pt x="1573" y="1152"/>
                    <a:pt x="1657" y="1152"/>
                  </a:cubicBezTo>
                  <a:cubicBezTo>
                    <a:pt x="1676" y="1152"/>
                    <a:pt x="1696" y="1153"/>
                    <a:pt x="1715" y="1156"/>
                  </a:cubicBezTo>
                  <a:cubicBezTo>
                    <a:pt x="1679" y="870"/>
                    <a:pt x="1715" y="513"/>
                    <a:pt x="1608" y="358"/>
                  </a:cubicBezTo>
                  <a:cubicBezTo>
                    <a:pt x="1382" y="1"/>
                    <a:pt x="417" y="84"/>
                    <a:pt x="1" y="60"/>
                  </a:cubicBezTo>
                  <a:close/>
                </a:path>
              </a:pathLst>
            </a:custGeom>
            <a:solidFill>
              <a:srgbClr val="77465C"/>
            </a:solidFill>
            <a:ln>
              <a:noFill/>
            </a:ln>
          </p:spPr>
          <p:txBody>
            <a:bodyPr spcFirstLastPara="1" wrap="square" lIns="121900" tIns="121900" rIns="121900" bIns="121900" anchor="ctr" anchorCtr="0">
              <a:noAutofit/>
            </a:bodyPr>
            <a:lstStyle/>
            <a:p>
              <a:endParaRPr sz="2489"/>
            </a:p>
          </p:txBody>
        </p:sp>
        <p:sp>
          <p:nvSpPr>
            <p:cNvPr id="2808" name="Google Shape;2808;p50"/>
            <p:cNvSpPr/>
            <p:nvPr/>
          </p:nvSpPr>
          <p:spPr>
            <a:xfrm flipH="1">
              <a:off x="6331665" y="2646137"/>
              <a:ext cx="125774" cy="77109"/>
            </a:xfrm>
            <a:custGeom>
              <a:avLst/>
              <a:gdLst/>
              <a:ahLst/>
              <a:cxnLst/>
              <a:rect l="l" t="t" r="r" b="b"/>
              <a:pathLst>
                <a:path w="1716" h="1052" extrusionOk="0">
                  <a:moveTo>
                    <a:pt x="147" y="1"/>
                  </a:moveTo>
                  <a:cubicBezTo>
                    <a:pt x="96" y="1"/>
                    <a:pt x="46" y="5"/>
                    <a:pt x="1" y="15"/>
                  </a:cubicBezTo>
                  <a:cubicBezTo>
                    <a:pt x="191" y="337"/>
                    <a:pt x="382" y="622"/>
                    <a:pt x="536" y="944"/>
                  </a:cubicBezTo>
                  <a:cubicBezTo>
                    <a:pt x="641" y="933"/>
                    <a:pt x="738" y="924"/>
                    <a:pt x="838" y="924"/>
                  </a:cubicBezTo>
                  <a:cubicBezTo>
                    <a:pt x="954" y="924"/>
                    <a:pt x="1074" y="936"/>
                    <a:pt x="1215" y="968"/>
                  </a:cubicBezTo>
                  <a:cubicBezTo>
                    <a:pt x="1286" y="991"/>
                    <a:pt x="1417" y="1003"/>
                    <a:pt x="1536" y="1051"/>
                  </a:cubicBezTo>
                  <a:cubicBezTo>
                    <a:pt x="1572" y="610"/>
                    <a:pt x="1715" y="527"/>
                    <a:pt x="1179" y="289"/>
                  </a:cubicBezTo>
                  <a:cubicBezTo>
                    <a:pt x="902" y="176"/>
                    <a:pt x="474" y="1"/>
                    <a:pt x="147" y="1"/>
                  </a:cubicBezTo>
                  <a:close/>
                </a:path>
              </a:pathLst>
            </a:custGeom>
            <a:solidFill>
              <a:srgbClr val="77465C"/>
            </a:solidFill>
            <a:ln>
              <a:noFill/>
            </a:ln>
          </p:spPr>
          <p:txBody>
            <a:bodyPr spcFirstLastPara="1" wrap="square" lIns="121900" tIns="121900" rIns="121900" bIns="121900" anchor="ctr" anchorCtr="0">
              <a:noAutofit/>
            </a:bodyPr>
            <a:lstStyle/>
            <a:p>
              <a:endParaRPr sz="2489"/>
            </a:p>
          </p:txBody>
        </p:sp>
        <p:sp>
          <p:nvSpPr>
            <p:cNvPr id="2809" name="Google Shape;2809;p50"/>
            <p:cNvSpPr/>
            <p:nvPr/>
          </p:nvSpPr>
          <p:spPr>
            <a:xfrm flipH="1">
              <a:off x="6226998" y="2655373"/>
              <a:ext cx="133543" cy="56512"/>
            </a:xfrm>
            <a:custGeom>
              <a:avLst/>
              <a:gdLst/>
              <a:ahLst/>
              <a:cxnLst/>
              <a:rect l="l" t="t" r="r" b="b"/>
              <a:pathLst>
                <a:path w="1822" h="771" extrusionOk="0">
                  <a:moveTo>
                    <a:pt x="745" y="0"/>
                  </a:moveTo>
                  <a:cubicBezTo>
                    <a:pt x="468" y="0"/>
                    <a:pt x="177" y="29"/>
                    <a:pt x="0" y="139"/>
                  </a:cubicBezTo>
                  <a:cubicBezTo>
                    <a:pt x="262" y="354"/>
                    <a:pt x="512" y="544"/>
                    <a:pt x="750" y="770"/>
                  </a:cubicBezTo>
                  <a:cubicBezTo>
                    <a:pt x="857" y="663"/>
                    <a:pt x="1072" y="651"/>
                    <a:pt x="1203" y="639"/>
                  </a:cubicBezTo>
                  <a:lnTo>
                    <a:pt x="1536" y="639"/>
                  </a:lnTo>
                  <a:cubicBezTo>
                    <a:pt x="1619" y="639"/>
                    <a:pt x="1715" y="675"/>
                    <a:pt x="1810" y="687"/>
                  </a:cubicBezTo>
                  <a:cubicBezTo>
                    <a:pt x="1679" y="199"/>
                    <a:pt x="1822" y="56"/>
                    <a:pt x="1215" y="20"/>
                  </a:cubicBezTo>
                  <a:cubicBezTo>
                    <a:pt x="1083" y="11"/>
                    <a:pt x="917" y="0"/>
                    <a:pt x="745" y="0"/>
                  </a:cubicBezTo>
                  <a:close/>
                </a:path>
              </a:pathLst>
            </a:custGeom>
            <a:solidFill>
              <a:srgbClr val="77465C"/>
            </a:solidFill>
            <a:ln>
              <a:noFill/>
            </a:ln>
          </p:spPr>
          <p:txBody>
            <a:bodyPr spcFirstLastPara="1" wrap="square" lIns="121900" tIns="121900" rIns="121900" bIns="121900" anchor="ctr" anchorCtr="0">
              <a:noAutofit/>
            </a:bodyPr>
            <a:lstStyle/>
            <a:p>
              <a:endParaRPr sz="2489"/>
            </a:p>
          </p:txBody>
        </p:sp>
        <p:sp>
          <p:nvSpPr>
            <p:cNvPr id="2810" name="Google Shape;2810;p50"/>
            <p:cNvSpPr/>
            <p:nvPr/>
          </p:nvSpPr>
          <p:spPr>
            <a:xfrm flipH="1">
              <a:off x="7950060" y="3597635"/>
              <a:ext cx="521787" cy="1242906"/>
            </a:xfrm>
            <a:custGeom>
              <a:avLst/>
              <a:gdLst/>
              <a:ahLst/>
              <a:cxnLst/>
              <a:rect l="l" t="t" r="r" b="b"/>
              <a:pathLst>
                <a:path w="7119" h="16957" extrusionOk="0">
                  <a:moveTo>
                    <a:pt x="1169" y="5022"/>
                  </a:moveTo>
                  <a:lnTo>
                    <a:pt x="1169" y="5022"/>
                  </a:lnTo>
                  <a:cubicBezTo>
                    <a:pt x="1180" y="5073"/>
                    <a:pt x="1192" y="5122"/>
                    <a:pt x="1206" y="5167"/>
                  </a:cubicBezTo>
                  <a:cubicBezTo>
                    <a:pt x="1195" y="5118"/>
                    <a:pt x="1182" y="5069"/>
                    <a:pt x="1169" y="5022"/>
                  </a:cubicBezTo>
                  <a:close/>
                  <a:moveTo>
                    <a:pt x="1895" y="1"/>
                  </a:moveTo>
                  <a:cubicBezTo>
                    <a:pt x="852" y="1"/>
                    <a:pt x="353" y="1170"/>
                    <a:pt x="206" y="2072"/>
                  </a:cubicBezTo>
                  <a:cubicBezTo>
                    <a:pt x="1" y="3374"/>
                    <a:pt x="847" y="3898"/>
                    <a:pt x="1169" y="5022"/>
                  </a:cubicBezTo>
                  <a:lnTo>
                    <a:pt x="1169" y="5022"/>
                  </a:lnTo>
                  <a:cubicBezTo>
                    <a:pt x="1132" y="4857"/>
                    <a:pt x="1100" y="4673"/>
                    <a:pt x="1028" y="4536"/>
                  </a:cubicBezTo>
                  <a:lnTo>
                    <a:pt x="1028" y="4536"/>
                  </a:lnTo>
                  <a:cubicBezTo>
                    <a:pt x="1528" y="5417"/>
                    <a:pt x="2207" y="6251"/>
                    <a:pt x="2588" y="7049"/>
                  </a:cubicBezTo>
                  <a:cubicBezTo>
                    <a:pt x="3314" y="8525"/>
                    <a:pt x="3231" y="9942"/>
                    <a:pt x="3231" y="11597"/>
                  </a:cubicBezTo>
                  <a:cubicBezTo>
                    <a:pt x="3231" y="13097"/>
                    <a:pt x="3373" y="14538"/>
                    <a:pt x="3207" y="16026"/>
                  </a:cubicBezTo>
                  <a:cubicBezTo>
                    <a:pt x="3141" y="16651"/>
                    <a:pt x="3307" y="16852"/>
                    <a:pt x="3883" y="16852"/>
                  </a:cubicBezTo>
                  <a:cubicBezTo>
                    <a:pt x="3932" y="16852"/>
                    <a:pt x="3985" y="16850"/>
                    <a:pt x="4040" y="16847"/>
                  </a:cubicBezTo>
                  <a:cubicBezTo>
                    <a:pt x="4045" y="16847"/>
                    <a:pt x="4050" y="16847"/>
                    <a:pt x="4056" y="16847"/>
                  </a:cubicBezTo>
                  <a:cubicBezTo>
                    <a:pt x="4276" y="16847"/>
                    <a:pt x="5057" y="16956"/>
                    <a:pt x="5756" y="16956"/>
                  </a:cubicBezTo>
                  <a:cubicBezTo>
                    <a:pt x="6482" y="16956"/>
                    <a:pt x="7119" y="16839"/>
                    <a:pt x="6945" y="16359"/>
                  </a:cubicBezTo>
                  <a:cubicBezTo>
                    <a:pt x="6707" y="15716"/>
                    <a:pt x="5731" y="15871"/>
                    <a:pt x="5302" y="15490"/>
                  </a:cubicBezTo>
                  <a:cubicBezTo>
                    <a:pt x="4647" y="14919"/>
                    <a:pt x="4826" y="14002"/>
                    <a:pt x="4897" y="13168"/>
                  </a:cubicBezTo>
                  <a:cubicBezTo>
                    <a:pt x="5040" y="11597"/>
                    <a:pt x="5957" y="10013"/>
                    <a:pt x="5862" y="8430"/>
                  </a:cubicBezTo>
                  <a:cubicBezTo>
                    <a:pt x="5767" y="6799"/>
                    <a:pt x="4909" y="4965"/>
                    <a:pt x="4457" y="3346"/>
                  </a:cubicBezTo>
                  <a:cubicBezTo>
                    <a:pt x="4123" y="2131"/>
                    <a:pt x="3576" y="179"/>
                    <a:pt x="2076" y="12"/>
                  </a:cubicBezTo>
                  <a:cubicBezTo>
                    <a:pt x="2014" y="4"/>
                    <a:pt x="1954" y="1"/>
                    <a:pt x="1895" y="1"/>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811" name="Google Shape;2811;p50"/>
            <p:cNvSpPr/>
            <p:nvPr/>
          </p:nvSpPr>
          <p:spPr>
            <a:xfrm flipH="1">
              <a:off x="8251603" y="3557761"/>
              <a:ext cx="568183" cy="1275010"/>
            </a:xfrm>
            <a:custGeom>
              <a:avLst/>
              <a:gdLst/>
              <a:ahLst/>
              <a:cxnLst/>
              <a:rect l="l" t="t" r="r" b="b"/>
              <a:pathLst>
                <a:path w="7752" h="17395" extrusionOk="0">
                  <a:moveTo>
                    <a:pt x="3338" y="4351"/>
                  </a:moveTo>
                  <a:lnTo>
                    <a:pt x="3338" y="4351"/>
                  </a:lnTo>
                  <a:cubicBezTo>
                    <a:pt x="3332" y="4372"/>
                    <a:pt x="3327" y="4393"/>
                    <a:pt x="3322" y="4414"/>
                  </a:cubicBezTo>
                  <a:cubicBezTo>
                    <a:pt x="3328" y="4393"/>
                    <a:pt x="3333" y="4372"/>
                    <a:pt x="3338" y="4351"/>
                  </a:cubicBezTo>
                  <a:close/>
                  <a:moveTo>
                    <a:pt x="5758" y="0"/>
                  </a:moveTo>
                  <a:cubicBezTo>
                    <a:pt x="5022" y="0"/>
                    <a:pt x="4319" y="620"/>
                    <a:pt x="3882" y="1199"/>
                  </a:cubicBezTo>
                  <a:cubicBezTo>
                    <a:pt x="3074" y="2276"/>
                    <a:pt x="3624" y="3157"/>
                    <a:pt x="3338" y="4351"/>
                  </a:cubicBezTo>
                  <a:lnTo>
                    <a:pt x="3338" y="4351"/>
                  </a:lnTo>
                  <a:cubicBezTo>
                    <a:pt x="3386" y="4170"/>
                    <a:pt x="3457" y="3961"/>
                    <a:pt x="3454" y="3784"/>
                  </a:cubicBezTo>
                  <a:lnTo>
                    <a:pt x="3454" y="3784"/>
                  </a:lnTo>
                  <a:cubicBezTo>
                    <a:pt x="3492" y="4789"/>
                    <a:pt x="3703" y="5838"/>
                    <a:pt x="3679" y="6712"/>
                  </a:cubicBezTo>
                  <a:cubicBezTo>
                    <a:pt x="3632" y="8355"/>
                    <a:pt x="2905" y="9569"/>
                    <a:pt x="2132" y="11034"/>
                  </a:cubicBezTo>
                  <a:cubicBezTo>
                    <a:pt x="1608" y="12034"/>
                    <a:pt x="1215" y="13117"/>
                    <a:pt x="619" y="14070"/>
                  </a:cubicBezTo>
                  <a:cubicBezTo>
                    <a:pt x="417" y="14391"/>
                    <a:pt x="155" y="14760"/>
                    <a:pt x="96" y="15141"/>
                  </a:cubicBezTo>
                  <a:cubicBezTo>
                    <a:pt x="0" y="15713"/>
                    <a:pt x="286" y="15820"/>
                    <a:pt x="631" y="16177"/>
                  </a:cubicBezTo>
                  <a:cubicBezTo>
                    <a:pt x="1203" y="16772"/>
                    <a:pt x="1703" y="17344"/>
                    <a:pt x="2632" y="17391"/>
                  </a:cubicBezTo>
                  <a:cubicBezTo>
                    <a:pt x="2669" y="17394"/>
                    <a:pt x="2705" y="17395"/>
                    <a:pt x="2738" y="17395"/>
                  </a:cubicBezTo>
                  <a:cubicBezTo>
                    <a:pt x="3710" y="17395"/>
                    <a:pt x="2601" y="16402"/>
                    <a:pt x="2405" y="16010"/>
                  </a:cubicBezTo>
                  <a:cubicBezTo>
                    <a:pt x="2298" y="15796"/>
                    <a:pt x="2227" y="15605"/>
                    <a:pt x="2191" y="15403"/>
                  </a:cubicBezTo>
                  <a:cubicBezTo>
                    <a:pt x="2036" y="14617"/>
                    <a:pt x="2393" y="13962"/>
                    <a:pt x="2882" y="13212"/>
                  </a:cubicBezTo>
                  <a:cubicBezTo>
                    <a:pt x="3739" y="11879"/>
                    <a:pt x="5287" y="10903"/>
                    <a:pt x="5942" y="9462"/>
                  </a:cubicBezTo>
                  <a:cubicBezTo>
                    <a:pt x="6608" y="7962"/>
                    <a:pt x="6704" y="5938"/>
                    <a:pt x="7061" y="4295"/>
                  </a:cubicBezTo>
                  <a:cubicBezTo>
                    <a:pt x="7323" y="3068"/>
                    <a:pt x="7751" y="1092"/>
                    <a:pt x="6501" y="235"/>
                  </a:cubicBezTo>
                  <a:cubicBezTo>
                    <a:pt x="6256" y="70"/>
                    <a:pt x="6005" y="0"/>
                    <a:pt x="5758" y="0"/>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812" name="Google Shape;2812;p50"/>
            <p:cNvSpPr/>
            <p:nvPr/>
          </p:nvSpPr>
          <p:spPr>
            <a:xfrm flipH="1">
              <a:off x="7807423" y="2305964"/>
              <a:ext cx="427676" cy="547312"/>
            </a:xfrm>
            <a:custGeom>
              <a:avLst/>
              <a:gdLst/>
              <a:ahLst/>
              <a:cxnLst/>
              <a:rect l="l" t="t" r="r" b="b"/>
              <a:pathLst>
                <a:path w="5835" h="7467" extrusionOk="0">
                  <a:moveTo>
                    <a:pt x="1298" y="4025"/>
                  </a:moveTo>
                  <a:lnTo>
                    <a:pt x="1298" y="4025"/>
                  </a:lnTo>
                  <a:cubicBezTo>
                    <a:pt x="1292" y="4048"/>
                    <a:pt x="1285" y="4072"/>
                    <a:pt x="1278" y="4095"/>
                  </a:cubicBezTo>
                  <a:lnTo>
                    <a:pt x="1278" y="4095"/>
                  </a:lnTo>
                  <a:cubicBezTo>
                    <a:pt x="1285" y="4071"/>
                    <a:pt x="1298" y="4026"/>
                    <a:pt x="1298" y="4025"/>
                  </a:cubicBezTo>
                  <a:close/>
                  <a:moveTo>
                    <a:pt x="3253" y="0"/>
                  </a:moveTo>
                  <a:cubicBezTo>
                    <a:pt x="2771" y="0"/>
                    <a:pt x="2289" y="125"/>
                    <a:pt x="1917" y="394"/>
                  </a:cubicBezTo>
                  <a:cubicBezTo>
                    <a:pt x="1727" y="537"/>
                    <a:pt x="1513" y="608"/>
                    <a:pt x="1346" y="787"/>
                  </a:cubicBezTo>
                  <a:cubicBezTo>
                    <a:pt x="1179" y="953"/>
                    <a:pt x="1060" y="1156"/>
                    <a:pt x="893" y="1322"/>
                  </a:cubicBezTo>
                  <a:cubicBezTo>
                    <a:pt x="643" y="1572"/>
                    <a:pt x="501" y="1751"/>
                    <a:pt x="501" y="2144"/>
                  </a:cubicBezTo>
                  <a:cubicBezTo>
                    <a:pt x="501" y="2715"/>
                    <a:pt x="751" y="3263"/>
                    <a:pt x="1084" y="3716"/>
                  </a:cubicBezTo>
                  <a:cubicBezTo>
                    <a:pt x="1155" y="3799"/>
                    <a:pt x="1215" y="3894"/>
                    <a:pt x="1274" y="3989"/>
                  </a:cubicBezTo>
                  <a:cubicBezTo>
                    <a:pt x="1274" y="4025"/>
                    <a:pt x="1274" y="4072"/>
                    <a:pt x="1274" y="4108"/>
                  </a:cubicBezTo>
                  <a:lnTo>
                    <a:pt x="1274" y="4108"/>
                  </a:lnTo>
                  <a:cubicBezTo>
                    <a:pt x="1195" y="4380"/>
                    <a:pt x="1092" y="4656"/>
                    <a:pt x="941" y="4882"/>
                  </a:cubicBezTo>
                  <a:cubicBezTo>
                    <a:pt x="822" y="5061"/>
                    <a:pt x="679" y="5263"/>
                    <a:pt x="536" y="5430"/>
                  </a:cubicBezTo>
                  <a:cubicBezTo>
                    <a:pt x="441" y="5537"/>
                    <a:pt x="227" y="5668"/>
                    <a:pt x="167" y="5799"/>
                  </a:cubicBezTo>
                  <a:cubicBezTo>
                    <a:pt x="1" y="6144"/>
                    <a:pt x="524" y="6645"/>
                    <a:pt x="739" y="6871"/>
                  </a:cubicBezTo>
                  <a:cubicBezTo>
                    <a:pt x="1008" y="7149"/>
                    <a:pt x="1478" y="7466"/>
                    <a:pt x="1906" y="7466"/>
                  </a:cubicBezTo>
                  <a:cubicBezTo>
                    <a:pt x="2008" y="7466"/>
                    <a:pt x="2109" y="7448"/>
                    <a:pt x="2203" y="7407"/>
                  </a:cubicBezTo>
                  <a:cubicBezTo>
                    <a:pt x="2537" y="7252"/>
                    <a:pt x="2846" y="6775"/>
                    <a:pt x="3037" y="6287"/>
                  </a:cubicBezTo>
                  <a:cubicBezTo>
                    <a:pt x="3108" y="6323"/>
                    <a:pt x="3179" y="6371"/>
                    <a:pt x="3251" y="6394"/>
                  </a:cubicBezTo>
                  <a:cubicBezTo>
                    <a:pt x="3489" y="6502"/>
                    <a:pt x="3853" y="6575"/>
                    <a:pt x="4219" y="6575"/>
                  </a:cubicBezTo>
                  <a:cubicBezTo>
                    <a:pt x="4620" y="6575"/>
                    <a:pt x="5026" y="6488"/>
                    <a:pt x="5275" y="6264"/>
                  </a:cubicBezTo>
                  <a:cubicBezTo>
                    <a:pt x="5692" y="5894"/>
                    <a:pt x="5704" y="5097"/>
                    <a:pt x="5596" y="4632"/>
                  </a:cubicBezTo>
                  <a:cubicBezTo>
                    <a:pt x="5573" y="4525"/>
                    <a:pt x="5549" y="4418"/>
                    <a:pt x="5585" y="4311"/>
                  </a:cubicBezTo>
                  <a:cubicBezTo>
                    <a:pt x="5608" y="4263"/>
                    <a:pt x="5811" y="4073"/>
                    <a:pt x="5811" y="4073"/>
                  </a:cubicBezTo>
                  <a:cubicBezTo>
                    <a:pt x="5763" y="3716"/>
                    <a:pt x="5465" y="3573"/>
                    <a:pt x="5477" y="3204"/>
                  </a:cubicBezTo>
                  <a:cubicBezTo>
                    <a:pt x="5477" y="2894"/>
                    <a:pt x="5835" y="2680"/>
                    <a:pt x="5835" y="2406"/>
                  </a:cubicBezTo>
                  <a:cubicBezTo>
                    <a:pt x="5823" y="1620"/>
                    <a:pt x="5132" y="608"/>
                    <a:pt x="4430" y="263"/>
                  </a:cubicBezTo>
                  <a:cubicBezTo>
                    <a:pt x="4083" y="92"/>
                    <a:pt x="3668" y="0"/>
                    <a:pt x="3253" y="0"/>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813" name="Google Shape;2813;p50"/>
            <p:cNvSpPr/>
            <p:nvPr/>
          </p:nvSpPr>
          <p:spPr>
            <a:xfrm flipH="1">
              <a:off x="7820904" y="2487522"/>
              <a:ext cx="130538" cy="47717"/>
            </a:xfrm>
            <a:custGeom>
              <a:avLst/>
              <a:gdLst/>
              <a:ahLst/>
              <a:cxnLst/>
              <a:rect l="l" t="t" r="r" b="b"/>
              <a:pathLst>
                <a:path w="1781" h="651" extrusionOk="0">
                  <a:moveTo>
                    <a:pt x="500" y="0"/>
                  </a:moveTo>
                  <a:cubicBezTo>
                    <a:pt x="381" y="0"/>
                    <a:pt x="191" y="143"/>
                    <a:pt x="107" y="179"/>
                  </a:cubicBezTo>
                  <a:lnTo>
                    <a:pt x="125" y="175"/>
                  </a:lnTo>
                  <a:lnTo>
                    <a:pt x="125" y="175"/>
                  </a:lnTo>
                  <a:cubicBezTo>
                    <a:pt x="74" y="202"/>
                    <a:pt x="28" y="234"/>
                    <a:pt x="0" y="262"/>
                  </a:cubicBezTo>
                  <a:cubicBezTo>
                    <a:pt x="119" y="274"/>
                    <a:pt x="238" y="250"/>
                    <a:pt x="345" y="310"/>
                  </a:cubicBezTo>
                  <a:cubicBezTo>
                    <a:pt x="333" y="310"/>
                    <a:pt x="322" y="310"/>
                    <a:pt x="310" y="322"/>
                  </a:cubicBezTo>
                  <a:cubicBezTo>
                    <a:pt x="369" y="334"/>
                    <a:pt x="417" y="334"/>
                    <a:pt x="476" y="334"/>
                  </a:cubicBezTo>
                  <a:cubicBezTo>
                    <a:pt x="429" y="334"/>
                    <a:pt x="393" y="346"/>
                    <a:pt x="345" y="358"/>
                  </a:cubicBezTo>
                  <a:cubicBezTo>
                    <a:pt x="358" y="357"/>
                    <a:pt x="370" y="357"/>
                    <a:pt x="383" y="357"/>
                  </a:cubicBezTo>
                  <a:cubicBezTo>
                    <a:pt x="711" y="357"/>
                    <a:pt x="976" y="504"/>
                    <a:pt x="1274" y="608"/>
                  </a:cubicBezTo>
                  <a:cubicBezTo>
                    <a:pt x="1356" y="636"/>
                    <a:pt x="1426" y="650"/>
                    <a:pt x="1486" y="650"/>
                  </a:cubicBezTo>
                  <a:cubicBezTo>
                    <a:pt x="1698" y="650"/>
                    <a:pt x="1781" y="478"/>
                    <a:pt x="1762" y="191"/>
                  </a:cubicBezTo>
                  <a:lnTo>
                    <a:pt x="1762" y="191"/>
                  </a:lnTo>
                  <a:cubicBezTo>
                    <a:pt x="1684" y="286"/>
                    <a:pt x="1592" y="320"/>
                    <a:pt x="1494" y="320"/>
                  </a:cubicBezTo>
                  <a:cubicBezTo>
                    <a:pt x="1322" y="320"/>
                    <a:pt x="1131" y="216"/>
                    <a:pt x="964" y="155"/>
                  </a:cubicBezTo>
                  <a:cubicBezTo>
                    <a:pt x="833" y="107"/>
                    <a:pt x="643" y="0"/>
                    <a:pt x="500"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814" name="Google Shape;2814;p50"/>
            <p:cNvSpPr/>
            <p:nvPr/>
          </p:nvSpPr>
          <p:spPr>
            <a:xfrm flipH="1">
              <a:off x="7863267" y="2515448"/>
              <a:ext cx="21036" cy="45444"/>
            </a:xfrm>
            <a:custGeom>
              <a:avLst/>
              <a:gdLst/>
              <a:ahLst/>
              <a:cxnLst/>
              <a:rect l="l" t="t" r="r" b="b"/>
              <a:pathLst>
                <a:path w="287" h="620" extrusionOk="0">
                  <a:moveTo>
                    <a:pt x="144" y="0"/>
                  </a:moveTo>
                  <a:cubicBezTo>
                    <a:pt x="60" y="0"/>
                    <a:pt x="1" y="143"/>
                    <a:pt x="1" y="310"/>
                  </a:cubicBezTo>
                  <a:cubicBezTo>
                    <a:pt x="1" y="477"/>
                    <a:pt x="60" y="619"/>
                    <a:pt x="144" y="619"/>
                  </a:cubicBezTo>
                  <a:cubicBezTo>
                    <a:pt x="227" y="619"/>
                    <a:pt x="287" y="477"/>
                    <a:pt x="287" y="310"/>
                  </a:cubicBezTo>
                  <a:cubicBezTo>
                    <a:pt x="287" y="143"/>
                    <a:pt x="227" y="0"/>
                    <a:pt x="144"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815" name="Google Shape;2815;p50"/>
            <p:cNvSpPr/>
            <p:nvPr/>
          </p:nvSpPr>
          <p:spPr>
            <a:xfrm flipH="1">
              <a:off x="7822221" y="2668493"/>
              <a:ext cx="48082" cy="12827"/>
            </a:xfrm>
            <a:custGeom>
              <a:avLst/>
              <a:gdLst/>
              <a:ahLst/>
              <a:cxnLst/>
              <a:rect l="l" t="t" r="r" b="b"/>
              <a:pathLst>
                <a:path w="656" h="175" extrusionOk="0">
                  <a:moveTo>
                    <a:pt x="43" y="0"/>
                  </a:moveTo>
                  <a:cubicBezTo>
                    <a:pt x="30" y="0"/>
                    <a:pt x="19" y="6"/>
                    <a:pt x="12" y="20"/>
                  </a:cubicBezTo>
                  <a:cubicBezTo>
                    <a:pt x="0" y="44"/>
                    <a:pt x="12" y="67"/>
                    <a:pt x="36" y="79"/>
                  </a:cubicBezTo>
                  <a:cubicBezTo>
                    <a:pt x="191" y="151"/>
                    <a:pt x="334" y="175"/>
                    <a:pt x="441" y="175"/>
                  </a:cubicBezTo>
                  <a:cubicBezTo>
                    <a:pt x="536" y="175"/>
                    <a:pt x="608" y="151"/>
                    <a:pt x="619" y="151"/>
                  </a:cubicBezTo>
                  <a:cubicBezTo>
                    <a:pt x="643" y="151"/>
                    <a:pt x="655" y="127"/>
                    <a:pt x="643" y="103"/>
                  </a:cubicBezTo>
                  <a:cubicBezTo>
                    <a:pt x="643" y="84"/>
                    <a:pt x="627" y="64"/>
                    <a:pt x="609" y="64"/>
                  </a:cubicBezTo>
                  <a:cubicBezTo>
                    <a:pt x="604" y="64"/>
                    <a:pt x="600" y="65"/>
                    <a:pt x="596" y="67"/>
                  </a:cubicBezTo>
                  <a:cubicBezTo>
                    <a:pt x="596" y="67"/>
                    <a:pt x="533" y="82"/>
                    <a:pt x="436" y="82"/>
                  </a:cubicBezTo>
                  <a:cubicBezTo>
                    <a:pt x="340" y="82"/>
                    <a:pt x="209" y="67"/>
                    <a:pt x="72" y="8"/>
                  </a:cubicBezTo>
                  <a:cubicBezTo>
                    <a:pt x="62" y="3"/>
                    <a:pt x="52" y="0"/>
                    <a:pt x="43"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816" name="Google Shape;2816;p50"/>
            <p:cNvSpPr/>
            <p:nvPr/>
          </p:nvSpPr>
          <p:spPr>
            <a:xfrm flipH="1">
              <a:off x="7967142" y="2752565"/>
              <a:ext cx="718291" cy="1274204"/>
            </a:xfrm>
            <a:custGeom>
              <a:avLst/>
              <a:gdLst/>
              <a:ahLst/>
              <a:cxnLst/>
              <a:rect l="l" t="t" r="r" b="b"/>
              <a:pathLst>
                <a:path w="9800" h="17384" extrusionOk="0">
                  <a:moveTo>
                    <a:pt x="5781" y="1"/>
                  </a:moveTo>
                  <a:cubicBezTo>
                    <a:pt x="4974" y="1"/>
                    <a:pt x="4281" y="760"/>
                    <a:pt x="4086" y="1566"/>
                  </a:cubicBezTo>
                  <a:lnTo>
                    <a:pt x="4086" y="1566"/>
                  </a:lnTo>
                  <a:cubicBezTo>
                    <a:pt x="3520" y="2567"/>
                    <a:pt x="3391" y="4186"/>
                    <a:pt x="3168" y="5088"/>
                  </a:cubicBezTo>
                  <a:cubicBezTo>
                    <a:pt x="2846" y="6409"/>
                    <a:pt x="1870" y="7326"/>
                    <a:pt x="1525" y="8612"/>
                  </a:cubicBezTo>
                  <a:cubicBezTo>
                    <a:pt x="1156" y="9969"/>
                    <a:pt x="1" y="14434"/>
                    <a:pt x="2096" y="15089"/>
                  </a:cubicBezTo>
                  <a:cubicBezTo>
                    <a:pt x="2180" y="15115"/>
                    <a:pt x="2262" y="15124"/>
                    <a:pt x="2341" y="15124"/>
                  </a:cubicBezTo>
                  <a:cubicBezTo>
                    <a:pt x="2612" y="15124"/>
                    <a:pt x="2861" y="15010"/>
                    <a:pt x="3108" y="15010"/>
                  </a:cubicBezTo>
                  <a:cubicBezTo>
                    <a:pt x="3262" y="15010"/>
                    <a:pt x="3415" y="15054"/>
                    <a:pt x="3573" y="15196"/>
                  </a:cubicBezTo>
                  <a:cubicBezTo>
                    <a:pt x="4013" y="15589"/>
                    <a:pt x="3894" y="16482"/>
                    <a:pt x="4323" y="16946"/>
                  </a:cubicBezTo>
                  <a:cubicBezTo>
                    <a:pt x="4605" y="17255"/>
                    <a:pt x="4821" y="17383"/>
                    <a:pt x="4988" y="17383"/>
                  </a:cubicBezTo>
                  <a:cubicBezTo>
                    <a:pt x="5696" y="17383"/>
                    <a:pt x="5521" y="15088"/>
                    <a:pt x="5704" y="14577"/>
                  </a:cubicBezTo>
                  <a:cubicBezTo>
                    <a:pt x="6049" y="13672"/>
                    <a:pt x="6514" y="14256"/>
                    <a:pt x="7061" y="13589"/>
                  </a:cubicBezTo>
                  <a:cubicBezTo>
                    <a:pt x="7930" y="12529"/>
                    <a:pt x="6787" y="11481"/>
                    <a:pt x="6823" y="10434"/>
                  </a:cubicBezTo>
                  <a:cubicBezTo>
                    <a:pt x="6859" y="9719"/>
                    <a:pt x="7454" y="8874"/>
                    <a:pt x="7704" y="8219"/>
                  </a:cubicBezTo>
                  <a:cubicBezTo>
                    <a:pt x="8014" y="7398"/>
                    <a:pt x="8276" y="6552"/>
                    <a:pt x="8561" y="5719"/>
                  </a:cubicBezTo>
                  <a:cubicBezTo>
                    <a:pt x="9050" y="4278"/>
                    <a:pt x="9800" y="2195"/>
                    <a:pt x="8252" y="1087"/>
                  </a:cubicBezTo>
                  <a:cubicBezTo>
                    <a:pt x="7680" y="682"/>
                    <a:pt x="6692" y="123"/>
                    <a:pt x="5978" y="16"/>
                  </a:cubicBezTo>
                  <a:cubicBezTo>
                    <a:pt x="5912" y="6"/>
                    <a:pt x="5846" y="1"/>
                    <a:pt x="578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817" name="Google Shape;2817;p50"/>
            <p:cNvSpPr/>
            <p:nvPr/>
          </p:nvSpPr>
          <p:spPr>
            <a:xfrm flipH="1">
              <a:off x="8107649" y="2801821"/>
              <a:ext cx="569869" cy="1062667"/>
            </a:xfrm>
            <a:custGeom>
              <a:avLst/>
              <a:gdLst/>
              <a:ahLst/>
              <a:cxnLst/>
              <a:rect l="l" t="t" r="r" b="b"/>
              <a:pathLst>
                <a:path w="7775" h="14498" extrusionOk="0">
                  <a:moveTo>
                    <a:pt x="5708" y="1"/>
                  </a:moveTo>
                  <a:cubicBezTo>
                    <a:pt x="3919" y="1"/>
                    <a:pt x="1916" y="2425"/>
                    <a:pt x="1060" y="3428"/>
                  </a:cubicBezTo>
                  <a:cubicBezTo>
                    <a:pt x="0" y="4654"/>
                    <a:pt x="238" y="5690"/>
                    <a:pt x="595" y="7238"/>
                  </a:cubicBezTo>
                  <a:cubicBezTo>
                    <a:pt x="869" y="8476"/>
                    <a:pt x="1441" y="9845"/>
                    <a:pt x="1524" y="11095"/>
                  </a:cubicBezTo>
                  <a:cubicBezTo>
                    <a:pt x="1548" y="11595"/>
                    <a:pt x="1476" y="11941"/>
                    <a:pt x="1334" y="12369"/>
                  </a:cubicBezTo>
                  <a:cubicBezTo>
                    <a:pt x="1274" y="12524"/>
                    <a:pt x="1262" y="12857"/>
                    <a:pt x="1167" y="12988"/>
                  </a:cubicBezTo>
                  <a:cubicBezTo>
                    <a:pt x="1036" y="13167"/>
                    <a:pt x="833" y="13155"/>
                    <a:pt x="691" y="13286"/>
                  </a:cubicBezTo>
                  <a:cubicBezTo>
                    <a:pt x="214" y="13726"/>
                    <a:pt x="798" y="14441"/>
                    <a:pt x="1334" y="14488"/>
                  </a:cubicBezTo>
                  <a:cubicBezTo>
                    <a:pt x="1401" y="14495"/>
                    <a:pt x="1465" y="14498"/>
                    <a:pt x="1526" y="14498"/>
                  </a:cubicBezTo>
                  <a:cubicBezTo>
                    <a:pt x="3280" y="14498"/>
                    <a:pt x="2693" y="11931"/>
                    <a:pt x="2762" y="10976"/>
                  </a:cubicBezTo>
                  <a:cubicBezTo>
                    <a:pt x="2869" y="9440"/>
                    <a:pt x="3024" y="7892"/>
                    <a:pt x="3108" y="6345"/>
                  </a:cubicBezTo>
                  <a:cubicBezTo>
                    <a:pt x="3143" y="5714"/>
                    <a:pt x="2977" y="5392"/>
                    <a:pt x="3548" y="4963"/>
                  </a:cubicBezTo>
                  <a:cubicBezTo>
                    <a:pt x="4024" y="4594"/>
                    <a:pt x="4620" y="4416"/>
                    <a:pt x="5108" y="4059"/>
                  </a:cubicBezTo>
                  <a:cubicBezTo>
                    <a:pt x="5703" y="3630"/>
                    <a:pt x="6453" y="3201"/>
                    <a:pt x="6953" y="2689"/>
                  </a:cubicBezTo>
                  <a:cubicBezTo>
                    <a:pt x="7775" y="1844"/>
                    <a:pt x="7572" y="653"/>
                    <a:pt x="6441" y="153"/>
                  </a:cubicBezTo>
                  <a:cubicBezTo>
                    <a:pt x="6203" y="48"/>
                    <a:pt x="5958" y="1"/>
                    <a:pt x="5708" y="1"/>
                  </a:cubicBezTo>
                  <a:close/>
                </a:path>
              </a:pathLst>
            </a:custGeom>
            <a:solidFill>
              <a:srgbClr val="AD5A40"/>
            </a:solidFill>
            <a:ln>
              <a:noFill/>
            </a:ln>
          </p:spPr>
          <p:txBody>
            <a:bodyPr spcFirstLastPara="1" wrap="square" lIns="121900" tIns="121900" rIns="121900" bIns="121900" anchor="ctr" anchorCtr="0">
              <a:noAutofit/>
            </a:bodyPr>
            <a:lstStyle/>
            <a:p>
              <a:endParaRPr sz="2489"/>
            </a:p>
          </p:txBody>
        </p:sp>
        <p:sp>
          <p:nvSpPr>
            <p:cNvPr id="2818" name="Google Shape;2818;p50"/>
            <p:cNvSpPr/>
            <p:nvPr/>
          </p:nvSpPr>
          <p:spPr>
            <a:xfrm flipH="1">
              <a:off x="5102127" y="3642763"/>
              <a:ext cx="653645" cy="1182289"/>
            </a:xfrm>
            <a:custGeom>
              <a:avLst/>
              <a:gdLst/>
              <a:ahLst/>
              <a:cxnLst/>
              <a:rect l="l" t="t" r="r" b="b"/>
              <a:pathLst>
                <a:path w="8918" h="16130" extrusionOk="0">
                  <a:moveTo>
                    <a:pt x="1410" y="5121"/>
                  </a:moveTo>
                  <a:lnTo>
                    <a:pt x="1410" y="5121"/>
                  </a:lnTo>
                  <a:cubicBezTo>
                    <a:pt x="1420" y="5146"/>
                    <a:pt x="1431" y="5171"/>
                    <a:pt x="1441" y="5194"/>
                  </a:cubicBezTo>
                  <a:cubicBezTo>
                    <a:pt x="1431" y="5170"/>
                    <a:pt x="1421" y="5145"/>
                    <a:pt x="1410" y="5121"/>
                  </a:cubicBezTo>
                  <a:close/>
                  <a:moveTo>
                    <a:pt x="1523" y="0"/>
                  </a:moveTo>
                  <a:cubicBezTo>
                    <a:pt x="1492" y="0"/>
                    <a:pt x="1461" y="1"/>
                    <a:pt x="1429" y="3"/>
                  </a:cubicBezTo>
                  <a:cubicBezTo>
                    <a:pt x="322" y="63"/>
                    <a:pt x="0" y="1372"/>
                    <a:pt x="12" y="2337"/>
                  </a:cubicBezTo>
                  <a:cubicBezTo>
                    <a:pt x="24" y="3665"/>
                    <a:pt x="936" y="4024"/>
                    <a:pt x="1410" y="5121"/>
                  </a:cubicBezTo>
                  <a:lnTo>
                    <a:pt x="1410" y="5121"/>
                  </a:lnTo>
                  <a:cubicBezTo>
                    <a:pt x="1339" y="4944"/>
                    <a:pt x="1271" y="4735"/>
                    <a:pt x="1167" y="4599"/>
                  </a:cubicBezTo>
                  <a:lnTo>
                    <a:pt x="1167" y="4599"/>
                  </a:lnTo>
                  <a:cubicBezTo>
                    <a:pt x="1774" y="5373"/>
                    <a:pt x="2536" y="6075"/>
                    <a:pt x="3024" y="6790"/>
                  </a:cubicBezTo>
                  <a:cubicBezTo>
                    <a:pt x="3929" y="8111"/>
                    <a:pt x="4084" y="9504"/>
                    <a:pt x="4346" y="11124"/>
                  </a:cubicBezTo>
                  <a:cubicBezTo>
                    <a:pt x="4513" y="12171"/>
                    <a:pt x="4786" y="13219"/>
                    <a:pt x="4977" y="14267"/>
                  </a:cubicBezTo>
                  <a:cubicBezTo>
                    <a:pt x="5080" y="14899"/>
                    <a:pt x="4862" y="16129"/>
                    <a:pt x="5799" y="16129"/>
                  </a:cubicBezTo>
                  <a:cubicBezTo>
                    <a:pt x="5833" y="16129"/>
                    <a:pt x="5868" y="16128"/>
                    <a:pt x="5906" y="16124"/>
                  </a:cubicBezTo>
                  <a:cubicBezTo>
                    <a:pt x="6132" y="16100"/>
                    <a:pt x="8918" y="15600"/>
                    <a:pt x="8882" y="15457"/>
                  </a:cubicBezTo>
                  <a:cubicBezTo>
                    <a:pt x="8644" y="14564"/>
                    <a:pt x="7775" y="14945"/>
                    <a:pt x="7144" y="14695"/>
                  </a:cubicBezTo>
                  <a:cubicBezTo>
                    <a:pt x="7049" y="14660"/>
                    <a:pt x="6965" y="14624"/>
                    <a:pt x="6882" y="14576"/>
                  </a:cubicBezTo>
                  <a:cubicBezTo>
                    <a:pt x="6191" y="14124"/>
                    <a:pt x="6215" y="13207"/>
                    <a:pt x="6144" y="12386"/>
                  </a:cubicBezTo>
                  <a:cubicBezTo>
                    <a:pt x="6025" y="10814"/>
                    <a:pt x="6632" y="9123"/>
                    <a:pt x="6299" y="7587"/>
                  </a:cubicBezTo>
                  <a:cubicBezTo>
                    <a:pt x="5941" y="6016"/>
                    <a:pt x="4858" y="4361"/>
                    <a:pt x="4179" y="2861"/>
                  </a:cubicBezTo>
                  <a:cubicBezTo>
                    <a:pt x="3679" y="1766"/>
                    <a:pt x="2893" y="0"/>
                    <a:pt x="1523" y="0"/>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819" name="Google Shape;2819;p50"/>
            <p:cNvSpPr/>
            <p:nvPr/>
          </p:nvSpPr>
          <p:spPr>
            <a:xfrm flipH="1">
              <a:off x="5592556" y="3684983"/>
              <a:ext cx="769744" cy="1172833"/>
            </a:xfrm>
            <a:custGeom>
              <a:avLst/>
              <a:gdLst/>
              <a:ahLst/>
              <a:cxnLst/>
              <a:rect l="l" t="t" r="r" b="b"/>
              <a:pathLst>
                <a:path w="10502" h="16001" extrusionOk="0">
                  <a:moveTo>
                    <a:pt x="8596" y="0"/>
                  </a:moveTo>
                  <a:cubicBezTo>
                    <a:pt x="7996" y="0"/>
                    <a:pt x="7357" y="391"/>
                    <a:pt x="6906" y="796"/>
                  </a:cubicBezTo>
                  <a:cubicBezTo>
                    <a:pt x="5692" y="1904"/>
                    <a:pt x="5965" y="4559"/>
                    <a:pt x="5608" y="6083"/>
                  </a:cubicBezTo>
                  <a:cubicBezTo>
                    <a:pt x="5227" y="7666"/>
                    <a:pt x="4310" y="8678"/>
                    <a:pt x="3298" y="9928"/>
                  </a:cubicBezTo>
                  <a:cubicBezTo>
                    <a:pt x="2703" y="10679"/>
                    <a:pt x="2239" y="11524"/>
                    <a:pt x="1501" y="12131"/>
                  </a:cubicBezTo>
                  <a:cubicBezTo>
                    <a:pt x="1000" y="12560"/>
                    <a:pt x="131" y="12857"/>
                    <a:pt x="60" y="13679"/>
                  </a:cubicBezTo>
                  <a:cubicBezTo>
                    <a:pt x="0" y="14334"/>
                    <a:pt x="1512" y="15239"/>
                    <a:pt x="1989" y="15560"/>
                  </a:cubicBezTo>
                  <a:cubicBezTo>
                    <a:pt x="2175" y="15688"/>
                    <a:pt x="2579" y="16001"/>
                    <a:pt x="2863" y="16001"/>
                  </a:cubicBezTo>
                  <a:cubicBezTo>
                    <a:pt x="2923" y="16001"/>
                    <a:pt x="2978" y="15987"/>
                    <a:pt x="3025" y="15953"/>
                  </a:cubicBezTo>
                  <a:cubicBezTo>
                    <a:pt x="3548" y="15584"/>
                    <a:pt x="2620" y="14858"/>
                    <a:pt x="2489" y="14477"/>
                  </a:cubicBezTo>
                  <a:cubicBezTo>
                    <a:pt x="2465" y="14381"/>
                    <a:pt x="2441" y="14286"/>
                    <a:pt x="2429" y="14191"/>
                  </a:cubicBezTo>
                  <a:cubicBezTo>
                    <a:pt x="2298" y="13346"/>
                    <a:pt x="2989" y="12774"/>
                    <a:pt x="3548" y="12191"/>
                  </a:cubicBezTo>
                  <a:cubicBezTo>
                    <a:pt x="4596" y="11083"/>
                    <a:pt x="6239" y="10476"/>
                    <a:pt x="7132" y="9214"/>
                  </a:cubicBezTo>
                  <a:cubicBezTo>
                    <a:pt x="8049" y="7916"/>
                    <a:pt x="8549" y="5976"/>
                    <a:pt x="9216" y="4464"/>
                  </a:cubicBezTo>
                  <a:cubicBezTo>
                    <a:pt x="9704" y="3332"/>
                    <a:pt x="10502" y="1511"/>
                    <a:pt x="9525" y="427"/>
                  </a:cubicBezTo>
                  <a:cubicBezTo>
                    <a:pt x="9253" y="121"/>
                    <a:pt x="8931" y="0"/>
                    <a:pt x="8596" y="0"/>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820" name="Google Shape;2820;p50"/>
            <p:cNvSpPr/>
            <p:nvPr/>
          </p:nvSpPr>
          <p:spPr>
            <a:xfrm flipH="1">
              <a:off x="5153576" y="2438412"/>
              <a:ext cx="424158" cy="541888"/>
            </a:xfrm>
            <a:custGeom>
              <a:avLst/>
              <a:gdLst/>
              <a:ahLst/>
              <a:cxnLst/>
              <a:rect l="l" t="t" r="r" b="b"/>
              <a:pathLst>
                <a:path w="5787" h="7393" extrusionOk="0">
                  <a:moveTo>
                    <a:pt x="3349" y="0"/>
                  </a:moveTo>
                  <a:cubicBezTo>
                    <a:pt x="2893" y="0"/>
                    <a:pt x="2437" y="121"/>
                    <a:pt x="2084" y="385"/>
                  </a:cubicBezTo>
                  <a:cubicBezTo>
                    <a:pt x="1905" y="516"/>
                    <a:pt x="1703" y="599"/>
                    <a:pt x="1548" y="766"/>
                  </a:cubicBezTo>
                  <a:cubicBezTo>
                    <a:pt x="1393" y="932"/>
                    <a:pt x="1274" y="1135"/>
                    <a:pt x="1119" y="1301"/>
                  </a:cubicBezTo>
                  <a:cubicBezTo>
                    <a:pt x="881" y="1551"/>
                    <a:pt x="750" y="1730"/>
                    <a:pt x="750" y="2111"/>
                  </a:cubicBezTo>
                  <a:cubicBezTo>
                    <a:pt x="750" y="2682"/>
                    <a:pt x="976" y="3230"/>
                    <a:pt x="1298" y="3671"/>
                  </a:cubicBezTo>
                  <a:cubicBezTo>
                    <a:pt x="1357" y="3754"/>
                    <a:pt x="1417" y="3849"/>
                    <a:pt x="1476" y="3945"/>
                  </a:cubicBezTo>
                  <a:cubicBezTo>
                    <a:pt x="1476" y="3980"/>
                    <a:pt x="1476" y="4028"/>
                    <a:pt x="1476" y="4064"/>
                  </a:cubicBezTo>
                  <a:cubicBezTo>
                    <a:pt x="1476" y="4064"/>
                    <a:pt x="1498" y="3979"/>
                    <a:pt x="1500" y="3979"/>
                  </a:cubicBezTo>
                  <a:cubicBezTo>
                    <a:pt x="1500" y="3979"/>
                    <a:pt x="1500" y="3980"/>
                    <a:pt x="1500" y="3980"/>
                  </a:cubicBezTo>
                  <a:cubicBezTo>
                    <a:pt x="1429" y="4278"/>
                    <a:pt x="1322" y="4576"/>
                    <a:pt x="1167" y="4826"/>
                  </a:cubicBezTo>
                  <a:cubicBezTo>
                    <a:pt x="881" y="5278"/>
                    <a:pt x="202" y="5683"/>
                    <a:pt x="95" y="6207"/>
                  </a:cubicBezTo>
                  <a:cubicBezTo>
                    <a:pt x="0" y="6671"/>
                    <a:pt x="452" y="6671"/>
                    <a:pt x="726" y="6814"/>
                  </a:cubicBezTo>
                  <a:cubicBezTo>
                    <a:pt x="1077" y="6994"/>
                    <a:pt x="1654" y="7392"/>
                    <a:pt x="2079" y="7392"/>
                  </a:cubicBezTo>
                  <a:cubicBezTo>
                    <a:pt x="2130" y="7392"/>
                    <a:pt x="2180" y="7386"/>
                    <a:pt x="2227" y="7374"/>
                  </a:cubicBezTo>
                  <a:cubicBezTo>
                    <a:pt x="2417" y="7326"/>
                    <a:pt x="3334" y="6338"/>
                    <a:pt x="3143" y="6219"/>
                  </a:cubicBezTo>
                  <a:lnTo>
                    <a:pt x="3143" y="6219"/>
                  </a:lnTo>
                  <a:cubicBezTo>
                    <a:pt x="3203" y="6254"/>
                    <a:pt x="3274" y="6302"/>
                    <a:pt x="3346" y="6326"/>
                  </a:cubicBezTo>
                  <a:cubicBezTo>
                    <a:pt x="3573" y="6434"/>
                    <a:pt x="3914" y="6506"/>
                    <a:pt x="4259" y="6506"/>
                  </a:cubicBezTo>
                  <a:cubicBezTo>
                    <a:pt x="4637" y="6506"/>
                    <a:pt x="5020" y="6419"/>
                    <a:pt x="5263" y="6195"/>
                  </a:cubicBezTo>
                  <a:cubicBezTo>
                    <a:pt x="5656" y="5838"/>
                    <a:pt x="5667" y="5040"/>
                    <a:pt x="5560" y="4576"/>
                  </a:cubicBezTo>
                  <a:cubicBezTo>
                    <a:pt x="5536" y="4468"/>
                    <a:pt x="5513" y="4373"/>
                    <a:pt x="5548" y="4266"/>
                  </a:cubicBezTo>
                  <a:cubicBezTo>
                    <a:pt x="5572" y="4218"/>
                    <a:pt x="5763" y="4028"/>
                    <a:pt x="5763" y="4028"/>
                  </a:cubicBezTo>
                  <a:cubicBezTo>
                    <a:pt x="5715" y="3671"/>
                    <a:pt x="5441" y="3528"/>
                    <a:pt x="5441" y="3171"/>
                  </a:cubicBezTo>
                  <a:cubicBezTo>
                    <a:pt x="5453" y="2849"/>
                    <a:pt x="5786" y="2647"/>
                    <a:pt x="5786" y="2385"/>
                  </a:cubicBezTo>
                  <a:cubicBezTo>
                    <a:pt x="5775" y="1599"/>
                    <a:pt x="5120" y="587"/>
                    <a:pt x="4453" y="254"/>
                  </a:cubicBezTo>
                  <a:cubicBezTo>
                    <a:pt x="4129" y="89"/>
                    <a:pt x="3739" y="0"/>
                    <a:pt x="3349" y="0"/>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821" name="Google Shape;2821;p50"/>
            <p:cNvSpPr/>
            <p:nvPr/>
          </p:nvSpPr>
          <p:spPr>
            <a:xfrm flipH="1">
              <a:off x="5205902" y="2645478"/>
              <a:ext cx="21036" cy="44565"/>
            </a:xfrm>
            <a:custGeom>
              <a:avLst/>
              <a:gdLst/>
              <a:ahLst/>
              <a:cxnLst/>
              <a:rect l="l" t="t" r="r" b="b"/>
              <a:pathLst>
                <a:path w="287" h="608" extrusionOk="0">
                  <a:moveTo>
                    <a:pt x="143" y="0"/>
                  </a:moveTo>
                  <a:cubicBezTo>
                    <a:pt x="72" y="0"/>
                    <a:pt x="0" y="131"/>
                    <a:pt x="0" y="310"/>
                  </a:cubicBezTo>
                  <a:cubicBezTo>
                    <a:pt x="0" y="477"/>
                    <a:pt x="72" y="608"/>
                    <a:pt x="143" y="608"/>
                  </a:cubicBezTo>
                  <a:cubicBezTo>
                    <a:pt x="215" y="608"/>
                    <a:pt x="286" y="477"/>
                    <a:pt x="286" y="310"/>
                  </a:cubicBezTo>
                  <a:cubicBezTo>
                    <a:pt x="286" y="131"/>
                    <a:pt x="215" y="0"/>
                    <a:pt x="143"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822" name="Google Shape;2822;p50"/>
            <p:cNvSpPr/>
            <p:nvPr/>
          </p:nvSpPr>
          <p:spPr>
            <a:xfrm flipH="1">
              <a:off x="5167568" y="2796984"/>
              <a:ext cx="45443" cy="12607"/>
            </a:xfrm>
            <a:custGeom>
              <a:avLst/>
              <a:gdLst/>
              <a:ahLst/>
              <a:cxnLst/>
              <a:rect l="l" t="t" r="r" b="b"/>
              <a:pathLst>
                <a:path w="620" h="172" extrusionOk="0">
                  <a:moveTo>
                    <a:pt x="52" y="0"/>
                  </a:moveTo>
                  <a:cubicBezTo>
                    <a:pt x="36" y="0"/>
                    <a:pt x="21" y="9"/>
                    <a:pt x="13" y="17"/>
                  </a:cubicBezTo>
                  <a:cubicBezTo>
                    <a:pt x="1" y="41"/>
                    <a:pt x="13" y="65"/>
                    <a:pt x="37" y="76"/>
                  </a:cubicBezTo>
                  <a:cubicBezTo>
                    <a:pt x="179" y="148"/>
                    <a:pt x="310" y="172"/>
                    <a:pt x="418" y="172"/>
                  </a:cubicBezTo>
                  <a:cubicBezTo>
                    <a:pt x="513" y="172"/>
                    <a:pt x="572" y="148"/>
                    <a:pt x="584" y="148"/>
                  </a:cubicBezTo>
                  <a:cubicBezTo>
                    <a:pt x="608" y="148"/>
                    <a:pt x="620" y="124"/>
                    <a:pt x="608" y="100"/>
                  </a:cubicBezTo>
                  <a:cubicBezTo>
                    <a:pt x="608" y="81"/>
                    <a:pt x="592" y="61"/>
                    <a:pt x="573" y="61"/>
                  </a:cubicBezTo>
                  <a:cubicBezTo>
                    <a:pt x="569" y="61"/>
                    <a:pt x="565" y="62"/>
                    <a:pt x="560" y="65"/>
                  </a:cubicBezTo>
                  <a:cubicBezTo>
                    <a:pt x="560" y="65"/>
                    <a:pt x="501" y="79"/>
                    <a:pt x="410" y="79"/>
                  </a:cubicBezTo>
                  <a:cubicBezTo>
                    <a:pt x="319" y="79"/>
                    <a:pt x="197" y="65"/>
                    <a:pt x="72" y="5"/>
                  </a:cubicBezTo>
                  <a:cubicBezTo>
                    <a:pt x="65" y="2"/>
                    <a:pt x="58" y="0"/>
                    <a:pt x="52"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823" name="Google Shape;2823;p50"/>
            <p:cNvSpPr/>
            <p:nvPr/>
          </p:nvSpPr>
          <p:spPr>
            <a:xfrm flipH="1">
              <a:off x="5304572" y="2879956"/>
              <a:ext cx="679005" cy="1261743"/>
            </a:xfrm>
            <a:custGeom>
              <a:avLst/>
              <a:gdLst/>
              <a:ahLst/>
              <a:cxnLst/>
              <a:rect l="l" t="t" r="r" b="b"/>
              <a:pathLst>
                <a:path w="9264" h="17214" extrusionOk="0">
                  <a:moveTo>
                    <a:pt x="5467" y="1"/>
                  </a:moveTo>
                  <a:cubicBezTo>
                    <a:pt x="4702" y="1"/>
                    <a:pt x="4060" y="746"/>
                    <a:pt x="3873" y="1537"/>
                  </a:cubicBezTo>
                  <a:lnTo>
                    <a:pt x="3873" y="1537"/>
                  </a:lnTo>
                  <a:cubicBezTo>
                    <a:pt x="3324" y="2525"/>
                    <a:pt x="3207" y="4143"/>
                    <a:pt x="3001" y="5040"/>
                  </a:cubicBezTo>
                  <a:cubicBezTo>
                    <a:pt x="2703" y="6350"/>
                    <a:pt x="1775" y="7255"/>
                    <a:pt x="1441" y="8529"/>
                  </a:cubicBezTo>
                  <a:cubicBezTo>
                    <a:pt x="1096" y="9874"/>
                    <a:pt x="1" y="14292"/>
                    <a:pt x="1989" y="14946"/>
                  </a:cubicBezTo>
                  <a:cubicBezTo>
                    <a:pt x="2067" y="14972"/>
                    <a:pt x="2143" y="14982"/>
                    <a:pt x="2218" y="14982"/>
                  </a:cubicBezTo>
                  <a:cubicBezTo>
                    <a:pt x="2475" y="14982"/>
                    <a:pt x="2712" y="14863"/>
                    <a:pt x="2950" y="14863"/>
                  </a:cubicBezTo>
                  <a:cubicBezTo>
                    <a:pt x="3092" y="14863"/>
                    <a:pt x="3235" y="14906"/>
                    <a:pt x="3382" y="15042"/>
                  </a:cubicBezTo>
                  <a:cubicBezTo>
                    <a:pt x="3799" y="15435"/>
                    <a:pt x="3692" y="16328"/>
                    <a:pt x="4084" y="16780"/>
                  </a:cubicBezTo>
                  <a:cubicBezTo>
                    <a:pt x="4353" y="17087"/>
                    <a:pt x="4558" y="17214"/>
                    <a:pt x="4717" y="17214"/>
                  </a:cubicBezTo>
                  <a:cubicBezTo>
                    <a:pt x="5390" y="17214"/>
                    <a:pt x="5221" y="14938"/>
                    <a:pt x="5394" y="14446"/>
                  </a:cubicBezTo>
                  <a:cubicBezTo>
                    <a:pt x="5728" y="13542"/>
                    <a:pt x="6156" y="14113"/>
                    <a:pt x="6668" y="13458"/>
                  </a:cubicBezTo>
                  <a:cubicBezTo>
                    <a:pt x="7502" y="12410"/>
                    <a:pt x="6418" y="11375"/>
                    <a:pt x="6454" y="10327"/>
                  </a:cubicBezTo>
                  <a:cubicBezTo>
                    <a:pt x="6478" y="9624"/>
                    <a:pt x="7049" y="8791"/>
                    <a:pt x="7287" y="8136"/>
                  </a:cubicBezTo>
                  <a:cubicBezTo>
                    <a:pt x="7585" y="7326"/>
                    <a:pt x="7823" y="6493"/>
                    <a:pt x="8097" y="5660"/>
                  </a:cubicBezTo>
                  <a:cubicBezTo>
                    <a:pt x="8561" y="4231"/>
                    <a:pt x="9264" y="2183"/>
                    <a:pt x="7811" y="1088"/>
                  </a:cubicBezTo>
                  <a:cubicBezTo>
                    <a:pt x="7263" y="683"/>
                    <a:pt x="6323" y="123"/>
                    <a:pt x="5656" y="16"/>
                  </a:cubicBezTo>
                  <a:cubicBezTo>
                    <a:pt x="5592" y="6"/>
                    <a:pt x="5529" y="1"/>
                    <a:pt x="5467"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824" name="Google Shape;2824;p50"/>
            <p:cNvSpPr/>
            <p:nvPr/>
          </p:nvSpPr>
          <p:spPr>
            <a:xfrm flipH="1">
              <a:off x="7732369" y="2279650"/>
              <a:ext cx="514091" cy="513962"/>
            </a:xfrm>
            <a:custGeom>
              <a:avLst/>
              <a:gdLst/>
              <a:ahLst/>
              <a:cxnLst/>
              <a:rect l="l" t="t" r="r" b="b"/>
              <a:pathLst>
                <a:path w="7014" h="7012" extrusionOk="0">
                  <a:moveTo>
                    <a:pt x="3504" y="0"/>
                  </a:moveTo>
                  <a:cubicBezTo>
                    <a:pt x="3290" y="0"/>
                    <a:pt x="3060" y="153"/>
                    <a:pt x="2882" y="253"/>
                  </a:cubicBezTo>
                  <a:cubicBezTo>
                    <a:pt x="2882" y="229"/>
                    <a:pt x="2906" y="229"/>
                    <a:pt x="2906" y="205"/>
                  </a:cubicBezTo>
                  <a:cubicBezTo>
                    <a:pt x="2884" y="200"/>
                    <a:pt x="2861" y="198"/>
                    <a:pt x="2840" y="198"/>
                  </a:cubicBezTo>
                  <a:cubicBezTo>
                    <a:pt x="2698" y="198"/>
                    <a:pt x="2568" y="291"/>
                    <a:pt x="2465" y="384"/>
                  </a:cubicBezTo>
                  <a:cubicBezTo>
                    <a:pt x="2442" y="384"/>
                    <a:pt x="2418" y="396"/>
                    <a:pt x="2394" y="396"/>
                  </a:cubicBezTo>
                  <a:cubicBezTo>
                    <a:pt x="2394" y="324"/>
                    <a:pt x="2358" y="265"/>
                    <a:pt x="2358" y="193"/>
                  </a:cubicBezTo>
                  <a:cubicBezTo>
                    <a:pt x="2180" y="241"/>
                    <a:pt x="2072" y="384"/>
                    <a:pt x="2001" y="538"/>
                  </a:cubicBezTo>
                  <a:cubicBezTo>
                    <a:pt x="1977" y="550"/>
                    <a:pt x="1965" y="562"/>
                    <a:pt x="1941" y="562"/>
                  </a:cubicBezTo>
                  <a:cubicBezTo>
                    <a:pt x="1918" y="503"/>
                    <a:pt x="1894" y="431"/>
                    <a:pt x="1906" y="336"/>
                  </a:cubicBezTo>
                  <a:lnTo>
                    <a:pt x="1906" y="336"/>
                  </a:lnTo>
                  <a:cubicBezTo>
                    <a:pt x="1751" y="372"/>
                    <a:pt x="1727" y="538"/>
                    <a:pt x="1620" y="610"/>
                  </a:cubicBezTo>
                  <a:cubicBezTo>
                    <a:pt x="1525" y="669"/>
                    <a:pt x="1322" y="646"/>
                    <a:pt x="1203" y="717"/>
                  </a:cubicBezTo>
                  <a:cubicBezTo>
                    <a:pt x="1263" y="753"/>
                    <a:pt x="1322" y="824"/>
                    <a:pt x="1418" y="836"/>
                  </a:cubicBezTo>
                  <a:cubicBezTo>
                    <a:pt x="1251" y="884"/>
                    <a:pt x="1096" y="884"/>
                    <a:pt x="941" y="979"/>
                  </a:cubicBezTo>
                  <a:cubicBezTo>
                    <a:pt x="1001" y="1015"/>
                    <a:pt x="1096" y="1039"/>
                    <a:pt x="1179" y="1062"/>
                  </a:cubicBezTo>
                  <a:cubicBezTo>
                    <a:pt x="1037" y="1146"/>
                    <a:pt x="929" y="1265"/>
                    <a:pt x="870" y="1396"/>
                  </a:cubicBezTo>
                  <a:cubicBezTo>
                    <a:pt x="775" y="1443"/>
                    <a:pt x="691" y="1491"/>
                    <a:pt x="632" y="1550"/>
                  </a:cubicBezTo>
                  <a:cubicBezTo>
                    <a:pt x="298" y="1836"/>
                    <a:pt x="120" y="2253"/>
                    <a:pt x="96" y="2658"/>
                  </a:cubicBezTo>
                  <a:cubicBezTo>
                    <a:pt x="84" y="3027"/>
                    <a:pt x="108" y="3396"/>
                    <a:pt x="167" y="3753"/>
                  </a:cubicBezTo>
                  <a:cubicBezTo>
                    <a:pt x="191" y="3956"/>
                    <a:pt x="239" y="4146"/>
                    <a:pt x="227" y="4360"/>
                  </a:cubicBezTo>
                  <a:cubicBezTo>
                    <a:pt x="227" y="4491"/>
                    <a:pt x="167" y="4706"/>
                    <a:pt x="251" y="4825"/>
                  </a:cubicBezTo>
                  <a:cubicBezTo>
                    <a:pt x="275" y="4801"/>
                    <a:pt x="286" y="4801"/>
                    <a:pt x="310" y="4765"/>
                  </a:cubicBezTo>
                  <a:lnTo>
                    <a:pt x="310" y="4765"/>
                  </a:lnTo>
                  <a:cubicBezTo>
                    <a:pt x="275" y="4860"/>
                    <a:pt x="60" y="5253"/>
                    <a:pt x="156" y="5337"/>
                  </a:cubicBezTo>
                  <a:cubicBezTo>
                    <a:pt x="166" y="5347"/>
                    <a:pt x="177" y="5352"/>
                    <a:pt x="188" y="5352"/>
                  </a:cubicBezTo>
                  <a:cubicBezTo>
                    <a:pt x="239" y="5352"/>
                    <a:pt x="291" y="5257"/>
                    <a:pt x="310" y="5218"/>
                  </a:cubicBezTo>
                  <a:lnTo>
                    <a:pt x="310" y="5218"/>
                  </a:lnTo>
                  <a:cubicBezTo>
                    <a:pt x="275" y="5408"/>
                    <a:pt x="191" y="5587"/>
                    <a:pt x="120" y="5753"/>
                  </a:cubicBezTo>
                  <a:cubicBezTo>
                    <a:pt x="84" y="5849"/>
                    <a:pt x="13" y="5956"/>
                    <a:pt x="1" y="6063"/>
                  </a:cubicBezTo>
                  <a:cubicBezTo>
                    <a:pt x="227" y="6063"/>
                    <a:pt x="417" y="6051"/>
                    <a:pt x="632" y="5980"/>
                  </a:cubicBezTo>
                  <a:cubicBezTo>
                    <a:pt x="1513" y="5682"/>
                    <a:pt x="2156" y="4491"/>
                    <a:pt x="2001" y="3598"/>
                  </a:cubicBezTo>
                  <a:cubicBezTo>
                    <a:pt x="1961" y="3368"/>
                    <a:pt x="1988" y="2699"/>
                    <a:pt x="2303" y="2699"/>
                  </a:cubicBezTo>
                  <a:cubicBezTo>
                    <a:pt x="2363" y="2699"/>
                    <a:pt x="2432" y="2722"/>
                    <a:pt x="2513" y="2777"/>
                  </a:cubicBezTo>
                  <a:cubicBezTo>
                    <a:pt x="2620" y="2860"/>
                    <a:pt x="2608" y="3015"/>
                    <a:pt x="2620" y="3134"/>
                  </a:cubicBezTo>
                  <a:cubicBezTo>
                    <a:pt x="2715" y="3753"/>
                    <a:pt x="2644" y="4325"/>
                    <a:pt x="2215" y="4801"/>
                  </a:cubicBezTo>
                  <a:cubicBezTo>
                    <a:pt x="1810" y="5241"/>
                    <a:pt x="1810" y="5551"/>
                    <a:pt x="2180" y="6027"/>
                  </a:cubicBezTo>
                  <a:cubicBezTo>
                    <a:pt x="2501" y="6432"/>
                    <a:pt x="2799" y="6753"/>
                    <a:pt x="3311" y="6873"/>
                  </a:cubicBezTo>
                  <a:cubicBezTo>
                    <a:pt x="3561" y="6932"/>
                    <a:pt x="3799" y="6956"/>
                    <a:pt x="4049" y="6980"/>
                  </a:cubicBezTo>
                  <a:cubicBezTo>
                    <a:pt x="4266" y="6999"/>
                    <a:pt x="4486" y="7011"/>
                    <a:pt x="4705" y="7011"/>
                  </a:cubicBezTo>
                  <a:cubicBezTo>
                    <a:pt x="4896" y="7011"/>
                    <a:pt x="5087" y="7002"/>
                    <a:pt x="5275" y="6980"/>
                  </a:cubicBezTo>
                  <a:cubicBezTo>
                    <a:pt x="5442" y="6968"/>
                    <a:pt x="5740" y="6944"/>
                    <a:pt x="5859" y="6801"/>
                  </a:cubicBezTo>
                  <a:cubicBezTo>
                    <a:pt x="5966" y="6682"/>
                    <a:pt x="5990" y="6265"/>
                    <a:pt x="5871" y="6134"/>
                  </a:cubicBezTo>
                  <a:cubicBezTo>
                    <a:pt x="5841" y="6095"/>
                    <a:pt x="5795" y="6082"/>
                    <a:pt x="5742" y="6082"/>
                  </a:cubicBezTo>
                  <a:cubicBezTo>
                    <a:pt x="5666" y="6082"/>
                    <a:pt x="5573" y="6108"/>
                    <a:pt x="5490" y="6122"/>
                  </a:cubicBezTo>
                  <a:cubicBezTo>
                    <a:pt x="5439" y="6130"/>
                    <a:pt x="5393" y="6134"/>
                    <a:pt x="5352" y="6134"/>
                  </a:cubicBezTo>
                  <a:cubicBezTo>
                    <a:pt x="4677" y="6134"/>
                    <a:pt x="5044" y="5195"/>
                    <a:pt x="5537" y="5015"/>
                  </a:cubicBezTo>
                  <a:cubicBezTo>
                    <a:pt x="5562" y="5006"/>
                    <a:pt x="5590" y="5003"/>
                    <a:pt x="5619" y="5003"/>
                  </a:cubicBezTo>
                  <a:cubicBezTo>
                    <a:pt x="5667" y="5003"/>
                    <a:pt x="5719" y="5011"/>
                    <a:pt x="5768" y="5011"/>
                  </a:cubicBezTo>
                  <a:cubicBezTo>
                    <a:pt x="5805" y="5011"/>
                    <a:pt x="5840" y="5006"/>
                    <a:pt x="5871" y="4991"/>
                  </a:cubicBezTo>
                  <a:cubicBezTo>
                    <a:pt x="5990" y="4920"/>
                    <a:pt x="6061" y="4658"/>
                    <a:pt x="5918" y="4575"/>
                  </a:cubicBezTo>
                  <a:cubicBezTo>
                    <a:pt x="5901" y="4563"/>
                    <a:pt x="5876" y="4558"/>
                    <a:pt x="5847" y="4558"/>
                  </a:cubicBezTo>
                  <a:cubicBezTo>
                    <a:pt x="5700" y="4558"/>
                    <a:pt x="5434" y="4688"/>
                    <a:pt x="5335" y="4718"/>
                  </a:cubicBezTo>
                  <a:cubicBezTo>
                    <a:pt x="4939" y="4870"/>
                    <a:pt x="4587" y="5203"/>
                    <a:pt x="4160" y="5203"/>
                  </a:cubicBezTo>
                  <a:cubicBezTo>
                    <a:pt x="4086" y="5203"/>
                    <a:pt x="4009" y="5193"/>
                    <a:pt x="3930" y="5170"/>
                  </a:cubicBezTo>
                  <a:cubicBezTo>
                    <a:pt x="3715" y="5122"/>
                    <a:pt x="3596" y="4932"/>
                    <a:pt x="3430" y="4813"/>
                  </a:cubicBezTo>
                  <a:cubicBezTo>
                    <a:pt x="3168" y="4634"/>
                    <a:pt x="3001" y="4551"/>
                    <a:pt x="3001" y="4206"/>
                  </a:cubicBezTo>
                  <a:cubicBezTo>
                    <a:pt x="3001" y="3991"/>
                    <a:pt x="2977" y="3765"/>
                    <a:pt x="3013" y="3575"/>
                  </a:cubicBezTo>
                  <a:cubicBezTo>
                    <a:pt x="3049" y="3372"/>
                    <a:pt x="3120" y="3217"/>
                    <a:pt x="3108" y="3015"/>
                  </a:cubicBezTo>
                  <a:cubicBezTo>
                    <a:pt x="3096" y="2908"/>
                    <a:pt x="3049" y="2824"/>
                    <a:pt x="3061" y="2717"/>
                  </a:cubicBezTo>
                  <a:cubicBezTo>
                    <a:pt x="3061" y="2586"/>
                    <a:pt x="3084" y="2443"/>
                    <a:pt x="3120" y="2312"/>
                  </a:cubicBezTo>
                  <a:cubicBezTo>
                    <a:pt x="3156" y="2205"/>
                    <a:pt x="3287" y="1884"/>
                    <a:pt x="3442" y="1884"/>
                  </a:cubicBezTo>
                  <a:cubicBezTo>
                    <a:pt x="3501" y="1884"/>
                    <a:pt x="3477" y="1920"/>
                    <a:pt x="3513" y="1931"/>
                  </a:cubicBezTo>
                  <a:cubicBezTo>
                    <a:pt x="3561" y="1943"/>
                    <a:pt x="3596" y="1943"/>
                    <a:pt x="3644" y="1943"/>
                  </a:cubicBezTo>
                  <a:cubicBezTo>
                    <a:pt x="3787" y="1931"/>
                    <a:pt x="3966" y="1872"/>
                    <a:pt x="4073" y="1789"/>
                  </a:cubicBezTo>
                  <a:lnTo>
                    <a:pt x="4073" y="1789"/>
                  </a:lnTo>
                  <a:cubicBezTo>
                    <a:pt x="3994" y="1916"/>
                    <a:pt x="4164" y="1963"/>
                    <a:pt x="4367" y="1963"/>
                  </a:cubicBezTo>
                  <a:cubicBezTo>
                    <a:pt x="4562" y="1963"/>
                    <a:pt x="4788" y="1919"/>
                    <a:pt x="4847" y="1860"/>
                  </a:cubicBezTo>
                  <a:lnTo>
                    <a:pt x="4847" y="1860"/>
                  </a:lnTo>
                  <a:cubicBezTo>
                    <a:pt x="4820" y="2015"/>
                    <a:pt x="4937" y="2063"/>
                    <a:pt x="5070" y="2063"/>
                  </a:cubicBezTo>
                  <a:cubicBezTo>
                    <a:pt x="5172" y="2063"/>
                    <a:pt x="5284" y="2034"/>
                    <a:pt x="5347" y="2003"/>
                  </a:cubicBezTo>
                  <a:cubicBezTo>
                    <a:pt x="5358" y="2070"/>
                    <a:pt x="5358" y="2159"/>
                    <a:pt x="5428" y="2159"/>
                  </a:cubicBezTo>
                  <a:cubicBezTo>
                    <a:pt x="5433" y="2159"/>
                    <a:pt x="5437" y="2158"/>
                    <a:pt x="5442" y="2158"/>
                  </a:cubicBezTo>
                  <a:cubicBezTo>
                    <a:pt x="5585" y="2158"/>
                    <a:pt x="5537" y="1979"/>
                    <a:pt x="5609" y="1931"/>
                  </a:cubicBezTo>
                  <a:cubicBezTo>
                    <a:pt x="5623" y="1921"/>
                    <a:pt x="5638" y="1917"/>
                    <a:pt x="5653" y="1917"/>
                  </a:cubicBezTo>
                  <a:cubicBezTo>
                    <a:pt x="5790" y="1917"/>
                    <a:pt x="5907" y="2334"/>
                    <a:pt x="5918" y="2420"/>
                  </a:cubicBezTo>
                  <a:cubicBezTo>
                    <a:pt x="6097" y="2408"/>
                    <a:pt x="6156" y="2051"/>
                    <a:pt x="6168" y="1920"/>
                  </a:cubicBezTo>
                  <a:cubicBezTo>
                    <a:pt x="6252" y="1884"/>
                    <a:pt x="6335" y="1848"/>
                    <a:pt x="6418" y="1801"/>
                  </a:cubicBezTo>
                  <a:cubicBezTo>
                    <a:pt x="6502" y="1827"/>
                    <a:pt x="6582" y="1846"/>
                    <a:pt x="6646" y="1846"/>
                  </a:cubicBezTo>
                  <a:cubicBezTo>
                    <a:pt x="6726" y="1846"/>
                    <a:pt x="6781" y="1815"/>
                    <a:pt x="6787" y="1729"/>
                  </a:cubicBezTo>
                  <a:cubicBezTo>
                    <a:pt x="6823" y="1765"/>
                    <a:pt x="6894" y="1789"/>
                    <a:pt x="6918" y="1812"/>
                  </a:cubicBezTo>
                  <a:cubicBezTo>
                    <a:pt x="6894" y="1729"/>
                    <a:pt x="6918" y="1610"/>
                    <a:pt x="6894" y="1527"/>
                  </a:cubicBezTo>
                  <a:lnTo>
                    <a:pt x="6894" y="1527"/>
                  </a:lnTo>
                  <a:cubicBezTo>
                    <a:pt x="6942" y="1550"/>
                    <a:pt x="6990" y="1562"/>
                    <a:pt x="7014" y="1574"/>
                  </a:cubicBezTo>
                  <a:cubicBezTo>
                    <a:pt x="6966" y="1431"/>
                    <a:pt x="6823" y="1265"/>
                    <a:pt x="6752" y="1169"/>
                  </a:cubicBezTo>
                  <a:cubicBezTo>
                    <a:pt x="6704" y="1146"/>
                    <a:pt x="6644" y="1086"/>
                    <a:pt x="6573" y="1027"/>
                  </a:cubicBezTo>
                  <a:cubicBezTo>
                    <a:pt x="6525" y="931"/>
                    <a:pt x="6454" y="884"/>
                    <a:pt x="6359" y="848"/>
                  </a:cubicBezTo>
                  <a:cubicBezTo>
                    <a:pt x="6323" y="812"/>
                    <a:pt x="6287" y="777"/>
                    <a:pt x="6252" y="753"/>
                  </a:cubicBezTo>
                  <a:cubicBezTo>
                    <a:pt x="6275" y="729"/>
                    <a:pt x="6287" y="741"/>
                    <a:pt x="6311" y="717"/>
                  </a:cubicBezTo>
                  <a:cubicBezTo>
                    <a:pt x="6121" y="669"/>
                    <a:pt x="5692" y="538"/>
                    <a:pt x="5751" y="336"/>
                  </a:cubicBezTo>
                  <a:cubicBezTo>
                    <a:pt x="5705" y="331"/>
                    <a:pt x="5655" y="329"/>
                    <a:pt x="5602" y="329"/>
                  </a:cubicBezTo>
                  <a:cubicBezTo>
                    <a:pt x="5444" y="329"/>
                    <a:pt x="5264" y="346"/>
                    <a:pt x="5093" y="346"/>
                  </a:cubicBezTo>
                  <a:cubicBezTo>
                    <a:pt x="4927" y="346"/>
                    <a:pt x="4772" y="330"/>
                    <a:pt x="4656" y="265"/>
                  </a:cubicBezTo>
                  <a:lnTo>
                    <a:pt x="4775" y="265"/>
                  </a:lnTo>
                  <a:cubicBezTo>
                    <a:pt x="4537" y="265"/>
                    <a:pt x="4275" y="265"/>
                    <a:pt x="4049" y="193"/>
                  </a:cubicBezTo>
                  <a:cubicBezTo>
                    <a:pt x="4061" y="157"/>
                    <a:pt x="4085" y="134"/>
                    <a:pt x="4108" y="110"/>
                  </a:cubicBezTo>
                  <a:cubicBezTo>
                    <a:pt x="4071" y="103"/>
                    <a:pt x="4035" y="101"/>
                    <a:pt x="3999" y="101"/>
                  </a:cubicBezTo>
                  <a:cubicBezTo>
                    <a:pt x="3875" y="101"/>
                    <a:pt x="3758" y="131"/>
                    <a:pt x="3634" y="131"/>
                  </a:cubicBezTo>
                  <a:cubicBezTo>
                    <a:pt x="3599" y="131"/>
                    <a:pt x="3562" y="128"/>
                    <a:pt x="3525" y="122"/>
                  </a:cubicBezTo>
                  <a:cubicBezTo>
                    <a:pt x="3537" y="98"/>
                    <a:pt x="3537" y="38"/>
                    <a:pt x="3549" y="3"/>
                  </a:cubicBezTo>
                  <a:cubicBezTo>
                    <a:pt x="3534" y="1"/>
                    <a:pt x="3519" y="0"/>
                    <a:pt x="3504"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825" name="Google Shape;2825;p50"/>
            <p:cNvSpPr/>
            <p:nvPr/>
          </p:nvSpPr>
          <p:spPr>
            <a:xfrm flipH="1">
              <a:off x="5175412" y="2613080"/>
              <a:ext cx="94331" cy="37089"/>
            </a:xfrm>
            <a:custGeom>
              <a:avLst/>
              <a:gdLst/>
              <a:ahLst/>
              <a:cxnLst/>
              <a:rect l="l" t="t" r="r" b="b"/>
              <a:pathLst>
                <a:path w="1287" h="506" extrusionOk="0">
                  <a:moveTo>
                    <a:pt x="615" y="0"/>
                  </a:moveTo>
                  <a:cubicBezTo>
                    <a:pt x="498" y="0"/>
                    <a:pt x="381" y="44"/>
                    <a:pt x="275" y="97"/>
                  </a:cubicBezTo>
                  <a:cubicBezTo>
                    <a:pt x="239" y="109"/>
                    <a:pt x="191" y="145"/>
                    <a:pt x="144" y="157"/>
                  </a:cubicBezTo>
                  <a:cubicBezTo>
                    <a:pt x="123" y="157"/>
                    <a:pt x="112" y="130"/>
                    <a:pt x="86" y="130"/>
                  </a:cubicBezTo>
                  <a:cubicBezTo>
                    <a:pt x="82" y="130"/>
                    <a:pt x="77" y="131"/>
                    <a:pt x="72" y="133"/>
                  </a:cubicBezTo>
                  <a:cubicBezTo>
                    <a:pt x="25" y="157"/>
                    <a:pt x="1" y="192"/>
                    <a:pt x="1" y="240"/>
                  </a:cubicBezTo>
                  <a:cubicBezTo>
                    <a:pt x="1" y="389"/>
                    <a:pt x="149" y="425"/>
                    <a:pt x="320" y="425"/>
                  </a:cubicBezTo>
                  <a:cubicBezTo>
                    <a:pt x="482" y="425"/>
                    <a:pt x="664" y="392"/>
                    <a:pt x="762" y="392"/>
                  </a:cubicBezTo>
                  <a:cubicBezTo>
                    <a:pt x="776" y="392"/>
                    <a:pt x="788" y="393"/>
                    <a:pt x="799" y="395"/>
                  </a:cubicBezTo>
                  <a:cubicBezTo>
                    <a:pt x="930" y="421"/>
                    <a:pt x="1036" y="505"/>
                    <a:pt x="1154" y="505"/>
                  </a:cubicBezTo>
                  <a:cubicBezTo>
                    <a:pt x="1196" y="505"/>
                    <a:pt x="1240" y="494"/>
                    <a:pt x="1287" y="466"/>
                  </a:cubicBezTo>
                  <a:cubicBezTo>
                    <a:pt x="1108" y="299"/>
                    <a:pt x="918" y="14"/>
                    <a:pt x="656" y="2"/>
                  </a:cubicBezTo>
                  <a:cubicBezTo>
                    <a:pt x="642" y="1"/>
                    <a:pt x="628" y="0"/>
                    <a:pt x="615"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826" name="Google Shape;2826;p50"/>
            <p:cNvSpPr/>
            <p:nvPr/>
          </p:nvSpPr>
          <p:spPr>
            <a:xfrm flipH="1">
              <a:off x="5069800" y="2405062"/>
              <a:ext cx="498333" cy="663709"/>
            </a:xfrm>
            <a:custGeom>
              <a:avLst/>
              <a:gdLst/>
              <a:ahLst/>
              <a:cxnLst/>
              <a:rect l="l" t="t" r="r" b="b"/>
              <a:pathLst>
                <a:path w="6799" h="9055" extrusionOk="0">
                  <a:moveTo>
                    <a:pt x="3919" y="0"/>
                  </a:moveTo>
                  <a:cubicBezTo>
                    <a:pt x="3651" y="0"/>
                    <a:pt x="3340" y="159"/>
                    <a:pt x="3143" y="280"/>
                  </a:cubicBezTo>
                  <a:cubicBezTo>
                    <a:pt x="3191" y="161"/>
                    <a:pt x="3310" y="90"/>
                    <a:pt x="3429" y="30"/>
                  </a:cubicBezTo>
                  <a:cubicBezTo>
                    <a:pt x="3250" y="30"/>
                    <a:pt x="2893" y="113"/>
                    <a:pt x="2786" y="137"/>
                  </a:cubicBezTo>
                  <a:cubicBezTo>
                    <a:pt x="2560" y="173"/>
                    <a:pt x="2405" y="244"/>
                    <a:pt x="2215" y="447"/>
                  </a:cubicBezTo>
                  <a:cubicBezTo>
                    <a:pt x="2226" y="375"/>
                    <a:pt x="2191" y="280"/>
                    <a:pt x="2203" y="197"/>
                  </a:cubicBezTo>
                  <a:lnTo>
                    <a:pt x="2203" y="197"/>
                  </a:lnTo>
                  <a:cubicBezTo>
                    <a:pt x="2048" y="268"/>
                    <a:pt x="1953" y="459"/>
                    <a:pt x="1881" y="601"/>
                  </a:cubicBezTo>
                  <a:cubicBezTo>
                    <a:pt x="1834" y="518"/>
                    <a:pt x="1798" y="411"/>
                    <a:pt x="1786" y="304"/>
                  </a:cubicBezTo>
                  <a:cubicBezTo>
                    <a:pt x="1619" y="351"/>
                    <a:pt x="1536" y="530"/>
                    <a:pt x="1488" y="685"/>
                  </a:cubicBezTo>
                  <a:cubicBezTo>
                    <a:pt x="1417" y="590"/>
                    <a:pt x="1322" y="506"/>
                    <a:pt x="1214" y="494"/>
                  </a:cubicBezTo>
                  <a:lnTo>
                    <a:pt x="1214" y="494"/>
                  </a:lnTo>
                  <a:cubicBezTo>
                    <a:pt x="1214" y="601"/>
                    <a:pt x="1286" y="709"/>
                    <a:pt x="1369" y="768"/>
                  </a:cubicBezTo>
                  <a:cubicBezTo>
                    <a:pt x="1238" y="768"/>
                    <a:pt x="1107" y="804"/>
                    <a:pt x="1048" y="899"/>
                  </a:cubicBezTo>
                  <a:cubicBezTo>
                    <a:pt x="1083" y="899"/>
                    <a:pt x="1143" y="911"/>
                    <a:pt x="1179" y="911"/>
                  </a:cubicBezTo>
                  <a:cubicBezTo>
                    <a:pt x="857" y="1042"/>
                    <a:pt x="845" y="1185"/>
                    <a:pt x="1036" y="1292"/>
                  </a:cubicBezTo>
                  <a:cubicBezTo>
                    <a:pt x="1036" y="1316"/>
                    <a:pt x="1024" y="1340"/>
                    <a:pt x="1024" y="1363"/>
                  </a:cubicBezTo>
                  <a:cubicBezTo>
                    <a:pt x="869" y="1435"/>
                    <a:pt x="702" y="1518"/>
                    <a:pt x="583" y="1625"/>
                  </a:cubicBezTo>
                  <a:cubicBezTo>
                    <a:pt x="286" y="1911"/>
                    <a:pt x="107" y="2328"/>
                    <a:pt x="95" y="2733"/>
                  </a:cubicBezTo>
                  <a:cubicBezTo>
                    <a:pt x="71" y="3090"/>
                    <a:pt x="95" y="3447"/>
                    <a:pt x="155" y="3804"/>
                  </a:cubicBezTo>
                  <a:cubicBezTo>
                    <a:pt x="179" y="4007"/>
                    <a:pt x="214" y="4197"/>
                    <a:pt x="214" y="4411"/>
                  </a:cubicBezTo>
                  <a:cubicBezTo>
                    <a:pt x="202" y="4531"/>
                    <a:pt x="155" y="4745"/>
                    <a:pt x="238" y="4864"/>
                  </a:cubicBezTo>
                  <a:cubicBezTo>
                    <a:pt x="249" y="4853"/>
                    <a:pt x="270" y="4852"/>
                    <a:pt x="283" y="4824"/>
                  </a:cubicBezTo>
                  <a:lnTo>
                    <a:pt x="283" y="4824"/>
                  </a:lnTo>
                  <a:cubicBezTo>
                    <a:pt x="241" y="4930"/>
                    <a:pt x="62" y="5295"/>
                    <a:pt x="143" y="5376"/>
                  </a:cubicBezTo>
                  <a:cubicBezTo>
                    <a:pt x="154" y="5387"/>
                    <a:pt x="164" y="5391"/>
                    <a:pt x="175" y="5391"/>
                  </a:cubicBezTo>
                  <a:cubicBezTo>
                    <a:pt x="223" y="5391"/>
                    <a:pt x="268" y="5298"/>
                    <a:pt x="298" y="5269"/>
                  </a:cubicBezTo>
                  <a:lnTo>
                    <a:pt x="298" y="5269"/>
                  </a:lnTo>
                  <a:cubicBezTo>
                    <a:pt x="250" y="5447"/>
                    <a:pt x="179" y="5614"/>
                    <a:pt x="107" y="5793"/>
                  </a:cubicBezTo>
                  <a:cubicBezTo>
                    <a:pt x="71" y="5888"/>
                    <a:pt x="0" y="5995"/>
                    <a:pt x="0" y="6090"/>
                  </a:cubicBezTo>
                  <a:cubicBezTo>
                    <a:pt x="46" y="6093"/>
                    <a:pt x="91" y="6094"/>
                    <a:pt x="134" y="6094"/>
                  </a:cubicBezTo>
                  <a:cubicBezTo>
                    <a:pt x="292" y="6094"/>
                    <a:pt x="436" y="6075"/>
                    <a:pt x="595" y="6019"/>
                  </a:cubicBezTo>
                  <a:cubicBezTo>
                    <a:pt x="1429" y="5721"/>
                    <a:pt x="2036" y="4542"/>
                    <a:pt x="1893" y="3649"/>
                  </a:cubicBezTo>
                  <a:cubicBezTo>
                    <a:pt x="1853" y="3429"/>
                    <a:pt x="1872" y="2773"/>
                    <a:pt x="2168" y="2773"/>
                  </a:cubicBezTo>
                  <a:cubicBezTo>
                    <a:pt x="2225" y="2773"/>
                    <a:pt x="2291" y="2796"/>
                    <a:pt x="2369" y="2852"/>
                  </a:cubicBezTo>
                  <a:cubicBezTo>
                    <a:pt x="2477" y="2923"/>
                    <a:pt x="2453" y="3078"/>
                    <a:pt x="2477" y="3197"/>
                  </a:cubicBezTo>
                  <a:cubicBezTo>
                    <a:pt x="2536" y="3638"/>
                    <a:pt x="2500" y="4078"/>
                    <a:pt x="2369" y="4507"/>
                  </a:cubicBezTo>
                  <a:cubicBezTo>
                    <a:pt x="2226" y="4959"/>
                    <a:pt x="2000" y="5340"/>
                    <a:pt x="2215" y="5828"/>
                  </a:cubicBezTo>
                  <a:cubicBezTo>
                    <a:pt x="2548" y="6566"/>
                    <a:pt x="3369" y="7114"/>
                    <a:pt x="4001" y="7531"/>
                  </a:cubicBezTo>
                  <a:cubicBezTo>
                    <a:pt x="4334" y="7757"/>
                    <a:pt x="4643" y="8031"/>
                    <a:pt x="4893" y="8364"/>
                  </a:cubicBezTo>
                  <a:cubicBezTo>
                    <a:pt x="5072" y="8579"/>
                    <a:pt x="5215" y="8900"/>
                    <a:pt x="5441" y="9055"/>
                  </a:cubicBezTo>
                  <a:cubicBezTo>
                    <a:pt x="5477" y="8924"/>
                    <a:pt x="5489" y="8733"/>
                    <a:pt x="5489" y="8591"/>
                  </a:cubicBezTo>
                  <a:cubicBezTo>
                    <a:pt x="5513" y="8698"/>
                    <a:pt x="5525" y="8805"/>
                    <a:pt x="5560" y="8912"/>
                  </a:cubicBezTo>
                  <a:cubicBezTo>
                    <a:pt x="5560" y="8698"/>
                    <a:pt x="5667" y="8495"/>
                    <a:pt x="5691" y="8269"/>
                  </a:cubicBezTo>
                  <a:cubicBezTo>
                    <a:pt x="5727" y="8019"/>
                    <a:pt x="5739" y="7745"/>
                    <a:pt x="5715" y="7483"/>
                  </a:cubicBezTo>
                  <a:cubicBezTo>
                    <a:pt x="5703" y="7340"/>
                    <a:pt x="5655" y="7186"/>
                    <a:pt x="5632" y="7055"/>
                  </a:cubicBezTo>
                  <a:cubicBezTo>
                    <a:pt x="5533" y="6648"/>
                    <a:pt x="5759" y="6139"/>
                    <a:pt x="5315" y="6139"/>
                  </a:cubicBezTo>
                  <a:cubicBezTo>
                    <a:pt x="5279" y="6139"/>
                    <a:pt x="5237" y="6143"/>
                    <a:pt x="5191" y="6150"/>
                  </a:cubicBezTo>
                  <a:cubicBezTo>
                    <a:pt x="5142" y="6158"/>
                    <a:pt x="5097" y="6161"/>
                    <a:pt x="5056" y="6161"/>
                  </a:cubicBezTo>
                  <a:cubicBezTo>
                    <a:pt x="4414" y="6161"/>
                    <a:pt x="4768" y="5245"/>
                    <a:pt x="5227" y="5054"/>
                  </a:cubicBezTo>
                  <a:cubicBezTo>
                    <a:pt x="5248" y="5049"/>
                    <a:pt x="5272" y="5047"/>
                    <a:pt x="5296" y="5047"/>
                  </a:cubicBezTo>
                  <a:cubicBezTo>
                    <a:pt x="5339" y="5047"/>
                    <a:pt x="5385" y="5053"/>
                    <a:pt x="5429" y="5053"/>
                  </a:cubicBezTo>
                  <a:cubicBezTo>
                    <a:pt x="5468" y="5053"/>
                    <a:pt x="5506" y="5048"/>
                    <a:pt x="5536" y="5031"/>
                  </a:cubicBezTo>
                  <a:cubicBezTo>
                    <a:pt x="5655" y="4971"/>
                    <a:pt x="5727" y="4709"/>
                    <a:pt x="5584" y="4626"/>
                  </a:cubicBezTo>
                  <a:cubicBezTo>
                    <a:pt x="5568" y="4613"/>
                    <a:pt x="5544" y="4608"/>
                    <a:pt x="5515" y="4608"/>
                  </a:cubicBezTo>
                  <a:cubicBezTo>
                    <a:pt x="5377" y="4608"/>
                    <a:pt x="5125" y="4729"/>
                    <a:pt x="5036" y="4769"/>
                  </a:cubicBezTo>
                  <a:cubicBezTo>
                    <a:pt x="4657" y="4912"/>
                    <a:pt x="4322" y="5250"/>
                    <a:pt x="3909" y="5250"/>
                  </a:cubicBezTo>
                  <a:cubicBezTo>
                    <a:pt x="3843" y="5250"/>
                    <a:pt x="3774" y="5241"/>
                    <a:pt x="3703" y="5221"/>
                  </a:cubicBezTo>
                  <a:cubicBezTo>
                    <a:pt x="3512" y="5162"/>
                    <a:pt x="3393" y="4983"/>
                    <a:pt x="3227" y="4864"/>
                  </a:cubicBezTo>
                  <a:cubicBezTo>
                    <a:pt x="2988" y="4685"/>
                    <a:pt x="2834" y="4602"/>
                    <a:pt x="2834" y="4257"/>
                  </a:cubicBezTo>
                  <a:cubicBezTo>
                    <a:pt x="2834" y="4042"/>
                    <a:pt x="2810" y="3828"/>
                    <a:pt x="2846" y="3626"/>
                  </a:cubicBezTo>
                  <a:cubicBezTo>
                    <a:pt x="2881" y="3435"/>
                    <a:pt x="2953" y="3280"/>
                    <a:pt x="2929" y="3078"/>
                  </a:cubicBezTo>
                  <a:cubicBezTo>
                    <a:pt x="2917" y="2971"/>
                    <a:pt x="2881" y="2887"/>
                    <a:pt x="2881" y="2792"/>
                  </a:cubicBezTo>
                  <a:cubicBezTo>
                    <a:pt x="2900" y="2458"/>
                    <a:pt x="2920" y="2269"/>
                    <a:pt x="3154" y="2269"/>
                  </a:cubicBezTo>
                  <a:cubicBezTo>
                    <a:pt x="3212" y="2269"/>
                    <a:pt x="3282" y="2281"/>
                    <a:pt x="3369" y="2304"/>
                  </a:cubicBezTo>
                  <a:cubicBezTo>
                    <a:pt x="3536" y="2352"/>
                    <a:pt x="3691" y="2471"/>
                    <a:pt x="3846" y="2554"/>
                  </a:cubicBezTo>
                  <a:cubicBezTo>
                    <a:pt x="4155" y="2685"/>
                    <a:pt x="4489" y="2745"/>
                    <a:pt x="4786" y="2864"/>
                  </a:cubicBezTo>
                  <a:cubicBezTo>
                    <a:pt x="4893" y="2911"/>
                    <a:pt x="4965" y="2959"/>
                    <a:pt x="5072" y="2971"/>
                  </a:cubicBezTo>
                  <a:cubicBezTo>
                    <a:pt x="5126" y="2971"/>
                    <a:pt x="5456" y="2872"/>
                    <a:pt x="5533" y="2872"/>
                  </a:cubicBezTo>
                  <a:cubicBezTo>
                    <a:pt x="5541" y="2872"/>
                    <a:pt x="5546" y="2873"/>
                    <a:pt x="5548" y="2876"/>
                  </a:cubicBezTo>
                  <a:cubicBezTo>
                    <a:pt x="5584" y="2923"/>
                    <a:pt x="5620" y="2983"/>
                    <a:pt x="5667" y="3042"/>
                  </a:cubicBezTo>
                  <a:cubicBezTo>
                    <a:pt x="5679" y="2876"/>
                    <a:pt x="5810" y="2697"/>
                    <a:pt x="5917" y="2506"/>
                  </a:cubicBezTo>
                  <a:cubicBezTo>
                    <a:pt x="5965" y="2566"/>
                    <a:pt x="6001" y="2626"/>
                    <a:pt x="6048" y="2649"/>
                  </a:cubicBezTo>
                  <a:cubicBezTo>
                    <a:pt x="6060" y="2578"/>
                    <a:pt x="6060" y="2495"/>
                    <a:pt x="6048" y="2423"/>
                  </a:cubicBezTo>
                  <a:lnTo>
                    <a:pt x="6048" y="2423"/>
                  </a:lnTo>
                  <a:cubicBezTo>
                    <a:pt x="6072" y="2471"/>
                    <a:pt x="6120" y="2495"/>
                    <a:pt x="6179" y="2495"/>
                  </a:cubicBezTo>
                  <a:cubicBezTo>
                    <a:pt x="6215" y="2268"/>
                    <a:pt x="6227" y="2054"/>
                    <a:pt x="6215" y="1816"/>
                  </a:cubicBezTo>
                  <a:lnTo>
                    <a:pt x="6215" y="1816"/>
                  </a:lnTo>
                  <a:cubicBezTo>
                    <a:pt x="6247" y="1956"/>
                    <a:pt x="6319" y="2107"/>
                    <a:pt x="6457" y="2107"/>
                  </a:cubicBezTo>
                  <a:cubicBezTo>
                    <a:pt x="6471" y="2107"/>
                    <a:pt x="6485" y="2105"/>
                    <a:pt x="6501" y="2102"/>
                  </a:cubicBezTo>
                  <a:cubicBezTo>
                    <a:pt x="6525" y="1935"/>
                    <a:pt x="6465" y="1780"/>
                    <a:pt x="6489" y="1625"/>
                  </a:cubicBezTo>
                  <a:lnTo>
                    <a:pt x="6489" y="1625"/>
                  </a:lnTo>
                  <a:cubicBezTo>
                    <a:pt x="6560" y="1733"/>
                    <a:pt x="6644" y="1887"/>
                    <a:pt x="6798" y="1911"/>
                  </a:cubicBezTo>
                  <a:cubicBezTo>
                    <a:pt x="6728" y="1604"/>
                    <a:pt x="6574" y="1296"/>
                    <a:pt x="6386" y="1036"/>
                  </a:cubicBezTo>
                  <a:lnTo>
                    <a:pt x="6386" y="1036"/>
                  </a:lnTo>
                  <a:cubicBezTo>
                    <a:pt x="6417" y="1076"/>
                    <a:pt x="6530" y="1175"/>
                    <a:pt x="6632" y="1209"/>
                  </a:cubicBezTo>
                  <a:cubicBezTo>
                    <a:pt x="6441" y="863"/>
                    <a:pt x="6072" y="756"/>
                    <a:pt x="5739" y="625"/>
                  </a:cubicBezTo>
                  <a:cubicBezTo>
                    <a:pt x="5795" y="597"/>
                    <a:pt x="5855" y="586"/>
                    <a:pt x="5915" y="586"/>
                  </a:cubicBezTo>
                  <a:cubicBezTo>
                    <a:pt x="6007" y="586"/>
                    <a:pt x="6100" y="613"/>
                    <a:pt x="6179" y="649"/>
                  </a:cubicBezTo>
                  <a:cubicBezTo>
                    <a:pt x="6050" y="474"/>
                    <a:pt x="5779" y="321"/>
                    <a:pt x="5530" y="321"/>
                  </a:cubicBezTo>
                  <a:cubicBezTo>
                    <a:pt x="5458" y="321"/>
                    <a:pt x="5387" y="334"/>
                    <a:pt x="5322" y="363"/>
                  </a:cubicBezTo>
                  <a:cubicBezTo>
                    <a:pt x="5346" y="411"/>
                    <a:pt x="5334" y="423"/>
                    <a:pt x="5370" y="447"/>
                  </a:cubicBezTo>
                  <a:cubicBezTo>
                    <a:pt x="5207" y="351"/>
                    <a:pt x="4966" y="294"/>
                    <a:pt x="4755" y="294"/>
                  </a:cubicBezTo>
                  <a:cubicBezTo>
                    <a:pt x="4704" y="294"/>
                    <a:pt x="4654" y="297"/>
                    <a:pt x="4608" y="304"/>
                  </a:cubicBezTo>
                  <a:cubicBezTo>
                    <a:pt x="4639" y="319"/>
                    <a:pt x="4674" y="345"/>
                    <a:pt x="4715" y="364"/>
                  </a:cubicBezTo>
                  <a:lnTo>
                    <a:pt x="4715" y="364"/>
                  </a:lnTo>
                  <a:cubicBezTo>
                    <a:pt x="4516" y="309"/>
                    <a:pt x="4291" y="321"/>
                    <a:pt x="4131" y="173"/>
                  </a:cubicBezTo>
                  <a:lnTo>
                    <a:pt x="4131" y="173"/>
                  </a:lnTo>
                  <a:cubicBezTo>
                    <a:pt x="4191" y="185"/>
                    <a:pt x="4251" y="173"/>
                    <a:pt x="4310" y="197"/>
                  </a:cubicBezTo>
                  <a:cubicBezTo>
                    <a:pt x="4214" y="53"/>
                    <a:pt x="4074" y="0"/>
                    <a:pt x="391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827" name="Google Shape;2827;p50"/>
            <p:cNvSpPr/>
            <p:nvPr/>
          </p:nvSpPr>
          <p:spPr>
            <a:xfrm flipH="1">
              <a:off x="5464283" y="2907223"/>
              <a:ext cx="578591" cy="1036207"/>
            </a:xfrm>
            <a:custGeom>
              <a:avLst/>
              <a:gdLst/>
              <a:ahLst/>
              <a:cxnLst/>
              <a:rect l="l" t="t" r="r" b="b"/>
              <a:pathLst>
                <a:path w="7894" h="14137" extrusionOk="0">
                  <a:moveTo>
                    <a:pt x="5931" y="0"/>
                  </a:moveTo>
                  <a:cubicBezTo>
                    <a:pt x="4273" y="0"/>
                    <a:pt x="2320" y="2180"/>
                    <a:pt x="1464" y="3097"/>
                  </a:cubicBezTo>
                  <a:cubicBezTo>
                    <a:pt x="381" y="4252"/>
                    <a:pt x="548" y="5288"/>
                    <a:pt x="774" y="6847"/>
                  </a:cubicBezTo>
                  <a:cubicBezTo>
                    <a:pt x="964" y="8097"/>
                    <a:pt x="1417" y="9502"/>
                    <a:pt x="1405" y="10741"/>
                  </a:cubicBezTo>
                  <a:cubicBezTo>
                    <a:pt x="1405" y="11241"/>
                    <a:pt x="1310" y="11586"/>
                    <a:pt x="1143" y="12003"/>
                  </a:cubicBezTo>
                  <a:cubicBezTo>
                    <a:pt x="1083" y="12157"/>
                    <a:pt x="1048" y="12479"/>
                    <a:pt x="953" y="12598"/>
                  </a:cubicBezTo>
                  <a:cubicBezTo>
                    <a:pt x="822" y="12777"/>
                    <a:pt x="631" y="12741"/>
                    <a:pt x="476" y="12872"/>
                  </a:cubicBezTo>
                  <a:cubicBezTo>
                    <a:pt x="0" y="13277"/>
                    <a:pt x="512" y="14015"/>
                    <a:pt x="1012" y="14110"/>
                  </a:cubicBezTo>
                  <a:cubicBezTo>
                    <a:pt x="1114" y="14128"/>
                    <a:pt x="1210" y="14136"/>
                    <a:pt x="1299" y="14136"/>
                  </a:cubicBezTo>
                  <a:cubicBezTo>
                    <a:pt x="2836" y="14136"/>
                    <a:pt x="2460" y="11629"/>
                    <a:pt x="2584" y="10717"/>
                  </a:cubicBezTo>
                  <a:cubicBezTo>
                    <a:pt x="2786" y="9193"/>
                    <a:pt x="3036" y="7669"/>
                    <a:pt x="3203" y="6133"/>
                  </a:cubicBezTo>
                  <a:cubicBezTo>
                    <a:pt x="3274" y="5514"/>
                    <a:pt x="3143" y="5180"/>
                    <a:pt x="3703" y="4788"/>
                  </a:cubicBezTo>
                  <a:cubicBezTo>
                    <a:pt x="4179" y="4454"/>
                    <a:pt x="4763" y="4311"/>
                    <a:pt x="5239" y="4002"/>
                  </a:cubicBezTo>
                  <a:cubicBezTo>
                    <a:pt x="5822" y="3609"/>
                    <a:pt x="6560" y="3228"/>
                    <a:pt x="7072" y="2752"/>
                  </a:cubicBezTo>
                  <a:cubicBezTo>
                    <a:pt x="7894" y="1966"/>
                    <a:pt x="7775" y="775"/>
                    <a:pt x="6739" y="204"/>
                  </a:cubicBezTo>
                  <a:cubicBezTo>
                    <a:pt x="6482" y="62"/>
                    <a:pt x="6211" y="0"/>
                    <a:pt x="5931" y="0"/>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grpSp>
      <p:sp>
        <p:nvSpPr>
          <p:cNvPr id="2828" name="Google Shape;2828;p50"/>
          <p:cNvSpPr/>
          <p:nvPr/>
        </p:nvSpPr>
        <p:spPr>
          <a:xfrm flipH="1">
            <a:off x="4075210" y="4932754"/>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830" name="Google Shape;2830;p50"/>
          <p:cNvSpPr/>
          <p:nvPr/>
        </p:nvSpPr>
        <p:spPr>
          <a:xfrm>
            <a:off x="537730" y="4569193"/>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nvGrpSpPr>
          <p:cNvPr id="2831" name="Google Shape;2831;p50"/>
          <p:cNvGrpSpPr/>
          <p:nvPr/>
        </p:nvGrpSpPr>
        <p:grpSpPr>
          <a:xfrm flipH="1">
            <a:off x="1856657" y="5391092"/>
            <a:ext cx="1704403" cy="1074925"/>
            <a:chOff x="3876040" y="4043319"/>
            <a:chExt cx="1278302" cy="806194"/>
          </a:xfrm>
        </p:grpSpPr>
        <p:sp>
          <p:nvSpPr>
            <p:cNvPr id="2832" name="Google Shape;2832;p50"/>
            <p:cNvSpPr/>
            <p:nvPr/>
          </p:nvSpPr>
          <p:spPr>
            <a:xfrm>
              <a:off x="4297277" y="4043835"/>
              <a:ext cx="857065" cy="805678"/>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833" name="Google Shape;2833;p50"/>
            <p:cNvSpPr/>
            <p:nvPr/>
          </p:nvSpPr>
          <p:spPr>
            <a:xfrm>
              <a:off x="3876040" y="4043319"/>
              <a:ext cx="1022333" cy="801481"/>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pic>
        <p:nvPicPr>
          <p:cNvPr id="2" name="Picture 1">
            <a:extLst>
              <a:ext uri="{FF2B5EF4-FFF2-40B4-BE49-F238E27FC236}">
                <a16:creationId xmlns:a16="http://schemas.microsoft.com/office/drawing/2014/main" id="{D0FCCA47-23B0-48F0-78A3-A014E7F72A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1364" y="422456"/>
            <a:ext cx="1913889" cy="70704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82"/>
        <p:cNvGrpSpPr/>
        <p:nvPr/>
      </p:nvGrpSpPr>
      <p:grpSpPr>
        <a:xfrm>
          <a:off x="0" y="0"/>
          <a:ext cx="0" cy="0"/>
          <a:chOff x="0" y="0"/>
          <a:chExt cx="0" cy="0"/>
        </a:xfrm>
      </p:grpSpPr>
      <p:sp>
        <p:nvSpPr>
          <p:cNvPr id="2483" name="Google Shape;2483;p42"/>
          <p:cNvSpPr txBox="1">
            <a:spLocks noGrp="1"/>
          </p:cNvSpPr>
          <p:nvPr>
            <p:ph type="title"/>
          </p:nvPr>
        </p:nvSpPr>
        <p:spPr>
          <a:xfrm>
            <a:off x="556712" y="3481116"/>
            <a:ext cx="8184032" cy="1104000"/>
          </a:xfrm>
          <a:prstGeom prst="rect">
            <a:avLst/>
          </a:prstGeom>
        </p:spPr>
        <p:txBody>
          <a:bodyPr spcFirstLastPara="1" wrap="square" lIns="121900" tIns="121900" rIns="121900" bIns="121900" anchor="ctr" anchorCtr="0">
            <a:noAutofit/>
          </a:bodyPr>
          <a:lstStyle/>
          <a:p>
            <a:r>
              <a:rPr lang="en-US" sz="5867" b="1" dirty="0" err="1">
                <a:latin typeface="Palatino Linotype" panose="02040502050505030304" pitchFamily="18" charset="0"/>
              </a:rPr>
              <a:t>Các</a:t>
            </a:r>
            <a:r>
              <a:rPr lang="en-US" sz="5867" b="1" dirty="0">
                <a:latin typeface="Palatino Linotype" panose="02040502050505030304" pitchFamily="18" charset="0"/>
              </a:rPr>
              <a:t> </a:t>
            </a:r>
            <a:r>
              <a:rPr lang="en-US" sz="5867" b="1" dirty="0" err="1">
                <a:latin typeface="Palatino Linotype" panose="02040502050505030304" pitchFamily="18" charset="0"/>
              </a:rPr>
              <a:t>giai</a:t>
            </a:r>
            <a:r>
              <a:rPr lang="en-US" sz="5867" b="1" dirty="0">
                <a:latin typeface="Palatino Linotype" panose="02040502050505030304" pitchFamily="18" charset="0"/>
              </a:rPr>
              <a:t> </a:t>
            </a:r>
            <a:r>
              <a:rPr lang="en-US" sz="5867" b="1" dirty="0" err="1">
                <a:latin typeface="Palatino Linotype" panose="02040502050505030304" pitchFamily="18" charset="0"/>
              </a:rPr>
              <a:t>đoạn</a:t>
            </a:r>
            <a:r>
              <a:rPr lang="en-US" sz="5867" b="1" dirty="0">
                <a:latin typeface="Palatino Linotype" panose="02040502050505030304" pitchFamily="18" charset="0"/>
              </a:rPr>
              <a:t> </a:t>
            </a:r>
            <a:r>
              <a:rPr lang="en-US" sz="5867" b="1" dirty="0" err="1">
                <a:latin typeface="Palatino Linotype" panose="02040502050505030304" pitchFamily="18" charset="0"/>
              </a:rPr>
              <a:t>phát</a:t>
            </a:r>
            <a:r>
              <a:rPr lang="en-US" sz="5867" b="1" dirty="0">
                <a:latin typeface="Palatino Linotype" panose="02040502050505030304" pitchFamily="18" charset="0"/>
              </a:rPr>
              <a:t> </a:t>
            </a:r>
            <a:r>
              <a:rPr lang="en-US" sz="5867" b="1" dirty="0" err="1">
                <a:latin typeface="Palatino Linotype" panose="02040502050505030304" pitchFamily="18" charset="0"/>
              </a:rPr>
              <a:t>triển</a:t>
            </a:r>
            <a:r>
              <a:rPr lang="en-US" sz="5867" b="1" dirty="0">
                <a:latin typeface="Palatino Linotype" panose="02040502050505030304" pitchFamily="18" charset="0"/>
              </a:rPr>
              <a:t> </a:t>
            </a:r>
            <a:r>
              <a:rPr lang="en-US" sz="5867" b="1" dirty="0" err="1">
                <a:latin typeface="Palatino Linotype" panose="02040502050505030304" pitchFamily="18" charset="0"/>
              </a:rPr>
              <a:t>của</a:t>
            </a:r>
            <a:r>
              <a:rPr lang="en-US" sz="5867" b="1" dirty="0">
                <a:latin typeface="Palatino Linotype" panose="02040502050505030304" pitchFamily="18" charset="0"/>
              </a:rPr>
              <a:t> </a:t>
            </a:r>
            <a:r>
              <a:rPr lang="en-US" sz="5867" b="1" dirty="0" err="1">
                <a:latin typeface="Palatino Linotype" panose="02040502050505030304" pitchFamily="18" charset="0"/>
              </a:rPr>
              <a:t>xã</a:t>
            </a:r>
            <a:r>
              <a:rPr lang="en-US" sz="5867" b="1" dirty="0">
                <a:latin typeface="Palatino Linotype" panose="02040502050505030304" pitchFamily="18" charset="0"/>
              </a:rPr>
              <a:t> </a:t>
            </a:r>
            <a:r>
              <a:rPr lang="en-US" sz="5867" b="1" dirty="0" err="1">
                <a:latin typeface="Palatino Linotype" panose="02040502050505030304" pitchFamily="18" charset="0"/>
              </a:rPr>
              <a:t>hội</a:t>
            </a:r>
            <a:r>
              <a:rPr lang="en-US" sz="5867" b="1" dirty="0">
                <a:latin typeface="Palatino Linotype" panose="02040502050505030304" pitchFamily="18" charset="0"/>
              </a:rPr>
              <a:t> </a:t>
            </a:r>
            <a:r>
              <a:rPr lang="en-US" sz="5867" b="1" dirty="0" err="1">
                <a:latin typeface="Palatino Linotype" panose="02040502050505030304" pitchFamily="18" charset="0"/>
              </a:rPr>
              <a:t>nguyên</a:t>
            </a:r>
            <a:r>
              <a:rPr lang="en-US" sz="5867" b="1" dirty="0">
                <a:latin typeface="Palatino Linotype" panose="02040502050505030304" pitchFamily="18" charset="0"/>
              </a:rPr>
              <a:t> </a:t>
            </a:r>
            <a:r>
              <a:rPr lang="en-US" sz="5867" b="1" dirty="0" err="1">
                <a:latin typeface="Palatino Linotype" panose="02040502050505030304" pitchFamily="18" charset="0"/>
              </a:rPr>
              <a:t>thủy</a:t>
            </a:r>
            <a:r>
              <a:rPr lang="en-US" sz="5867" b="1" dirty="0">
                <a:latin typeface="Palatino Linotype" panose="02040502050505030304" pitchFamily="18" charset="0"/>
              </a:rPr>
              <a:t> </a:t>
            </a:r>
          </a:p>
        </p:txBody>
      </p:sp>
      <p:sp>
        <p:nvSpPr>
          <p:cNvPr id="2484" name="Google Shape;2484;p42"/>
          <p:cNvSpPr txBox="1">
            <a:spLocks noGrp="1"/>
          </p:cNvSpPr>
          <p:nvPr>
            <p:ph type="title" idx="2"/>
          </p:nvPr>
        </p:nvSpPr>
        <p:spPr>
          <a:xfrm>
            <a:off x="3822728" y="736297"/>
            <a:ext cx="1652000" cy="1482800"/>
          </a:xfrm>
          <a:prstGeom prst="rect">
            <a:avLst/>
          </a:prstGeom>
        </p:spPr>
        <p:txBody>
          <a:bodyPr spcFirstLastPara="1" wrap="square" lIns="121900" tIns="121900" rIns="121900" bIns="121900" anchor="ctr" anchorCtr="0">
            <a:noAutofit/>
          </a:bodyPr>
          <a:lstStyle/>
          <a:p>
            <a:r>
              <a:rPr lang="en" b="1" dirty="0">
                <a:latin typeface="Palatino Linotype" panose="02040502050505030304" pitchFamily="18" charset="0"/>
              </a:rPr>
              <a:t>01</a:t>
            </a:r>
            <a:endParaRPr b="1" dirty="0">
              <a:latin typeface="Palatino Linotype" panose="02040502050505030304" pitchFamily="18" charset="0"/>
            </a:endParaRPr>
          </a:p>
        </p:txBody>
      </p:sp>
      <p:grpSp>
        <p:nvGrpSpPr>
          <p:cNvPr id="2486" name="Google Shape;2486;p42"/>
          <p:cNvGrpSpPr/>
          <p:nvPr/>
        </p:nvGrpSpPr>
        <p:grpSpPr>
          <a:xfrm>
            <a:off x="8462775" y="3429042"/>
            <a:ext cx="3418251" cy="3104881"/>
            <a:chOff x="6024122" y="2238826"/>
            <a:chExt cx="2920583" cy="2652838"/>
          </a:xfrm>
        </p:grpSpPr>
        <p:sp>
          <p:nvSpPr>
            <p:cNvPr id="2487" name="Google Shape;2487;p42"/>
            <p:cNvSpPr/>
            <p:nvPr/>
          </p:nvSpPr>
          <p:spPr>
            <a:xfrm>
              <a:off x="6286025" y="3660150"/>
              <a:ext cx="287914" cy="459769"/>
            </a:xfrm>
            <a:custGeom>
              <a:avLst/>
              <a:gdLst/>
              <a:ahLst/>
              <a:cxnLst/>
              <a:rect l="l" t="t" r="r" b="b"/>
              <a:pathLst>
                <a:path w="2513" h="4013" extrusionOk="0">
                  <a:moveTo>
                    <a:pt x="1846" y="1"/>
                  </a:moveTo>
                  <a:lnTo>
                    <a:pt x="715" y="155"/>
                  </a:lnTo>
                  <a:lnTo>
                    <a:pt x="0" y="1120"/>
                  </a:lnTo>
                  <a:lnTo>
                    <a:pt x="239" y="2584"/>
                  </a:lnTo>
                  <a:lnTo>
                    <a:pt x="1405" y="4013"/>
                  </a:lnTo>
                  <a:lnTo>
                    <a:pt x="2251" y="2703"/>
                  </a:lnTo>
                  <a:lnTo>
                    <a:pt x="2513" y="1024"/>
                  </a:lnTo>
                  <a:lnTo>
                    <a:pt x="1846"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488" name="Google Shape;2488;p42"/>
            <p:cNvSpPr/>
            <p:nvPr/>
          </p:nvSpPr>
          <p:spPr>
            <a:xfrm>
              <a:off x="6950291" y="3559102"/>
              <a:ext cx="1151658" cy="755475"/>
            </a:xfrm>
            <a:custGeom>
              <a:avLst/>
              <a:gdLst/>
              <a:ahLst/>
              <a:cxnLst/>
              <a:rect l="l" t="t" r="r" b="b"/>
              <a:pathLst>
                <a:path w="10052" h="6594" extrusionOk="0">
                  <a:moveTo>
                    <a:pt x="1819" y="1"/>
                  </a:moveTo>
                  <a:cubicBezTo>
                    <a:pt x="1385" y="1"/>
                    <a:pt x="1001" y="116"/>
                    <a:pt x="703" y="394"/>
                  </a:cubicBezTo>
                  <a:cubicBezTo>
                    <a:pt x="703" y="394"/>
                    <a:pt x="1" y="1430"/>
                    <a:pt x="751" y="2395"/>
                  </a:cubicBezTo>
                  <a:cubicBezTo>
                    <a:pt x="1549" y="3419"/>
                    <a:pt x="2180" y="4121"/>
                    <a:pt x="3335" y="4645"/>
                  </a:cubicBezTo>
                  <a:cubicBezTo>
                    <a:pt x="4537" y="5193"/>
                    <a:pt x="5656" y="5931"/>
                    <a:pt x="6930" y="6347"/>
                  </a:cubicBezTo>
                  <a:cubicBezTo>
                    <a:pt x="7388" y="6501"/>
                    <a:pt x="7872" y="6593"/>
                    <a:pt x="8302" y="6593"/>
                  </a:cubicBezTo>
                  <a:cubicBezTo>
                    <a:pt x="9336" y="6593"/>
                    <a:pt x="10052" y="6059"/>
                    <a:pt x="9311" y="4562"/>
                  </a:cubicBezTo>
                  <a:cubicBezTo>
                    <a:pt x="9228" y="4395"/>
                    <a:pt x="9133" y="4240"/>
                    <a:pt x="9026" y="4085"/>
                  </a:cubicBezTo>
                  <a:cubicBezTo>
                    <a:pt x="8502" y="3347"/>
                    <a:pt x="7740" y="2907"/>
                    <a:pt x="6942" y="2383"/>
                  </a:cubicBezTo>
                  <a:cubicBezTo>
                    <a:pt x="5975" y="1766"/>
                    <a:pt x="3518" y="1"/>
                    <a:pt x="1819" y="1"/>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489" name="Google Shape;2489;p42"/>
            <p:cNvSpPr/>
            <p:nvPr/>
          </p:nvSpPr>
          <p:spPr>
            <a:xfrm>
              <a:off x="6522035" y="3564143"/>
              <a:ext cx="742184" cy="1252823"/>
            </a:xfrm>
            <a:custGeom>
              <a:avLst/>
              <a:gdLst/>
              <a:ahLst/>
              <a:cxnLst/>
              <a:rect l="l" t="t" r="r" b="b"/>
              <a:pathLst>
                <a:path w="6478" h="10935" extrusionOk="0">
                  <a:moveTo>
                    <a:pt x="5142" y="1"/>
                  </a:moveTo>
                  <a:cubicBezTo>
                    <a:pt x="4772" y="1"/>
                    <a:pt x="4470" y="373"/>
                    <a:pt x="4239" y="934"/>
                  </a:cubicBezTo>
                  <a:cubicBezTo>
                    <a:pt x="3846" y="1851"/>
                    <a:pt x="3715" y="2863"/>
                    <a:pt x="3536" y="3839"/>
                  </a:cubicBezTo>
                  <a:cubicBezTo>
                    <a:pt x="3310" y="5101"/>
                    <a:pt x="3179" y="6351"/>
                    <a:pt x="2941" y="7589"/>
                  </a:cubicBezTo>
                  <a:cubicBezTo>
                    <a:pt x="2870" y="8018"/>
                    <a:pt x="2810" y="8458"/>
                    <a:pt x="2620" y="8839"/>
                  </a:cubicBezTo>
                  <a:cubicBezTo>
                    <a:pt x="2429" y="9220"/>
                    <a:pt x="2286" y="9220"/>
                    <a:pt x="1953" y="9423"/>
                  </a:cubicBezTo>
                  <a:cubicBezTo>
                    <a:pt x="1608" y="9649"/>
                    <a:pt x="1381" y="9899"/>
                    <a:pt x="977" y="10042"/>
                  </a:cubicBezTo>
                  <a:cubicBezTo>
                    <a:pt x="655" y="10161"/>
                    <a:pt x="262" y="10209"/>
                    <a:pt x="0" y="10411"/>
                  </a:cubicBezTo>
                  <a:cubicBezTo>
                    <a:pt x="249" y="10826"/>
                    <a:pt x="680" y="10935"/>
                    <a:pt x="1125" y="10935"/>
                  </a:cubicBezTo>
                  <a:cubicBezTo>
                    <a:pt x="1383" y="10935"/>
                    <a:pt x="1646" y="10898"/>
                    <a:pt x="1881" y="10864"/>
                  </a:cubicBezTo>
                  <a:cubicBezTo>
                    <a:pt x="2215" y="10816"/>
                    <a:pt x="2560" y="10697"/>
                    <a:pt x="2905" y="10697"/>
                  </a:cubicBezTo>
                  <a:cubicBezTo>
                    <a:pt x="3215" y="10697"/>
                    <a:pt x="3577" y="10904"/>
                    <a:pt x="3897" y="10904"/>
                  </a:cubicBezTo>
                  <a:cubicBezTo>
                    <a:pt x="3983" y="10904"/>
                    <a:pt x="4066" y="10889"/>
                    <a:pt x="4144" y="10852"/>
                  </a:cubicBezTo>
                  <a:cubicBezTo>
                    <a:pt x="5048" y="10423"/>
                    <a:pt x="4072" y="9220"/>
                    <a:pt x="4251" y="8601"/>
                  </a:cubicBezTo>
                  <a:cubicBezTo>
                    <a:pt x="4465" y="7827"/>
                    <a:pt x="4703" y="6923"/>
                    <a:pt x="5132" y="6232"/>
                  </a:cubicBezTo>
                  <a:cubicBezTo>
                    <a:pt x="5787" y="5160"/>
                    <a:pt x="6346" y="4137"/>
                    <a:pt x="6430" y="2827"/>
                  </a:cubicBezTo>
                  <a:cubicBezTo>
                    <a:pt x="6477" y="2041"/>
                    <a:pt x="6406" y="1053"/>
                    <a:pt x="5870" y="434"/>
                  </a:cubicBezTo>
                  <a:cubicBezTo>
                    <a:pt x="5604" y="132"/>
                    <a:pt x="5361" y="1"/>
                    <a:pt x="5142" y="1"/>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490" name="Google Shape;2490;p42"/>
            <p:cNvSpPr/>
            <p:nvPr/>
          </p:nvSpPr>
          <p:spPr>
            <a:xfrm>
              <a:off x="7186301" y="3771968"/>
              <a:ext cx="118809" cy="360323"/>
            </a:xfrm>
            <a:custGeom>
              <a:avLst/>
              <a:gdLst/>
              <a:ahLst/>
              <a:cxnLst/>
              <a:rect l="l" t="t" r="r" b="b"/>
              <a:pathLst>
                <a:path w="1037" h="3145" extrusionOk="0">
                  <a:moveTo>
                    <a:pt x="822" y="1"/>
                  </a:moveTo>
                  <a:cubicBezTo>
                    <a:pt x="798" y="13"/>
                    <a:pt x="786" y="37"/>
                    <a:pt x="786" y="60"/>
                  </a:cubicBezTo>
                  <a:cubicBezTo>
                    <a:pt x="941" y="1549"/>
                    <a:pt x="24" y="3049"/>
                    <a:pt x="12" y="3073"/>
                  </a:cubicBezTo>
                  <a:cubicBezTo>
                    <a:pt x="1" y="3096"/>
                    <a:pt x="12" y="3120"/>
                    <a:pt x="36" y="3132"/>
                  </a:cubicBezTo>
                  <a:cubicBezTo>
                    <a:pt x="36" y="3144"/>
                    <a:pt x="48" y="3144"/>
                    <a:pt x="60" y="3144"/>
                  </a:cubicBezTo>
                  <a:cubicBezTo>
                    <a:pt x="72" y="3144"/>
                    <a:pt x="84" y="3132"/>
                    <a:pt x="96" y="3120"/>
                  </a:cubicBezTo>
                  <a:cubicBezTo>
                    <a:pt x="108" y="3108"/>
                    <a:pt x="1036" y="1561"/>
                    <a:pt x="882" y="48"/>
                  </a:cubicBezTo>
                  <a:cubicBezTo>
                    <a:pt x="882" y="25"/>
                    <a:pt x="858" y="1"/>
                    <a:pt x="822"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491" name="Google Shape;2491;p42"/>
            <p:cNvSpPr/>
            <p:nvPr/>
          </p:nvSpPr>
          <p:spPr>
            <a:xfrm>
              <a:off x="6286025" y="4278127"/>
              <a:ext cx="551196" cy="362958"/>
            </a:xfrm>
            <a:custGeom>
              <a:avLst/>
              <a:gdLst/>
              <a:ahLst/>
              <a:cxnLst/>
              <a:rect l="l" t="t" r="r" b="b"/>
              <a:pathLst>
                <a:path w="4811" h="3168" extrusionOk="0">
                  <a:moveTo>
                    <a:pt x="4060" y="0"/>
                  </a:moveTo>
                  <a:lnTo>
                    <a:pt x="1894" y="524"/>
                  </a:lnTo>
                  <a:lnTo>
                    <a:pt x="715" y="1643"/>
                  </a:lnTo>
                  <a:lnTo>
                    <a:pt x="0" y="3167"/>
                  </a:lnTo>
                  <a:lnTo>
                    <a:pt x="0" y="3167"/>
                  </a:lnTo>
                  <a:lnTo>
                    <a:pt x="4406" y="3131"/>
                  </a:lnTo>
                  <a:lnTo>
                    <a:pt x="4811" y="1643"/>
                  </a:lnTo>
                  <a:lnTo>
                    <a:pt x="4060" y="0"/>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92" name="Google Shape;2492;p42"/>
            <p:cNvSpPr/>
            <p:nvPr/>
          </p:nvSpPr>
          <p:spPr>
            <a:xfrm>
              <a:off x="6318906" y="2978245"/>
              <a:ext cx="1515532" cy="827997"/>
            </a:xfrm>
            <a:custGeom>
              <a:avLst/>
              <a:gdLst/>
              <a:ahLst/>
              <a:cxnLst/>
              <a:rect l="l" t="t" r="r" b="b"/>
              <a:pathLst>
                <a:path w="13228" h="7227" extrusionOk="0">
                  <a:moveTo>
                    <a:pt x="10914" y="1"/>
                  </a:moveTo>
                  <a:cubicBezTo>
                    <a:pt x="10675" y="1"/>
                    <a:pt x="10422" y="43"/>
                    <a:pt x="10155" y="142"/>
                  </a:cubicBezTo>
                  <a:cubicBezTo>
                    <a:pt x="10155" y="142"/>
                    <a:pt x="7738" y="4679"/>
                    <a:pt x="7738" y="4679"/>
                  </a:cubicBezTo>
                  <a:cubicBezTo>
                    <a:pt x="7691" y="4742"/>
                    <a:pt x="7378" y="4747"/>
                    <a:pt x="7144" y="4747"/>
                  </a:cubicBezTo>
                  <a:cubicBezTo>
                    <a:pt x="7097" y="4747"/>
                    <a:pt x="7053" y="4747"/>
                    <a:pt x="7015" y="4747"/>
                  </a:cubicBezTo>
                  <a:cubicBezTo>
                    <a:pt x="6958" y="4747"/>
                    <a:pt x="6914" y="4748"/>
                    <a:pt x="6893" y="4750"/>
                  </a:cubicBezTo>
                  <a:cubicBezTo>
                    <a:pt x="6286" y="4786"/>
                    <a:pt x="5690" y="4833"/>
                    <a:pt x="5083" y="4881"/>
                  </a:cubicBezTo>
                  <a:cubicBezTo>
                    <a:pt x="4595" y="4923"/>
                    <a:pt x="4061" y="5018"/>
                    <a:pt x="3561" y="5018"/>
                  </a:cubicBezTo>
                  <a:cubicBezTo>
                    <a:pt x="3488" y="5018"/>
                    <a:pt x="3416" y="5016"/>
                    <a:pt x="3345" y="5012"/>
                  </a:cubicBezTo>
                  <a:cubicBezTo>
                    <a:pt x="2958" y="4994"/>
                    <a:pt x="2449" y="4925"/>
                    <a:pt x="1948" y="4925"/>
                  </a:cubicBezTo>
                  <a:cubicBezTo>
                    <a:pt x="1139" y="4925"/>
                    <a:pt x="351" y="5104"/>
                    <a:pt x="130" y="5964"/>
                  </a:cubicBezTo>
                  <a:cubicBezTo>
                    <a:pt x="88" y="6132"/>
                    <a:pt x="1" y="6868"/>
                    <a:pt x="262" y="6868"/>
                  </a:cubicBezTo>
                  <a:cubicBezTo>
                    <a:pt x="298" y="6868"/>
                    <a:pt x="341" y="6854"/>
                    <a:pt x="392" y="6822"/>
                  </a:cubicBezTo>
                  <a:cubicBezTo>
                    <a:pt x="487" y="6762"/>
                    <a:pt x="511" y="6595"/>
                    <a:pt x="606" y="6512"/>
                  </a:cubicBezTo>
                  <a:cubicBezTo>
                    <a:pt x="702" y="6441"/>
                    <a:pt x="797" y="6429"/>
                    <a:pt x="892" y="6381"/>
                  </a:cubicBezTo>
                  <a:cubicBezTo>
                    <a:pt x="1031" y="6316"/>
                    <a:pt x="1184" y="6208"/>
                    <a:pt x="1341" y="6208"/>
                  </a:cubicBezTo>
                  <a:cubicBezTo>
                    <a:pt x="1386" y="6208"/>
                    <a:pt x="1431" y="6217"/>
                    <a:pt x="1476" y="6238"/>
                  </a:cubicBezTo>
                  <a:cubicBezTo>
                    <a:pt x="1499" y="6536"/>
                    <a:pt x="880" y="6893"/>
                    <a:pt x="1345" y="7226"/>
                  </a:cubicBezTo>
                  <a:cubicBezTo>
                    <a:pt x="1487" y="6869"/>
                    <a:pt x="1964" y="6667"/>
                    <a:pt x="2309" y="6548"/>
                  </a:cubicBezTo>
                  <a:cubicBezTo>
                    <a:pt x="2452" y="6500"/>
                    <a:pt x="2607" y="6500"/>
                    <a:pt x="2726" y="6393"/>
                  </a:cubicBezTo>
                  <a:cubicBezTo>
                    <a:pt x="2936" y="6231"/>
                    <a:pt x="2916" y="6137"/>
                    <a:pt x="3084" y="6137"/>
                  </a:cubicBezTo>
                  <a:cubicBezTo>
                    <a:pt x="3126" y="6137"/>
                    <a:pt x="3179" y="6143"/>
                    <a:pt x="3250" y="6155"/>
                  </a:cubicBezTo>
                  <a:cubicBezTo>
                    <a:pt x="3452" y="6191"/>
                    <a:pt x="3654" y="6226"/>
                    <a:pt x="3857" y="6250"/>
                  </a:cubicBezTo>
                  <a:cubicBezTo>
                    <a:pt x="4393" y="6334"/>
                    <a:pt x="4928" y="6405"/>
                    <a:pt x="5476" y="6476"/>
                  </a:cubicBezTo>
                  <a:cubicBezTo>
                    <a:pt x="6057" y="6547"/>
                    <a:pt x="6736" y="6664"/>
                    <a:pt x="7384" y="6664"/>
                  </a:cubicBezTo>
                  <a:cubicBezTo>
                    <a:pt x="7719" y="6664"/>
                    <a:pt x="8045" y="6633"/>
                    <a:pt x="8345" y="6548"/>
                  </a:cubicBezTo>
                  <a:cubicBezTo>
                    <a:pt x="9453" y="6214"/>
                    <a:pt x="13227" y="1511"/>
                    <a:pt x="13227" y="1511"/>
                  </a:cubicBezTo>
                  <a:cubicBezTo>
                    <a:pt x="13227" y="1511"/>
                    <a:pt x="12336" y="1"/>
                    <a:pt x="10914" y="1"/>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493" name="Google Shape;2493;p42"/>
            <p:cNvSpPr/>
            <p:nvPr/>
          </p:nvSpPr>
          <p:spPr>
            <a:xfrm>
              <a:off x="7613296" y="2860928"/>
              <a:ext cx="1005466" cy="1340698"/>
            </a:xfrm>
            <a:custGeom>
              <a:avLst/>
              <a:gdLst/>
              <a:ahLst/>
              <a:cxnLst/>
              <a:rect l="l" t="t" r="r" b="b"/>
              <a:pathLst>
                <a:path w="8776" h="11702" extrusionOk="0">
                  <a:moveTo>
                    <a:pt x="2500" y="0"/>
                  </a:moveTo>
                  <a:cubicBezTo>
                    <a:pt x="1868" y="0"/>
                    <a:pt x="1240" y="225"/>
                    <a:pt x="941" y="773"/>
                  </a:cubicBezTo>
                  <a:cubicBezTo>
                    <a:pt x="0" y="2488"/>
                    <a:pt x="750" y="4512"/>
                    <a:pt x="1405" y="6131"/>
                  </a:cubicBezTo>
                  <a:cubicBezTo>
                    <a:pt x="1846" y="7238"/>
                    <a:pt x="2251" y="8393"/>
                    <a:pt x="2727" y="9477"/>
                  </a:cubicBezTo>
                  <a:cubicBezTo>
                    <a:pt x="3072" y="10275"/>
                    <a:pt x="3513" y="11108"/>
                    <a:pt x="4358" y="11477"/>
                  </a:cubicBezTo>
                  <a:cubicBezTo>
                    <a:pt x="4729" y="11647"/>
                    <a:pt x="5146" y="11701"/>
                    <a:pt x="5573" y="11701"/>
                  </a:cubicBezTo>
                  <a:cubicBezTo>
                    <a:pt x="6135" y="11701"/>
                    <a:pt x="6714" y="11608"/>
                    <a:pt x="7227" y="11560"/>
                  </a:cubicBezTo>
                  <a:cubicBezTo>
                    <a:pt x="7918" y="11501"/>
                    <a:pt x="8775" y="11537"/>
                    <a:pt x="8728" y="10739"/>
                  </a:cubicBezTo>
                  <a:cubicBezTo>
                    <a:pt x="8692" y="10132"/>
                    <a:pt x="8632" y="9501"/>
                    <a:pt x="8537" y="8858"/>
                  </a:cubicBezTo>
                  <a:cubicBezTo>
                    <a:pt x="8061" y="5500"/>
                    <a:pt x="6775" y="1881"/>
                    <a:pt x="3679" y="273"/>
                  </a:cubicBezTo>
                  <a:cubicBezTo>
                    <a:pt x="3349" y="101"/>
                    <a:pt x="2924" y="0"/>
                    <a:pt x="2500" y="0"/>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494" name="Google Shape;2494;p42"/>
            <p:cNvSpPr/>
            <p:nvPr/>
          </p:nvSpPr>
          <p:spPr>
            <a:xfrm>
              <a:off x="7500103" y="3583619"/>
              <a:ext cx="1163687" cy="1206078"/>
            </a:xfrm>
            <a:custGeom>
              <a:avLst/>
              <a:gdLst/>
              <a:ahLst/>
              <a:cxnLst/>
              <a:rect l="l" t="t" r="r" b="b"/>
              <a:pathLst>
                <a:path w="10157" h="10527" extrusionOk="0">
                  <a:moveTo>
                    <a:pt x="1450" y="0"/>
                  </a:moveTo>
                  <a:cubicBezTo>
                    <a:pt x="1300" y="0"/>
                    <a:pt x="1157" y="27"/>
                    <a:pt x="1024" y="85"/>
                  </a:cubicBezTo>
                  <a:cubicBezTo>
                    <a:pt x="1024" y="85"/>
                    <a:pt x="0" y="823"/>
                    <a:pt x="381" y="1978"/>
                  </a:cubicBezTo>
                  <a:cubicBezTo>
                    <a:pt x="727" y="3039"/>
                    <a:pt x="3544" y="10527"/>
                    <a:pt x="7203" y="10527"/>
                  </a:cubicBezTo>
                  <a:cubicBezTo>
                    <a:pt x="7568" y="10527"/>
                    <a:pt x="7942" y="10452"/>
                    <a:pt x="8322" y="10289"/>
                  </a:cubicBezTo>
                  <a:cubicBezTo>
                    <a:pt x="8322" y="10289"/>
                    <a:pt x="10156" y="8634"/>
                    <a:pt x="7787" y="6348"/>
                  </a:cubicBezTo>
                  <a:cubicBezTo>
                    <a:pt x="7787" y="6348"/>
                    <a:pt x="3747" y="0"/>
                    <a:pt x="1450" y="0"/>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495" name="Google Shape;2495;p42"/>
            <p:cNvSpPr/>
            <p:nvPr/>
          </p:nvSpPr>
          <p:spPr>
            <a:xfrm>
              <a:off x="7854691" y="3786518"/>
              <a:ext cx="350699" cy="237962"/>
            </a:xfrm>
            <a:custGeom>
              <a:avLst/>
              <a:gdLst/>
              <a:ahLst/>
              <a:cxnLst/>
              <a:rect l="l" t="t" r="r" b="b"/>
              <a:pathLst>
                <a:path w="3061" h="2077" extrusionOk="0">
                  <a:moveTo>
                    <a:pt x="53" y="0"/>
                  </a:moveTo>
                  <a:cubicBezTo>
                    <a:pt x="36" y="0"/>
                    <a:pt x="21" y="11"/>
                    <a:pt x="13" y="29"/>
                  </a:cubicBezTo>
                  <a:cubicBezTo>
                    <a:pt x="1" y="52"/>
                    <a:pt x="13" y="88"/>
                    <a:pt x="36" y="88"/>
                  </a:cubicBezTo>
                  <a:cubicBezTo>
                    <a:pt x="48" y="100"/>
                    <a:pt x="1108" y="517"/>
                    <a:pt x="2977" y="2076"/>
                  </a:cubicBezTo>
                  <a:lnTo>
                    <a:pt x="3001" y="2076"/>
                  </a:lnTo>
                  <a:cubicBezTo>
                    <a:pt x="3025" y="2076"/>
                    <a:pt x="3037" y="2076"/>
                    <a:pt x="3037" y="2065"/>
                  </a:cubicBezTo>
                  <a:cubicBezTo>
                    <a:pt x="3061" y="2041"/>
                    <a:pt x="3061" y="2017"/>
                    <a:pt x="3037" y="2005"/>
                  </a:cubicBezTo>
                  <a:cubicBezTo>
                    <a:pt x="1156" y="433"/>
                    <a:pt x="84" y="5"/>
                    <a:pt x="72" y="5"/>
                  </a:cubicBezTo>
                  <a:cubicBezTo>
                    <a:pt x="66" y="2"/>
                    <a:pt x="59" y="0"/>
                    <a:pt x="53"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496" name="Google Shape;2496;p42"/>
            <p:cNvSpPr/>
            <p:nvPr/>
          </p:nvSpPr>
          <p:spPr>
            <a:xfrm>
              <a:off x="8142486" y="3961577"/>
              <a:ext cx="802219" cy="871305"/>
            </a:xfrm>
            <a:custGeom>
              <a:avLst/>
              <a:gdLst/>
              <a:ahLst/>
              <a:cxnLst/>
              <a:rect l="l" t="t" r="r" b="b"/>
              <a:pathLst>
                <a:path w="7002" h="7605" extrusionOk="0">
                  <a:moveTo>
                    <a:pt x="1" y="1"/>
                  </a:moveTo>
                  <a:lnTo>
                    <a:pt x="1" y="1"/>
                  </a:lnTo>
                  <a:cubicBezTo>
                    <a:pt x="263" y="620"/>
                    <a:pt x="263" y="1441"/>
                    <a:pt x="322" y="2120"/>
                  </a:cubicBezTo>
                  <a:cubicBezTo>
                    <a:pt x="406" y="3037"/>
                    <a:pt x="251" y="3894"/>
                    <a:pt x="691" y="4763"/>
                  </a:cubicBezTo>
                  <a:cubicBezTo>
                    <a:pt x="784" y="4930"/>
                    <a:pt x="1058" y="5423"/>
                    <a:pt x="1298" y="5423"/>
                  </a:cubicBezTo>
                  <a:cubicBezTo>
                    <a:pt x="1366" y="5423"/>
                    <a:pt x="1431" y="5384"/>
                    <a:pt x="1489" y="5287"/>
                  </a:cubicBezTo>
                  <a:cubicBezTo>
                    <a:pt x="1668" y="5978"/>
                    <a:pt x="1977" y="6418"/>
                    <a:pt x="2573" y="6859"/>
                  </a:cubicBezTo>
                  <a:cubicBezTo>
                    <a:pt x="2867" y="7076"/>
                    <a:pt x="3203" y="7331"/>
                    <a:pt x="3456" y="7331"/>
                  </a:cubicBezTo>
                  <a:cubicBezTo>
                    <a:pt x="3632" y="7331"/>
                    <a:pt x="3769" y="7206"/>
                    <a:pt x="3823" y="6859"/>
                  </a:cubicBezTo>
                  <a:cubicBezTo>
                    <a:pt x="4076" y="7309"/>
                    <a:pt x="4869" y="7604"/>
                    <a:pt x="5503" y="7604"/>
                  </a:cubicBezTo>
                  <a:cubicBezTo>
                    <a:pt x="5673" y="7604"/>
                    <a:pt x="5832" y="7583"/>
                    <a:pt x="5966" y="7537"/>
                  </a:cubicBezTo>
                  <a:cubicBezTo>
                    <a:pt x="7002" y="7204"/>
                    <a:pt x="5811" y="5930"/>
                    <a:pt x="5549" y="5406"/>
                  </a:cubicBezTo>
                  <a:cubicBezTo>
                    <a:pt x="5097" y="4513"/>
                    <a:pt x="4704" y="3537"/>
                    <a:pt x="4466" y="2561"/>
                  </a:cubicBezTo>
                  <a:cubicBezTo>
                    <a:pt x="4299" y="1858"/>
                    <a:pt x="4192" y="1060"/>
                    <a:pt x="3954" y="394"/>
                  </a:cubicBezTo>
                  <a:cubicBezTo>
                    <a:pt x="3942" y="382"/>
                    <a:pt x="1894" y="322"/>
                    <a:pt x="1692" y="298"/>
                  </a:cubicBezTo>
                  <a:cubicBezTo>
                    <a:pt x="1406" y="275"/>
                    <a:pt x="144" y="334"/>
                    <a:pt x="1"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97" name="Google Shape;2497;p42"/>
            <p:cNvSpPr/>
            <p:nvPr/>
          </p:nvSpPr>
          <p:spPr>
            <a:xfrm>
              <a:off x="7037592" y="3639184"/>
              <a:ext cx="742184" cy="1252479"/>
            </a:xfrm>
            <a:custGeom>
              <a:avLst/>
              <a:gdLst/>
              <a:ahLst/>
              <a:cxnLst/>
              <a:rect l="l" t="t" r="r" b="b"/>
              <a:pathLst>
                <a:path w="6478" h="10932" extrusionOk="0">
                  <a:moveTo>
                    <a:pt x="5142" y="1"/>
                  </a:moveTo>
                  <a:cubicBezTo>
                    <a:pt x="4773" y="1"/>
                    <a:pt x="4471" y="373"/>
                    <a:pt x="4239" y="934"/>
                  </a:cubicBezTo>
                  <a:cubicBezTo>
                    <a:pt x="3847" y="1850"/>
                    <a:pt x="3716" y="2862"/>
                    <a:pt x="3537" y="3839"/>
                  </a:cubicBezTo>
                  <a:cubicBezTo>
                    <a:pt x="3311" y="5089"/>
                    <a:pt x="3180" y="6339"/>
                    <a:pt x="2942" y="7589"/>
                  </a:cubicBezTo>
                  <a:cubicBezTo>
                    <a:pt x="2870" y="8018"/>
                    <a:pt x="2811" y="8458"/>
                    <a:pt x="2620" y="8839"/>
                  </a:cubicBezTo>
                  <a:cubicBezTo>
                    <a:pt x="2430" y="9220"/>
                    <a:pt x="2287" y="9208"/>
                    <a:pt x="1953" y="9423"/>
                  </a:cubicBezTo>
                  <a:cubicBezTo>
                    <a:pt x="1608" y="9649"/>
                    <a:pt x="1382" y="9899"/>
                    <a:pt x="977" y="10042"/>
                  </a:cubicBezTo>
                  <a:cubicBezTo>
                    <a:pt x="656" y="10161"/>
                    <a:pt x="263" y="10209"/>
                    <a:pt x="1" y="10411"/>
                  </a:cubicBezTo>
                  <a:cubicBezTo>
                    <a:pt x="246" y="10820"/>
                    <a:pt x="669" y="10932"/>
                    <a:pt x="1108" y="10932"/>
                  </a:cubicBezTo>
                  <a:cubicBezTo>
                    <a:pt x="1371" y="10932"/>
                    <a:pt x="1641" y="10892"/>
                    <a:pt x="1882" y="10851"/>
                  </a:cubicBezTo>
                  <a:cubicBezTo>
                    <a:pt x="2215" y="10804"/>
                    <a:pt x="2561" y="10697"/>
                    <a:pt x="2906" y="10697"/>
                  </a:cubicBezTo>
                  <a:cubicBezTo>
                    <a:pt x="3216" y="10697"/>
                    <a:pt x="3578" y="10904"/>
                    <a:pt x="3898" y="10904"/>
                  </a:cubicBezTo>
                  <a:cubicBezTo>
                    <a:pt x="3983" y="10904"/>
                    <a:pt x="4066" y="10889"/>
                    <a:pt x="4144" y="10851"/>
                  </a:cubicBezTo>
                  <a:cubicBezTo>
                    <a:pt x="5049" y="10411"/>
                    <a:pt x="4073" y="9220"/>
                    <a:pt x="4251" y="8601"/>
                  </a:cubicBezTo>
                  <a:cubicBezTo>
                    <a:pt x="4478" y="7827"/>
                    <a:pt x="4704" y="6922"/>
                    <a:pt x="5132" y="6220"/>
                  </a:cubicBezTo>
                  <a:cubicBezTo>
                    <a:pt x="5787" y="5160"/>
                    <a:pt x="6347" y="4136"/>
                    <a:pt x="6430" y="2827"/>
                  </a:cubicBezTo>
                  <a:cubicBezTo>
                    <a:pt x="6478" y="2029"/>
                    <a:pt x="6406" y="1053"/>
                    <a:pt x="5871" y="434"/>
                  </a:cubicBezTo>
                  <a:cubicBezTo>
                    <a:pt x="5604" y="132"/>
                    <a:pt x="5361" y="1"/>
                    <a:pt x="5142" y="1"/>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498" name="Google Shape;2498;p42"/>
            <p:cNvSpPr/>
            <p:nvPr/>
          </p:nvSpPr>
          <p:spPr>
            <a:xfrm>
              <a:off x="7701972" y="3847010"/>
              <a:ext cx="118695" cy="358833"/>
            </a:xfrm>
            <a:custGeom>
              <a:avLst/>
              <a:gdLst/>
              <a:ahLst/>
              <a:cxnLst/>
              <a:rect l="l" t="t" r="r" b="b"/>
              <a:pathLst>
                <a:path w="1036" h="3132" extrusionOk="0">
                  <a:moveTo>
                    <a:pt x="822" y="1"/>
                  </a:moveTo>
                  <a:cubicBezTo>
                    <a:pt x="798" y="1"/>
                    <a:pt x="786" y="24"/>
                    <a:pt x="786" y="48"/>
                  </a:cubicBezTo>
                  <a:cubicBezTo>
                    <a:pt x="941" y="1537"/>
                    <a:pt x="24" y="3049"/>
                    <a:pt x="12" y="3061"/>
                  </a:cubicBezTo>
                  <a:cubicBezTo>
                    <a:pt x="0" y="3084"/>
                    <a:pt x="12" y="3120"/>
                    <a:pt x="36" y="3132"/>
                  </a:cubicBezTo>
                  <a:lnTo>
                    <a:pt x="60" y="3132"/>
                  </a:lnTo>
                  <a:cubicBezTo>
                    <a:pt x="72" y="3132"/>
                    <a:pt x="83" y="3132"/>
                    <a:pt x="95" y="3120"/>
                  </a:cubicBezTo>
                  <a:cubicBezTo>
                    <a:pt x="107" y="3096"/>
                    <a:pt x="1036" y="1560"/>
                    <a:pt x="881" y="48"/>
                  </a:cubicBezTo>
                  <a:cubicBezTo>
                    <a:pt x="881" y="13"/>
                    <a:pt x="857" y="1"/>
                    <a:pt x="822"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499" name="Google Shape;2499;p42"/>
            <p:cNvSpPr/>
            <p:nvPr/>
          </p:nvSpPr>
          <p:spPr>
            <a:xfrm>
              <a:off x="6899881" y="3256873"/>
              <a:ext cx="924924" cy="919081"/>
            </a:xfrm>
            <a:custGeom>
              <a:avLst/>
              <a:gdLst/>
              <a:ahLst/>
              <a:cxnLst/>
              <a:rect l="l" t="t" r="r" b="b"/>
              <a:pathLst>
                <a:path w="8073" h="8022" extrusionOk="0">
                  <a:moveTo>
                    <a:pt x="8008" y="0"/>
                  </a:moveTo>
                  <a:cubicBezTo>
                    <a:pt x="7995" y="0"/>
                    <a:pt x="7984" y="6"/>
                    <a:pt x="7977" y="20"/>
                  </a:cubicBezTo>
                  <a:cubicBezTo>
                    <a:pt x="7358" y="1163"/>
                    <a:pt x="6715" y="2247"/>
                    <a:pt x="6025" y="3342"/>
                  </a:cubicBezTo>
                  <a:cubicBezTo>
                    <a:pt x="5656" y="3925"/>
                    <a:pt x="4989" y="4402"/>
                    <a:pt x="4394" y="4818"/>
                  </a:cubicBezTo>
                  <a:lnTo>
                    <a:pt x="4239" y="4925"/>
                  </a:lnTo>
                  <a:cubicBezTo>
                    <a:pt x="3620" y="5366"/>
                    <a:pt x="3001" y="5818"/>
                    <a:pt x="2382" y="6259"/>
                  </a:cubicBezTo>
                  <a:cubicBezTo>
                    <a:pt x="1596" y="6819"/>
                    <a:pt x="810" y="7378"/>
                    <a:pt x="24" y="7938"/>
                  </a:cubicBezTo>
                  <a:cubicBezTo>
                    <a:pt x="12" y="7950"/>
                    <a:pt x="0" y="7985"/>
                    <a:pt x="24" y="8009"/>
                  </a:cubicBezTo>
                  <a:cubicBezTo>
                    <a:pt x="24" y="8021"/>
                    <a:pt x="48" y="8021"/>
                    <a:pt x="60" y="8021"/>
                  </a:cubicBezTo>
                  <a:lnTo>
                    <a:pt x="84" y="8021"/>
                  </a:lnTo>
                  <a:cubicBezTo>
                    <a:pt x="869" y="7450"/>
                    <a:pt x="1655" y="6890"/>
                    <a:pt x="2429" y="6330"/>
                  </a:cubicBezTo>
                  <a:cubicBezTo>
                    <a:pt x="3048" y="5890"/>
                    <a:pt x="3667" y="5449"/>
                    <a:pt x="4287" y="5009"/>
                  </a:cubicBezTo>
                  <a:lnTo>
                    <a:pt x="4441" y="4902"/>
                  </a:lnTo>
                  <a:cubicBezTo>
                    <a:pt x="5013" y="4497"/>
                    <a:pt x="5727" y="3985"/>
                    <a:pt x="6108" y="3390"/>
                  </a:cubicBezTo>
                  <a:cubicBezTo>
                    <a:pt x="6799" y="2294"/>
                    <a:pt x="7442" y="1211"/>
                    <a:pt x="8061" y="68"/>
                  </a:cubicBezTo>
                  <a:cubicBezTo>
                    <a:pt x="8073" y="44"/>
                    <a:pt x="8061" y="20"/>
                    <a:pt x="8037" y="8"/>
                  </a:cubicBezTo>
                  <a:cubicBezTo>
                    <a:pt x="8027" y="3"/>
                    <a:pt x="8017" y="0"/>
                    <a:pt x="800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500" name="Google Shape;2500;p42"/>
            <p:cNvSpPr/>
            <p:nvPr/>
          </p:nvSpPr>
          <p:spPr>
            <a:xfrm>
              <a:off x="6547928" y="3077689"/>
              <a:ext cx="1650610" cy="1327293"/>
            </a:xfrm>
            <a:custGeom>
              <a:avLst/>
              <a:gdLst/>
              <a:ahLst/>
              <a:cxnLst/>
              <a:rect l="l" t="t" r="r" b="b"/>
              <a:pathLst>
                <a:path w="14407" h="11585" extrusionOk="0">
                  <a:moveTo>
                    <a:pt x="12931" y="1"/>
                  </a:moveTo>
                  <a:cubicBezTo>
                    <a:pt x="12526" y="1"/>
                    <a:pt x="12169" y="251"/>
                    <a:pt x="11859" y="572"/>
                  </a:cubicBezTo>
                  <a:cubicBezTo>
                    <a:pt x="11514" y="941"/>
                    <a:pt x="11228" y="1405"/>
                    <a:pt x="11002" y="1739"/>
                  </a:cubicBezTo>
                  <a:cubicBezTo>
                    <a:pt x="10549" y="2382"/>
                    <a:pt x="10228" y="3108"/>
                    <a:pt x="9799" y="3787"/>
                  </a:cubicBezTo>
                  <a:cubicBezTo>
                    <a:pt x="9478" y="4287"/>
                    <a:pt x="9228" y="4846"/>
                    <a:pt x="8871" y="5323"/>
                  </a:cubicBezTo>
                  <a:cubicBezTo>
                    <a:pt x="8371" y="5989"/>
                    <a:pt x="7668" y="6335"/>
                    <a:pt x="6989" y="6775"/>
                  </a:cubicBezTo>
                  <a:cubicBezTo>
                    <a:pt x="6311" y="7204"/>
                    <a:pt x="5715" y="7835"/>
                    <a:pt x="5049" y="8275"/>
                  </a:cubicBezTo>
                  <a:cubicBezTo>
                    <a:pt x="4441" y="8668"/>
                    <a:pt x="3834" y="9073"/>
                    <a:pt x="3227" y="9478"/>
                  </a:cubicBezTo>
                  <a:cubicBezTo>
                    <a:pt x="3075" y="9478"/>
                    <a:pt x="2917" y="9498"/>
                    <a:pt x="2772" y="9498"/>
                  </a:cubicBezTo>
                  <a:cubicBezTo>
                    <a:pt x="2723" y="9498"/>
                    <a:pt x="2676" y="9496"/>
                    <a:pt x="2632" y="9490"/>
                  </a:cubicBezTo>
                  <a:cubicBezTo>
                    <a:pt x="2490" y="9471"/>
                    <a:pt x="2344" y="9450"/>
                    <a:pt x="2201" y="9450"/>
                  </a:cubicBezTo>
                  <a:cubicBezTo>
                    <a:pt x="2068" y="9450"/>
                    <a:pt x="1936" y="9468"/>
                    <a:pt x="1810" y="9526"/>
                  </a:cubicBezTo>
                  <a:cubicBezTo>
                    <a:pt x="1524" y="9647"/>
                    <a:pt x="1400" y="9778"/>
                    <a:pt x="1110" y="9778"/>
                  </a:cubicBezTo>
                  <a:cubicBezTo>
                    <a:pt x="1086" y="9778"/>
                    <a:pt x="1062" y="9777"/>
                    <a:pt x="1036" y="9776"/>
                  </a:cubicBezTo>
                  <a:lnTo>
                    <a:pt x="1036" y="9776"/>
                  </a:lnTo>
                  <a:cubicBezTo>
                    <a:pt x="1084" y="10061"/>
                    <a:pt x="1429" y="9942"/>
                    <a:pt x="1501" y="10145"/>
                  </a:cubicBezTo>
                  <a:cubicBezTo>
                    <a:pt x="1572" y="10371"/>
                    <a:pt x="1179" y="10538"/>
                    <a:pt x="1036" y="10609"/>
                  </a:cubicBezTo>
                  <a:cubicBezTo>
                    <a:pt x="870" y="10692"/>
                    <a:pt x="381" y="10776"/>
                    <a:pt x="286" y="10895"/>
                  </a:cubicBezTo>
                  <a:cubicBezTo>
                    <a:pt x="0" y="11240"/>
                    <a:pt x="1036" y="11550"/>
                    <a:pt x="1251" y="11573"/>
                  </a:cubicBezTo>
                  <a:cubicBezTo>
                    <a:pt x="1318" y="11581"/>
                    <a:pt x="1384" y="11585"/>
                    <a:pt x="1450" y="11585"/>
                  </a:cubicBezTo>
                  <a:cubicBezTo>
                    <a:pt x="1781" y="11585"/>
                    <a:pt x="2097" y="11492"/>
                    <a:pt x="2406" y="11383"/>
                  </a:cubicBezTo>
                  <a:cubicBezTo>
                    <a:pt x="2632" y="11300"/>
                    <a:pt x="2953" y="11180"/>
                    <a:pt x="3239" y="11002"/>
                  </a:cubicBezTo>
                  <a:cubicBezTo>
                    <a:pt x="3418" y="10883"/>
                    <a:pt x="3572" y="10752"/>
                    <a:pt x="3679" y="10585"/>
                  </a:cubicBezTo>
                  <a:cubicBezTo>
                    <a:pt x="4584" y="10216"/>
                    <a:pt x="9514" y="8168"/>
                    <a:pt x="10442" y="7073"/>
                  </a:cubicBezTo>
                  <a:cubicBezTo>
                    <a:pt x="11145" y="6239"/>
                    <a:pt x="11752" y="5299"/>
                    <a:pt x="12371" y="4394"/>
                  </a:cubicBezTo>
                  <a:cubicBezTo>
                    <a:pt x="12943" y="3549"/>
                    <a:pt x="14407" y="1929"/>
                    <a:pt x="14038" y="834"/>
                  </a:cubicBezTo>
                  <a:cubicBezTo>
                    <a:pt x="13871" y="322"/>
                    <a:pt x="13478" y="1"/>
                    <a:pt x="12931" y="1"/>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501" name="Google Shape;2501;p42"/>
            <p:cNvSpPr/>
            <p:nvPr/>
          </p:nvSpPr>
          <p:spPr>
            <a:xfrm>
              <a:off x="7019948" y="3492882"/>
              <a:ext cx="1130920" cy="781253"/>
            </a:xfrm>
            <a:custGeom>
              <a:avLst/>
              <a:gdLst/>
              <a:ahLst/>
              <a:cxnLst/>
              <a:rect l="l" t="t" r="r" b="b"/>
              <a:pathLst>
                <a:path w="9871" h="6819" extrusionOk="0">
                  <a:moveTo>
                    <a:pt x="9811" y="0"/>
                  </a:moveTo>
                  <a:cubicBezTo>
                    <a:pt x="9797" y="0"/>
                    <a:pt x="9782" y="6"/>
                    <a:pt x="9775" y="20"/>
                  </a:cubicBezTo>
                  <a:cubicBezTo>
                    <a:pt x="9418" y="722"/>
                    <a:pt x="6132" y="3568"/>
                    <a:pt x="6096" y="3604"/>
                  </a:cubicBezTo>
                  <a:cubicBezTo>
                    <a:pt x="5155" y="4616"/>
                    <a:pt x="83" y="6711"/>
                    <a:pt x="36" y="6723"/>
                  </a:cubicBezTo>
                  <a:cubicBezTo>
                    <a:pt x="12" y="6735"/>
                    <a:pt x="0" y="6771"/>
                    <a:pt x="0" y="6794"/>
                  </a:cubicBezTo>
                  <a:cubicBezTo>
                    <a:pt x="12" y="6806"/>
                    <a:pt x="36" y="6818"/>
                    <a:pt x="48" y="6818"/>
                  </a:cubicBezTo>
                  <a:lnTo>
                    <a:pt x="71" y="6818"/>
                  </a:lnTo>
                  <a:cubicBezTo>
                    <a:pt x="274" y="6723"/>
                    <a:pt x="5215" y="4687"/>
                    <a:pt x="6167" y="3675"/>
                  </a:cubicBezTo>
                  <a:cubicBezTo>
                    <a:pt x="6298" y="3556"/>
                    <a:pt x="9489" y="782"/>
                    <a:pt x="9858" y="67"/>
                  </a:cubicBezTo>
                  <a:cubicBezTo>
                    <a:pt x="9870" y="44"/>
                    <a:pt x="9858" y="20"/>
                    <a:pt x="9835" y="8"/>
                  </a:cubicBezTo>
                  <a:cubicBezTo>
                    <a:pt x="9830" y="3"/>
                    <a:pt x="9821" y="0"/>
                    <a:pt x="9811"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502" name="Google Shape;2502;p42"/>
            <p:cNvSpPr/>
            <p:nvPr/>
          </p:nvSpPr>
          <p:spPr>
            <a:xfrm>
              <a:off x="6024122" y="4635463"/>
              <a:ext cx="982209" cy="218370"/>
            </a:xfrm>
            <a:custGeom>
              <a:avLst/>
              <a:gdLst/>
              <a:ahLst/>
              <a:cxnLst/>
              <a:rect l="l" t="t" r="r" b="b"/>
              <a:pathLst>
                <a:path w="8573" h="1906" extrusionOk="0">
                  <a:moveTo>
                    <a:pt x="7311" y="0"/>
                  </a:moveTo>
                  <a:lnTo>
                    <a:pt x="1358" y="131"/>
                  </a:lnTo>
                  <a:lnTo>
                    <a:pt x="0" y="977"/>
                  </a:lnTo>
                  <a:lnTo>
                    <a:pt x="929" y="1905"/>
                  </a:lnTo>
                  <a:lnTo>
                    <a:pt x="7870" y="1858"/>
                  </a:lnTo>
                  <a:lnTo>
                    <a:pt x="8573" y="1203"/>
                  </a:lnTo>
                  <a:lnTo>
                    <a:pt x="7311"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03" name="Google Shape;2503;p42"/>
            <p:cNvSpPr/>
            <p:nvPr/>
          </p:nvSpPr>
          <p:spPr>
            <a:xfrm>
              <a:off x="7787211" y="2683463"/>
              <a:ext cx="410046" cy="343939"/>
            </a:xfrm>
            <a:custGeom>
              <a:avLst/>
              <a:gdLst/>
              <a:ahLst/>
              <a:cxnLst/>
              <a:rect l="l" t="t" r="r" b="b"/>
              <a:pathLst>
                <a:path w="3579" h="3002" extrusionOk="0">
                  <a:moveTo>
                    <a:pt x="756" y="1"/>
                  </a:moveTo>
                  <a:lnTo>
                    <a:pt x="756" y="1"/>
                  </a:lnTo>
                  <a:cubicBezTo>
                    <a:pt x="3" y="1146"/>
                    <a:pt x="1" y="3002"/>
                    <a:pt x="1508" y="3002"/>
                  </a:cubicBezTo>
                  <a:cubicBezTo>
                    <a:pt x="1645" y="3002"/>
                    <a:pt x="1796" y="2986"/>
                    <a:pt x="1959" y="2953"/>
                  </a:cubicBezTo>
                  <a:cubicBezTo>
                    <a:pt x="3578" y="2620"/>
                    <a:pt x="733" y="965"/>
                    <a:pt x="1197" y="96"/>
                  </a:cubicBezTo>
                  <a:lnTo>
                    <a:pt x="756" y="1"/>
                  </a:ln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504" name="Google Shape;2504;p42"/>
            <p:cNvSpPr/>
            <p:nvPr/>
          </p:nvSpPr>
          <p:spPr>
            <a:xfrm>
              <a:off x="7262718" y="2380202"/>
              <a:ext cx="673901" cy="580870"/>
            </a:xfrm>
            <a:custGeom>
              <a:avLst/>
              <a:gdLst/>
              <a:ahLst/>
              <a:cxnLst/>
              <a:rect l="l" t="t" r="r" b="b"/>
              <a:pathLst>
                <a:path w="5882" h="5070" extrusionOk="0">
                  <a:moveTo>
                    <a:pt x="286" y="2148"/>
                  </a:moveTo>
                  <a:cubicBezTo>
                    <a:pt x="312" y="2276"/>
                    <a:pt x="313" y="2360"/>
                    <a:pt x="303" y="2442"/>
                  </a:cubicBezTo>
                  <a:lnTo>
                    <a:pt x="303" y="2442"/>
                  </a:lnTo>
                  <a:lnTo>
                    <a:pt x="286" y="2148"/>
                  </a:lnTo>
                  <a:close/>
                  <a:moveTo>
                    <a:pt x="2514" y="1"/>
                  </a:moveTo>
                  <a:cubicBezTo>
                    <a:pt x="1712" y="1"/>
                    <a:pt x="814" y="173"/>
                    <a:pt x="381" y="719"/>
                  </a:cubicBezTo>
                  <a:cubicBezTo>
                    <a:pt x="143" y="1016"/>
                    <a:pt x="0" y="1517"/>
                    <a:pt x="12" y="1921"/>
                  </a:cubicBezTo>
                  <a:cubicBezTo>
                    <a:pt x="23" y="2102"/>
                    <a:pt x="81" y="2612"/>
                    <a:pt x="253" y="2730"/>
                  </a:cubicBezTo>
                  <a:lnTo>
                    <a:pt x="253" y="2730"/>
                  </a:lnTo>
                  <a:cubicBezTo>
                    <a:pt x="212" y="2964"/>
                    <a:pt x="133" y="3214"/>
                    <a:pt x="155" y="3433"/>
                  </a:cubicBezTo>
                  <a:cubicBezTo>
                    <a:pt x="167" y="3719"/>
                    <a:pt x="322" y="4041"/>
                    <a:pt x="429" y="4315"/>
                  </a:cubicBezTo>
                  <a:cubicBezTo>
                    <a:pt x="417" y="4255"/>
                    <a:pt x="417" y="4207"/>
                    <a:pt x="405" y="4136"/>
                  </a:cubicBezTo>
                  <a:lnTo>
                    <a:pt x="405" y="4136"/>
                  </a:lnTo>
                  <a:cubicBezTo>
                    <a:pt x="500" y="4291"/>
                    <a:pt x="608" y="4445"/>
                    <a:pt x="703" y="4600"/>
                  </a:cubicBezTo>
                  <a:cubicBezTo>
                    <a:pt x="715" y="4576"/>
                    <a:pt x="727" y="4553"/>
                    <a:pt x="739" y="4541"/>
                  </a:cubicBezTo>
                  <a:cubicBezTo>
                    <a:pt x="905" y="4755"/>
                    <a:pt x="1024" y="4862"/>
                    <a:pt x="1286" y="4922"/>
                  </a:cubicBezTo>
                  <a:cubicBezTo>
                    <a:pt x="1417" y="4946"/>
                    <a:pt x="1596" y="5053"/>
                    <a:pt x="1727" y="5065"/>
                  </a:cubicBezTo>
                  <a:cubicBezTo>
                    <a:pt x="1748" y="5068"/>
                    <a:pt x="1770" y="5069"/>
                    <a:pt x="1791" y="5069"/>
                  </a:cubicBezTo>
                  <a:cubicBezTo>
                    <a:pt x="2015" y="5069"/>
                    <a:pt x="2270" y="4914"/>
                    <a:pt x="2465" y="4838"/>
                  </a:cubicBezTo>
                  <a:cubicBezTo>
                    <a:pt x="2894" y="4660"/>
                    <a:pt x="3346" y="4719"/>
                    <a:pt x="3798" y="4576"/>
                  </a:cubicBezTo>
                  <a:cubicBezTo>
                    <a:pt x="4179" y="4445"/>
                    <a:pt x="4751" y="4338"/>
                    <a:pt x="5049" y="4088"/>
                  </a:cubicBezTo>
                  <a:cubicBezTo>
                    <a:pt x="5584" y="3648"/>
                    <a:pt x="5882" y="2993"/>
                    <a:pt x="5763" y="2314"/>
                  </a:cubicBezTo>
                  <a:cubicBezTo>
                    <a:pt x="5692" y="1898"/>
                    <a:pt x="5596" y="1409"/>
                    <a:pt x="5299" y="1112"/>
                  </a:cubicBezTo>
                  <a:cubicBezTo>
                    <a:pt x="4882" y="683"/>
                    <a:pt x="4108" y="207"/>
                    <a:pt x="3548" y="100"/>
                  </a:cubicBezTo>
                  <a:cubicBezTo>
                    <a:pt x="3269" y="41"/>
                    <a:pt x="2902" y="1"/>
                    <a:pt x="2514"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505" name="Google Shape;2505;p42"/>
            <p:cNvSpPr/>
            <p:nvPr/>
          </p:nvSpPr>
          <p:spPr>
            <a:xfrm>
              <a:off x="7306368" y="2414229"/>
              <a:ext cx="537562" cy="664621"/>
            </a:xfrm>
            <a:custGeom>
              <a:avLst/>
              <a:gdLst/>
              <a:ahLst/>
              <a:cxnLst/>
              <a:rect l="l" t="t" r="r" b="b"/>
              <a:pathLst>
                <a:path w="4692" h="5801" extrusionOk="0">
                  <a:moveTo>
                    <a:pt x="2318" y="0"/>
                  </a:moveTo>
                  <a:cubicBezTo>
                    <a:pt x="1772" y="0"/>
                    <a:pt x="1205" y="124"/>
                    <a:pt x="798" y="386"/>
                  </a:cubicBezTo>
                  <a:cubicBezTo>
                    <a:pt x="334" y="684"/>
                    <a:pt x="179" y="1196"/>
                    <a:pt x="72" y="1708"/>
                  </a:cubicBezTo>
                  <a:cubicBezTo>
                    <a:pt x="24" y="1910"/>
                    <a:pt x="0" y="2041"/>
                    <a:pt x="72" y="2243"/>
                  </a:cubicBezTo>
                  <a:cubicBezTo>
                    <a:pt x="131" y="2434"/>
                    <a:pt x="262" y="2624"/>
                    <a:pt x="274" y="2827"/>
                  </a:cubicBezTo>
                  <a:cubicBezTo>
                    <a:pt x="322" y="3196"/>
                    <a:pt x="215" y="3577"/>
                    <a:pt x="465" y="3922"/>
                  </a:cubicBezTo>
                  <a:cubicBezTo>
                    <a:pt x="584" y="4113"/>
                    <a:pt x="750" y="4279"/>
                    <a:pt x="881" y="4458"/>
                  </a:cubicBezTo>
                  <a:cubicBezTo>
                    <a:pt x="1012" y="4649"/>
                    <a:pt x="1096" y="4851"/>
                    <a:pt x="1227" y="5041"/>
                  </a:cubicBezTo>
                  <a:cubicBezTo>
                    <a:pt x="1499" y="5466"/>
                    <a:pt x="1900" y="5801"/>
                    <a:pt x="2412" y="5801"/>
                  </a:cubicBezTo>
                  <a:cubicBezTo>
                    <a:pt x="2461" y="5801"/>
                    <a:pt x="2510" y="5798"/>
                    <a:pt x="2560" y="5792"/>
                  </a:cubicBezTo>
                  <a:cubicBezTo>
                    <a:pt x="3132" y="5708"/>
                    <a:pt x="3810" y="5387"/>
                    <a:pt x="4144" y="4899"/>
                  </a:cubicBezTo>
                  <a:cubicBezTo>
                    <a:pt x="4418" y="4482"/>
                    <a:pt x="4489" y="3958"/>
                    <a:pt x="4596" y="3470"/>
                  </a:cubicBezTo>
                  <a:cubicBezTo>
                    <a:pt x="4691" y="3005"/>
                    <a:pt x="4691" y="2613"/>
                    <a:pt x="4632" y="2124"/>
                  </a:cubicBezTo>
                  <a:cubicBezTo>
                    <a:pt x="4525" y="1231"/>
                    <a:pt x="4191" y="458"/>
                    <a:pt x="3286" y="148"/>
                  </a:cubicBezTo>
                  <a:cubicBezTo>
                    <a:pt x="3004" y="51"/>
                    <a:pt x="2665" y="0"/>
                    <a:pt x="2318" y="0"/>
                  </a:cubicBezTo>
                  <a:close/>
                </a:path>
              </a:pathLst>
            </a:custGeom>
            <a:solidFill>
              <a:srgbClr val="F3AA84"/>
            </a:solidFill>
            <a:ln>
              <a:noFill/>
            </a:ln>
          </p:spPr>
          <p:txBody>
            <a:bodyPr spcFirstLastPara="1" wrap="square" lIns="121900" tIns="121900" rIns="121900" bIns="121900" anchor="ctr" anchorCtr="0">
              <a:noAutofit/>
            </a:bodyPr>
            <a:lstStyle/>
            <a:p>
              <a:endParaRPr sz="2489"/>
            </a:p>
          </p:txBody>
        </p:sp>
        <p:sp>
          <p:nvSpPr>
            <p:cNvPr id="2506" name="Google Shape;2506;p42"/>
            <p:cNvSpPr/>
            <p:nvPr/>
          </p:nvSpPr>
          <p:spPr>
            <a:xfrm>
              <a:off x="7446829" y="2866885"/>
              <a:ext cx="328930" cy="167272"/>
            </a:xfrm>
            <a:custGeom>
              <a:avLst/>
              <a:gdLst/>
              <a:ahLst/>
              <a:cxnLst/>
              <a:rect l="l" t="t" r="r" b="b"/>
              <a:pathLst>
                <a:path w="2871" h="1460" extrusionOk="0">
                  <a:moveTo>
                    <a:pt x="1334" y="638"/>
                  </a:moveTo>
                  <a:lnTo>
                    <a:pt x="1370" y="781"/>
                  </a:lnTo>
                  <a:cubicBezTo>
                    <a:pt x="1348" y="781"/>
                    <a:pt x="1331" y="767"/>
                    <a:pt x="1312" y="754"/>
                  </a:cubicBezTo>
                  <a:lnTo>
                    <a:pt x="1312" y="754"/>
                  </a:lnTo>
                  <a:cubicBezTo>
                    <a:pt x="1326" y="723"/>
                    <a:pt x="1334" y="685"/>
                    <a:pt x="1334" y="638"/>
                  </a:cubicBezTo>
                  <a:close/>
                  <a:moveTo>
                    <a:pt x="2070" y="1"/>
                  </a:moveTo>
                  <a:cubicBezTo>
                    <a:pt x="1805" y="1"/>
                    <a:pt x="1559" y="169"/>
                    <a:pt x="1287" y="209"/>
                  </a:cubicBezTo>
                  <a:cubicBezTo>
                    <a:pt x="1179" y="229"/>
                    <a:pt x="1070" y="229"/>
                    <a:pt x="961" y="229"/>
                  </a:cubicBezTo>
                  <a:lnTo>
                    <a:pt x="961" y="229"/>
                  </a:lnTo>
                  <a:cubicBezTo>
                    <a:pt x="744" y="229"/>
                    <a:pt x="532" y="229"/>
                    <a:pt x="358" y="388"/>
                  </a:cubicBezTo>
                  <a:cubicBezTo>
                    <a:pt x="132" y="590"/>
                    <a:pt x="1" y="1055"/>
                    <a:pt x="108" y="1340"/>
                  </a:cubicBezTo>
                  <a:cubicBezTo>
                    <a:pt x="144" y="1305"/>
                    <a:pt x="215" y="1293"/>
                    <a:pt x="239" y="1269"/>
                  </a:cubicBezTo>
                  <a:cubicBezTo>
                    <a:pt x="251" y="1329"/>
                    <a:pt x="298" y="1400"/>
                    <a:pt x="298" y="1460"/>
                  </a:cubicBezTo>
                  <a:cubicBezTo>
                    <a:pt x="358" y="1233"/>
                    <a:pt x="572" y="1055"/>
                    <a:pt x="798" y="971"/>
                  </a:cubicBezTo>
                  <a:cubicBezTo>
                    <a:pt x="973" y="904"/>
                    <a:pt x="1219" y="923"/>
                    <a:pt x="1304" y="771"/>
                  </a:cubicBezTo>
                  <a:lnTo>
                    <a:pt x="1304" y="771"/>
                  </a:lnTo>
                  <a:cubicBezTo>
                    <a:pt x="1329" y="796"/>
                    <a:pt x="1357" y="803"/>
                    <a:pt x="1388" y="803"/>
                  </a:cubicBezTo>
                  <a:cubicBezTo>
                    <a:pt x="1428" y="803"/>
                    <a:pt x="1474" y="791"/>
                    <a:pt x="1529" y="791"/>
                  </a:cubicBezTo>
                  <a:cubicBezTo>
                    <a:pt x="1539" y="791"/>
                    <a:pt x="1550" y="792"/>
                    <a:pt x="1560" y="793"/>
                  </a:cubicBezTo>
                  <a:cubicBezTo>
                    <a:pt x="1679" y="805"/>
                    <a:pt x="1775" y="852"/>
                    <a:pt x="1894" y="864"/>
                  </a:cubicBezTo>
                  <a:cubicBezTo>
                    <a:pt x="1938" y="870"/>
                    <a:pt x="1993" y="874"/>
                    <a:pt x="2051" y="874"/>
                  </a:cubicBezTo>
                  <a:cubicBezTo>
                    <a:pt x="2232" y="874"/>
                    <a:pt x="2447" y="833"/>
                    <a:pt x="2465" y="662"/>
                  </a:cubicBezTo>
                  <a:cubicBezTo>
                    <a:pt x="2549" y="698"/>
                    <a:pt x="2632" y="757"/>
                    <a:pt x="2727" y="757"/>
                  </a:cubicBezTo>
                  <a:cubicBezTo>
                    <a:pt x="2715" y="733"/>
                    <a:pt x="2715" y="709"/>
                    <a:pt x="2715" y="686"/>
                  </a:cubicBezTo>
                  <a:lnTo>
                    <a:pt x="2715" y="686"/>
                  </a:lnTo>
                  <a:cubicBezTo>
                    <a:pt x="2751" y="721"/>
                    <a:pt x="2822" y="757"/>
                    <a:pt x="2870" y="805"/>
                  </a:cubicBezTo>
                  <a:cubicBezTo>
                    <a:pt x="2834" y="471"/>
                    <a:pt x="2537" y="102"/>
                    <a:pt x="2215" y="19"/>
                  </a:cubicBezTo>
                  <a:cubicBezTo>
                    <a:pt x="2166" y="6"/>
                    <a:pt x="2118" y="1"/>
                    <a:pt x="2070"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507" name="Google Shape;2507;p42"/>
            <p:cNvSpPr/>
            <p:nvPr/>
          </p:nvSpPr>
          <p:spPr>
            <a:xfrm>
              <a:off x="7420937" y="2720010"/>
              <a:ext cx="46515" cy="85011"/>
            </a:xfrm>
            <a:custGeom>
              <a:avLst/>
              <a:gdLst/>
              <a:ahLst/>
              <a:cxnLst/>
              <a:rect l="l" t="t" r="r" b="b"/>
              <a:pathLst>
                <a:path w="406" h="742" extrusionOk="0">
                  <a:moveTo>
                    <a:pt x="137" y="1"/>
                  </a:moveTo>
                  <a:cubicBezTo>
                    <a:pt x="131" y="1"/>
                    <a:pt x="125" y="1"/>
                    <a:pt x="120" y="3"/>
                  </a:cubicBezTo>
                  <a:cubicBezTo>
                    <a:pt x="36" y="15"/>
                    <a:pt x="0" y="206"/>
                    <a:pt x="48" y="408"/>
                  </a:cubicBezTo>
                  <a:cubicBezTo>
                    <a:pt x="94" y="602"/>
                    <a:pt x="195" y="742"/>
                    <a:pt x="276" y="742"/>
                  </a:cubicBezTo>
                  <a:cubicBezTo>
                    <a:pt x="280" y="742"/>
                    <a:pt x="283" y="742"/>
                    <a:pt x="286" y="741"/>
                  </a:cubicBezTo>
                  <a:cubicBezTo>
                    <a:pt x="370" y="717"/>
                    <a:pt x="405" y="539"/>
                    <a:pt x="358" y="336"/>
                  </a:cubicBezTo>
                  <a:cubicBezTo>
                    <a:pt x="313" y="148"/>
                    <a:pt x="217" y="1"/>
                    <a:pt x="137"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508" name="Google Shape;2508;p42"/>
            <p:cNvSpPr/>
            <p:nvPr/>
          </p:nvSpPr>
          <p:spPr>
            <a:xfrm>
              <a:off x="7666456" y="2665475"/>
              <a:ext cx="46515" cy="85240"/>
            </a:xfrm>
            <a:custGeom>
              <a:avLst/>
              <a:gdLst/>
              <a:ahLst/>
              <a:cxnLst/>
              <a:rect l="l" t="t" r="r" b="b"/>
              <a:pathLst>
                <a:path w="406" h="744" extrusionOk="0">
                  <a:moveTo>
                    <a:pt x="137" y="0"/>
                  </a:moveTo>
                  <a:cubicBezTo>
                    <a:pt x="131" y="0"/>
                    <a:pt x="125" y="1"/>
                    <a:pt x="120" y="3"/>
                  </a:cubicBezTo>
                  <a:cubicBezTo>
                    <a:pt x="24" y="27"/>
                    <a:pt x="1" y="205"/>
                    <a:pt x="48" y="408"/>
                  </a:cubicBezTo>
                  <a:cubicBezTo>
                    <a:pt x="93" y="596"/>
                    <a:pt x="189" y="743"/>
                    <a:pt x="269" y="743"/>
                  </a:cubicBezTo>
                  <a:cubicBezTo>
                    <a:pt x="275" y="743"/>
                    <a:pt x="281" y="743"/>
                    <a:pt x="286" y="741"/>
                  </a:cubicBezTo>
                  <a:cubicBezTo>
                    <a:pt x="370" y="717"/>
                    <a:pt x="405" y="539"/>
                    <a:pt x="358" y="336"/>
                  </a:cubicBezTo>
                  <a:cubicBezTo>
                    <a:pt x="313" y="148"/>
                    <a:pt x="217" y="0"/>
                    <a:pt x="137"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509" name="Google Shape;2509;p42"/>
            <p:cNvSpPr/>
            <p:nvPr/>
          </p:nvSpPr>
          <p:spPr>
            <a:xfrm>
              <a:off x="7521871" y="2754953"/>
              <a:ext cx="141952" cy="134620"/>
            </a:xfrm>
            <a:custGeom>
              <a:avLst/>
              <a:gdLst/>
              <a:ahLst/>
              <a:cxnLst/>
              <a:rect l="l" t="t" r="r" b="b"/>
              <a:pathLst>
                <a:path w="1239" h="1175" extrusionOk="0">
                  <a:moveTo>
                    <a:pt x="125" y="1"/>
                  </a:moveTo>
                  <a:cubicBezTo>
                    <a:pt x="115" y="1"/>
                    <a:pt x="104" y="3"/>
                    <a:pt x="96" y="8"/>
                  </a:cubicBezTo>
                  <a:cubicBezTo>
                    <a:pt x="72" y="20"/>
                    <a:pt x="60" y="55"/>
                    <a:pt x="72" y="79"/>
                  </a:cubicBezTo>
                  <a:cubicBezTo>
                    <a:pt x="155" y="222"/>
                    <a:pt x="191" y="424"/>
                    <a:pt x="155" y="567"/>
                  </a:cubicBezTo>
                  <a:cubicBezTo>
                    <a:pt x="143" y="615"/>
                    <a:pt x="131" y="651"/>
                    <a:pt x="120" y="698"/>
                  </a:cubicBezTo>
                  <a:cubicBezTo>
                    <a:pt x="60" y="829"/>
                    <a:pt x="1" y="996"/>
                    <a:pt x="203" y="1103"/>
                  </a:cubicBezTo>
                  <a:cubicBezTo>
                    <a:pt x="298" y="1151"/>
                    <a:pt x="417" y="1174"/>
                    <a:pt x="536" y="1174"/>
                  </a:cubicBezTo>
                  <a:cubicBezTo>
                    <a:pt x="703" y="1174"/>
                    <a:pt x="882" y="1127"/>
                    <a:pt x="1013" y="1055"/>
                  </a:cubicBezTo>
                  <a:cubicBezTo>
                    <a:pt x="1167" y="960"/>
                    <a:pt x="1239" y="841"/>
                    <a:pt x="1239" y="698"/>
                  </a:cubicBezTo>
                  <a:cubicBezTo>
                    <a:pt x="1239" y="663"/>
                    <a:pt x="1215" y="639"/>
                    <a:pt x="1179" y="639"/>
                  </a:cubicBezTo>
                  <a:cubicBezTo>
                    <a:pt x="1155" y="639"/>
                    <a:pt x="1132" y="663"/>
                    <a:pt x="1132" y="698"/>
                  </a:cubicBezTo>
                  <a:cubicBezTo>
                    <a:pt x="1132" y="805"/>
                    <a:pt x="1072" y="889"/>
                    <a:pt x="965" y="960"/>
                  </a:cubicBezTo>
                  <a:cubicBezTo>
                    <a:pt x="846" y="1033"/>
                    <a:pt x="690" y="1065"/>
                    <a:pt x="548" y="1065"/>
                  </a:cubicBezTo>
                  <a:cubicBezTo>
                    <a:pt x="435" y="1065"/>
                    <a:pt x="331" y="1045"/>
                    <a:pt x="262" y="1008"/>
                  </a:cubicBezTo>
                  <a:cubicBezTo>
                    <a:pt x="131" y="948"/>
                    <a:pt x="155" y="877"/>
                    <a:pt x="215" y="734"/>
                  </a:cubicBezTo>
                  <a:cubicBezTo>
                    <a:pt x="227" y="686"/>
                    <a:pt x="251" y="639"/>
                    <a:pt x="262" y="591"/>
                  </a:cubicBezTo>
                  <a:cubicBezTo>
                    <a:pt x="298" y="424"/>
                    <a:pt x="262" y="198"/>
                    <a:pt x="167" y="31"/>
                  </a:cubicBezTo>
                  <a:cubicBezTo>
                    <a:pt x="160" y="9"/>
                    <a:pt x="143" y="1"/>
                    <a:pt x="125"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510" name="Google Shape;2510;p42"/>
            <p:cNvSpPr/>
            <p:nvPr/>
          </p:nvSpPr>
          <p:spPr>
            <a:xfrm>
              <a:off x="7333636" y="2650696"/>
              <a:ext cx="181479" cy="57629"/>
            </a:xfrm>
            <a:custGeom>
              <a:avLst/>
              <a:gdLst/>
              <a:ahLst/>
              <a:cxnLst/>
              <a:rect l="l" t="t" r="r" b="b"/>
              <a:pathLst>
                <a:path w="1584" h="503" extrusionOk="0">
                  <a:moveTo>
                    <a:pt x="691" y="1"/>
                  </a:moveTo>
                  <a:cubicBezTo>
                    <a:pt x="358" y="13"/>
                    <a:pt x="274" y="406"/>
                    <a:pt x="0" y="441"/>
                  </a:cubicBezTo>
                  <a:cubicBezTo>
                    <a:pt x="44" y="441"/>
                    <a:pt x="129" y="502"/>
                    <a:pt x="189" y="502"/>
                  </a:cubicBezTo>
                  <a:cubicBezTo>
                    <a:pt x="193" y="502"/>
                    <a:pt x="198" y="502"/>
                    <a:pt x="203" y="501"/>
                  </a:cubicBezTo>
                  <a:cubicBezTo>
                    <a:pt x="286" y="501"/>
                    <a:pt x="358" y="453"/>
                    <a:pt x="429" y="406"/>
                  </a:cubicBezTo>
                  <a:cubicBezTo>
                    <a:pt x="547" y="330"/>
                    <a:pt x="629" y="290"/>
                    <a:pt x="743" y="290"/>
                  </a:cubicBezTo>
                  <a:cubicBezTo>
                    <a:pt x="790" y="290"/>
                    <a:pt x="843" y="297"/>
                    <a:pt x="905" y="310"/>
                  </a:cubicBezTo>
                  <a:cubicBezTo>
                    <a:pt x="1101" y="348"/>
                    <a:pt x="1246" y="458"/>
                    <a:pt x="1426" y="458"/>
                  </a:cubicBezTo>
                  <a:cubicBezTo>
                    <a:pt x="1475" y="458"/>
                    <a:pt x="1527" y="450"/>
                    <a:pt x="1584" y="430"/>
                  </a:cubicBezTo>
                  <a:cubicBezTo>
                    <a:pt x="1501" y="406"/>
                    <a:pt x="1441" y="370"/>
                    <a:pt x="1370" y="322"/>
                  </a:cubicBezTo>
                  <a:lnTo>
                    <a:pt x="1429" y="322"/>
                  </a:lnTo>
                  <a:cubicBezTo>
                    <a:pt x="1239" y="132"/>
                    <a:pt x="953" y="1"/>
                    <a:pt x="691"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511" name="Google Shape;2511;p42"/>
            <p:cNvSpPr/>
            <p:nvPr/>
          </p:nvSpPr>
          <p:spPr>
            <a:xfrm>
              <a:off x="7595538" y="2593756"/>
              <a:ext cx="163835" cy="92573"/>
            </a:xfrm>
            <a:custGeom>
              <a:avLst/>
              <a:gdLst/>
              <a:ahLst/>
              <a:cxnLst/>
              <a:rect l="l" t="t" r="r" b="b"/>
              <a:pathLst>
                <a:path w="1430" h="808" extrusionOk="0">
                  <a:moveTo>
                    <a:pt x="1429" y="129"/>
                  </a:moveTo>
                  <a:lnTo>
                    <a:pt x="1429" y="129"/>
                  </a:lnTo>
                  <a:cubicBezTo>
                    <a:pt x="1428" y="129"/>
                    <a:pt x="1426" y="130"/>
                    <a:pt x="1425" y="130"/>
                  </a:cubicBezTo>
                  <a:lnTo>
                    <a:pt x="1425" y="130"/>
                  </a:lnTo>
                  <a:cubicBezTo>
                    <a:pt x="1426" y="130"/>
                    <a:pt x="1428" y="129"/>
                    <a:pt x="1429" y="129"/>
                  </a:cubicBezTo>
                  <a:close/>
                  <a:moveTo>
                    <a:pt x="764" y="1"/>
                  </a:moveTo>
                  <a:cubicBezTo>
                    <a:pt x="713" y="1"/>
                    <a:pt x="661" y="10"/>
                    <a:pt x="608" y="34"/>
                  </a:cubicBezTo>
                  <a:cubicBezTo>
                    <a:pt x="370" y="153"/>
                    <a:pt x="167" y="391"/>
                    <a:pt x="84" y="641"/>
                  </a:cubicBezTo>
                  <a:cubicBezTo>
                    <a:pt x="108" y="641"/>
                    <a:pt x="120" y="629"/>
                    <a:pt x="143" y="629"/>
                  </a:cubicBezTo>
                  <a:cubicBezTo>
                    <a:pt x="96" y="688"/>
                    <a:pt x="60" y="760"/>
                    <a:pt x="0" y="807"/>
                  </a:cubicBezTo>
                  <a:cubicBezTo>
                    <a:pt x="274" y="784"/>
                    <a:pt x="358" y="557"/>
                    <a:pt x="548" y="403"/>
                  </a:cubicBezTo>
                  <a:cubicBezTo>
                    <a:pt x="681" y="305"/>
                    <a:pt x="768" y="274"/>
                    <a:pt x="887" y="274"/>
                  </a:cubicBezTo>
                  <a:cubicBezTo>
                    <a:pt x="928" y="274"/>
                    <a:pt x="972" y="277"/>
                    <a:pt x="1024" y="284"/>
                  </a:cubicBezTo>
                  <a:cubicBezTo>
                    <a:pt x="1066" y="290"/>
                    <a:pt x="1108" y="295"/>
                    <a:pt x="1148" y="295"/>
                  </a:cubicBezTo>
                  <a:cubicBezTo>
                    <a:pt x="1188" y="295"/>
                    <a:pt x="1227" y="290"/>
                    <a:pt x="1263" y="272"/>
                  </a:cubicBezTo>
                  <a:cubicBezTo>
                    <a:pt x="1332" y="249"/>
                    <a:pt x="1379" y="147"/>
                    <a:pt x="1425" y="130"/>
                  </a:cubicBezTo>
                  <a:lnTo>
                    <a:pt x="1425" y="130"/>
                  </a:lnTo>
                  <a:cubicBezTo>
                    <a:pt x="1394" y="139"/>
                    <a:pt x="1364" y="143"/>
                    <a:pt x="1333" y="143"/>
                  </a:cubicBezTo>
                  <a:cubicBezTo>
                    <a:pt x="1150" y="143"/>
                    <a:pt x="964" y="1"/>
                    <a:pt x="764"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512" name="Google Shape;2512;p42"/>
            <p:cNvSpPr/>
            <p:nvPr/>
          </p:nvSpPr>
          <p:spPr>
            <a:xfrm>
              <a:off x="7285861" y="2238826"/>
              <a:ext cx="649497" cy="421503"/>
            </a:xfrm>
            <a:custGeom>
              <a:avLst/>
              <a:gdLst/>
              <a:ahLst/>
              <a:cxnLst/>
              <a:rect l="l" t="t" r="r" b="b"/>
              <a:pathLst>
                <a:path w="5669" h="3679" extrusionOk="0">
                  <a:moveTo>
                    <a:pt x="2275" y="0"/>
                  </a:moveTo>
                  <a:lnTo>
                    <a:pt x="2275" y="0"/>
                  </a:lnTo>
                  <a:cubicBezTo>
                    <a:pt x="1977" y="48"/>
                    <a:pt x="1656" y="417"/>
                    <a:pt x="1549" y="703"/>
                  </a:cubicBezTo>
                  <a:cubicBezTo>
                    <a:pt x="1596" y="560"/>
                    <a:pt x="1596" y="393"/>
                    <a:pt x="1596" y="238"/>
                  </a:cubicBezTo>
                  <a:lnTo>
                    <a:pt x="1596" y="238"/>
                  </a:lnTo>
                  <a:cubicBezTo>
                    <a:pt x="1358" y="381"/>
                    <a:pt x="1287" y="679"/>
                    <a:pt x="1132" y="857"/>
                  </a:cubicBezTo>
                  <a:cubicBezTo>
                    <a:pt x="1096" y="774"/>
                    <a:pt x="1037" y="715"/>
                    <a:pt x="1013" y="631"/>
                  </a:cubicBezTo>
                  <a:cubicBezTo>
                    <a:pt x="870" y="727"/>
                    <a:pt x="798" y="905"/>
                    <a:pt x="858" y="1060"/>
                  </a:cubicBezTo>
                  <a:cubicBezTo>
                    <a:pt x="822" y="1084"/>
                    <a:pt x="787" y="1131"/>
                    <a:pt x="739" y="1167"/>
                  </a:cubicBezTo>
                  <a:cubicBezTo>
                    <a:pt x="489" y="1203"/>
                    <a:pt x="251" y="1310"/>
                    <a:pt x="1" y="1417"/>
                  </a:cubicBezTo>
                  <a:cubicBezTo>
                    <a:pt x="108" y="1488"/>
                    <a:pt x="227" y="1536"/>
                    <a:pt x="370" y="1572"/>
                  </a:cubicBezTo>
                  <a:cubicBezTo>
                    <a:pt x="322" y="1608"/>
                    <a:pt x="286" y="1655"/>
                    <a:pt x="263" y="1703"/>
                  </a:cubicBezTo>
                  <a:cubicBezTo>
                    <a:pt x="215" y="1810"/>
                    <a:pt x="227" y="1929"/>
                    <a:pt x="358" y="1929"/>
                  </a:cubicBezTo>
                  <a:cubicBezTo>
                    <a:pt x="239" y="1953"/>
                    <a:pt x="191" y="2036"/>
                    <a:pt x="251" y="2167"/>
                  </a:cubicBezTo>
                  <a:lnTo>
                    <a:pt x="227" y="2179"/>
                  </a:lnTo>
                  <a:cubicBezTo>
                    <a:pt x="285" y="2161"/>
                    <a:pt x="338" y="2152"/>
                    <a:pt x="388" y="2152"/>
                  </a:cubicBezTo>
                  <a:cubicBezTo>
                    <a:pt x="563" y="2152"/>
                    <a:pt x="693" y="2257"/>
                    <a:pt x="822" y="2405"/>
                  </a:cubicBezTo>
                  <a:cubicBezTo>
                    <a:pt x="1072" y="2715"/>
                    <a:pt x="1191" y="3001"/>
                    <a:pt x="1537" y="3227"/>
                  </a:cubicBezTo>
                  <a:cubicBezTo>
                    <a:pt x="1827" y="3407"/>
                    <a:pt x="2209" y="3553"/>
                    <a:pt x="2571" y="3553"/>
                  </a:cubicBezTo>
                  <a:cubicBezTo>
                    <a:pt x="2640" y="3553"/>
                    <a:pt x="2708" y="3548"/>
                    <a:pt x="2775" y="3536"/>
                  </a:cubicBezTo>
                  <a:cubicBezTo>
                    <a:pt x="3120" y="3465"/>
                    <a:pt x="2787" y="3393"/>
                    <a:pt x="2680" y="3263"/>
                  </a:cubicBezTo>
                  <a:lnTo>
                    <a:pt x="2680" y="3263"/>
                  </a:lnTo>
                  <a:cubicBezTo>
                    <a:pt x="2824" y="3301"/>
                    <a:pt x="2968" y="3401"/>
                    <a:pt x="3118" y="3401"/>
                  </a:cubicBezTo>
                  <a:cubicBezTo>
                    <a:pt x="3154" y="3401"/>
                    <a:pt x="3190" y="3395"/>
                    <a:pt x="3227" y="3382"/>
                  </a:cubicBezTo>
                  <a:cubicBezTo>
                    <a:pt x="3215" y="3346"/>
                    <a:pt x="3227" y="3310"/>
                    <a:pt x="3215" y="3286"/>
                  </a:cubicBezTo>
                  <a:lnTo>
                    <a:pt x="3215" y="3286"/>
                  </a:lnTo>
                  <a:cubicBezTo>
                    <a:pt x="3289" y="3325"/>
                    <a:pt x="3357" y="3338"/>
                    <a:pt x="3423" y="3338"/>
                  </a:cubicBezTo>
                  <a:cubicBezTo>
                    <a:pt x="3532" y="3338"/>
                    <a:pt x="3635" y="3304"/>
                    <a:pt x="3751" y="3304"/>
                  </a:cubicBezTo>
                  <a:cubicBezTo>
                    <a:pt x="3778" y="3304"/>
                    <a:pt x="3806" y="3306"/>
                    <a:pt x="3835" y="3310"/>
                  </a:cubicBezTo>
                  <a:cubicBezTo>
                    <a:pt x="3989" y="3334"/>
                    <a:pt x="4204" y="3429"/>
                    <a:pt x="4358" y="3489"/>
                  </a:cubicBezTo>
                  <a:cubicBezTo>
                    <a:pt x="4490" y="3536"/>
                    <a:pt x="4651" y="3679"/>
                    <a:pt x="4789" y="3679"/>
                  </a:cubicBezTo>
                  <a:cubicBezTo>
                    <a:pt x="4826" y="3679"/>
                    <a:pt x="4861" y="3669"/>
                    <a:pt x="4894" y="3644"/>
                  </a:cubicBezTo>
                  <a:cubicBezTo>
                    <a:pt x="5061" y="3513"/>
                    <a:pt x="5037" y="3274"/>
                    <a:pt x="4966" y="3084"/>
                  </a:cubicBezTo>
                  <a:cubicBezTo>
                    <a:pt x="5037" y="3060"/>
                    <a:pt x="5109" y="3048"/>
                    <a:pt x="5180" y="3012"/>
                  </a:cubicBezTo>
                  <a:cubicBezTo>
                    <a:pt x="5196" y="3034"/>
                    <a:pt x="5214" y="3043"/>
                    <a:pt x="5233" y="3043"/>
                  </a:cubicBezTo>
                  <a:cubicBezTo>
                    <a:pt x="5329" y="3043"/>
                    <a:pt x="5452" y="2806"/>
                    <a:pt x="5442" y="2727"/>
                  </a:cubicBezTo>
                  <a:cubicBezTo>
                    <a:pt x="5442" y="2631"/>
                    <a:pt x="5370" y="2536"/>
                    <a:pt x="5299" y="2465"/>
                  </a:cubicBezTo>
                  <a:lnTo>
                    <a:pt x="5299" y="2465"/>
                  </a:lnTo>
                  <a:cubicBezTo>
                    <a:pt x="5359" y="2477"/>
                    <a:pt x="5430" y="2489"/>
                    <a:pt x="5478" y="2512"/>
                  </a:cubicBezTo>
                  <a:cubicBezTo>
                    <a:pt x="5454" y="2405"/>
                    <a:pt x="5418" y="2286"/>
                    <a:pt x="5382" y="2179"/>
                  </a:cubicBezTo>
                  <a:cubicBezTo>
                    <a:pt x="5406" y="2131"/>
                    <a:pt x="5418" y="2084"/>
                    <a:pt x="5418" y="2036"/>
                  </a:cubicBezTo>
                  <a:cubicBezTo>
                    <a:pt x="5485" y="2036"/>
                    <a:pt x="5559" y="2021"/>
                    <a:pt x="5623" y="2021"/>
                  </a:cubicBezTo>
                  <a:cubicBezTo>
                    <a:pt x="5639" y="2021"/>
                    <a:pt x="5654" y="2022"/>
                    <a:pt x="5668" y="2024"/>
                  </a:cubicBezTo>
                  <a:cubicBezTo>
                    <a:pt x="5644" y="1810"/>
                    <a:pt x="5501" y="1596"/>
                    <a:pt x="5382" y="1417"/>
                  </a:cubicBezTo>
                  <a:lnTo>
                    <a:pt x="5382" y="1417"/>
                  </a:lnTo>
                  <a:cubicBezTo>
                    <a:pt x="5442" y="1429"/>
                    <a:pt x="5513" y="1429"/>
                    <a:pt x="5573" y="1441"/>
                  </a:cubicBezTo>
                  <a:cubicBezTo>
                    <a:pt x="5478" y="1119"/>
                    <a:pt x="5025" y="869"/>
                    <a:pt x="4751" y="869"/>
                  </a:cubicBezTo>
                  <a:cubicBezTo>
                    <a:pt x="5061" y="718"/>
                    <a:pt x="4875" y="663"/>
                    <a:pt x="4591" y="663"/>
                  </a:cubicBezTo>
                  <a:cubicBezTo>
                    <a:pt x="4339" y="663"/>
                    <a:pt x="4011" y="706"/>
                    <a:pt x="3882" y="762"/>
                  </a:cubicBezTo>
                  <a:cubicBezTo>
                    <a:pt x="3989" y="631"/>
                    <a:pt x="4001" y="488"/>
                    <a:pt x="4025" y="334"/>
                  </a:cubicBezTo>
                  <a:cubicBezTo>
                    <a:pt x="4006" y="332"/>
                    <a:pt x="3987" y="332"/>
                    <a:pt x="3969" y="332"/>
                  </a:cubicBezTo>
                  <a:cubicBezTo>
                    <a:pt x="3811" y="332"/>
                    <a:pt x="3662" y="374"/>
                    <a:pt x="3513" y="417"/>
                  </a:cubicBezTo>
                  <a:cubicBezTo>
                    <a:pt x="3454" y="405"/>
                    <a:pt x="3394" y="381"/>
                    <a:pt x="3323" y="381"/>
                  </a:cubicBezTo>
                  <a:cubicBezTo>
                    <a:pt x="3346" y="274"/>
                    <a:pt x="3382" y="179"/>
                    <a:pt x="3489" y="95"/>
                  </a:cubicBezTo>
                  <a:cubicBezTo>
                    <a:pt x="3468" y="94"/>
                    <a:pt x="3446" y="93"/>
                    <a:pt x="3424" y="93"/>
                  </a:cubicBezTo>
                  <a:cubicBezTo>
                    <a:pt x="3156" y="93"/>
                    <a:pt x="2812" y="223"/>
                    <a:pt x="2692" y="465"/>
                  </a:cubicBezTo>
                  <a:lnTo>
                    <a:pt x="2680" y="465"/>
                  </a:lnTo>
                  <a:cubicBezTo>
                    <a:pt x="2727" y="357"/>
                    <a:pt x="2739" y="203"/>
                    <a:pt x="2763" y="95"/>
                  </a:cubicBezTo>
                  <a:lnTo>
                    <a:pt x="2763" y="95"/>
                  </a:lnTo>
                  <a:cubicBezTo>
                    <a:pt x="2548" y="118"/>
                    <a:pt x="2332" y="238"/>
                    <a:pt x="2250" y="445"/>
                  </a:cubicBezTo>
                  <a:lnTo>
                    <a:pt x="2250" y="445"/>
                  </a:lnTo>
                  <a:cubicBezTo>
                    <a:pt x="2288" y="324"/>
                    <a:pt x="2297" y="142"/>
                    <a:pt x="2275"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513" name="Google Shape;2513;p42"/>
            <p:cNvSpPr/>
            <p:nvPr/>
          </p:nvSpPr>
          <p:spPr>
            <a:xfrm>
              <a:off x="7304994" y="2687014"/>
              <a:ext cx="649383" cy="551769"/>
            </a:xfrm>
            <a:custGeom>
              <a:avLst/>
              <a:gdLst/>
              <a:ahLst/>
              <a:cxnLst/>
              <a:rect l="l" t="t" r="r" b="b"/>
              <a:pathLst>
                <a:path w="5668" h="4816" extrusionOk="0">
                  <a:moveTo>
                    <a:pt x="4831" y="0"/>
                  </a:moveTo>
                  <a:cubicBezTo>
                    <a:pt x="4827" y="0"/>
                    <a:pt x="4825" y="2"/>
                    <a:pt x="4822" y="5"/>
                  </a:cubicBezTo>
                  <a:cubicBezTo>
                    <a:pt x="4596" y="458"/>
                    <a:pt x="4453" y="946"/>
                    <a:pt x="4382" y="1446"/>
                  </a:cubicBezTo>
                  <a:cubicBezTo>
                    <a:pt x="4299" y="2018"/>
                    <a:pt x="3703" y="2494"/>
                    <a:pt x="3179" y="2649"/>
                  </a:cubicBezTo>
                  <a:cubicBezTo>
                    <a:pt x="2839" y="2752"/>
                    <a:pt x="2499" y="2864"/>
                    <a:pt x="2141" y="2864"/>
                  </a:cubicBezTo>
                  <a:cubicBezTo>
                    <a:pt x="2048" y="2864"/>
                    <a:pt x="1954" y="2856"/>
                    <a:pt x="1858" y="2839"/>
                  </a:cubicBezTo>
                  <a:cubicBezTo>
                    <a:pt x="1513" y="2791"/>
                    <a:pt x="1393" y="2494"/>
                    <a:pt x="1203" y="2244"/>
                  </a:cubicBezTo>
                  <a:cubicBezTo>
                    <a:pt x="1024" y="2006"/>
                    <a:pt x="858" y="1779"/>
                    <a:pt x="620" y="1601"/>
                  </a:cubicBezTo>
                  <a:cubicBezTo>
                    <a:pt x="393" y="1446"/>
                    <a:pt x="429" y="1244"/>
                    <a:pt x="274" y="1029"/>
                  </a:cubicBezTo>
                  <a:lnTo>
                    <a:pt x="274" y="1029"/>
                  </a:lnTo>
                  <a:cubicBezTo>
                    <a:pt x="0" y="1506"/>
                    <a:pt x="524" y="1815"/>
                    <a:pt x="631" y="2220"/>
                  </a:cubicBezTo>
                  <a:cubicBezTo>
                    <a:pt x="727" y="2577"/>
                    <a:pt x="596" y="2970"/>
                    <a:pt x="715" y="3339"/>
                  </a:cubicBezTo>
                  <a:cubicBezTo>
                    <a:pt x="822" y="3661"/>
                    <a:pt x="1096" y="3923"/>
                    <a:pt x="1393" y="4101"/>
                  </a:cubicBezTo>
                  <a:cubicBezTo>
                    <a:pt x="1471" y="4247"/>
                    <a:pt x="1579" y="4356"/>
                    <a:pt x="1710" y="4356"/>
                  </a:cubicBezTo>
                  <a:cubicBezTo>
                    <a:pt x="1760" y="4356"/>
                    <a:pt x="1813" y="4340"/>
                    <a:pt x="1870" y="4304"/>
                  </a:cubicBezTo>
                  <a:cubicBezTo>
                    <a:pt x="1953" y="4446"/>
                    <a:pt x="2084" y="4601"/>
                    <a:pt x="2203" y="4661"/>
                  </a:cubicBezTo>
                  <a:cubicBezTo>
                    <a:pt x="2203" y="4589"/>
                    <a:pt x="2203" y="4518"/>
                    <a:pt x="2203" y="4434"/>
                  </a:cubicBezTo>
                  <a:cubicBezTo>
                    <a:pt x="2298" y="4458"/>
                    <a:pt x="2394" y="4482"/>
                    <a:pt x="2477" y="4494"/>
                  </a:cubicBezTo>
                  <a:cubicBezTo>
                    <a:pt x="2560" y="4625"/>
                    <a:pt x="2644" y="4732"/>
                    <a:pt x="2786" y="4756"/>
                  </a:cubicBezTo>
                  <a:cubicBezTo>
                    <a:pt x="2810" y="4696"/>
                    <a:pt x="2834" y="4625"/>
                    <a:pt x="2858" y="4565"/>
                  </a:cubicBezTo>
                  <a:cubicBezTo>
                    <a:pt x="3023" y="4596"/>
                    <a:pt x="3197" y="4627"/>
                    <a:pt x="3356" y="4627"/>
                  </a:cubicBezTo>
                  <a:cubicBezTo>
                    <a:pt x="3381" y="4627"/>
                    <a:pt x="3405" y="4627"/>
                    <a:pt x="3429" y="4625"/>
                  </a:cubicBezTo>
                  <a:cubicBezTo>
                    <a:pt x="3453" y="4696"/>
                    <a:pt x="3477" y="4768"/>
                    <a:pt x="3525" y="4815"/>
                  </a:cubicBezTo>
                  <a:cubicBezTo>
                    <a:pt x="3596" y="4744"/>
                    <a:pt x="3656" y="4649"/>
                    <a:pt x="3715" y="4554"/>
                  </a:cubicBezTo>
                  <a:cubicBezTo>
                    <a:pt x="3810" y="4518"/>
                    <a:pt x="3906" y="4470"/>
                    <a:pt x="4001" y="4399"/>
                  </a:cubicBezTo>
                  <a:cubicBezTo>
                    <a:pt x="4001" y="4423"/>
                    <a:pt x="4013" y="4446"/>
                    <a:pt x="4013" y="4470"/>
                  </a:cubicBezTo>
                  <a:cubicBezTo>
                    <a:pt x="4108" y="4434"/>
                    <a:pt x="4180" y="4339"/>
                    <a:pt x="4227" y="4232"/>
                  </a:cubicBezTo>
                  <a:cubicBezTo>
                    <a:pt x="4310" y="4161"/>
                    <a:pt x="4394" y="4077"/>
                    <a:pt x="4465" y="4006"/>
                  </a:cubicBezTo>
                  <a:cubicBezTo>
                    <a:pt x="4477" y="4018"/>
                    <a:pt x="4489" y="4030"/>
                    <a:pt x="4489" y="4042"/>
                  </a:cubicBezTo>
                  <a:cubicBezTo>
                    <a:pt x="4584" y="3970"/>
                    <a:pt x="4656" y="3851"/>
                    <a:pt x="4703" y="3732"/>
                  </a:cubicBezTo>
                  <a:cubicBezTo>
                    <a:pt x="4763" y="3661"/>
                    <a:pt x="4811" y="3577"/>
                    <a:pt x="4858" y="3506"/>
                  </a:cubicBezTo>
                  <a:cubicBezTo>
                    <a:pt x="4870" y="3494"/>
                    <a:pt x="4882" y="3470"/>
                    <a:pt x="4894" y="3446"/>
                  </a:cubicBezTo>
                  <a:cubicBezTo>
                    <a:pt x="4930" y="3482"/>
                    <a:pt x="4953" y="3518"/>
                    <a:pt x="4977" y="3553"/>
                  </a:cubicBezTo>
                  <a:cubicBezTo>
                    <a:pt x="5061" y="3446"/>
                    <a:pt x="5084" y="3291"/>
                    <a:pt x="5084" y="3137"/>
                  </a:cubicBezTo>
                  <a:cubicBezTo>
                    <a:pt x="5108" y="3089"/>
                    <a:pt x="5144" y="3030"/>
                    <a:pt x="5168" y="2982"/>
                  </a:cubicBezTo>
                  <a:cubicBezTo>
                    <a:pt x="5215" y="3030"/>
                    <a:pt x="5275" y="3053"/>
                    <a:pt x="5358" y="3065"/>
                  </a:cubicBezTo>
                  <a:cubicBezTo>
                    <a:pt x="5430" y="2827"/>
                    <a:pt x="5442" y="2565"/>
                    <a:pt x="5430" y="2303"/>
                  </a:cubicBezTo>
                  <a:cubicBezTo>
                    <a:pt x="5453" y="2196"/>
                    <a:pt x="5465" y="2077"/>
                    <a:pt x="5465" y="1970"/>
                  </a:cubicBezTo>
                  <a:cubicBezTo>
                    <a:pt x="5513" y="2053"/>
                    <a:pt x="5573" y="2125"/>
                    <a:pt x="5596" y="2184"/>
                  </a:cubicBezTo>
                  <a:cubicBezTo>
                    <a:pt x="5668" y="1815"/>
                    <a:pt x="5489" y="1398"/>
                    <a:pt x="5227" y="1113"/>
                  </a:cubicBezTo>
                  <a:cubicBezTo>
                    <a:pt x="5156" y="898"/>
                    <a:pt x="5144" y="684"/>
                    <a:pt x="5108" y="470"/>
                  </a:cubicBezTo>
                  <a:cubicBezTo>
                    <a:pt x="5097" y="425"/>
                    <a:pt x="4885" y="0"/>
                    <a:pt x="4831"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grpSp>
      <p:sp>
        <p:nvSpPr>
          <p:cNvPr id="2514" name="Google Shape;2514;p42"/>
          <p:cNvSpPr/>
          <p:nvPr/>
        </p:nvSpPr>
        <p:spPr>
          <a:xfrm flipH="1">
            <a:off x="8912083" y="2539077"/>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515" name="Google Shape;2515;p42"/>
          <p:cNvSpPr/>
          <p:nvPr/>
        </p:nvSpPr>
        <p:spPr>
          <a:xfrm>
            <a:off x="10210234" y="1017801"/>
            <a:ext cx="1127849"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nvGrpSpPr>
          <p:cNvPr id="2516" name="Google Shape;2516;p42"/>
          <p:cNvGrpSpPr/>
          <p:nvPr/>
        </p:nvGrpSpPr>
        <p:grpSpPr>
          <a:xfrm flipH="1">
            <a:off x="1485577" y="5754598"/>
            <a:ext cx="1127803" cy="711279"/>
            <a:chOff x="3876040" y="4043319"/>
            <a:chExt cx="1278302" cy="806194"/>
          </a:xfrm>
        </p:grpSpPr>
        <p:sp>
          <p:nvSpPr>
            <p:cNvPr id="2517" name="Google Shape;2517;p42"/>
            <p:cNvSpPr/>
            <p:nvPr/>
          </p:nvSpPr>
          <p:spPr>
            <a:xfrm>
              <a:off x="4297277" y="4043835"/>
              <a:ext cx="857065" cy="805678"/>
            </a:xfrm>
            <a:custGeom>
              <a:avLst/>
              <a:gdLst/>
              <a:ahLst/>
              <a:cxnLst/>
              <a:rect l="l" t="t" r="r" b="b"/>
              <a:pathLst>
                <a:path w="13276" h="12480" extrusionOk="0">
                  <a:moveTo>
                    <a:pt x="0" y="1"/>
                  </a:moveTo>
                  <a:cubicBezTo>
                    <a:pt x="12" y="144"/>
                    <a:pt x="417" y="7168"/>
                    <a:pt x="417" y="7168"/>
                  </a:cubicBezTo>
                  <a:lnTo>
                    <a:pt x="3060" y="12359"/>
                  </a:lnTo>
                  <a:cubicBezTo>
                    <a:pt x="4274" y="12359"/>
                    <a:pt x="5501" y="12371"/>
                    <a:pt x="6727" y="12383"/>
                  </a:cubicBezTo>
                  <a:cubicBezTo>
                    <a:pt x="8072" y="12394"/>
                    <a:pt x="9459" y="12479"/>
                    <a:pt x="10789" y="12479"/>
                  </a:cubicBezTo>
                  <a:cubicBezTo>
                    <a:pt x="10872" y="12479"/>
                    <a:pt x="10955" y="12479"/>
                    <a:pt x="11037" y="12478"/>
                  </a:cubicBezTo>
                  <a:cubicBezTo>
                    <a:pt x="11668" y="12478"/>
                    <a:pt x="12097" y="12288"/>
                    <a:pt x="12383" y="12002"/>
                  </a:cubicBezTo>
                  <a:cubicBezTo>
                    <a:pt x="12954" y="11419"/>
                    <a:pt x="12990" y="10395"/>
                    <a:pt x="13037" y="9430"/>
                  </a:cubicBezTo>
                  <a:cubicBezTo>
                    <a:pt x="13097" y="8383"/>
                    <a:pt x="13145" y="7323"/>
                    <a:pt x="13204" y="6263"/>
                  </a:cubicBezTo>
                  <a:cubicBezTo>
                    <a:pt x="13275" y="4811"/>
                    <a:pt x="12347" y="4358"/>
                    <a:pt x="11192" y="3608"/>
                  </a:cubicBezTo>
                  <a:cubicBezTo>
                    <a:pt x="10799" y="3358"/>
                    <a:pt x="10335" y="3168"/>
                    <a:pt x="10037" y="2834"/>
                  </a:cubicBezTo>
                  <a:cubicBezTo>
                    <a:pt x="9549" y="2299"/>
                    <a:pt x="9489" y="1691"/>
                    <a:pt x="8787" y="1394"/>
                  </a:cubicBezTo>
                  <a:cubicBezTo>
                    <a:pt x="8537" y="1286"/>
                    <a:pt x="8227" y="1275"/>
                    <a:pt x="7965" y="1227"/>
                  </a:cubicBezTo>
                  <a:cubicBezTo>
                    <a:pt x="6953" y="1036"/>
                    <a:pt x="5917" y="882"/>
                    <a:pt x="4893" y="727"/>
                  </a:cubicBezTo>
                  <a:cubicBezTo>
                    <a:pt x="4548" y="679"/>
                    <a:pt x="12" y="144"/>
                    <a:pt x="0"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518" name="Google Shape;2518;p42"/>
            <p:cNvSpPr/>
            <p:nvPr/>
          </p:nvSpPr>
          <p:spPr>
            <a:xfrm>
              <a:off x="3876040" y="4043319"/>
              <a:ext cx="1022333" cy="801481"/>
            </a:xfrm>
            <a:custGeom>
              <a:avLst/>
              <a:gdLst/>
              <a:ahLst/>
              <a:cxnLst/>
              <a:rect l="l" t="t" r="r" b="b"/>
              <a:pathLst>
                <a:path w="15836" h="12415" extrusionOk="0">
                  <a:moveTo>
                    <a:pt x="6441" y="1"/>
                  </a:moveTo>
                  <a:cubicBezTo>
                    <a:pt x="5672" y="1"/>
                    <a:pt x="4036" y="1753"/>
                    <a:pt x="3703" y="2235"/>
                  </a:cubicBezTo>
                  <a:cubicBezTo>
                    <a:pt x="3394" y="2688"/>
                    <a:pt x="3394" y="3247"/>
                    <a:pt x="3048" y="3688"/>
                  </a:cubicBezTo>
                  <a:cubicBezTo>
                    <a:pt x="2310" y="4652"/>
                    <a:pt x="1620" y="5140"/>
                    <a:pt x="1358" y="6402"/>
                  </a:cubicBezTo>
                  <a:cubicBezTo>
                    <a:pt x="1191" y="7152"/>
                    <a:pt x="1131" y="7950"/>
                    <a:pt x="905" y="8664"/>
                  </a:cubicBezTo>
                  <a:cubicBezTo>
                    <a:pt x="643" y="9498"/>
                    <a:pt x="0" y="10260"/>
                    <a:pt x="227" y="11177"/>
                  </a:cubicBezTo>
                  <a:cubicBezTo>
                    <a:pt x="322" y="11570"/>
                    <a:pt x="512" y="11796"/>
                    <a:pt x="774" y="11951"/>
                  </a:cubicBezTo>
                  <a:cubicBezTo>
                    <a:pt x="1171" y="12175"/>
                    <a:pt x="1615" y="12209"/>
                    <a:pt x="2064" y="12209"/>
                  </a:cubicBezTo>
                  <a:cubicBezTo>
                    <a:pt x="2259" y="12209"/>
                    <a:pt x="2454" y="12203"/>
                    <a:pt x="2648" y="12203"/>
                  </a:cubicBezTo>
                  <a:cubicBezTo>
                    <a:pt x="2812" y="12203"/>
                    <a:pt x="2974" y="12207"/>
                    <a:pt x="3132" y="12224"/>
                  </a:cubicBezTo>
                  <a:cubicBezTo>
                    <a:pt x="4430" y="12359"/>
                    <a:pt x="5728" y="12383"/>
                    <a:pt x="7024" y="12383"/>
                  </a:cubicBezTo>
                  <a:cubicBezTo>
                    <a:pt x="7758" y="12383"/>
                    <a:pt x="8492" y="12375"/>
                    <a:pt x="9225" y="12375"/>
                  </a:cubicBezTo>
                  <a:cubicBezTo>
                    <a:pt x="9488" y="12375"/>
                    <a:pt x="9751" y="12376"/>
                    <a:pt x="10014" y="12379"/>
                  </a:cubicBezTo>
                  <a:cubicBezTo>
                    <a:pt x="11883" y="12415"/>
                    <a:pt x="13764" y="12403"/>
                    <a:pt x="15633" y="12415"/>
                  </a:cubicBezTo>
                  <a:cubicBezTo>
                    <a:pt x="15633" y="12415"/>
                    <a:pt x="15776" y="9593"/>
                    <a:pt x="15800" y="9045"/>
                  </a:cubicBezTo>
                  <a:cubicBezTo>
                    <a:pt x="15836" y="8498"/>
                    <a:pt x="13847" y="3247"/>
                    <a:pt x="13014" y="2580"/>
                  </a:cubicBezTo>
                  <a:cubicBezTo>
                    <a:pt x="12169" y="1914"/>
                    <a:pt x="7394" y="175"/>
                    <a:pt x="6525" y="9"/>
                  </a:cubicBezTo>
                  <a:cubicBezTo>
                    <a:pt x="6498" y="3"/>
                    <a:pt x="6470" y="1"/>
                    <a:pt x="644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48"/>
        <p:cNvGrpSpPr/>
        <p:nvPr/>
      </p:nvGrpSpPr>
      <p:grpSpPr>
        <a:xfrm>
          <a:off x="0" y="0"/>
          <a:ext cx="0" cy="0"/>
          <a:chOff x="0" y="0"/>
          <a:chExt cx="0" cy="0"/>
        </a:xfrm>
      </p:grpSpPr>
      <p:sp>
        <p:nvSpPr>
          <p:cNvPr id="4449" name="Google Shape;4449;p75"/>
          <p:cNvSpPr txBox="1">
            <a:spLocks noGrp="1"/>
          </p:cNvSpPr>
          <p:nvPr>
            <p:ph type="title"/>
          </p:nvPr>
        </p:nvSpPr>
        <p:spPr>
          <a:xfrm>
            <a:off x="865347" y="0"/>
            <a:ext cx="10290400" cy="861200"/>
          </a:xfrm>
          <a:prstGeom prst="rect">
            <a:avLst/>
          </a:prstGeom>
        </p:spPr>
        <p:txBody>
          <a:bodyPr spcFirstLastPara="1" wrap="square" lIns="121900" tIns="121900" rIns="121900" bIns="121900" anchor="t" anchorCtr="0">
            <a:noAutofit/>
          </a:bodyPr>
          <a:lstStyle/>
          <a:p>
            <a:pPr algn="ctr"/>
            <a:r>
              <a:rPr lang="vi-VN" b="1" dirty="0">
                <a:latin typeface="Palatino Linotype" panose="02040502050505030304" pitchFamily="18" charset="0"/>
              </a:rPr>
              <a:t>Hoạt động theo bàn</a:t>
            </a:r>
            <a:endParaRPr b="1" dirty="0">
              <a:latin typeface="Palatino Linotype" panose="02040502050505030304" pitchFamily="18" charset="0"/>
            </a:endParaRPr>
          </a:p>
        </p:txBody>
      </p:sp>
      <p:sp>
        <p:nvSpPr>
          <p:cNvPr id="4450" name="Google Shape;4450;p75"/>
          <p:cNvSpPr txBox="1">
            <a:spLocks noGrp="1"/>
          </p:cNvSpPr>
          <p:nvPr>
            <p:ph type="body" idx="1"/>
          </p:nvPr>
        </p:nvSpPr>
        <p:spPr>
          <a:xfrm>
            <a:off x="764608" y="894341"/>
            <a:ext cx="11018520" cy="1357209"/>
          </a:xfrm>
          <a:prstGeom prst="rect">
            <a:avLst/>
          </a:prstGeom>
        </p:spPr>
        <p:txBody>
          <a:bodyPr spcFirstLastPara="1" wrap="square" lIns="121900" tIns="121900" rIns="121900" bIns="121900" anchor="t" anchorCtr="0">
            <a:noAutofit/>
          </a:bodyPr>
          <a:lstStyle/>
          <a:p>
            <a:pPr marL="0" indent="0" algn="just">
              <a:buNone/>
            </a:pPr>
            <a:r>
              <a:rPr lang="vi-VN" sz="2800" dirty="0">
                <a:solidFill>
                  <a:schemeClr val="bg1">
                    <a:lumMod val="10000"/>
                  </a:schemeClr>
                </a:solidFill>
                <a:latin typeface="Helvetica Neue" panose="02000403000000020004" pitchFamily="2" charset="0"/>
              </a:rPr>
              <a:t>Xem video dưới đây, </a:t>
            </a:r>
            <a:r>
              <a:rPr lang="en-US" sz="2800" dirty="0" err="1">
                <a:solidFill>
                  <a:schemeClr val="bg1">
                    <a:lumMod val="10000"/>
                  </a:schemeClr>
                </a:solidFill>
                <a:latin typeface="Helvetica Neue" panose="02000403000000020004" pitchFamily="2" charset="0"/>
              </a:rPr>
              <a:t>kết</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hợp</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với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thông</a:t>
            </a:r>
            <a:r>
              <a:rPr lang="en-US" sz="2800" dirty="0">
                <a:solidFill>
                  <a:schemeClr val="bg1">
                    <a:lumMod val="10000"/>
                  </a:schemeClr>
                </a:solidFill>
                <a:latin typeface="Helvetica Neue" panose="02000403000000020004" pitchFamily="2" charset="0"/>
              </a:rPr>
              <a:t> tin </a:t>
            </a:r>
            <a:r>
              <a:rPr lang="en-US" sz="2800" dirty="0" err="1">
                <a:solidFill>
                  <a:schemeClr val="bg1">
                    <a:lumMod val="10000"/>
                  </a:schemeClr>
                </a:solidFill>
                <a:latin typeface="Helvetica Neue" panose="02000403000000020004" pitchFamily="2" charset="0"/>
              </a:rPr>
              <a:t>trong</a:t>
            </a:r>
            <a:r>
              <a:rPr lang="en-US" sz="2800" dirty="0">
                <a:solidFill>
                  <a:schemeClr val="bg1">
                    <a:lumMod val="10000"/>
                  </a:schemeClr>
                </a:solidFill>
                <a:latin typeface="Helvetica Neue" panose="02000403000000020004" pitchFamily="2" charset="0"/>
              </a:rPr>
              <a:t> SGK, </a:t>
            </a:r>
            <a:r>
              <a:rPr lang="en-US" sz="2800" dirty="0" err="1">
                <a:solidFill>
                  <a:schemeClr val="bg1">
                    <a:lumMod val="10000"/>
                  </a:schemeClr>
                </a:solidFill>
                <a:latin typeface="Helvetica Neue" panose="02000403000000020004" pitchFamily="2" charset="0"/>
              </a:rPr>
              <a:t>em</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hãy</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thảo</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luận</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trong</a:t>
            </a:r>
            <a:r>
              <a:rPr lang="en-US" sz="2800" dirty="0">
                <a:solidFill>
                  <a:schemeClr val="bg1">
                    <a:lumMod val="10000"/>
                  </a:schemeClr>
                </a:solidFill>
                <a:latin typeface="Helvetica Neue" panose="02000403000000020004" pitchFamily="2" charset="0"/>
              </a:rPr>
              <a:t> 7p </a:t>
            </a:r>
            <a:r>
              <a:rPr lang="en-US" sz="2800" dirty="0" err="1">
                <a:solidFill>
                  <a:schemeClr val="bg1">
                    <a:lumMod val="10000"/>
                  </a:schemeClr>
                </a:solidFill>
                <a:latin typeface="Helvetica Neue" panose="02000403000000020004" pitchFamily="2" charset="0"/>
              </a:rPr>
              <a:t>để</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trả</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lời</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các</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câu</a:t>
            </a:r>
            <a:r>
              <a:rPr lang="en-US" sz="2800" dirty="0">
                <a:solidFill>
                  <a:schemeClr val="bg1">
                    <a:lumMod val="10000"/>
                  </a:schemeClr>
                </a:solidFill>
                <a:latin typeface="Helvetica Neue" panose="02000403000000020004" pitchFamily="2" charset="0"/>
              </a:rPr>
              <a:t> </a:t>
            </a:r>
            <a:r>
              <a:rPr lang="en-US" sz="2800" dirty="0" err="1">
                <a:solidFill>
                  <a:schemeClr val="bg1">
                    <a:lumMod val="10000"/>
                  </a:schemeClr>
                </a:solidFill>
                <a:latin typeface="Helvetica Neue" panose="02000403000000020004" pitchFamily="2" charset="0"/>
              </a:rPr>
              <a:t>hỏi</a:t>
            </a:r>
            <a:r>
              <a:rPr lang="vi-VN" sz="2800" dirty="0">
                <a:solidFill>
                  <a:schemeClr val="bg1">
                    <a:lumMod val="10000"/>
                  </a:schemeClr>
                </a:solidFill>
                <a:latin typeface="Helvetica Neue" panose="02000403000000020004" pitchFamily="2" charset="0"/>
              </a:rPr>
              <a:t> sau: </a:t>
            </a:r>
            <a:endParaRPr lang="en-US" sz="2800" dirty="0">
              <a:solidFill>
                <a:schemeClr val="bg1">
                  <a:lumMod val="10000"/>
                </a:schemeClr>
              </a:solidFill>
              <a:latin typeface="Helvetica Neue" panose="02000403000000020004" pitchFamily="2" charset="0"/>
            </a:endParaRPr>
          </a:p>
        </p:txBody>
      </p:sp>
      <p:sp>
        <p:nvSpPr>
          <p:cNvPr id="4506" name="Google Shape;4506;p75"/>
          <p:cNvSpPr/>
          <p:nvPr/>
        </p:nvSpPr>
        <p:spPr>
          <a:xfrm flipH="1">
            <a:off x="8991299" y="243901"/>
            <a:ext cx="1127645"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507" name="Google Shape;4507;p75"/>
          <p:cNvSpPr/>
          <p:nvPr/>
        </p:nvSpPr>
        <p:spPr>
          <a:xfrm>
            <a:off x="2193363" y="243900"/>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 name="TextBox 4">
            <a:extLst>
              <a:ext uri="{FF2B5EF4-FFF2-40B4-BE49-F238E27FC236}">
                <a16:creationId xmlns:a16="http://schemas.microsoft.com/office/drawing/2014/main" id="{055F51FC-1044-7E51-511B-BEF87DCF8332}"/>
              </a:ext>
            </a:extLst>
          </p:cNvPr>
          <p:cNvSpPr txBox="1"/>
          <p:nvPr/>
        </p:nvSpPr>
        <p:spPr>
          <a:xfrm>
            <a:off x="586740" y="2195363"/>
            <a:ext cx="11018519" cy="3638753"/>
          </a:xfrm>
          <a:prstGeom prst="rect">
            <a:avLst/>
          </a:prstGeom>
          <a:noFill/>
        </p:spPr>
        <p:txBody>
          <a:bodyPr wrap="square">
            <a:spAutoFit/>
          </a:bodyPr>
          <a:lstStyle/>
          <a:p>
            <a:pPr marL="795847" indent="-609585" algn="just" defTabSz="1625519">
              <a:lnSpc>
                <a:spcPct val="139958"/>
              </a:lnSpc>
              <a:buFont typeface="+mj-lt"/>
              <a:buAutoNum type="arabicPeriod"/>
            </a:pPr>
            <a:r>
              <a:rPr lang="en-US" sz="2800">
                <a:latin typeface="Helvetica Neue" panose="02000403000000020004" pitchFamily="2" charset="0"/>
                <a:ea typeface="Montserrat Medium"/>
                <a:cs typeface="Montserrat Medium"/>
                <a:sym typeface="Montserrat Medium"/>
              </a:rPr>
              <a:t>Xã hội nguyên thủy trải qua những giai đoạn phát triển nào?</a:t>
            </a:r>
            <a:endParaRPr lang="vi-VN" sz="2800">
              <a:latin typeface="Helvetica Neue" panose="02000403000000020004" pitchFamily="2" charset="0"/>
              <a:ea typeface="Montserrat Medium"/>
              <a:cs typeface="Montserrat Medium"/>
              <a:sym typeface="Montserrat Medium"/>
            </a:endParaRPr>
          </a:p>
          <a:p>
            <a:pPr marL="795847" indent="-609585" algn="just" defTabSz="1625519">
              <a:lnSpc>
                <a:spcPct val="139958"/>
              </a:lnSpc>
              <a:buFont typeface="+mj-lt"/>
              <a:buAutoNum type="arabicPeriod"/>
            </a:pPr>
            <a:r>
              <a:rPr lang="vi-VN" sz="2800">
                <a:latin typeface="Helvetica Neue" panose="02000403000000020004" pitchFamily="2" charset="0"/>
                <a:ea typeface="Montserrat Medium"/>
                <a:cs typeface="Montserrat Medium"/>
                <a:sym typeface="Montserrat Medium"/>
              </a:rPr>
              <a:t>Trình bày những nét chính về đời sống vật chất, tinh thần và tổ chức xã hội của người nguyên thủy theo từng giai đoạn phát triển. Nhận xét về đời sống của người nguyên thủy</a:t>
            </a:r>
          </a:p>
          <a:p>
            <a:pPr marL="795847" indent="-609585" algn="just" defTabSz="1625519">
              <a:lnSpc>
                <a:spcPct val="139958"/>
              </a:lnSpc>
              <a:buFont typeface="+mj-lt"/>
              <a:buAutoNum type="arabicPeriod"/>
            </a:pPr>
            <a:r>
              <a:rPr lang="vi-VN" sz="2800">
                <a:latin typeface="Helvetica Neue" panose="02000403000000020004" pitchFamily="2" charset="0"/>
                <a:ea typeface="Montserrat Medium"/>
                <a:cs typeface="Montserrat Medium"/>
                <a:sym typeface="Montserrat Medium"/>
              </a:rPr>
              <a:t>Theo em, lao động đóng vai trò như thế nào trong đời sống của người nguyên thủy?</a:t>
            </a:r>
          </a:p>
        </p:txBody>
      </p:sp>
    </p:spTree>
    <p:extLst>
      <p:ext uri="{BB962C8B-B14F-4D97-AF65-F5344CB8AC3E}">
        <p14:creationId xmlns:p14="http://schemas.microsoft.com/office/powerpoint/2010/main" val="641122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50">
                                            <p:txEl>
                                              <p:pRg st="0" end="0"/>
                                            </p:txEl>
                                          </p:spTgt>
                                        </p:tgtEl>
                                        <p:attrNameLst>
                                          <p:attrName>style.visibility</p:attrName>
                                        </p:attrNameLst>
                                      </p:cBhvr>
                                      <p:to>
                                        <p:strVal val="visible"/>
                                      </p:to>
                                    </p:set>
                                    <p:animEffect transition="in" filter="wipe(left)">
                                      <p:cBhvr>
                                        <p:cTn id="7" dur="1000"/>
                                        <p:tgtEl>
                                          <p:spTgt spid="44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1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ã hội nguyên thủy - Primitive society">
            <a:hlinkClick r:id="" action="ppaction://media"/>
            <a:extLst>
              <a:ext uri="{FF2B5EF4-FFF2-40B4-BE49-F238E27FC236}">
                <a16:creationId xmlns:a16="http://schemas.microsoft.com/office/drawing/2014/main" id="{133A76FF-1D4C-995D-04D7-A8C4FF807D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0457" y="8907"/>
            <a:ext cx="11771086" cy="6849093"/>
          </a:xfrm>
          <a:prstGeom prst="rect">
            <a:avLst/>
          </a:prstGeom>
        </p:spPr>
      </p:pic>
    </p:spTree>
    <p:extLst>
      <p:ext uri="{BB962C8B-B14F-4D97-AF65-F5344CB8AC3E}">
        <p14:creationId xmlns:p14="http://schemas.microsoft.com/office/powerpoint/2010/main" val="44908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5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2599" name="Google Shape;2599;p46"/>
          <p:cNvSpPr txBox="1">
            <a:spLocks noGrp="1"/>
          </p:cNvSpPr>
          <p:nvPr>
            <p:ph type="title"/>
          </p:nvPr>
        </p:nvSpPr>
        <p:spPr>
          <a:xfrm>
            <a:off x="1064007" y="171831"/>
            <a:ext cx="10290400" cy="861200"/>
          </a:xfrm>
          <a:prstGeom prst="rect">
            <a:avLst/>
          </a:prstGeom>
        </p:spPr>
        <p:txBody>
          <a:bodyPr spcFirstLastPara="1" wrap="square" lIns="121900" tIns="121900" rIns="121900" bIns="121900" anchor="t" anchorCtr="0">
            <a:noAutofit/>
          </a:bodyPr>
          <a:lstStyle/>
          <a:p>
            <a:pPr algn="ctr"/>
            <a:r>
              <a:rPr lang="en-US" b="1" dirty="0" err="1">
                <a:latin typeface="Palatino Linotype" panose="02040502050505030304" pitchFamily="18" charset="0"/>
              </a:rPr>
              <a:t>Các</a:t>
            </a:r>
            <a:r>
              <a:rPr lang="en-US" b="1" dirty="0">
                <a:latin typeface="Palatino Linotype" panose="02040502050505030304" pitchFamily="18" charset="0"/>
              </a:rPr>
              <a:t> </a:t>
            </a:r>
            <a:r>
              <a:rPr lang="en-US" b="1" dirty="0" err="1">
                <a:latin typeface="Palatino Linotype" panose="02040502050505030304" pitchFamily="18" charset="0"/>
              </a:rPr>
              <a:t>giai</a:t>
            </a:r>
            <a:r>
              <a:rPr lang="en-US" b="1" dirty="0">
                <a:latin typeface="Palatino Linotype" panose="02040502050505030304" pitchFamily="18" charset="0"/>
              </a:rPr>
              <a:t> </a:t>
            </a:r>
            <a:r>
              <a:rPr lang="en-US" b="1" dirty="0" err="1">
                <a:latin typeface="Palatino Linotype" panose="02040502050505030304" pitchFamily="18" charset="0"/>
              </a:rPr>
              <a:t>đoạn</a:t>
            </a:r>
            <a:r>
              <a:rPr lang="en-US" b="1" dirty="0">
                <a:latin typeface="Palatino Linotype" panose="02040502050505030304" pitchFamily="18" charset="0"/>
              </a:rPr>
              <a:t> </a:t>
            </a:r>
            <a:r>
              <a:rPr lang="en-US" b="1" dirty="0" err="1">
                <a:latin typeface="Palatino Linotype" panose="02040502050505030304" pitchFamily="18" charset="0"/>
              </a:rPr>
              <a:t>phát</a:t>
            </a:r>
            <a:r>
              <a:rPr lang="en-US" b="1" dirty="0">
                <a:latin typeface="Palatino Linotype" panose="02040502050505030304" pitchFamily="18" charset="0"/>
              </a:rPr>
              <a:t> </a:t>
            </a:r>
            <a:r>
              <a:rPr lang="en-US" b="1" dirty="0" err="1">
                <a:latin typeface="Palatino Linotype" panose="02040502050505030304" pitchFamily="18" charset="0"/>
              </a:rPr>
              <a:t>triển</a:t>
            </a:r>
            <a:r>
              <a:rPr lang="en-US" b="1" dirty="0">
                <a:latin typeface="Palatino Linotype" panose="02040502050505030304" pitchFamily="18" charset="0"/>
              </a:rPr>
              <a:t> </a:t>
            </a:r>
            <a:r>
              <a:rPr lang="en-US" b="1" dirty="0" err="1">
                <a:latin typeface="Palatino Linotype" panose="02040502050505030304" pitchFamily="18" charset="0"/>
              </a:rPr>
              <a:t>của</a:t>
            </a:r>
            <a:r>
              <a:rPr lang="en-US" b="1" dirty="0">
                <a:latin typeface="Palatino Linotype" panose="02040502050505030304" pitchFamily="18" charset="0"/>
              </a:rPr>
              <a:t> </a:t>
            </a:r>
            <a:r>
              <a:rPr lang="en-US" b="1" dirty="0" err="1">
                <a:latin typeface="Palatino Linotype" panose="02040502050505030304" pitchFamily="18" charset="0"/>
              </a:rPr>
              <a:t>xã</a:t>
            </a:r>
            <a:r>
              <a:rPr lang="en-US" b="1" dirty="0">
                <a:latin typeface="Palatino Linotype" panose="02040502050505030304" pitchFamily="18" charset="0"/>
              </a:rPr>
              <a:t> </a:t>
            </a:r>
            <a:r>
              <a:rPr lang="en-US" b="1" dirty="0" err="1">
                <a:latin typeface="Palatino Linotype" panose="02040502050505030304" pitchFamily="18" charset="0"/>
              </a:rPr>
              <a:t>hội</a:t>
            </a:r>
            <a:r>
              <a:rPr lang="en-US" b="1" dirty="0">
                <a:latin typeface="Palatino Linotype" panose="02040502050505030304" pitchFamily="18" charset="0"/>
              </a:rPr>
              <a:t> </a:t>
            </a:r>
            <a:r>
              <a:rPr lang="en-US" b="1" dirty="0" err="1">
                <a:latin typeface="Palatino Linotype" panose="02040502050505030304" pitchFamily="18" charset="0"/>
              </a:rPr>
              <a:t>nguyên</a:t>
            </a:r>
            <a:r>
              <a:rPr lang="en-US" b="1" dirty="0">
                <a:latin typeface="Palatino Linotype" panose="02040502050505030304" pitchFamily="18" charset="0"/>
              </a:rPr>
              <a:t> </a:t>
            </a:r>
            <a:r>
              <a:rPr lang="en-US" b="1" dirty="0" err="1">
                <a:latin typeface="Palatino Linotype" panose="02040502050505030304" pitchFamily="18" charset="0"/>
              </a:rPr>
              <a:t>thủy</a:t>
            </a:r>
            <a:endParaRPr lang="en-US" b="1" dirty="0">
              <a:latin typeface="Palatino Linotype" panose="02040502050505030304" pitchFamily="18" charset="0"/>
            </a:endParaRPr>
          </a:p>
        </p:txBody>
      </p:sp>
      <p:sp>
        <p:nvSpPr>
          <p:cNvPr id="2600" name="Google Shape;2600;p46"/>
          <p:cNvSpPr txBox="1">
            <a:spLocks noGrp="1"/>
          </p:cNvSpPr>
          <p:nvPr>
            <p:ph type="subTitle" idx="1"/>
          </p:nvPr>
        </p:nvSpPr>
        <p:spPr>
          <a:xfrm>
            <a:off x="3042267" y="3615835"/>
            <a:ext cx="3683200" cy="647200"/>
          </a:xfrm>
          <a:prstGeom prst="rect">
            <a:avLst/>
          </a:prstGeom>
        </p:spPr>
        <p:txBody>
          <a:bodyPr spcFirstLastPara="1" wrap="square" lIns="121900" tIns="121900" rIns="121900" bIns="121900" anchor="b" anchorCtr="0">
            <a:noAutofit/>
          </a:bodyPr>
          <a:lstStyle/>
          <a:p>
            <a:pPr marL="0" indent="0"/>
            <a:r>
              <a:rPr lang="vi-VN" sz="3733" b="1" dirty="0">
                <a:latin typeface="Palatino Linotype" panose="02040502050505030304" pitchFamily="18" charset="0"/>
              </a:rPr>
              <a:t>Giai đoạn 1</a:t>
            </a:r>
            <a:endParaRPr sz="3733" b="1" dirty="0">
              <a:latin typeface="Palatino Linotype" panose="02040502050505030304" pitchFamily="18" charset="0"/>
            </a:endParaRPr>
          </a:p>
        </p:txBody>
      </p:sp>
      <p:sp>
        <p:nvSpPr>
          <p:cNvPr id="2601" name="Google Shape;2601;p46"/>
          <p:cNvSpPr txBox="1">
            <a:spLocks noGrp="1"/>
          </p:cNvSpPr>
          <p:nvPr>
            <p:ph type="subTitle" idx="2"/>
          </p:nvPr>
        </p:nvSpPr>
        <p:spPr>
          <a:xfrm>
            <a:off x="3184003" y="4161435"/>
            <a:ext cx="3321363" cy="1456400"/>
          </a:xfrm>
          <a:prstGeom prst="rect">
            <a:avLst/>
          </a:prstGeom>
        </p:spPr>
        <p:txBody>
          <a:bodyPr spcFirstLastPara="1" wrap="square" lIns="121900" tIns="121900" rIns="121900" bIns="121900" anchor="t" anchorCtr="0">
            <a:noAutofit/>
          </a:bodyPr>
          <a:lstStyle/>
          <a:p>
            <a:pPr marL="0" indent="0"/>
            <a:r>
              <a:rPr lang="vi-VN" sz="3200" dirty="0">
                <a:solidFill>
                  <a:schemeClr val="bg1">
                    <a:lumMod val="10000"/>
                  </a:schemeClr>
                </a:solidFill>
                <a:latin typeface="Helvetica Neue" panose="02000403000000020004" pitchFamily="2" charset="0"/>
              </a:rPr>
              <a:t> bầy người nguyên thủy</a:t>
            </a:r>
            <a:endParaRPr sz="3200" dirty="0">
              <a:solidFill>
                <a:schemeClr val="bg1">
                  <a:lumMod val="10000"/>
                </a:schemeClr>
              </a:solidFill>
              <a:latin typeface="Helvetica Neue" panose="02000403000000020004" pitchFamily="2" charset="0"/>
            </a:endParaRPr>
          </a:p>
        </p:txBody>
      </p:sp>
      <p:sp>
        <p:nvSpPr>
          <p:cNvPr id="2602" name="Google Shape;2602;p46"/>
          <p:cNvSpPr txBox="1">
            <a:spLocks noGrp="1"/>
          </p:cNvSpPr>
          <p:nvPr>
            <p:ph type="subTitle" idx="3"/>
          </p:nvPr>
        </p:nvSpPr>
        <p:spPr>
          <a:xfrm>
            <a:off x="7246533" y="3615835"/>
            <a:ext cx="3683200" cy="647200"/>
          </a:xfrm>
          <a:prstGeom prst="rect">
            <a:avLst/>
          </a:prstGeom>
        </p:spPr>
        <p:txBody>
          <a:bodyPr spcFirstLastPara="1" wrap="square" lIns="121900" tIns="121900" rIns="121900" bIns="121900" anchor="b" anchorCtr="0">
            <a:noAutofit/>
          </a:bodyPr>
          <a:lstStyle/>
          <a:p>
            <a:pPr marL="0" indent="0"/>
            <a:r>
              <a:rPr lang="vi-VN" sz="3733" b="1" dirty="0">
                <a:latin typeface="Palatino Linotype" panose="02040502050505030304" pitchFamily="18" charset="0"/>
              </a:rPr>
              <a:t>Giai đoạn 2</a:t>
            </a:r>
            <a:endParaRPr sz="3733" b="1" dirty="0">
              <a:latin typeface="Palatino Linotype" panose="02040502050505030304" pitchFamily="18" charset="0"/>
            </a:endParaRPr>
          </a:p>
        </p:txBody>
      </p:sp>
      <p:sp>
        <p:nvSpPr>
          <p:cNvPr id="2603" name="Google Shape;2603;p46"/>
          <p:cNvSpPr txBox="1">
            <a:spLocks noGrp="1"/>
          </p:cNvSpPr>
          <p:nvPr>
            <p:ph type="subTitle" idx="4"/>
          </p:nvPr>
        </p:nvSpPr>
        <p:spPr>
          <a:xfrm>
            <a:off x="8121171" y="4161435"/>
            <a:ext cx="2057124" cy="1456400"/>
          </a:xfrm>
          <a:prstGeom prst="rect">
            <a:avLst/>
          </a:prstGeom>
        </p:spPr>
        <p:txBody>
          <a:bodyPr spcFirstLastPara="1" wrap="square" lIns="121900" tIns="121900" rIns="121900" bIns="121900" anchor="t" anchorCtr="0">
            <a:noAutofit/>
          </a:bodyPr>
          <a:lstStyle/>
          <a:p>
            <a:pPr marL="0" indent="0"/>
            <a:r>
              <a:rPr lang="en-US" sz="3200" dirty="0">
                <a:solidFill>
                  <a:schemeClr val="bg1">
                    <a:lumMod val="10000"/>
                  </a:schemeClr>
                </a:solidFill>
                <a:latin typeface="Helvetica Neue" panose="02000403000000020004" pitchFamily="2" charset="0"/>
              </a:rPr>
              <a:t> </a:t>
            </a:r>
            <a:r>
              <a:rPr lang="en-US" sz="3200" dirty="0" err="1">
                <a:solidFill>
                  <a:schemeClr val="bg1">
                    <a:lumMod val="10000"/>
                  </a:schemeClr>
                </a:solidFill>
                <a:latin typeface="Helvetica Neue" panose="02000403000000020004" pitchFamily="2" charset="0"/>
              </a:rPr>
              <a:t>công</a:t>
            </a:r>
            <a:r>
              <a:rPr lang="en-US" sz="3200" dirty="0">
                <a:solidFill>
                  <a:schemeClr val="bg1">
                    <a:lumMod val="10000"/>
                  </a:schemeClr>
                </a:solidFill>
                <a:latin typeface="Helvetica Neue" panose="02000403000000020004" pitchFamily="2" charset="0"/>
              </a:rPr>
              <a:t> </a:t>
            </a:r>
            <a:r>
              <a:rPr lang="en-US" sz="3200" dirty="0" err="1">
                <a:solidFill>
                  <a:schemeClr val="bg1">
                    <a:lumMod val="10000"/>
                  </a:schemeClr>
                </a:solidFill>
                <a:latin typeface="Helvetica Neue" panose="02000403000000020004" pitchFamily="2" charset="0"/>
              </a:rPr>
              <a:t>xã</a:t>
            </a:r>
            <a:r>
              <a:rPr lang="en-US" sz="3200" dirty="0">
                <a:solidFill>
                  <a:schemeClr val="bg1">
                    <a:lumMod val="10000"/>
                  </a:schemeClr>
                </a:solidFill>
                <a:latin typeface="Helvetica Neue" panose="02000403000000020004" pitchFamily="2" charset="0"/>
              </a:rPr>
              <a:t> </a:t>
            </a:r>
            <a:r>
              <a:rPr lang="en-US" sz="3200" dirty="0" err="1">
                <a:solidFill>
                  <a:schemeClr val="bg1">
                    <a:lumMod val="10000"/>
                  </a:schemeClr>
                </a:solidFill>
                <a:latin typeface="Helvetica Neue" panose="02000403000000020004" pitchFamily="2" charset="0"/>
              </a:rPr>
              <a:t>thị</a:t>
            </a:r>
            <a:r>
              <a:rPr lang="en-US" sz="3200" dirty="0">
                <a:solidFill>
                  <a:schemeClr val="bg1">
                    <a:lumMod val="10000"/>
                  </a:schemeClr>
                </a:solidFill>
                <a:latin typeface="Helvetica Neue" panose="02000403000000020004" pitchFamily="2" charset="0"/>
              </a:rPr>
              <a:t> </a:t>
            </a:r>
            <a:r>
              <a:rPr lang="en-US" sz="3200" dirty="0" err="1">
                <a:solidFill>
                  <a:schemeClr val="bg1">
                    <a:lumMod val="10000"/>
                  </a:schemeClr>
                </a:solidFill>
                <a:latin typeface="Helvetica Neue" panose="02000403000000020004" pitchFamily="2" charset="0"/>
              </a:rPr>
              <a:t>tộc</a:t>
            </a:r>
            <a:endParaRPr sz="3200" dirty="0">
              <a:solidFill>
                <a:schemeClr val="bg1">
                  <a:lumMod val="10000"/>
                </a:schemeClr>
              </a:solidFill>
              <a:latin typeface="Helvetica Neue" panose="02000403000000020004" pitchFamily="2" charset="0"/>
            </a:endParaRPr>
          </a:p>
        </p:txBody>
      </p:sp>
      <p:sp>
        <p:nvSpPr>
          <p:cNvPr id="2604" name="Google Shape;2604;p46"/>
          <p:cNvSpPr/>
          <p:nvPr/>
        </p:nvSpPr>
        <p:spPr>
          <a:xfrm>
            <a:off x="4363467" y="2310295"/>
            <a:ext cx="1040800" cy="1040800"/>
          </a:xfrm>
          <a:prstGeom prst="rect">
            <a:avLst/>
          </a:prstGeom>
          <a:solidFill>
            <a:schemeClr val="lt2"/>
          </a:solidFill>
          <a:ln>
            <a:noFill/>
          </a:ln>
        </p:spPr>
        <p:txBody>
          <a:bodyPr spcFirstLastPara="1" wrap="square" lIns="121900" tIns="121900" rIns="121900" bIns="121900" anchor="ctr" anchorCtr="0">
            <a:noAutofit/>
          </a:bodyPr>
          <a:lstStyle/>
          <a:p>
            <a:endParaRPr sz="2489"/>
          </a:p>
        </p:txBody>
      </p:sp>
      <p:sp>
        <p:nvSpPr>
          <p:cNvPr id="2605" name="Google Shape;2605;p46"/>
          <p:cNvSpPr/>
          <p:nvPr/>
        </p:nvSpPr>
        <p:spPr>
          <a:xfrm>
            <a:off x="8567735" y="2310295"/>
            <a:ext cx="1040800" cy="1040800"/>
          </a:xfrm>
          <a:prstGeom prst="rect">
            <a:avLst/>
          </a:prstGeom>
          <a:solidFill>
            <a:schemeClr val="lt2"/>
          </a:solidFill>
          <a:ln>
            <a:noFill/>
          </a:ln>
        </p:spPr>
        <p:txBody>
          <a:bodyPr spcFirstLastPara="1" wrap="square" lIns="121900" tIns="121900" rIns="121900" bIns="121900" anchor="ctr" anchorCtr="0">
            <a:noAutofit/>
          </a:bodyPr>
          <a:lstStyle/>
          <a:p>
            <a:endParaRPr sz="2489"/>
          </a:p>
        </p:txBody>
      </p:sp>
      <p:sp>
        <p:nvSpPr>
          <p:cNvPr id="2606" name="Google Shape;2606;p46"/>
          <p:cNvSpPr/>
          <p:nvPr/>
        </p:nvSpPr>
        <p:spPr>
          <a:xfrm>
            <a:off x="8764544" y="2507104"/>
            <a:ext cx="647181" cy="647181"/>
          </a:xfrm>
          <a:custGeom>
            <a:avLst/>
            <a:gdLst/>
            <a:ahLst/>
            <a:cxnLst/>
            <a:rect l="l" t="t" r="r" b="b"/>
            <a:pathLst>
              <a:path w="208768" h="208768" extrusionOk="0">
                <a:moveTo>
                  <a:pt x="71617" y="65509"/>
                </a:moveTo>
                <a:cubicBezTo>
                  <a:pt x="73183" y="65509"/>
                  <a:pt x="74748" y="66104"/>
                  <a:pt x="75939" y="67295"/>
                </a:cubicBezTo>
                <a:lnTo>
                  <a:pt x="89052" y="80408"/>
                </a:lnTo>
                <a:cubicBezTo>
                  <a:pt x="91433" y="82789"/>
                  <a:pt x="91433" y="86671"/>
                  <a:pt x="89052" y="89052"/>
                </a:cubicBezTo>
                <a:cubicBezTo>
                  <a:pt x="87862" y="90243"/>
                  <a:pt x="86296" y="90838"/>
                  <a:pt x="84730" y="90838"/>
                </a:cubicBezTo>
                <a:cubicBezTo>
                  <a:pt x="83164" y="90838"/>
                  <a:pt x="81599" y="90243"/>
                  <a:pt x="80408" y="89052"/>
                </a:cubicBezTo>
                <a:lnTo>
                  <a:pt x="71633" y="80277"/>
                </a:lnTo>
                <a:lnTo>
                  <a:pt x="62858" y="89052"/>
                </a:lnTo>
                <a:cubicBezTo>
                  <a:pt x="61668" y="90243"/>
                  <a:pt x="60102" y="90838"/>
                  <a:pt x="58536" y="90838"/>
                </a:cubicBezTo>
                <a:cubicBezTo>
                  <a:pt x="56971" y="90838"/>
                  <a:pt x="55405" y="90243"/>
                  <a:pt x="54214" y="89052"/>
                </a:cubicBezTo>
                <a:lnTo>
                  <a:pt x="45439" y="80277"/>
                </a:lnTo>
                <a:lnTo>
                  <a:pt x="36632" y="89052"/>
                </a:lnTo>
                <a:cubicBezTo>
                  <a:pt x="35441" y="90243"/>
                  <a:pt x="33876" y="90838"/>
                  <a:pt x="32310" y="90838"/>
                </a:cubicBezTo>
                <a:cubicBezTo>
                  <a:pt x="30744" y="90838"/>
                  <a:pt x="29178" y="90243"/>
                  <a:pt x="27988" y="89052"/>
                </a:cubicBezTo>
                <a:cubicBezTo>
                  <a:pt x="25607" y="86671"/>
                  <a:pt x="25607" y="82789"/>
                  <a:pt x="27988" y="80408"/>
                </a:cubicBezTo>
                <a:lnTo>
                  <a:pt x="41101" y="67295"/>
                </a:lnTo>
                <a:cubicBezTo>
                  <a:pt x="42292" y="66104"/>
                  <a:pt x="43857" y="65509"/>
                  <a:pt x="45423" y="65509"/>
                </a:cubicBezTo>
                <a:cubicBezTo>
                  <a:pt x="46989" y="65509"/>
                  <a:pt x="48555" y="66104"/>
                  <a:pt x="49745" y="67295"/>
                </a:cubicBezTo>
                <a:lnTo>
                  <a:pt x="58520" y="76070"/>
                </a:lnTo>
                <a:lnTo>
                  <a:pt x="67295" y="67295"/>
                </a:lnTo>
                <a:cubicBezTo>
                  <a:pt x="68485" y="66104"/>
                  <a:pt x="70051" y="65509"/>
                  <a:pt x="71617" y="65509"/>
                </a:cubicBezTo>
                <a:close/>
                <a:moveTo>
                  <a:pt x="150247" y="32750"/>
                </a:moveTo>
                <a:cubicBezTo>
                  <a:pt x="160881" y="32750"/>
                  <a:pt x="169460" y="41362"/>
                  <a:pt x="169460" y="51963"/>
                </a:cubicBezTo>
                <a:lnTo>
                  <a:pt x="169460" y="53236"/>
                </a:lnTo>
                <a:cubicBezTo>
                  <a:pt x="171744" y="52681"/>
                  <a:pt x="174092" y="52420"/>
                  <a:pt x="176441" y="52420"/>
                </a:cubicBezTo>
                <a:cubicBezTo>
                  <a:pt x="184563" y="52714"/>
                  <a:pt x="184563" y="64359"/>
                  <a:pt x="176441" y="64653"/>
                </a:cubicBezTo>
                <a:cubicBezTo>
                  <a:pt x="169982" y="64653"/>
                  <a:pt x="163752" y="68176"/>
                  <a:pt x="158989" y="74536"/>
                </a:cubicBezTo>
                <a:cubicBezTo>
                  <a:pt x="155434" y="79266"/>
                  <a:pt x="151878" y="82169"/>
                  <a:pt x="149790" y="83703"/>
                </a:cubicBezTo>
                <a:lnTo>
                  <a:pt x="156053" y="102459"/>
                </a:lnTo>
                <a:cubicBezTo>
                  <a:pt x="157097" y="105656"/>
                  <a:pt x="155368" y="109113"/>
                  <a:pt x="152172" y="110190"/>
                </a:cubicBezTo>
                <a:cubicBezTo>
                  <a:pt x="151528" y="110407"/>
                  <a:pt x="150874" y="110510"/>
                  <a:pt x="150231" y="110510"/>
                </a:cubicBezTo>
                <a:cubicBezTo>
                  <a:pt x="147679" y="110510"/>
                  <a:pt x="145301" y="108887"/>
                  <a:pt x="144441" y="106308"/>
                </a:cubicBezTo>
                <a:lnTo>
                  <a:pt x="138798" y="89346"/>
                </a:lnTo>
                <a:cubicBezTo>
                  <a:pt x="135601" y="90324"/>
                  <a:pt x="132306" y="90846"/>
                  <a:pt x="129012" y="90846"/>
                </a:cubicBezTo>
                <a:lnTo>
                  <a:pt x="121900" y="90846"/>
                </a:lnTo>
                <a:lnTo>
                  <a:pt x="116746" y="106308"/>
                </a:lnTo>
                <a:cubicBezTo>
                  <a:pt x="115887" y="108887"/>
                  <a:pt x="113508" y="110510"/>
                  <a:pt x="110956" y="110510"/>
                </a:cubicBezTo>
                <a:cubicBezTo>
                  <a:pt x="110313" y="110510"/>
                  <a:pt x="109659" y="110407"/>
                  <a:pt x="109016" y="110190"/>
                </a:cubicBezTo>
                <a:cubicBezTo>
                  <a:pt x="105786" y="109113"/>
                  <a:pt x="104057" y="105656"/>
                  <a:pt x="105134" y="102459"/>
                </a:cubicBezTo>
                <a:lnTo>
                  <a:pt x="109081" y="90553"/>
                </a:lnTo>
                <a:cubicBezTo>
                  <a:pt x="102524" y="88367"/>
                  <a:pt x="103927" y="78744"/>
                  <a:pt x="110940" y="78614"/>
                </a:cubicBezTo>
                <a:lnTo>
                  <a:pt x="129012" y="78614"/>
                </a:lnTo>
                <a:cubicBezTo>
                  <a:pt x="140494" y="78614"/>
                  <a:pt x="147311" y="69546"/>
                  <a:pt x="149301" y="67066"/>
                </a:cubicBezTo>
                <a:cubicBezTo>
                  <a:pt x="151650" y="63935"/>
                  <a:pt x="154325" y="61293"/>
                  <a:pt x="157228" y="59107"/>
                </a:cubicBezTo>
                <a:lnTo>
                  <a:pt x="157228" y="51963"/>
                </a:lnTo>
                <a:cubicBezTo>
                  <a:pt x="157228" y="48114"/>
                  <a:pt x="154096" y="44983"/>
                  <a:pt x="150247" y="44983"/>
                </a:cubicBezTo>
                <a:cubicBezTo>
                  <a:pt x="146855" y="44983"/>
                  <a:pt x="144115" y="42243"/>
                  <a:pt x="144115" y="38883"/>
                </a:cubicBezTo>
                <a:cubicBezTo>
                  <a:pt x="144115" y="35490"/>
                  <a:pt x="146855" y="32750"/>
                  <a:pt x="150247" y="32750"/>
                </a:cubicBezTo>
                <a:close/>
                <a:moveTo>
                  <a:pt x="163344" y="157236"/>
                </a:moveTo>
                <a:cubicBezTo>
                  <a:pt x="164910" y="157236"/>
                  <a:pt x="166475" y="157831"/>
                  <a:pt x="167666" y="159022"/>
                </a:cubicBezTo>
                <a:lnTo>
                  <a:pt x="180779" y="172135"/>
                </a:lnTo>
                <a:cubicBezTo>
                  <a:pt x="183161" y="174516"/>
                  <a:pt x="183161" y="178398"/>
                  <a:pt x="180779" y="180779"/>
                </a:cubicBezTo>
                <a:cubicBezTo>
                  <a:pt x="179589" y="181970"/>
                  <a:pt x="178023" y="182565"/>
                  <a:pt x="176457" y="182565"/>
                </a:cubicBezTo>
                <a:cubicBezTo>
                  <a:pt x="174891" y="182565"/>
                  <a:pt x="173326" y="181970"/>
                  <a:pt x="172135" y="180779"/>
                </a:cubicBezTo>
                <a:lnTo>
                  <a:pt x="163360" y="172005"/>
                </a:lnTo>
                <a:lnTo>
                  <a:pt x="154553" y="180779"/>
                </a:lnTo>
                <a:cubicBezTo>
                  <a:pt x="153362" y="181970"/>
                  <a:pt x="151797" y="182565"/>
                  <a:pt x="150231" y="182565"/>
                </a:cubicBezTo>
                <a:cubicBezTo>
                  <a:pt x="148665" y="182565"/>
                  <a:pt x="147099" y="181970"/>
                  <a:pt x="145909" y="180779"/>
                </a:cubicBezTo>
                <a:lnTo>
                  <a:pt x="137134" y="172005"/>
                </a:lnTo>
                <a:lnTo>
                  <a:pt x="128359" y="180779"/>
                </a:lnTo>
                <a:cubicBezTo>
                  <a:pt x="127169" y="181970"/>
                  <a:pt x="125603" y="182565"/>
                  <a:pt x="124037" y="182565"/>
                </a:cubicBezTo>
                <a:cubicBezTo>
                  <a:pt x="122471" y="182565"/>
                  <a:pt x="120906" y="181970"/>
                  <a:pt x="119715" y="180779"/>
                </a:cubicBezTo>
                <a:lnTo>
                  <a:pt x="110940" y="172005"/>
                </a:lnTo>
                <a:lnTo>
                  <a:pt x="102165" y="180779"/>
                </a:lnTo>
                <a:cubicBezTo>
                  <a:pt x="100975" y="181970"/>
                  <a:pt x="99409" y="182565"/>
                  <a:pt x="97843" y="182565"/>
                </a:cubicBezTo>
                <a:cubicBezTo>
                  <a:pt x="96278" y="182565"/>
                  <a:pt x="94712" y="181970"/>
                  <a:pt x="93521" y="180779"/>
                </a:cubicBezTo>
                <a:cubicBezTo>
                  <a:pt x="91107" y="178398"/>
                  <a:pt x="91107" y="174516"/>
                  <a:pt x="93521" y="172135"/>
                </a:cubicBezTo>
                <a:lnTo>
                  <a:pt x="106602" y="159022"/>
                </a:lnTo>
                <a:cubicBezTo>
                  <a:pt x="107792" y="157831"/>
                  <a:pt x="109358" y="157236"/>
                  <a:pt x="110924" y="157236"/>
                </a:cubicBezTo>
                <a:cubicBezTo>
                  <a:pt x="112490" y="157236"/>
                  <a:pt x="114055" y="157831"/>
                  <a:pt x="115246" y="159022"/>
                </a:cubicBezTo>
                <a:lnTo>
                  <a:pt x="124053" y="167797"/>
                </a:lnTo>
                <a:lnTo>
                  <a:pt x="132828" y="159022"/>
                </a:lnTo>
                <a:cubicBezTo>
                  <a:pt x="134019" y="157831"/>
                  <a:pt x="135584" y="157236"/>
                  <a:pt x="137150" y="157236"/>
                </a:cubicBezTo>
                <a:cubicBezTo>
                  <a:pt x="138716" y="157236"/>
                  <a:pt x="140282" y="157831"/>
                  <a:pt x="141472" y="159022"/>
                </a:cubicBezTo>
                <a:lnTo>
                  <a:pt x="150247" y="167797"/>
                </a:lnTo>
                <a:lnTo>
                  <a:pt x="159022" y="159022"/>
                </a:lnTo>
                <a:cubicBezTo>
                  <a:pt x="160212" y="157831"/>
                  <a:pt x="161778" y="157236"/>
                  <a:pt x="163344" y="157236"/>
                </a:cubicBezTo>
                <a:close/>
                <a:moveTo>
                  <a:pt x="71633" y="104808"/>
                </a:moveTo>
                <a:cubicBezTo>
                  <a:pt x="82267" y="104808"/>
                  <a:pt x="90846" y="113419"/>
                  <a:pt x="90846" y="124021"/>
                </a:cubicBezTo>
                <a:lnTo>
                  <a:pt x="90846" y="125326"/>
                </a:lnTo>
                <a:cubicBezTo>
                  <a:pt x="93130" y="124771"/>
                  <a:pt x="95478" y="124477"/>
                  <a:pt x="97827" y="124477"/>
                </a:cubicBezTo>
                <a:cubicBezTo>
                  <a:pt x="101219" y="124477"/>
                  <a:pt x="103960" y="127217"/>
                  <a:pt x="103960" y="130577"/>
                </a:cubicBezTo>
                <a:cubicBezTo>
                  <a:pt x="103960" y="133970"/>
                  <a:pt x="101219" y="136710"/>
                  <a:pt x="97827" y="136710"/>
                </a:cubicBezTo>
                <a:cubicBezTo>
                  <a:pt x="91368" y="136710"/>
                  <a:pt x="85138" y="140233"/>
                  <a:pt x="80375" y="146626"/>
                </a:cubicBezTo>
                <a:cubicBezTo>
                  <a:pt x="76820" y="151324"/>
                  <a:pt x="73297" y="154227"/>
                  <a:pt x="71177" y="155792"/>
                </a:cubicBezTo>
                <a:lnTo>
                  <a:pt x="77440" y="174516"/>
                </a:lnTo>
                <a:cubicBezTo>
                  <a:pt x="78483" y="177713"/>
                  <a:pt x="76755" y="181171"/>
                  <a:pt x="73558" y="182247"/>
                </a:cubicBezTo>
                <a:cubicBezTo>
                  <a:pt x="72914" y="182464"/>
                  <a:pt x="72260" y="182567"/>
                  <a:pt x="71617" y="182567"/>
                </a:cubicBezTo>
                <a:cubicBezTo>
                  <a:pt x="69066" y="182567"/>
                  <a:pt x="66687" y="180945"/>
                  <a:pt x="65827" y="178365"/>
                </a:cubicBezTo>
                <a:lnTo>
                  <a:pt x="60151" y="161403"/>
                </a:lnTo>
                <a:cubicBezTo>
                  <a:pt x="56987" y="162382"/>
                  <a:pt x="53692" y="162904"/>
                  <a:pt x="50398" y="162904"/>
                </a:cubicBezTo>
                <a:lnTo>
                  <a:pt x="43287" y="162904"/>
                </a:lnTo>
                <a:lnTo>
                  <a:pt x="38133" y="178365"/>
                </a:lnTo>
                <a:cubicBezTo>
                  <a:pt x="37273" y="180945"/>
                  <a:pt x="34894" y="182567"/>
                  <a:pt x="32342" y="182567"/>
                </a:cubicBezTo>
                <a:cubicBezTo>
                  <a:pt x="31699" y="182567"/>
                  <a:pt x="31045" y="182464"/>
                  <a:pt x="30402" y="182247"/>
                </a:cubicBezTo>
                <a:cubicBezTo>
                  <a:pt x="27172" y="181171"/>
                  <a:pt x="25443" y="177713"/>
                  <a:pt x="26520" y="174516"/>
                </a:cubicBezTo>
                <a:lnTo>
                  <a:pt x="30467" y="162610"/>
                </a:lnTo>
                <a:cubicBezTo>
                  <a:pt x="23910" y="160424"/>
                  <a:pt x="25313" y="150802"/>
                  <a:pt x="32326" y="150671"/>
                </a:cubicBezTo>
                <a:lnTo>
                  <a:pt x="50398" y="150671"/>
                </a:lnTo>
                <a:cubicBezTo>
                  <a:pt x="61880" y="150671"/>
                  <a:pt x="68697" y="141603"/>
                  <a:pt x="70687" y="139124"/>
                </a:cubicBezTo>
                <a:cubicBezTo>
                  <a:pt x="73036" y="135992"/>
                  <a:pt x="75711" y="133350"/>
                  <a:pt x="78614" y="131164"/>
                </a:cubicBezTo>
                <a:lnTo>
                  <a:pt x="78614" y="124021"/>
                </a:lnTo>
                <a:cubicBezTo>
                  <a:pt x="78614" y="120172"/>
                  <a:pt x="75482" y="117040"/>
                  <a:pt x="71633" y="117040"/>
                </a:cubicBezTo>
                <a:cubicBezTo>
                  <a:pt x="68241" y="117040"/>
                  <a:pt x="65501" y="114300"/>
                  <a:pt x="65501" y="110940"/>
                </a:cubicBezTo>
                <a:cubicBezTo>
                  <a:pt x="65501" y="107548"/>
                  <a:pt x="68241" y="104808"/>
                  <a:pt x="71633" y="104808"/>
                </a:cubicBezTo>
                <a:close/>
                <a:moveTo>
                  <a:pt x="143691" y="0"/>
                </a:moveTo>
                <a:cubicBezTo>
                  <a:pt x="142060" y="0"/>
                  <a:pt x="140526" y="652"/>
                  <a:pt x="139352" y="1794"/>
                </a:cubicBezTo>
                <a:lnTo>
                  <a:pt x="121509" y="19670"/>
                </a:lnTo>
                <a:lnTo>
                  <a:pt x="91270" y="19670"/>
                </a:lnTo>
                <a:cubicBezTo>
                  <a:pt x="89672" y="19670"/>
                  <a:pt x="88106" y="20290"/>
                  <a:pt x="86965" y="21431"/>
                </a:cubicBezTo>
                <a:lnTo>
                  <a:pt x="71633" y="36763"/>
                </a:lnTo>
                <a:lnTo>
                  <a:pt x="62858" y="27988"/>
                </a:lnTo>
                <a:cubicBezTo>
                  <a:pt x="61717" y="26846"/>
                  <a:pt x="60151" y="26194"/>
                  <a:pt x="58520" y="26194"/>
                </a:cubicBezTo>
                <a:lnTo>
                  <a:pt x="32326" y="26194"/>
                </a:lnTo>
                <a:cubicBezTo>
                  <a:pt x="30695" y="26194"/>
                  <a:pt x="29130" y="26846"/>
                  <a:pt x="27988" y="27988"/>
                </a:cubicBezTo>
                <a:lnTo>
                  <a:pt x="1794" y="54214"/>
                </a:lnTo>
                <a:cubicBezTo>
                  <a:pt x="652" y="55356"/>
                  <a:pt x="0" y="56889"/>
                  <a:pt x="0" y="58520"/>
                </a:cubicBezTo>
                <a:lnTo>
                  <a:pt x="0" y="202667"/>
                </a:lnTo>
                <a:cubicBezTo>
                  <a:pt x="0" y="206027"/>
                  <a:pt x="2740" y="208767"/>
                  <a:pt x="6133" y="208767"/>
                </a:cubicBezTo>
                <a:lnTo>
                  <a:pt x="202667" y="208767"/>
                </a:lnTo>
                <a:cubicBezTo>
                  <a:pt x="206027" y="208767"/>
                  <a:pt x="208767" y="206027"/>
                  <a:pt x="208767" y="202667"/>
                </a:cubicBezTo>
                <a:lnTo>
                  <a:pt x="208767" y="6133"/>
                </a:lnTo>
                <a:cubicBezTo>
                  <a:pt x="208767" y="2740"/>
                  <a:pt x="206027" y="0"/>
                  <a:pt x="202667"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grpSp>
        <p:nvGrpSpPr>
          <p:cNvPr id="2607" name="Google Shape;2607;p46"/>
          <p:cNvGrpSpPr/>
          <p:nvPr/>
        </p:nvGrpSpPr>
        <p:grpSpPr>
          <a:xfrm>
            <a:off x="4559214" y="2507103"/>
            <a:ext cx="649308" cy="647184"/>
            <a:chOff x="1173475" y="238100"/>
            <a:chExt cx="5236350" cy="5219225"/>
          </a:xfrm>
        </p:grpSpPr>
        <p:sp>
          <p:nvSpPr>
            <p:cNvPr id="2608" name="Google Shape;2608;p46"/>
            <p:cNvSpPr/>
            <p:nvPr/>
          </p:nvSpPr>
          <p:spPr>
            <a:xfrm>
              <a:off x="1173475" y="238100"/>
              <a:ext cx="5236350" cy="5219225"/>
            </a:xfrm>
            <a:custGeom>
              <a:avLst/>
              <a:gdLst/>
              <a:ahLst/>
              <a:cxnLst/>
              <a:rect l="l" t="t" r="r" b="b"/>
              <a:pathLst>
                <a:path w="209454" h="208769" extrusionOk="0">
                  <a:moveTo>
                    <a:pt x="65763" y="114660"/>
                  </a:moveTo>
                  <a:cubicBezTo>
                    <a:pt x="67394" y="114660"/>
                    <a:pt x="68959" y="115280"/>
                    <a:pt x="70101" y="116421"/>
                  </a:cubicBezTo>
                  <a:lnTo>
                    <a:pt x="81420" y="127740"/>
                  </a:lnTo>
                  <a:lnTo>
                    <a:pt x="91989" y="127740"/>
                  </a:lnTo>
                  <a:cubicBezTo>
                    <a:pt x="95349" y="127740"/>
                    <a:pt x="98089" y="130480"/>
                    <a:pt x="98089" y="133873"/>
                  </a:cubicBezTo>
                  <a:lnTo>
                    <a:pt x="98089" y="156805"/>
                  </a:lnTo>
                  <a:cubicBezTo>
                    <a:pt x="98089" y="158599"/>
                    <a:pt x="97273" y="160328"/>
                    <a:pt x="95903" y="161502"/>
                  </a:cubicBezTo>
                  <a:lnTo>
                    <a:pt x="76234" y="177877"/>
                  </a:lnTo>
                  <a:cubicBezTo>
                    <a:pt x="75125" y="178790"/>
                    <a:pt x="73754" y="179280"/>
                    <a:pt x="72319" y="179280"/>
                  </a:cubicBezTo>
                  <a:lnTo>
                    <a:pt x="52682" y="179280"/>
                  </a:lnTo>
                  <a:cubicBezTo>
                    <a:pt x="51051" y="179280"/>
                    <a:pt x="49485" y="178627"/>
                    <a:pt x="48344" y="177486"/>
                  </a:cubicBezTo>
                  <a:lnTo>
                    <a:pt x="31968" y="161111"/>
                  </a:lnTo>
                  <a:cubicBezTo>
                    <a:pt x="30827" y="159969"/>
                    <a:pt x="30174" y="158403"/>
                    <a:pt x="30174" y="156805"/>
                  </a:cubicBezTo>
                  <a:lnTo>
                    <a:pt x="30174" y="137135"/>
                  </a:lnTo>
                  <a:cubicBezTo>
                    <a:pt x="30174" y="135504"/>
                    <a:pt x="30827" y="133971"/>
                    <a:pt x="31968" y="132829"/>
                  </a:cubicBezTo>
                  <a:lnTo>
                    <a:pt x="48344" y="116421"/>
                  </a:lnTo>
                  <a:cubicBezTo>
                    <a:pt x="49485" y="115280"/>
                    <a:pt x="51051" y="114660"/>
                    <a:pt x="52682" y="114660"/>
                  </a:cubicBezTo>
                  <a:close/>
                  <a:moveTo>
                    <a:pt x="177038" y="0"/>
                  </a:moveTo>
                  <a:cubicBezTo>
                    <a:pt x="172779" y="0"/>
                    <a:pt x="169767" y="4660"/>
                    <a:pt x="171516" y="8547"/>
                  </a:cubicBezTo>
                  <a:cubicBezTo>
                    <a:pt x="171614" y="8743"/>
                    <a:pt x="179736" y="28087"/>
                    <a:pt x="169755" y="38068"/>
                  </a:cubicBezTo>
                  <a:cubicBezTo>
                    <a:pt x="167765" y="40058"/>
                    <a:pt x="165139" y="41053"/>
                    <a:pt x="162513" y="41053"/>
                  </a:cubicBezTo>
                  <a:cubicBezTo>
                    <a:pt x="159887" y="41053"/>
                    <a:pt x="157261" y="40058"/>
                    <a:pt x="155272" y="38068"/>
                  </a:cubicBezTo>
                  <a:cubicBezTo>
                    <a:pt x="151227" y="34024"/>
                    <a:pt x="151292" y="27532"/>
                    <a:pt x="155272" y="23553"/>
                  </a:cubicBezTo>
                  <a:cubicBezTo>
                    <a:pt x="157000" y="21791"/>
                    <a:pt x="157522" y="19181"/>
                    <a:pt x="156576" y="16898"/>
                  </a:cubicBezTo>
                  <a:cubicBezTo>
                    <a:pt x="155630" y="14615"/>
                    <a:pt x="153412" y="13114"/>
                    <a:pt x="150933" y="13114"/>
                  </a:cubicBezTo>
                  <a:cubicBezTo>
                    <a:pt x="115867" y="13114"/>
                    <a:pt x="102134" y="41200"/>
                    <a:pt x="91076" y="63773"/>
                  </a:cubicBezTo>
                  <a:cubicBezTo>
                    <a:pt x="86248" y="73657"/>
                    <a:pt x="81681" y="83019"/>
                    <a:pt x="76136" y="88564"/>
                  </a:cubicBezTo>
                  <a:cubicBezTo>
                    <a:pt x="73477" y="91206"/>
                    <a:pt x="70022" y="92511"/>
                    <a:pt x="66577" y="92511"/>
                  </a:cubicBezTo>
                  <a:cubicBezTo>
                    <a:pt x="63090" y="92511"/>
                    <a:pt x="59614" y="91173"/>
                    <a:pt x="56988" y="88531"/>
                  </a:cubicBezTo>
                  <a:cubicBezTo>
                    <a:pt x="51671" y="83214"/>
                    <a:pt x="51769" y="74635"/>
                    <a:pt x="56988" y="69416"/>
                  </a:cubicBezTo>
                  <a:cubicBezTo>
                    <a:pt x="59076" y="67328"/>
                    <a:pt x="59369" y="64066"/>
                    <a:pt x="57738" y="61653"/>
                  </a:cubicBezTo>
                  <a:cubicBezTo>
                    <a:pt x="56557" y="59938"/>
                    <a:pt x="54635" y="58964"/>
                    <a:pt x="52662" y="58964"/>
                  </a:cubicBezTo>
                  <a:cubicBezTo>
                    <a:pt x="51857" y="58964"/>
                    <a:pt x="51043" y="59127"/>
                    <a:pt x="50268" y="59467"/>
                  </a:cubicBezTo>
                  <a:cubicBezTo>
                    <a:pt x="26912" y="70101"/>
                    <a:pt x="1" y="100699"/>
                    <a:pt x="686" y="143692"/>
                  </a:cubicBezTo>
                  <a:cubicBezTo>
                    <a:pt x="686" y="179900"/>
                    <a:pt x="29685" y="208768"/>
                    <a:pt x="65763" y="208768"/>
                  </a:cubicBezTo>
                  <a:cubicBezTo>
                    <a:pt x="100274" y="208768"/>
                    <a:pt x="121021" y="188120"/>
                    <a:pt x="132307" y="170766"/>
                  </a:cubicBezTo>
                  <a:cubicBezTo>
                    <a:pt x="145649" y="150313"/>
                    <a:pt x="150509" y="127708"/>
                    <a:pt x="150509" y="117498"/>
                  </a:cubicBezTo>
                  <a:cubicBezTo>
                    <a:pt x="150509" y="115019"/>
                    <a:pt x="149009" y="112768"/>
                    <a:pt x="146725" y="111822"/>
                  </a:cubicBezTo>
                  <a:cubicBezTo>
                    <a:pt x="145970" y="111509"/>
                    <a:pt x="145176" y="111357"/>
                    <a:pt x="144388" y="111357"/>
                  </a:cubicBezTo>
                  <a:cubicBezTo>
                    <a:pt x="142794" y="111357"/>
                    <a:pt x="141228" y="111980"/>
                    <a:pt x="140071" y="113159"/>
                  </a:cubicBezTo>
                  <a:cubicBezTo>
                    <a:pt x="137412" y="115818"/>
                    <a:pt x="133957" y="117123"/>
                    <a:pt x="130512" y="117123"/>
                  </a:cubicBezTo>
                  <a:cubicBezTo>
                    <a:pt x="127025" y="117123"/>
                    <a:pt x="123549" y="115785"/>
                    <a:pt x="120923" y="113159"/>
                  </a:cubicBezTo>
                  <a:cubicBezTo>
                    <a:pt x="115638" y="107875"/>
                    <a:pt x="115638" y="99296"/>
                    <a:pt x="120923" y="94011"/>
                  </a:cubicBezTo>
                  <a:cubicBezTo>
                    <a:pt x="125816" y="89118"/>
                    <a:pt x="137331" y="86705"/>
                    <a:pt x="149498" y="84193"/>
                  </a:cubicBezTo>
                  <a:cubicBezTo>
                    <a:pt x="169950" y="79952"/>
                    <a:pt x="209453" y="73852"/>
                    <a:pt x="209453" y="32327"/>
                  </a:cubicBezTo>
                  <a:cubicBezTo>
                    <a:pt x="209453" y="14517"/>
                    <a:pt x="194970" y="1"/>
                    <a:pt x="177127" y="1"/>
                  </a:cubicBezTo>
                  <a:cubicBezTo>
                    <a:pt x="177097" y="1"/>
                    <a:pt x="177068" y="0"/>
                    <a:pt x="17703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09" name="Google Shape;2609;p46"/>
            <p:cNvSpPr/>
            <p:nvPr/>
          </p:nvSpPr>
          <p:spPr>
            <a:xfrm>
              <a:off x="2233625" y="3410400"/>
              <a:ext cx="1086275" cy="1003900"/>
            </a:xfrm>
            <a:custGeom>
              <a:avLst/>
              <a:gdLst/>
              <a:ahLst/>
              <a:cxnLst/>
              <a:rect l="l" t="t" r="r" b="b"/>
              <a:pathLst>
                <a:path w="43451" h="40156" extrusionOk="0">
                  <a:moveTo>
                    <a:pt x="12788" y="0"/>
                  </a:moveTo>
                  <a:lnTo>
                    <a:pt x="1" y="12787"/>
                  </a:lnTo>
                  <a:lnTo>
                    <a:pt x="1" y="27368"/>
                  </a:lnTo>
                  <a:lnTo>
                    <a:pt x="12788" y="40155"/>
                  </a:lnTo>
                  <a:lnTo>
                    <a:pt x="27695" y="40155"/>
                  </a:lnTo>
                  <a:lnTo>
                    <a:pt x="43450" y="27042"/>
                  </a:lnTo>
                  <a:lnTo>
                    <a:pt x="43450" y="13081"/>
                  </a:lnTo>
                  <a:lnTo>
                    <a:pt x="36470" y="13081"/>
                  </a:lnTo>
                  <a:cubicBezTo>
                    <a:pt x="34839" y="13081"/>
                    <a:pt x="33306" y="12428"/>
                    <a:pt x="32131" y="11287"/>
                  </a:cubicBezTo>
                  <a:lnTo>
                    <a:pt x="20845"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10" name="Google Shape;2610;p46"/>
            <p:cNvSpPr/>
            <p:nvPr/>
          </p:nvSpPr>
          <p:spPr>
            <a:xfrm>
              <a:off x="2337200" y="238125"/>
              <a:ext cx="1138450" cy="1124575"/>
            </a:xfrm>
            <a:custGeom>
              <a:avLst/>
              <a:gdLst/>
              <a:ahLst/>
              <a:cxnLst/>
              <a:rect l="l" t="t" r="r" b="b"/>
              <a:pathLst>
                <a:path w="45538" h="44983" extrusionOk="0">
                  <a:moveTo>
                    <a:pt x="38883" y="0"/>
                  </a:moveTo>
                  <a:cubicBezTo>
                    <a:pt x="38492" y="0"/>
                    <a:pt x="29685" y="33"/>
                    <a:pt x="20747" y="2707"/>
                  </a:cubicBezTo>
                  <a:cubicBezTo>
                    <a:pt x="12983" y="5056"/>
                    <a:pt x="1" y="11123"/>
                    <a:pt x="1" y="25770"/>
                  </a:cubicBezTo>
                  <a:cubicBezTo>
                    <a:pt x="1" y="36371"/>
                    <a:pt x="8612" y="44983"/>
                    <a:pt x="19214" y="44983"/>
                  </a:cubicBezTo>
                  <a:cubicBezTo>
                    <a:pt x="29815" y="44983"/>
                    <a:pt x="38427" y="36371"/>
                    <a:pt x="38427" y="25770"/>
                  </a:cubicBezTo>
                  <a:cubicBezTo>
                    <a:pt x="38427" y="15951"/>
                    <a:pt x="42765" y="10928"/>
                    <a:pt x="43222" y="10406"/>
                  </a:cubicBezTo>
                  <a:cubicBezTo>
                    <a:pt x="45016" y="8710"/>
                    <a:pt x="45538" y="6133"/>
                    <a:pt x="44625" y="3817"/>
                  </a:cubicBezTo>
                  <a:cubicBezTo>
                    <a:pt x="43711" y="1468"/>
                    <a:pt x="41395" y="0"/>
                    <a:pt x="38883"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11" name="Google Shape;2611;p46"/>
            <p:cNvSpPr/>
            <p:nvPr/>
          </p:nvSpPr>
          <p:spPr>
            <a:xfrm>
              <a:off x="5285225" y="2201400"/>
              <a:ext cx="1124600" cy="1126650"/>
            </a:xfrm>
            <a:custGeom>
              <a:avLst/>
              <a:gdLst/>
              <a:ahLst/>
              <a:cxnLst/>
              <a:rect l="l" t="t" r="r" b="b"/>
              <a:pathLst>
                <a:path w="44984" h="45066" extrusionOk="0">
                  <a:moveTo>
                    <a:pt x="38896" y="0"/>
                  </a:moveTo>
                  <a:cubicBezTo>
                    <a:pt x="37287" y="0"/>
                    <a:pt x="35724" y="632"/>
                    <a:pt x="34577" y="1844"/>
                  </a:cubicBezTo>
                  <a:cubicBezTo>
                    <a:pt x="34055" y="2301"/>
                    <a:pt x="29032" y="6639"/>
                    <a:pt x="19213" y="6639"/>
                  </a:cubicBezTo>
                  <a:cubicBezTo>
                    <a:pt x="8612" y="6639"/>
                    <a:pt x="0" y="15251"/>
                    <a:pt x="0" y="25853"/>
                  </a:cubicBezTo>
                  <a:cubicBezTo>
                    <a:pt x="0" y="36454"/>
                    <a:pt x="8612" y="45066"/>
                    <a:pt x="19213" y="45066"/>
                  </a:cubicBezTo>
                  <a:cubicBezTo>
                    <a:pt x="33860" y="45066"/>
                    <a:pt x="39960" y="32083"/>
                    <a:pt x="42276" y="24319"/>
                  </a:cubicBezTo>
                  <a:cubicBezTo>
                    <a:pt x="44951" y="15382"/>
                    <a:pt x="44983" y="6574"/>
                    <a:pt x="44983" y="6215"/>
                  </a:cubicBezTo>
                  <a:cubicBezTo>
                    <a:pt x="44983" y="3704"/>
                    <a:pt x="43515" y="1388"/>
                    <a:pt x="41199" y="442"/>
                  </a:cubicBezTo>
                  <a:cubicBezTo>
                    <a:pt x="40448" y="146"/>
                    <a:pt x="39667" y="0"/>
                    <a:pt x="38896"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12" name="Google Shape;2612;p46"/>
            <p:cNvSpPr/>
            <p:nvPr/>
          </p:nvSpPr>
          <p:spPr>
            <a:xfrm>
              <a:off x="4942700" y="4005100"/>
              <a:ext cx="499125" cy="469350"/>
            </a:xfrm>
            <a:custGeom>
              <a:avLst/>
              <a:gdLst/>
              <a:ahLst/>
              <a:cxnLst/>
              <a:rect l="l" t="t" r="r" b="b"/>
              <a:pathLst>
                <a:path w="19965" h="18774" extrusionOk="0">
                  <a:moveTo>
                    <a:pt x="13261" y="0"/>
                  </a:moveTo>
                  <a:cubicBezTo>
                    <a:pt x="11695" y="0"/>
                    <a:pt x="10129" y="596"/>
                    <a:pt x="8939" y="1786"/>
                  </a:cubicBezTo>
                  <a:lnTo>
                    <a:pt x="2382" y="8343"/>
                  </a:lnTo>
                  <a:cubicBezTo>
                    <a:pt x="1" y="10724"/>
                    <a:pt x="1" y="14606"/>
                    <a:pt x="2382" y="16987"/>
                  </a:cubicBezTo>
                  <a:cubicBezTo>
                    <a:pt x="3573" y="18178"/>
                    <a:pt x="5139" y="18773"/>
                    <a:pt x="6704" y="18773"/>
                  </a:cubicBezTo>
                  <a:cubicBezTo>
                    <a:pt x="8270" y="18773"/>
                    <a:pt x="9836" y="18178"/>
                    <a:pt x="11027" y="16987"/>
                  </a:cubicBezTo>
                  <a:lnTo>
                    <a:pt x="17583" y="10431"/>
                  </a:lnTo>
                  <a:cubicBezTo>
                    <a:pt x="19964" y="8049"/>
                    <a:pt x="19964" y="4167"/>
                    <a:pt x="17583" y="1786"/>
                  </a:cubicBezTo>
                  <a:cubicBezTo>
                    <a:pt x="16392" y="596"/>
                    <a:pt x="14827" y="0"/>
                    <a:pt x="13261"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13" name="Google Shape;2613;p46"/>
            <p:cNvSpPr/>
            <p:nvPr/>
          </p:nvSpPr>
          <p:spPr>
            <a:xfrm>
              <a:off x="1585325" y="1057075"/>
              <a:ext cx="417550" cy="387800"/>
            </a:xfrm>
            <a:custGeom>
              <a:avLst/>
              <a:gdLst/>
              <a:ahLst/>
              <a:cxnLst/>
              <a:rect l="l" t="t" r="r" b="b"/>
              <a:pathLst>
                <a:path w="16702" h="15512" extrusionOk="0">
                  <a:moveTo>
                    <a:pt x="9998" y="0"/>
                  </a:moveTo>
                  <a:cubicBezTo>
                    <a:pt x="8432" y="0"/>
                    <a:pt x="6866" y="596"/>
                    <a:pt x="5676" y="1786"/>
                  </a:cubicBezTo>
                  <a:lnTo>
                    <a:pt x="2381" y="5081"/>
                  </a:lnTo>
                  <a:cubicBezTo>
                    <a:pt x="0" y="7462"/>
                    <a:pt x="0" y="11344"/>
                    <a:pt x="2381" y="13725"/>
                  </a:cubicBezTo>
                  <a:cubicBezTo>
                    <a:pt x="3588" y="14916"/>
                    <a:pt x="5154" y="15511"/>
                    <a:pt x="6720" y="15511"/>
                  </a:cubicBezTo>
                  <a:cubicBezTo>
                    <a:pt x="8285" y="15511"/>
                    <a:pt x="9851" y="14916"/>
                    <a:pt x="11058" y="13725"/>
                  </a:cubicBezTo>
                  <a:lnTo>
                    <a:pt x="14320" y="10431"/>
                  </a:lnTo>
                  <a:cubicBezTo>
                    <a:pt x="16701" y="8049"/>
                    <a:pt x="16701" y="4168"/>
                    <a:pt x="14320" y="1786"/>
                  </a:cubicBezTo>
                  <a:cubicBezTo>
                    <a:pt x="13130" y="596"/>
                    <a:pt x="11564" y="0"/>
                    <a:pt x="999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14" name="Google Shape;2614;p46"/>
            <p:cNvSpPr/>
            <p:nvPr/>
          </p:nvSpPr>
          <p:spPr>
            <a:xfrm>
              <a:off x="3714575" y="238325"/>
              <a:ext cx="417550" cy="387775"/>
            </a:xfrm>
            <a:custGeom>
              <a:avLst/>
              <a:gdLst/>
              <a:ahLst/>
              <a:cxnLst/>
              <a:rect l="l" t="t" r="r" b="b"/>
              <a:pathLst>
                <a:path w="16702" h="15511" extrusionOk="0">
                  <a:moveTo>
                    <a:pt x="9982" y="0"/>
                  </a:moveTo>
                  <a:cubicBezTo>
                    <a:pt x="8416" y="0"/>
                    <a:pt x="6851" y="595"/>
                    <a:pt x="5644" y="1786"/>
                  </a:cubicBezTo>
                  <a:lnTo>
                    <a:pt x="2382" y="5081"/>
                  </a:lnTo>
                  <a:cubicBezTo>
                    <a:pt x="0" y="7462"/>
                    <a:pt x="0" y="11311"/>
                    <a:pt x="2382" y="13725"/>
                  </a:cubicBezTo>
                  <a:cubicBezTo>
                    <a:pt x="3572" y="14916"/>
                    <a:pt x="5138" y="15511"/>
                    <a:pt x="6704" y="15511"/>
                  </a:cubicBezTo>
                  <a:cubicBezTo>
                    <a:pt x="8270" y="15511"/>
                    <a:pt x="9835" y="14916"/>
                    <a:pt x="11026" y="13725"/>
                  </a:cubicBezTo>
                  <a:lnTo>
                    <a:pt x="14321" y="10430"/>
                  </a:lnTo>
                  <a:cubicBezTo>
                    <a:pt x="16702" y="8049"/>
                    <a:pt x="16702" y="4167"/>
                    <a:pt x="14321" y="1786"/>
                  </a:cubicBezTo>
                  <a:cubicBezTo>
                    <a:pt x="13114" y="595"/>
                    <a:pt x="11548" y="0"/>
                    <a:pt x="9982"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grpSp>
      <p:grpSp>
        <p:nvGrpSpPr>
          <p:cNvPr id="2615" name="Google Shape;2615;p46"/>
          <p:cNvGrpSpPr/>
          <p:nvPr/>
        </p:nvGrpSpPr>
        <p:grpSpPr>
          <a:xfrm>
            <a:off x="609090" y="2032670"/>
            <a:ext cx="1819436" cy="4529927"/>
            <a:chOff x="278683" y="1524502"/>
            <a:chExt cx="1364577" cy="3397445"/>
          </a:xfrm>
        </p:grpSpPr>
        <p:sp>
          <p:nvSpPr>
            <p:cNvPr id="2616" name="Google Shape;2616;p46"/>
            <p:cNvSpPr/>
            <p:nvPr/>
          </p:nvSpPr>
          <p:spPr>
            <a:xfrm>
              <a:off x="574735" y="1951104"/>
              <a:ext cx="863189" cy="1198303"/>
            </a:xfrm>
            <a:custGeom>
              <a:avLst/>
              <a:gdLst/>
              <a:ahLst/>
              <a:cxnLst/>
              <a:rect l="l" t="t" r="r" b="b"/>
              <a:pathLst>
                <a:path w="9753" h="13539" extrusionOk="0">
                  <a:moveTo>
                    <a:pt x="5119" y="0"/>
                  </a:moveTo>
                  <a:cubicBezTo>
                    <a:pt x="4134" y="0"/>
                    <a:pt x="4030" y="1140"/>
                    <a:pt x="3561" y="1943"/>
                  </a:cubicBezTo>
                  <a:cubicBezTo>
                    <a:pt x="3406" y="2217"/>
                    <a:pt x="3192" y="2634"/>
                    <a:pt x="2882" y="2776"/>
                  </a:cubicBezTo>
                  <a:cubicBezTo>
                    <a:pt x="2537" y="2931"/>
                    <a:pt x="2049" y="2860"/>
                    <a:pt x="1680" y="2943"/>
                  </a:cubicBezTo>
                  <a:cubicBezTo>
                    <a:pt x="1561" y="2967"/>
                    <a:pt x="1454" y="2991"/>
                    <a:pt x="1358" y="3038"/>
                  </a:cubicBezTo>
                  <a:cubicBezTo>
                    <a:pt x="1084" y="3134"/>
                    <a:pt x="834" y="3300"/>
                    <a:pt x="644" y="3503"/>
                  </a:cubicBezTo>
                  <a:cubicBezTo>
                    <a:pt x="1" y="4158"/>
                    <a:pt x="346" y="4812"/>
                    <a:pt x="787" y="5455"/>
                  </a:cubicBezTo>
                  <a:cubicBezTo>
                    <a:pt x="1108" y="5932"/>
                    <a:pt x="1394" y="6444"/>
                    <a:pt x="1537" y="7015"/>
                  </a:cubicBezTo>
                  <a:cubicBezTo>
                    <a:pt x="1882" y="8289"/>
                    <a:pt x="1846" y="9623"/>
                    <a:pt x="2001" y="10932"/>
                  </a:cubicBezTo>
                  <a:cubicBezTo>
                    <a:pt x="2096" y="11682"/>
                    <a:pt x="1751" y="13159"/>
                    <a:pt x="2858" y="13349"/>
                  </a:cubicBezTo>
                  <a:cubicBezTo>
                    <a:pt x="3370" y="13444"/>
                    <a:pt x="3930" y="13456"/>
                    <a:pt x="4454" y="13480"/>
                  </a:cubicBezTo>
                  <a:cubicBezTo>
                    <a:pt x="4919" y="13511"/>
                    <a:pt x="5391" y="13538"/>
                    <a:pt x="5863" y="13538"/>
                  </a:cubicBezTo>
                  <a:cubicBezTo>
                    <a:pt x="6308" y="13538"/>
                    <a:pt x="6753" y="13514"/>
                    <a:pt x="7192" y="13444"/>
                  </a:cubicBezTo>
                  <a:cubicBezTo>
                    <a:pt x="7514" y="13385"/>
                    <a:pt x="8121" y="13325"/>
                    <a:pt x="8312" y="13040"/>
                  </a:cubicBezTo>
                  <a:cubicBezTo>
                    <a:pt x="8478" y="12790"/>
                    <a:pt x="8585" y="12206"/>
                    <a:pt x="8609" y="11909"/>
                  </a:cubicBezTo>
                  <a:cubicBezTo>
                    <a:pt x="8716" y="10206"/>
                    <a:pt x="8490" y="8325"/>
                    <a:pt x="8907" y="6670"/>
                  </a:cubicBezTo>
                  <a:cubicBezTo>
                    <a:pt x="9038" y="6134"/>
                    <a:pt x="9288" y="5646"/>
                    <a:pt x="9466" y="5122"/>
                  </a:cubicBezTo>
                  <a:cubicBezTo>
                    <a:pt x="9586" y="4741"/>
                    <a:pt x="9752" y="4348"/>
                    <a:pt x="9621" y="3943"/>
                  </a:cubicBezTo>
                  <a:cubicBezTo>
                    <a:pt x="9359" y="3146"/>
                    <a:pt x="8645" y="2967"/>
                    <a:pt x="7907" y="2907"/>
                  </a:cubicBezTo>
                  <a:cubicBezTo>
                    <a:pt x="7157" y="2836"/>
                    <a:pt x="6585" y="2133"/>
                    <a:pt x="6335" y="1443"/>
                  </a:cubicBezTo>
                  <a:cubicBezTo>
                    <a:pt x="6133" y="907"/>
                    <a:pt x="6299" y="264"/>
                    <a:pt x="5597" y="74"/>
                  </a:cubicBezTo>
                  <a:cubicBezTo>
                    <a:pt x="5417" y="23"/>
                    <a:pt x="5259" y="0"/>
                    <a:pt x="5119" y="0"/>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617" name="Google Shape;2617;p46"/>
            <p:cNvSpPr/>
            <p:nvPr/>
          </p:nvSpPr>
          <p:spPr>
            <a:xfrm>
              <a:off x="278683" y="2222554"/>
              <a:ext cx="256133" cy="665045"/>
            </a:xfrm>
            <a:custGeom>
              <a:avLst/>
              <a:gdLst/>
              <a:ahLst/>
              <a:cxnLst/>
              <a:rect l="l" t="t" r="r" b="b"/>
              <a:pathLst>
                <a:path w="2894" h="7514" extrusionOk="0">
                  <a:moveTo>
                    <a:pt x="1269" y="1"/>
                  </a:moveTo>
                  <a:cubicBezTo>
                    <a:pt x="1134" y="1"/>
                    <a:pt x="988" y="33"/>
                    <a:pt x="834" y="102"/>
                  </a:cubicBezTo>
                  <a:cubicBezTo>
                    <a:pt x="203" y="400"/>
                    <a:pt x="119" y="1222"/>
                    <a:pt x="96" y="1817"/>
                  </a:cubicBezTo>
                  <a:cubicBezTo>
                    <a:pt x="60" y="2674"/>
                    <a:pt x="0" y="3496"/>
                    <a:pt x="155" y="4353"/>
                  </a:cubicBezTo>
                  <a:cubicBezTo>
                    <a:pt x="369" y="5532"/>
                    <a:pt x="881" y="6282"/>
                    <a:pt x="1751" y="7091"/>
                  </a:cubicBezTo>
                  <a:cubicBezTo>
                    <a:pt x="2016" y="7339"/>
                    <a:pt x="2291" y="7514"/>
                    <a:pt x="2503" y="7514"/>
                  </a:cubicBezTo>
                  <a:cubicBezTo>
                    <a:pt x="2718" y="7514"/>
                    <a:pt x="2870" y="7333"/>
                    <a:pt x="2882" y="6865"/>
                  </a:cubicBezTo>
                  <a:cubicBezTo>
                    <a:pt x="2894" y="6401"/>
                    <a:pt x="2858" y="5960"/>
                    <a:pt x="2822" y="5508"/>
                  </a:cubicBezTo>
                  <a:lnTo>
                    <a:pt x="2691" y="5413"/>
                  </a:lnTo>
                  <a:cubicBezTo>
                    <a:pt x="2751" y="4758"/>
                    <a:pt x="2048" y="4019"/>
                    <a:pt x="1655" y="3567"/>
                  </a:cubicBezTo>
                  <a:cubicBezTo>
                    <a:pt x="1346" y="3186"/>
                    <a:pt x="822" y="2579"/>
                    <a:pt x="1203" y="2114"/>
                  </a:cubicBezTo>
                  <a:cubicBezTo>
                    <a:pt x="1381" y="1876"/>
                    <a:pt x="1727" y="1841"/>
                    <a:pt x="1893" y="1567"/>
                  </a:cubicBezTo>
                  <a:cubicBezTo>
                    <a:pt x="2024" y="1341"/>
                    <a:pt x="2024" y="1031"/>
                    <a:pt x="2012" y="769"/>
                  </a:cubicBezTo>
                  <a:cubicBezTo>
                    <a:pt x="1985" y="310"/>
                    <a:pt x="1686" y="1"/>
                    <a:pt x="1269" y="1"/>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618" name="Google Shape;2618;p46"/>
            <p:cNvSpPr/>
            <p:nvPr/>
          </p:nvSpPr>
          <p:spPr>
            <a:xfrm>
              <a:off x="1054258" y="3346500"/>
              <a:ext cx="535898" cy="1490643"/>
            </a:xfrm>
            <a:custGeom>
              <a:avLst/>
              <a:gdLst/>
              <a:ahLst/>
              <a:cxnLst/>
              <a:rect l="l" t="t" r="r" b="b"/>
              <a:pathLst>
                <a:path w="6055" h="16842" extrusionOk="0">
                  <a:moveTo>
                    <a:pt x="723" y="0"/>
                  </a:moveTo>
                  <a:cubicBezTo>
                    <a:pt x="587" y="0"/>
                    <a:pt x="466" y="39"/>
                    <a:pt x="369" y="131"/>
                  </a:cubicBezTo>
                  <a:cubicBezTo>
                    <a:pt x="0" y="476"/>
                    <a:pt x="429" y="2524"/>
                    <a:pt x="488" y="3036"/>
                  </a:cubicBezTo>
                  <a:cubicBezTo>
                    <a:pt x="596" y="4024"/>
                    <a:pt x="834" y="4977"/>
                    <a:pt x="1012" y="5941"/>
                  </a:cubicBezTo>
                  <a:cubicBezTo>
                    <a:pt x="1250" y="7299"/>
                    <a:pt x="965" y="8656"/>
                    <a:pt x="1215" y="10025"/>
                  </a:cubicBezTo>
                  <a:cubicBezTo>
                    <a:pt x="1417" y="11168"/>
                    <a:pt x="1810" y="12264"/>
                    <a:pt x="2096" y="13383"/>
                  </a:cubicBezTo>
                  <a:cubicBezTo>
                    <a:pt x="2227" y="13883"/>
                    <a:pt x="2334" y="14311"/>
                    <a:pt x="2274" y="14811"/>
                  </a:cubicBezTo>
                  <a:cubicBezTo>
                    <a:pt x="2203" y="15383"/>
                    <a:pt x="1691" y="16121"/>
                    <a:pt x="2227" y="16621"/>
                  </a:cubicBezTo>
                  <a:cubicBezTo>
                    <a:pt x="2421" y="16794"/>
                    <a:pt x="2703" y="16830"/>
                    <a:pt x="2987" y="16830"/>
                  </a:cubicBezTo>
                  <a:cubicBezTo>
                    <a:pt x="3192" y="16830"/>
                    <a:pt x="3398" y="16812"/>
                    <a:pt x="3572" y="16812"/>
                  </a:cubicBezTo>
                  <a:cubicBezTo>
                    <a:pt x="3679" y="16812"/>
                    <a:pt x="4301" y="16841"/>
                    <a:pt x="4895" y="16841"/>
                  </a:cubicBezTo>
                  <a:cubicBezTo>
                    <a:pt x="5489" y="16841"/>
                    <a:pt x="6055" y="16812"/>
                    <a:pt x="6049" y="16693"/>
                  </a:cubicBezTo>
                  <a:cubicBezTo>
                    <a:pt x="6037" y="16038"/>
                    <a:pt x="5251" y="16038"/>
                    <a:pt x="4775" y="15847"/>
                  </a:cubicBezTo>
                  <a:cubicBezTo>
                    <a:pt x="3251" y="15228"/>
                    <a:pt x="3536" y="12883"/>
                    <a:pt x="3727" y="11549"/>
                  </a:cubicBezTo>
                  <a:cubicBezTo>
                    <a:pt x="3870" y="10525"/>
                    <a:pt x="3834" y="9466"/>
                    <a:pt x="3834" y="8418"/>
                  </a:cubicBezTo>
                  <a:cubicBezTo>
                    <a:pt x="3834" y="7299"/>
                    <a:pt x="3739" y="6203"/>
                    <a:pt x="3739" y="5084"/>
                  </a:cubicBezTo>
                  <a:cubicBezTo>
                    <a:pt x="3739" y="4453"/>
                    <a:pt x="3787" y="3798"/>
                    <a:pt x="3703" y="3179"/>
                  </a:cubicBezTo>
                  <a:cubicBezTo>
                    <a:pt x="3596" y="2417"/>
                    <a:pt x="3060" y="1512"/>
                    <a:pt x="2489" y="1000"/>
                  </a:cubicBezTo>
                  <a:cubicBezTo>
                    <a:pt x="2170" y="720"/>
                    <a:pt x="1310" y="0"/>
                    <a:pt x="723" y="0"/>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619" name="Google Shape;2619;p46"/>
            <p:cNvSpPr/>
            <p:nvPr/>
          </p:nvSpPr>
          <p:spPr>
            <a:xfrm>
              <a:off x="595888" y="3353492"/>
              <a:ext cx="453146" cy="1509761"/>
            </a:xfrm>
            <a:custGeom>
              <a:avLst/>
              <a:gdLst/>
              <a:ahLst/>
              <a:cxnLst/>
              <a:rect l="l" t="t" r="r" b="b"/>
              <a:pathLst>
                <a:path w="5120" h="17058" extrusionOk="0">
                  <a:moveTo>
                    <a:pt x="4439" y="1"/>
                  </a:moveTo>
                  <a:cubicBezTo>
                    <a:pt x="3836" y="1"/>
                    <a:pt x="2911" y="926"/>
                    <a:pt x="2679" y="1219"/>
                  </a:cubicBezTo>
                  <a:cubicBezTo>
                    <a:pt x="1048" y="3243"/>
                    <a:pt x="1655" y="5862"/>
                    <a:pt x="1655" y="8244"/>
                  </a:cubicBezTo>
                  <a:cubicBezTo>
                    <a:pt x="1655" y="10184"/>
                    <a:pt x="1857" y="12304"/>
                    <a:pt x="2286" y="14185"/>
                  </a:cubicBezTo>
                  <a:cubicBezTo>
                    <a:pt x="2465" y="14923"/>
                    <a:pt x="2167" y="15483"/>
                    <a:pt x="1512" y="15899"/>
                  </a:cubicBezTo>
                  <a:cubicBezTo>
                    <a:pt x="1048" y="16185"/>
                    <a:pt x="0" y="16233"/>
                    <a:pt x="24" y="16947"/>
                  </a:cubicBezTo>
                  <a:cubicBezTo>
                    <a:pt x="28" y="17030"/>
                    <a:pt x="278" y="17058"/>
                    <a:pt x="619" y="17058"/>
                  </a:cubicBezTo>
                  <a:cubicBezTo>
                    <a:pt x="1308" y="17058"/>
                    <a:pt x="2369" y="16943"/>
                    <a:pt x="2512" y="16935"/>
                  </a:cubicBezTo>
                  <a:cubicBezTo>
                    <a:pt x="2929" y="16911"/>
                    <a:pt x="3524" y="16983"/>
                    <a:pt x="3834" y="16673"/>
                  </a:cubicBezTo>
                  <a:cubicBezTo>
                    <a:pt x="4346" y="16149"/>
                    <a:pt x="3786" y="15435"/>
                    <a:pt x="3691" y="14863"/>
                  </a:cubicBezTo>
                  <a:cubicBezTo>
                    <a:pt x="3596" y="14375"/>
                    <a:pt x="3679" y="13935"/>
                    <a:pt x="3786" y="13435"/>
                  </a:cubicBezTo>
                  <a:cubicBezTo>
                    <a:pt x="4001" y="12292"/>
                    <a:pt x="4334" y="11184"/>
                    <a:pt x="4465" y="10030"/>
                  </a:cubicBezTo>
                  <a:cubicBezTo>
                    <a:pt x="4632" y="8648"/>
                    <a:pt x="4274" y="7303"/>
                    <a:pt x="4429" y="5934"/>
                  </a:cubicBezTo>
                  <a:cubicBezTo>
                    <a:pt x="4548" y="4957"/>
                    <a:pt x="4727" y="4005"/>
                    <a:pt x="4786" y="3017"/>
                  </a:cubicBezTo>
                  <a:cubicBezTo>
                    <a:pt x="4810" y="2493"/>
                    <a:pt x="5120" y="433"/>
                    <a:pt x="4727" y="100"/>
                  </a:cubicBezTo>
                  <a:cubicBezTo>
                    <a:pt x="4645" y="31"/>
                    <a:pt x="4547" y="1"/>
                    <a:pt x="4439" y="1"/>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620" name="Google Shape;2620;p46"/>
            <p:cNvSpPr/>
            <p:nvPr/>
          </p:nvSpPr>
          <p:spPr>
            <a:xfrm>
              <a:off x="701209" y="2871131"/>
              <a:ext cx="670337" cy="188875"/>
            </a:xfrm>
            <a:custGeom>
              <a:avLst/>
              <a:gdLst/>
              <a:ahLst/>
              <a:cxnLst/>
              <a:rect l="l" t="t" r="r" b="b"/>
              <a:pathLst>
                <a:path w="7574" h="2134" extrusionOk="0">
                  <a:moveTo>
                    <a:pt x="6861" y="1"/>
                  </a:moveTo>
                  <a:cubicBezTo>
                    <a:pt x="6849" y="1"/>
                    <a:pt x="6836" y="1"/>
                    <a:pt x="6823" y="1"/>
                  </a:cubicBezTo>
                  <a:cubicBezTo>
                    <a:pt x="6168" y="13"/>
                    <a:pt x="5299" y="156"/>
                    <a:pt x="4632" y="275"/>
                  </a:cubicBezTo>
                  <a:cubicBezTo>
                    <a:pt x="4084" y="382"/>
                    <a:pt x="3565" y="460"/>
                    <a:pt x="3030" y="460"/>
                  </a:cubicBezTo>
                  <a:cubicBezTo>
                    <a:pt x="2787" y="460"/>
                    <a:pt x="2540" y="444"/>
                    <a:pt x="2287" y="406"/>
                  </a:cubicBezTo>
                  <a:cubicBezTo>
                    <a:pt x="2045" y="376"/>
                    <a:pt x="1308" y="182"/>
                    <a:pt x="797" y="182"/>
                  </a:cubicBezTo>
                  <a:cubicBezTo>
                    <a:pt x="503" y="182"/>
                    <a:pt x="283" y="246"/>
                    <a:pt x="275" y="442"/>
                  </a:cubicBezTo>
                  <a:cubicBezTo>
                    <a:pt x="179" y="609"/>
                    <a:pt x="203" y="894"/>
                    <a:pt x="179" y="1049"/>
                  </a:cubicBezTo>
                  <a:cubicBezTo>
                    <a:pt x="120" y="1454"/>
                    <a:pt x="1" y="1704"/>
                    <a:pt x="525" y="1811"/>
                  </a:cubicBezTo>
                  <a:cubicBezTo>
                    <a:pt x="606" y="1828"/>
                    <a:pt x="688" y="1835"/>
                    <a:pt x="770" y="1835"/>
                  </a:cubicBezTo>
                  <a:cubicBezTo>
                    <a:pt x="1037" y="1835"/>
                    <a:pt x="1311" y="1767"/>
                    <a:pt x="1582" y="1767"/>
                  </a:cubicBezTo>
                  <a:cubicBezTo>
                    <a:pt x="1634" y="1767"/>
                    <a:pt x="1687" y="1769"/>
                    <a:pt x="1739" y="1775"/>
                  </a:cubicBezTo>
                  <a:cubicBezTo>
                    <a:pt x="2084" y="1811"/>
                    <a:pt x="2370" y="1978"/>
                    <a:pt x="2680" y="2061"/>
                  </a:cubicBezTo>
                  <a:cubicBezTo>
                    <a:pt x="2876" y="2113"/>
                    <a:pt x="3065" y="2133"/>
                    <a:pt x="3250" y="2133"/>
                  </a:cubicBezTo>
                  <a:cubicBezTo>
                    <a:pt x="3785" y="2133"/>
                    <a:pt x="4290" y="1969"/>
                    <a:pt x="4847" y="1942"/>
                  </a:cubicBezTo>
                  <a:cubicBezTo>
                    <a:pt x="4889" y="1940"/>
                    <a:pt x="4931" y="1939"/>
                    <a:pt x="4973" y="1939"/>
                  </a:cubicBezTo>
                  <a:cubicBezTo>
                    <a:pt x="5306" y="1939"/>
                    <a:pt x="5639" y="2005"/>
                    <a:pt x="5979" y="2005"/>
                  </a:cubicBezTo>
                  <a:cubicBezTo>
                    <a:pt x="6022" y="2005"/>
                    <a:pt x="6065" y="2004"/>
                    <a:pt x="6109" y="2002"/>
                  </a:cubicBezTo>
                  <a:cubicBezTo>
                    <a:pt x="6430" y="1978"/>
                    <a:pt x="6966" y="1918"/>
                    <a:pt x="7216" y="1704"/>
                  </a:cubicBezTo>
                  <a:cubicBezTo>
                    <a:pt x="7573" y="1394"/>
                    <a:pt x="7311" y="1025"/>
                    <a:pt x="7287" y="656"/>
                  </a:cubicBezTo>
                  <a:cubicBezTo>
                    <a:pt x="7287" y="621"/>
                    <a:pt x="7275" y="597"/>
                    <a:pt x="7275" y="573"/>
                  </a:cubicBezTo>
                  <a:cubicBezTo>
                    <a:pt x="7264" y="225"/>
                    <a:pt x="7343" y="1"/>
                    <a:pt x="686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21" name="Google Shape;2621;p46"/>
            <p:cNvSpPr/>
            <p:nvPr/>
          </p:nvSpPr>
          <p:spPr>
            <a:xfrm>
              <a:off x="604296" y="2977693"/>
              <a:ext cx="476334" cy="891005"/>
            </a:xfrm>
            <a:custGeom>
              <a:avLst/>
              <a:gdLst/>
              <a:ahLst/>
              <a:cxnLst/>
              <a:rect l="l" t="t" r="r" b="b"/>
              <a:pathLst>
                <a:path w="5382" h="10067" extrusionOk="0">
                  <a:moveTo>
                    <a:pt x="4536" y="1"/>
                  </a:moveTo>
                  <a:cubicBezTo>
                    <a:pt x="4279" y="1"/>
                    <a:pt x="4003" y="72"/>
                    <a:pt x="3775" y="95"/>
                  </a:cubicBezTo>
                  <a:cubicBezTo>
                    <a:pt x="3476" y="136"/>
                    <a:pt x="3140" y="165"/>
                    <a:pt x="2813" y="165"/>
                  </a:cubicBezTo>
                  <a:cubicBezTo>
                    <a:pt x="2657" y="165"/>
                    <a:pt x="2504" y="158"/>
                    <a:pt x="2358" y="143"/>
                  </a:cubicBezTo>
                  <a:cubicBezTo>
                    <a:pt x="2210" y="130"/>
                    <a:pt x="1984" y="51"/>
                    <a:pt x="1807" y="51"/>
                  </a:cubicBezTo>
                  <a:cubicBezTo>
                    <a:pt x="1657" y="51"/>
                    <a:pt x="1542" y="108"/>
                    <a:pt x="1536" y="310"/>
                  </a:cubicBezTo>
                  <a:lnTo>
                    <a:pt x="1620" y="357"/>
                  </a:lnTo>
                  <a:cubicBezTo>
                    <a:pt x="619" y="2048"/>
                    <a:pt x="274" y="4274"/>
                    <a:pt x="572" y="6191"/>
                  </a:cubicBezTo>
                  <a:cubicBezTo>
                    <a:pt x="643" y="6656"/>
                    <a:pt x="655" y="7144"/>
                    <a:pt x="631" y="7620"/>
                  </a:cubicBezTo>
                  <a:cubicBezTo>
                    <a:pt x="619" y="7953"/>
                    <a:pt x="0" y="9918"/>
                    <a:pt x="369" y="10061"/>
                  </a:cubicBezTo>
                  <a:cubicBezTo>
                    <a:pt x="380" y="10065"/>
                    <a:pt x="391" y="10067"/>
                    <a:pt x="402" y="10067"/>
                  </a:cubicBezTo>
                  <a:cubicBezTo>
                    <a:pt x="632" y="10067"/>
                    <a:pt x="1107" y="9317"/>
                    <a:pt x="1322" y="9215"/>
                  </a:cubicBezTo>
                  <a:cubicBezTo>
                    <a:pt x="1739" y="9025"/>
                    <a:pt x="2120" y="9001"/>
                    <a:pt x="2524" y="8727"/>
                  </a:cubicBezTo>
                  <a:cubicBezTo>
                    <a:pt x="3084" y="8346"/>
                    <a:pt x="3179" y="7870"/>
                    <a:pt x="3441" y="7322"/>
                  </a:cubicBezTo>
                  <a:cubicBezTo>
                    <a:pt x="3556" y="7081"/>
                    <a:pt x="3624" y="7001"/>
                    <a:pt x="3674" y="7001"/>
                  </a:cubicBezTo>
                  <a:cubicBezTo>
                    <a:pt x="3775" y="7001"/>
                    <a:pt x="3808" y="7322"/>
                    <a:pt x="4014" y="7322"/>
                  </a:cubicBezTo>
                  <a:cubicBezTo>
                    <a:pt x="4035" y="7322"/>
                    <a:pt x="4059" y="7318"/>
                    <a:pt x="4084" y="7310"/>
                  </a:cubicBezTo>
                  <a:cubicBezTo>
                    <a:pt x="4322" y="7239"/>
                    <a:pt x="4263" y="6525"/>
                    <a:pt x="4299" y="6322"/>
                  </a:cubicBezTo>
                  <a:cubicBezTo>
                    <a:pt x="4382" y="5846"/>
                    <a:pt x="4549" y="5941"/>
                    <a:pt x="4810" y="5596"/>
                  </a:cubicBezTo>
                  <a:cubicBezTo>
                    <a:pt x="5120" y="5179"/>
                    <a:pt x="5132" y="4453"/>
                    <a:pt x="5156" y="3953"/>
                  </a:cubicBezTo>
                  <a:cubicBezTo>
                    <a:pt x="5203" y="3060"/>
                    <a:pt x="5251" y="2179"/>
                    <a:pt x="5215" y="1286"/>
                  </a:cubicBezTo>
                  <a:cubicBezTo>
                    <a:pt x="5191" y="821"/>
                    <a:pt x="5382" y="286"/>
                    <a:pt x="4906" y="71"/>
                  </a:cubicBezTo>
                  <a:cubicBezTo>
                    <a:pt x="4793" y="19"/>
                    <a:pt x="4667" y="1"/>
                    <a:pt x="4536"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22" name="Google Shape;2622;p46"/>
            <p:cNvSpPr/>
            <p:nvPr/>
          </p:nvSpPr>
          <p:spPr>
            <a:xfrm>
              <a:off x="984693" y="2958841"/>
              <a:ext cx="507045" cy="952606"/>
            </a:xfrm>
            <a:custGeom>
              <a:avLst/>
              <a:gdLst/>
              <a:ahLst/>
              <a:cxnLst/>
              <a:rect l="l" t="t" r="r" b="b"/>
              <a:pathLst>
                <a:path w="5729" h="10763" extrusionOk="0">
                  <a:moveTo>
                    <a:pt x="3427" y="0"/>
                  </a:moveTo>
                  <a:cubicBezTo>
                    <a:pt x="3025" y="0"/>
                    <a:pt x="2613" y="231"/>
                    <a:pt x="2239" y="308"/>
                  </a:cubicBezTo>
                  <a:cubicBezTo>
                    <a:pt x="1703" y="403"/>
                    <a:pt x="786" y="272"/>
                    <a:pt x="405" y="725"/>
                  </a:cubicBezTo>
                  <a:cubicBezTo>
                    <a:pt x="1" y="1189"/>
                    <a:pt x="274" y="2177"/>
                    <a:pt x="262" y="2737"/>
                  </a:cubicBezTo>
                  <a:cubicBezTo>
                    <a:pt x="227" y="3713"/>
                    <a:pt x="227" y="4702"/>
                    <a:pt x="417" y="5666"/>
                  </a:cubicBezTo>
                  <a:cubicBezTo>
                    <a:pt x="512" y="6118"/>
                    <a:pt x="596" y="6738"/>
                    <a:pt x="905" y="7095"/>
                  </a:cubicBezTo>
                  <a:cubicBezTo>
                    <a:pt x="1179" y="7404"/>
                    <a:pt x="1584" y="7523"/>
                    <a:pt x="1786" y="7904"/>
                  </a:cubicBezTo>
                  <a:cubicBezTo>
                    <a:pt x="2036" y="8393"/>
                    <a:pt x="2144" y="8750"/>
                    <a:pt x="2632" y="9095"/>
                  </a:cubicBezTo>
                  <a:cubicBezTo>
                    <a:pt x="3025" y="9381"/>
                    <a:pt x="3501" y="9440"/>
                    <a:pt x="3882" y="9690"/>
                  </a:cubicBezTo>
                  <a:cubicBezTo>
                    <a:pt x="4299" y="9952"/>
                    <a:pt x="4477" y="10428"/>
                    <a:pt x="4965" y="10643"/>
                  </a:cubicBezTo>
                  <a:cubicBezTo>
                    <a:pt x="5133" y="10723"/>
                    <a:pt x="5268" y="10762"/>
                    <a:pt x="5376" y="10762"/>
                  </a:cubicBezTo>
                  <a:cubicBezTo>
                    <a:pt x="5635" y="10762"/>
                    <a:pt x="5729" y="10533"/>
                    <a:pt x="5704" y="10095"/>
                  </a:cubicBezTo>
                  <a:cubicBezTo>
                    <a:pt x="5656" y="9500"/>
                    <a:pt x="5465" y="8940"/>
                    <a:pt x="5382" y="8357"/>
                  </a:cubicBezTo>
                  <a:cubicBezTo>
                    <a:pt x="5227" y="7226"/>
                    <a:pt x="5156" y="6095"/>
                    <a:pt x="5049" y="4964"/>
                  </a:cubicBezTo>
                  <a:cubicBezTo>
                    <a:pt x="4942" y="3737"/>
                    <a:pt x="4799" y="2439"/>
                    <a:pt x="4418" y="1237"/>
                  </a:cubicBezTo>
                  <a:cubicBezTo>
                    <a:pt x="4287" y="808"/>
                    <a:pt x="4180" y="213"/>
                    <a:pt x="3715" y="46"/>
                  </a:cubicBezTo>
                  <a:cubicBezTo>
                    <a:pt x="3620" y="14"/>
                    <a:pt x="3524" y="0"/>
                    <a:pt x="3427"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23" name="Google Shape;2623;p46"/>
            <p:cNvSpPr/>
            <p:nvPr/>
          </p:nvSpPr>
          <p:spPr>
            <a:xfrm>
              <a:off x="714928" y="3002475"/>
              <a:ext cx="647060" cy="438909"/>
            </a:xfrm>
            <a:custGeom>
              <a:avLst/>
              <a:gdLst/>
              <a:ahLst/>
              <a:cxnLst/>
              <a:rect l="l" t="t" r="r" b="b"/>
              <a:pathLst>
                <a:path w="7311" h="4959" extrusionOk="0">
                  <a:moveTo>
                    <a:pt x="7120" y="160"/>
                  </a:moveTo>
                  <a:lnTo>
                    <a:pt x="7120" y="160"/>
                  </a:lnTo>
                  <a:cubicBezTo>
                    <a:pt x="7132" y="256"/>
                    <a:pt x="7097" y="315"/>
                    <a:pt x="7013" y="363"/>
                  </a:cubicBezTo>
                  <a:cubicBezTo>
                    <a:pt x="6954" y="407"/>
                    <a:pt x="6849" y="420"/>
                    <a:pt x="6732" y="420"/>
                  </a:cubicBezTo>
                  <a:cubicBezTo>
                    <a:pt x="6661" y="420"/>
                    <a:pt x="6585" y="415"/>
                    <a:pt x="6513" y="411"/>
                  </a:cubicBezTo>
                  <a:cubicBezTo>
                    <a:pt x="6448" y="411"/>
                    <a:pt x="6385" y="408"/>
                    <a:pt x="6327" y="408"/>
                  </a:cubicBezTo>
                  <a:cubicBezTo>
                    <a:pt x="6269" y="408"/>
                    <a:pt x="6216" y="411"/>
                    <a:pt x="6168" y="422"/>
                  </a:cubicBezTo>
                  <a:lnTo>
                    <a:pt x="6073" y="434"/>
                  </a:lnTo>
                  <a:cubicBezTo>
                    <a:pt x="5942" y="458"/>
                    <a:pt x="5835" y="482"/>
                    <a:pt x="5727" y="494"/>
                  </a:cubicBezTo>
                  <a:cubicBezTo>
                    <a:pt x="5751" y="470"/>
                    <a:pt x="5787" y="458"/>
                    <a:pt x="5823" y="446"/>
                  </a:cubicBezTo>
                  <a:cubicBezTo>
                    <a:pt x="5989" y="363"/>
                    <a:pt x="6144" y="291"/>
                    <a:pt x="6311" y="256"/>
                  </a:cubicBezTo>
                  <a:cubicBezTo>
                    <a:pt x="6442" y="232"/>
                    <a:pt x="6585" y="220"/>
                    <a:pt x="6716" y="208"/>
                  </a:cubicBezTo>
                  <a:cubicBezTo>
                    <a:pt x="6859" y="196"/>
                    <a:pt x="7001" y="184"/>
                    <a:pt x="7120" y="160"/>
                  </a:cubicBezTo>
                  <a:close/>
                  <a:moveTo>
                    <a:pt x="155" y="351"/>
                  </a:moveTo>
                  <a:lnTo>
                    <a:pt x="155" y="351"/>
                  </a:lnTo>
                  <a:cubicBezTo>
                    <a:pt x="370" y="458"/>
                    <a:pt x="584" y="506"/>
                    <a:pt x="786" y="530"/>
                  </a:cubicBezTo>
                  <a:cubicBezTo>
                    <a:pt x="661" y="552"/>
                    <a:pt x="536" y="567"/>
                    <a:pt x="431" y="567"/>
                  </a:cubicBezTo>
                  <a:cubicBezTo>
                    <a:pt x="315" y="567"/>
                    <a:pt x="223" y="549"/>
                    <a:pt x="179" y="506"/>
                  </a:cubicBezTo>
                  <a:cubicBezTo>
                    <a:pt x="167" y="494"/>
                    <a:pt x="131" y="458"/>
                    <a:pt x="155" y="351"/>
                  </a:cubicBezTo>
                  <a:close/>
                  <a:moveTo>
                    <a:pt x="4639" y="468"/>
                  </a:moveTo>
                  <a:cubicBezTo>
                    <a:pt x="4807" y="468"/>
                    <a:pt x="4955" y="500"/>
                    <a:pt x="5120" y="541"/>
                  </a:cubicBezTo>
                  <a:cubicBezTo>
                    <a:pt x="5156" y="553"/>
                    <a:pt x="5192" y="553"/>
                    <a:pt x="5227" y="565"/>
                  </a:cubicBezTo>
                  <a:cubicBezTo>
                    <a:pt x="4858" y="720"/>
                    <a:pt x="4489" y="815"/>
                    <a:pt x="4072" y="863"/>
                  </a:cubicBezTo>
                  <a:cubicBezTo>
                    <a:pt x="4049" y="756"/>
                    <a:pt x="4013" y="672"/>
                    <a:pt x="3965" y="625"/>
                  </a:cubicBezTo>
                  <a:cubicBezTo>
                    <a:pt x="3941" y="601"/>
                    <a:pt x="3918" y="577"/>
                    <a:pt x="3894" y="565"/>
                  </a:cubicBezTo>
                  <a:cubicBezTo>
                    <a:pt x="4013" y="553"/>
                    <a:pt x="4144" y="541"/>
                    <a:pt x="4263" y="518"/>
                  </a:cubicBezTo>
                  <a:cubicBezTo>
                    <a:pt x="4358" y="506"/>
                    <a:pt x="4465" y="482"/>
                    <a:pt x="4561" y="470"/>
                  </a:cubicBezTo>
                  <a:cubicBezTo>
                    <a:pt x="4587" y="468"/>
                    <a:pt x="4613" y="468"/>
                    <a:pt x="4639" y="468"/>
                  </a:cubicBezTo>
                  <a:close/>
                  <a:moveTo>
                    <a:pt x="2073" y="381"/>
                  </a:moveTo>
                  <a:cubicBezTo>
                    <a:pt x="2346" y="381"/>
                    <a:pt x="2647" y="431"/>
                    <a:pt x="2941" y="482"/>
                  </a:cubicBezTo>
                  <a:cubicBezTo>
                    <a:pt x="3120" y="506"/>
                    <a:pt x="3287" y="541"/>
                    <a:pt x="3453" y="553"/>
                  </a:cubicBezTo>
                  <a:cubicBezTo>
                    <a:pt x="3441" y="589"/>
                    <a:pt x="3430" y="613"/>
                    <a:pt x="3430" y="613"/>
                  </a:cubicBezTo>
                  <a:cubicBezTo>
                    <a:pt x="3394" y="720"/>
                    <a:pt x="3382" y="803"/>
                    <a:pt x="3406" y="887"/>
                  </a:cubicBezTo>
                  <a:cubicBezTo>
                    <a:pt x="3168" y="875"/>
                    <a:pt x="2906" y="851"/>
                    <a:pt x="2668" y="768"/>
                  </a:cubicBezTo>
                  <a:cubicBezTo>
                    <a:pt x="2584" y="732"/>
                    <a:pt x="2489" y="696"/>
                    <a:pt x="2406" y="661"/>
                  </a:cubicBezTo>
                  <a:cubicBezTo>
                    <a:pt x="2227" y="577"/>
                    <a:pt x="2048" y="506"/>
                    <a:pt x="1846" y="470"/>
                  </a:cubicBezTo>
                  <a:cubicBezTo>
                    <a:pt x="1763" y="458"/>
                    <a:pt x="1691" y="458"/>
                    <a:pt x="1608" y="446"/>
                  </a:cubicBezTo>
                  <a:cubicBezTo>
                    <a:pt x="1667" y="434"/>
                    <a:pt x="1727" y="422"/>
                    <a:pt x="1751" y="411"/>
                  </a:cubicBezTo>
                  <a:cubicBezTo>
                    <a:pt x="1852" y="390"/>
                    <a:pt x="1960" y="381"/>
                    <a:pt x="2073" y="381"/>
                  </a:cubicBezTo>
                  <a:close/>
                  <a:moveTo>
                    <a:pt x="3596" y="565"/>
                  </a:moveTo>
                  <a:cubicBezTo>
                    <a:pt x="3620" y="565"/>
                    <a:pt x="3632" y="565"/>
                    <a:pt x="3644" y="577"/>
                  </a:cubicBezTo>
                  <a:lnTo>
                    <a:pt x="3691" y="577"/>
                  </a:lnTo>
                  <a:cubicBezTo>
                    <a:pt x="3703" y="577"/>
                    <a:pt x="3703" y="589"/>
                    <a:pt x="3715" y="601"/>
                  </a:cubicBezTo>
                  <a:cubicBezTo>
                    <a:pt x="3715" y="637"/>
                    <a:pt x="3751" y="672"/>
                    <a:pt x="3787" y="672"/>
                  </a:cubicBezTo>
                  <a:cubicBezTo>
                    <a:pt x="3811" y="672"/>
                    <a:pt x="3846" y="684"/>
                    <a:pt x="3870" y="708"/>
                  </a:cubicBezTo>
                  <a:cubicBezTo>
                    <a:pt x="3906" y="744"/>
                    <a:pt x="3930" y="803"/>
                    <a:pt x="3953" y="875"/>
                  </a:cubicBezTo>
                  <a:cubicBezTo>
                    <a:pt x="3846" y="887"/>
                    <a:pt x="3751" y="887"/>
                    <a:pt x="3656" y="887"/>
                  </a:cubicBezTo>
                  <a:lnTo>
                    <a:pt x="3537" y="887"/>
                  </a:lnTo>
                  <a:cubicBezTo>
                    <a:pt x="3513" y="815"/>
                    <a:pt x="3513" y="744"/>
                    <a:pt x="3549" y="661"/>
                  </a:cubicBezTo>
                  <a:cubicBezTo>
                    <a:pt x="3560" y="625"/>
                    <a:pt x="3584" y="601"/>
                    <a:pt x="3596" y="565"/>
                  </a:cubicBezTo>
                  <a:close/>
                  <a:moveTo>
                    <a:pt x="7180" y="0"/>
                  </a:moveTo>
                  <a:cubicBezTo>
                    <a:pt x="7176" y="0"/>
                    <a:pt x="7172" y="2"/>
                    <a:pt x="7168" y="6"/>
                  </a:cubicBezTo>
                  <a:cubicBezTo>
                    <a:pt x="7156" y="6"/>
                    <a:pt x="7132" y="18"/>
                    <a:pt x="7132" y="30"/>
                  </a:cubicBezTo>
                  <a:cubicBezTo>
                    <a:pt x="7001" y="53"/>
                    <a:pt x="6859" y="65"/>
                    <a:pt x="6704" y="77"/>
                  </a:cubicBezTo>
                  <a:cubicBezTo>
                    <a:pt x="6573" y="89"/>
                    <a:pt x="6418" y="101"/>
                    <a:pt x="6287" y="125"/>
                  </a:cubicBezTo>
                  <a:cubicBezTo>
                    <a:pt x="6097" y="160"/>
                    <a:pt x="5930" y="244"/>
                    <a:pt x="5763" y="327"/>
                  </a:cubicBezTo>
                  <a:cubicBezTo>
                    <a:pt x="5716" y="351"/>
                    <a:pt x="5668" y="375"/>
                    <a:pt x="5620" y="399"/>
                  </a:cubicBezTo>
                  <a:cubicBezTo>
                    <a:pt x="5561" y="422"/>
                    <a:pt x="5501" y="446"/>
                    <a:pt x="5442" y="482"/>
                  </a:cubicBezTo>
                  <a:cubicBezTo>
                    <a:pt x="5418" y="470"/>
                    <a:pt x="5406" y="470"/>
                    <a:pt x="5382" y="470"/>
                  </a:cubicBezTo>
                  <a:cubicBezTo>
                    <a:pt x="5299" y="458"/>
                    <a:pt x="5227" y="434"/>
                    <a:pt x="5156" y="422"/>
                  </a:cubicBezTo>
                  <a:cubicBezTo>
                    <a:pt x="5000" y="384"/>
                    <a:pt x="4837" y="345"/>
                    <a:pt x="4665" y="345"/>
                  </a:cubicBezTo>
                  <a:cubicBezTo>
                    <a:pt x="4627" y="345"/>
                    <a:pt x="4588" y="347"/>
                    <a:pt x="4549" y="351"/>
                  </a:cubicBezTo>
                  <a:cubicBezTo>
                    <a:pt x="4442" y="363"/>
                    <a:pt x="4346" y="375"/>
                    <a:pt x="4239" y="387"/>
                  </a:cubicBezTo>
                  <a:cubicBezTo>
                    <a:pt x="4096" y="422"/>
                    <a:pt x="3953" y="434"/>
                    <a:pt x="3799" y="446"/>
                  </a:cubicBezTo>
                  <a:cubicBezTo>
                    <a:pt x="3787" y="399"/>
                    <a:pt x="3751" y="351"/>
                    <a:pt x="3691" y="339"/>
                  </a:cubicBezTo>
                  <a:cubicBezTo>
                    <a:pt x="3685" y="338"/>
                    <a:pt x="3679" y="337"/>
                    <a:pt x="3673" y="337"/>
                  </a:cubicBezTo>
                  <a:cubicBezTo>
                    <a:pt x="3620" y="337"/>
                    <a:pt x="3569" y="381"/>
                    <a:pt x="3537" y="434"/>
                  </a:cubicBezTo>
                  <a:cubicBezTo>
                    <a:pt x="3358" y="422"/>
                    <a:pt x="3168" y="387"/>
                    <a:pt x="2965" y="351"/>
                  </a:cubicBezTo>
                  <a:cubicBezTo>
                    <a:pt x="2662" y="300"/>
                    <a:pt x="2353" y="250"/>
                    <a:pt x="2068" y="250"/>
                  </a:cubicBezTo>
                  <a:cubicBezTo>
                    <a:pt x="1949" y="250"/>
                    <a:pt x="1835" y="259"/>
                    <a:pt x="1727" y="280"/>
                  </a:cubicBezTo>
                  <a:cubicBezTo>
                    <a:pt x="1691" y="291"/>
                    <a:pt x="1608" y="315"/>
                    <a:pt x="1513" y="339"/>
                  </a:cubicBezTo>
                  <a:cubicBezTo>
                    <a:pt x="1441" y="363"/>
                    <a:pt x="1334" y="399"/>
                    <a:pt x="1215" y="434"/>
                  </a:cubicBezTo>
                  <a:cubicBezTo>
                    <a:pt x="846" y="411"/>
                    <a:pt x="489" y="387"/>
                    <a:pt x="120" y="196"/>
                  </a:cubicBezTo>
                  <a:cubicBezTo>
                    <a:pt x="110" y="193"/>
                    <a:pt x="100" y="192"/>
                    <a:pt x="91" y="192"/>
                  </a:cubicBezTo>
                  <a:cubicBezTo>
                    <a:pt x="66" y="192"/>
                    <a:pt x="45" y="203"/>
                    <a:pt x="36" y="220"/>
                  </a:cubicBezTo>
                  <a:cubicBezTo>
                    <a:pt x="24" y="244"/>
                    <a:pt x="24" y="268"/>
                    <a:pt x="36" y="291"/>
                  </a:cubicBezTo>
                  <a:cubicBezTo>
                    <a:pt x="36" y="291"/>
                    <a:pt x="36" y="291"/>
                    <a:pt x="24" y="303"/>
                  </a:cubicBezTo>
                  <a:cubicBezTo>
                    <a:pt x="1" y="422"/>
                    <a:pt x="12" y="530"/>
                    <a:pt x="84" y="589"/>
                  </a:cubicBezTo>
                  <a:cubicBezTo>
                    <a:pt x="155" y="672"/>
                    <a:pt x="286" y="696"/>
                    <a:pt x="429" y="696"/>
                  </a:cubicBezTo>
                  <a:cubicBezTo>
                    <a:pt x="655" y="696"/>
                    <a:pt x="941" y="637"/>
                    <a:pt x="1227" y="553"/>
                  </a:cubicBezTo>
                  <a:lnTo>
                    <a:pt x="1263" y="565"/>
                  </a:lnTo>
                  <a:cubicBezTo>
                    <a:pt x="1453" y="565"/>
                    <a:pt x="1632" y="577"/>
                    <a:pt x="1834" y="601"/>
                  </a:cubicBezTo>
                  <a:cubicBezTo>
                    <a:pt x="2013" y="625"/>
                    <a:pt x="2179" y="696"/>
                    <a:pt x="2346" y="780"/>
                  </a:cubicBezTo>
                  <a:cubicBezTo>
                    <a:pt x="2441" y="815"/>
                    <a:pt x="2537" y="851"/>
                    <a:pt x="2632" y="887"/>
                  </a:cubicBezTo>
                  <a:cubicBezTo>
                    <a:pt x="2894" y="982"/>
                    <a:pt x="3191" y="1006"/>
                    <a:pt x="3441" y="1018"/>
                  </a:cubicBezTo>
                  <a:cubicBezTo>
                    <a:pt x="3453" y="1053"/>
                    <a:pt x="3477" y="1089"/>
                    <a:pt x="3489" y="1125"/>
                  </a:cubicBezTo>
                  <a:cubicBezTo>
                    <a:pt x="3537" y="1208"/>
                    <a:pt x="3572" y="1292"/>
                    <a:pt x="3584" y="1387"/>
                  </a:cubicBezTo>
                  <a:cubicBezTo>
                    <a:pt x="3620" y="1601"/>
                    <a:pt x="3549" y="1863"/>
                    <a:pt x="3477" y="2113"/>
                  </a:cubicBezTo>
                  <a:cubicBezTo>
                    <a:pt x="3430" y="2280"/>
                    <a:pt x="3382" y="2446"/>
                    <a:pt x="3358" y="2601"/>
                  </a:cubicBezTo>
                  <a:cubicBezTo>
                    <a:pt x="3251" y="3518"/>
                    <a:pt x="3358" y="4244"/>
                    <a:pt x="3727" y="4923"/>
                  </a:cubicBezTo>
                  <a:cubicBezTo>
                    <a:pt x="3739" y="4947"/>
                    <a:pt x="3763" y="4959"/>
                    <a:pt x="3787" y="4959"/>
                  </a:cubicBezTo>
                  <a:cubicBezTo>
                    <a:pt x="3787" y="4959"/>
                    <a:pt x="3799" y="4959"/>
                    <a:pt x="3811" y="4947"/>
                  </a:cubicBezTo>
                  <a:cubicBezTo>
                    <a:pt x="3846" y="4935"/>
                    <a:pt x="3858" y="4899"/>
                    <a:pt x="3834" y="4863"/>
                  </a:cubicBezTo>
                  <a:cubicBezTo>
                    <a:pt x="3489" y="4209"/>
                    <a:pt x="3382" y="3506"/>
                    <a:pt x="3489" y="2613"/>
                  </a:cubicBezTo>
                  <a:cubicBezTo>
                    <a:pt x="3501" y="2470"/>
                    <a:pt x="3549" y="2316"/>
                    <a:pt x="3596" y="2149"/>
                  </a:cubicBezTo>
                  <a:cubicBezTo>
                    <a:pt x="3668" y="1887"/>
                    <a:pt x="3751" y="1613"/>
                    <a:pt x="3715" y="1363"/>
                  </a:cubicBezTo>
                  <a:cubicBezTo>
                    <a:pt x="3703" y="1244"/>
                    <a:pt x="3656" y="1149"/>
                    <a:pt x="3608" y="1065"/>
                  </a:cubicBezTo>
                  <a:cubicBezTo>
                    <a:pt x="3596" y="1053"/>
                    <a:pt x="3596" y="1030"/>
                    <a:pt x="3584" y="1018"/>
                  </a:cubicBezTo>
                  <a:lnTo>
                    <a:pt x="3656" y="1018"/>
                  </a:lnTo>
                  <a:cubicBezTo>
                    <a:pt x="3763" y="1018"/>
                    <a:pt x="3870" y="1006"/>
                    <a:pt x="3977" y="1006"/>
                  </a:cubicBezTo>
                  <a:cubicBezTo>
                    <a:pt x="4025" y="1303"/>
                    <a:pt x="4001" y="1744"/>
                    <a:pt x="3989" y="1958"/>
                  </a:cubicBezTo>
                  <a:cubicBezTo>
                    <a:pt x="3977" y="2042"/>
                    <a:pt x="3977" y="2113"/>
                    <a:pt x="3977" y="2149"/>
                  </a:cubicBezTo>
                  <a:cubicBezTo>
                    <a:pt x="3977" y="2268"/>
                    <a:pt x="3989" y="2387"/>
                    <a:pt x="4001" y="2494"/>
                  </a:cubicBezTo>
                  <a:cubicBezTo>
                    <a:pt x="4013" y="2673"/>
                    <a:pt x="4037" y="2851"/>
                    <a:pt x="4013" y="3006"/>
                  </a:cubicBezTo>
                  <a:cubicBezTo>
                    <a:pt x="3989" y="3125"/>
                    <a:pt x="3965" y="3232"/>
                    <a:pt x="3930" y="3328"/>
                  </a:cubicBezTo>
                  <a:cubicBezTo>
                    <a:pt x="3894" y="3494"/>
                    <a:pt x="3846" y="3649"/>
                    <a:pt x="3846" y="3851"/>
                  </a:cubicBezTo>
                  <a:cubicBezTo>
                    <a:pt x="3846" y="3887"/>
                    <a:pt x="3870" y="3911"/>
                    <a:pt x="3906" y="3911"/>
                  </a:cubicBezTo>
                  <a:lnTo>
                    <a:pt x="3918" y="3911"/>
                  </a:lnTo>
                  <a:cubicBezTo>
                    <a:pt x="3941" y="3911"/>
                    <a:pt x="3977" y="3875"/>
                    <a:pt x="3977" y="3851"/>
                  </a:cubicBezTo>
                  <a:cubicBezTo>
                    <a:pt x="3965" y="3673"/>
                    <a:pt x="4013" y="3518"/>
                    <a:pt x="4061" y="3375"/>
                  </a:cubicBezTo>
                  <a:cubicBezTo>
                    <a:pt x="4084" y="3268"/>
                    <a:pt x="4120" y="3149"/>
                    <a:pt x="4132" y="3030"/>
                  </a:cubicBezTo>
                  <a:cubicBezTo>
                    <a:pt x="4168" y="2851"/>
                    <a:pt x="4144" y="2673"/>
                    <a:pt x="4120" y="2482"/>
                  </a:cubicBezTo>
                  <a:cubicBezTo>
                    <a:pt x="4120" y="2363"/>
                    <a:pt x="4108" y="2256"/>
                    <a:pt x="4108" y="2149"/>
                  </a:cubicBezTo>
                  <a:cubicBezTo>
                    <a:pt x="4108" y="2113"/>
                    <a:pt x="4108" y="2054"/>
                    <a:pt x="4108" y="1970"/>
                  </a:cubicBezTo>
                  <a:cubicBezTo>
                    <a:pt x="4132" y="1708"/>
                    <a:pt x="4156" y="1303"/>
                    <a:pt x="4096" y="994"/>
                  </a:cubicBezTo>
                  <a:cubicBezTo>
                    <a:pt x="4596" y="934"/>
                    <a:pt x="5013" y="803"/>
                    <a:pt x="5454" y="613"/>
                  </a:cubicBezTo>
                  <a:cubicBezTo>
                    <a:pt x="5507" y="618"/>
                    <a:pt x="5558" y="621"/>
                    <a:pt x="5607" y="621"/>
                  </a:cubicBezTo>
                  <a:cubicBezTo>
                    <a:pt x="5775" y="621"/>
                    <a:pt x="5921" y="593"/>
                    <a:pt x="6097" y="565"/>
                  </a:cubicBezTo>
                  <a:lnTo>
                    <a:pt x="6192" y="541"/>
                  </a:lnTo>
                  <a:cubicBezTo>
                    <a:pt x="6216" y="538"/>
                    <a:pt x="6245" y="536"/>
                    <a:pt x="6277" y="536"/>
                  </a:cubicBezTo>
                  <a:cubicBezTo>
                    <a:pt x="6343" y="536"/>
                    <a:pt x="6422" y="541"/>
                    <a:pt x="6501" y="541"/>
                  </a:cubicBezTo>
                  <a:cubicBezTo>
                    <a:pt x="6577" y="545"/>
                    <a:pt x="6652" y="549"/>
                    <a:pt x="6724" y="549"/>
                  </a:cubicBezTo>
                  <a:cubicBezTo>
                    <a:pt x="6868" y="549"/>
                    <a:pt x="6997" y="534"/>
                    <a:pt x="7085" y="470"/>
                  </a:cubicBezTo>
                  <a:cubicBezTo>
                    <a:pt x="7228" y="387"/>
                    <a:pt x="7263" y="268"/>
                    <a:pt x="7251" y="125"/>
                  </a:cubicBezTo>
                  <a:lnTo>
                    <a:pt x="7263" y="125"/>
                  </a:lnTo>
                  <a:cubicBezTo>
                    <a:pt x="7299" y="113"/>
                    <a:pt x="7311" y="77"/>
                    <a:pt x="7311" y="41"/>
                  </a:cubicBezTo>
                  <a:cubicBezTo>
                    <a:pt x="7302" y="15"/>
                    <a:pt x="7280" y="1"/>
                    <a:pt x="7254" y="1"/>
                  </a:cubicBezTo>
                  <a:cubicBezTo>
                    <a:pt x="7245" y="1"/>
                    <a:pt x="7237" y="3"/>
                    <a:pt x="7228" y="6"/>
                  </a:cubicBezTo>
                  <a:lnTo>
                    <a:pt x="7204" y="6"/>
                  </a:lnTo>
                  <a:cubicBezTo>
                    <a:pt x="7196" y="6"/>
                    <a:pt x="7188" y="0"/>
                    <a:pt x="7180"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24" name="Google Shape;2624;p46"/>
            <p:cNvSpPr/>
            <p:nvPr/>
          </p:nvSpPr>
          <p:spPr>
            <a:xfrm>
              <a:off x="451977" y="2277782"/>
              <a:ext cx="335788" cy="607161"/>
            </a:xfrm>
            <a:custGeom>
              <a:avLst/>
              <a:gdLst/>
              <a:ahLst/>
              <a:cxnLst/>
              <a:rect l="l" t="t" r="r" b="b"/>
              <a:pathLst>
                <a:path w="3794" h="6860" extrusionOk="0">
                  <a:moveTo>
                    <a:pt x="2714" y="1"/>
                  </a:moveTo>
                  <a:cubicBezTo>
                    <a:pt x="2521" y="1"/>
                    <a:pt x="2331" y="36"/>
                    <a:pt x="2174" y="97"/>
                  </a:cubicBezTo>
                  <a:cubicBezTo>
                    <a:pt x="2067" y="145"/>
                    <a:pt x="1983" y="217"/>
                    <a:pt x="1900" y="300"/>
                  </a:cubicBezTo>
                  <a:cubicBezTo>
                    <a:pt x="1650" y="598"/>
                    <a:pt x="1578" y="1074"/>
                    <a:pt x="1459" y="1407"/>
                  </a:cubicBezTo>
                  <a:cubicBezTo>
                    <a:pt x="1257" y="1955"/>
                    <a:pt x="1067" y="2491"/>
                    <a:pt x="876" y="3026"/>
                  </a:cubicBezTo>
                  <a:cubicBezTo>
                    <a:pt x="626" y="3729"/>
                    <a:pt x="364" y="4431"/>
                    <a:pt x="114" y="5134"/>
                  </a:cubicBezTo>
                  <a:cubicBezTo>
                    <a:pt x="0" y="5444"/>
                    <a:pt x="264" y="6859"/>
                    <a:pt x="756" y="6859"/>
                  </a:cubicBezTo>
                  <a:cubicBezTo>
                    <a:pt x="831" y="6859"/>
                    <a:pt x="911" y="6827"/>
                    <a:pt x="995" y="6753"/>
                  </a:cubicBezTo>
                  <a:cubicBezTo>
                    <a:pt x="1590" y="6229"/>
                    <a:pt x="1959" y="5515"/>
                    <a:pt x="2257" y="4800"/>
                  </a:cubicBezTo>
                  <a:cubicBezTo>
                    <a:pt x="2626" y="3896"/>
                    <a:pt x="2936" y="2979"/>
                    <a:pt x="3293" y="2086"/>
                  </a:cubicBezTo>
                  <a:cubicBezTo>
                    <a:pt x="3436" y="1705"/>
                    <a:pt x="3793" y="967"/>
                    <a:pt x="3662" y="562"/>
                  </a:cubicBezTo>
                  <a:cubicBezTo>
                    <a:pt x="3533" y="158"/>
                    <a:pt x="3119" y="1"/>
                    <a:pt x="2714" y="1"/>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625" name="Google Shape;2625;p46"/>
            <p:cNvSpPr/>
            <p:nvPr/>
          </p:nvSpPr>
          <p:spPr>
            <a:xfrm>
              <a:off x="1244634" y="2244238"/>
              <a:ext cx="398627" cy="1275482"/>
            </a:xfrm>
            <a:custGeom>
              <a:avLst/>
              <a:gdLst/>
              <a:ahLst/>
              <a:cxnLst/>
              <a:rect l="l" t="t" r="r" b="b"/>
              <a:pathLst>
                <a:path w="4504" h="14411" extrusionOk="0">
                  <a:moveTo>
                    <a:pt x="835" y="0"/>
                  </a:moveTo>
                  <a:cubicBezTo>
                    <a:pt x="0" y="0"/>
                    <a:pt x="217" y="1289"/>
                    <a:pt x="362" y="1941"/>
                  </a:cubicBezTo>
                  <a:cubicBezTo>
                    <a:pt x="659" y="3346"/>
                    <a:pt x="1207" y="4406"/>
                    <a:pt x="1862" y="5691"/>
                  </a:cubicBezTo>
                  <a:cubicBezTo>
                    <a:pt x="2314" y="6572"/>
                    <a:pt x="2267" y="7608"/>
                    <a:pt x="2469" y="8585"/>
                  </a:cubicBezTo>
                  <a:cubicBezTo>
                    <a:pt x="2671" y="9585"/>
                    <a:pt x="3136" y="10442"/>
                    <a:pt x="2969" y="11454"/>
                  </a:cubicBezTo>
                  <a:cubicBezTo>
                    <a:pt x="2909" y="11859"/>
                    <a:pt x="2648" y="12168"/>
                    <a:pt x="2588" y="12537"/>
                  </a:cubicBezTo>
                  <a:cubicBezTo>
                    <a:pt x="2505" y="13002"/>
                    <a:pt x="2755" y="13454"/>
                    <a:pt x="2731" y="13930"/>
                  </a:cubicBezTo>
                  <a:cubicBezTo>
                    <a:pt x="2754" y="13934"/>
                    <a:pt x="2777" y="13935"/>
                    <a:pt x="2798" y="13935"/>
                  </a:cubicBezTo>
                  <a:cubicBezTo>
                    <a:pt x="3032" y="13935"/>
                    <a:pt x="3172" y="13763"/>
                    <a:pt x="3183" y="13502"/>
                  </a:cubicBezTo>
                  <a:lnTo>
                    <a:pt x="3183" y="13502"/>
                  </a:lnTo>
                  <a:cubicBezTo>
                    <a:pt x="3410" y="13716"/>
                    <a:pt x="3314" y="14109"/>
                    <a:pt x="3052" y="14311"/>
                  </a:cubicBezTo>
                  <a:cubicBezTo>
                    <a:pt x="3241" y="14379"/>
                    <a:pt x="3405" y="14410"/>
                    <a:pt x="3547" y="14410"/>
                  </a:cubicBezTo>
                  <a:cubicBezTo>
                    <a:pt x="4504" y="14410"/>
                    <a:pt x="4488" y="13024"/>
                    <a:pt x="4291" y="12216"/>
                  </a:cubicBezTo>
                  <a:cubicBezTo>
                    <a:pt x="3969" y="10954"/>
                    <a:pt x="4493" y="9632"/>
                    <a:pt x="4374" y="8346"/>
                  </a:cubicBezTo>
                  <a:cubicBezTo>
                    <a:pt x="4243" y="7049"/>
                    <a:pt x="3862" y="5799"/>
                    <a:pt x="3564" y="4536"/>
                  </a:cubicBezTo>
                  <a:cubicBezTo>
                    <a:pt x="3374" y="3774"/>
                    <a:pt x="2993" y="3072"/>
                    <a:pt x="2779" y="2310"/>
                  </a:cubicBezTo>
                  <a:cubicBezTo>
                    <a:pt x="2528" y="1417"/>
                    <a:pt x="2267" y="453"/>
                    <a:pt x="1290" y="95"/>
                  </a:cubicBezTo>
                  <a:cubicBezTo>
                    <a:pt x="1112" y="30"/>
                    <a:pt x="961" y="0"/>
                    <a:pt x="835" y="0"/>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626" name="Google Shape;2626;p46"/>
            <p:cNvSpPr/>
            <p:nvPr/>
          </p:nvSpPr>
          <p:spPr>
            <a:xfrm>
              <a:off x="344000" y="1952343"/>
              <a:ext cx="112844" cy="2969604"/>
            </a:xfrm>
            <a:custGeom>
              <a:avLst/>
              <a:gdLst/>
              <a:ahLst/>
              <a:cxnLst/>
              <a:rect l="l" t="t" r="r" b="b"/>
              <a:pathLst>
                <a:path w="1275" h="33552" extrusionOk="0">
                  <a:moveTo>
                    <a:pt x="405" y="0"/>
                  </a:moveTo>
                  <a:cubicBezTo>
                    <a:pt x="405" y="1012"/>
                    <a:pt x="429" y="2036"/>
                    <a:pt x="453" y="3036"/>
                  </a:cubicBezTo>
                  <a:cubicBezTo>
                    <a:pt x="512" y="5275"/>
                    <a:pt x="560" y="7584"/>
                    <a:pt x="322" y="9847"/>
                  </a:cubicBezTo>
                  <a:cubicBezTo>
                    <a:pt x="1" y="12835"/>
                    <a:pt x="215" y="15895"/>
                    <a:pt x="429" y="18848"/>
                  </a:cubicBezTo>
                  <a:cubicBezTo>
                    <a:pt x="584" y="21181"/>
                    <a:pt x="763" y="23586"/>
                    <a:pt x="655" y="25932"/>
                  </a:cubicBezTo>
                  <a:cubicBezTo>
                    <a:pt x="632" y="26587"/>
                    <a:pt x="596" y="27242"/>
                    <a:pt x="560" y="27896"/>
                  </a:cubicBezTo>
                  <a:cubicBezTo>
                    <a:pt x="453" y="29659"/>
                    <a:pt x="346" y="31468"/>
                    <a:pt x="477" y="33278"/>
                  </a:cubicBezTo>
                  <a:lnTo>
                    <a:pt x="501" y="33552"/>
                  </a:lnTo>
                  <a:lnTo>
                    <a:pt x="774" y="33516"/>
                  </a:lnTo>
                  <a:cubicBezTo>
                    <a:pt x="870" y="33492"/>
                    <a:pt x="977" y="33492"/>
                    <a:pt x="977" y="33492"/>
                  </a:cubicBezTo>
                  <a:cubicBezTo>
                    <a:pt x="846" y="31718"/>
                    <a:pt x="965" y="29671"/>
                    <a:pt x="1072" y="27932"/>
                  </a:cubicBezTo>
                  <a:cubicBezTo>
                    <a:pt x="1108" y="27277"/>
                    <a:pt x="1144" y="26611"/>
                    <a:pt x="1179" y="25956"/>
                  </a:cubicBezTo>
                  <a:cubicBezTo>
                    <a:pt x="1274" y="23575"/>
                    <a:pt x="1096" y="21158"/>
                    <a:pt x="941" y="18812"/>
                  </a:cubicBezTo>
                  <a:cubicBezTo>
                    <a:pt x="727" y="15883"/>
                    <a:pt x="512" y="12847"/>
                    <a:pt x="834" y="9906"/>
                  </a:cubicBezTo>
                  <a:cubicBezTo>
                    <a:pt x="1084" y="7608"/>
                    <a:pt x="1024" y="5275"/>
                    <a:pt x="965" y="3012"/>
                  </a:cubicBezTo>
                  <a:cubicBezTo>
                    <a:pt x="941" y="2036"/>
                    <a:pt x="917" y="1012"/>
                    <a:pt x="917"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627" name="Google Shape;2627;p46"/>
            <p:cNvSpPr/>
            <p:nvPr/>
          </p:nvSpPr>
          <p:spPr>
            <a:xfrm>
              <a:off x="362233" y="2225209"/>
              <a:ext cx="95674" cy="146391"/>
            </a:xfrm>
            <a:custGeom>
              <a:avLst/>
              <a:gdLst/>
              <a:ahLst/>
              <a:cxnLst/>
              <a:rect l="l" t="t" r="r" b="b"/>
              <a:pathLst>
                <a:path w="1081" h="1654" extrusionOk="0">
                  <a:moveTo>
                    <a:pt x="449" y="1"/>
                  </a:moveTo>
                  <a:cubicBezTo>
                    <a:pt x="271" y="72"/>
                    <a:pt x="45" y="310"/>
                    <a:pt x="21" y="501"/>
                  </a:cubicBezTo>
                  <a:cubicBezTo>
                    <a:pt x="0" y="643"/>
                    <a:pt x="84" y="802"/>
                    <a:pt x="212" y="802"/>
                  </a:cubicBezTo>
                  <a:cubicBezTo>
                    <a:pt x="234" y="802"/>
                    <a:pt x="258" y="797"/>
                    <a:pt x="283" y="787"/>
                  </a:cubicBezTo>
                  <a:lnTo>
                    <a:pt x="283" y="787"/>
                  </a:lnTo>
                  <a:cubicBezTo>
                    <a:pt x="140" y="930"/>
                    <a:pt x="140" y="1084"/>
                    <a:pt x="152" y="1287"/>
                  </a:cubicBezTo>
                  <a:cubicBezTo>
                    <a:pt x="213" y="1304"/>
                    <a:pt x="280" y="1315"/>
                    <a:pt x="349" y="1315"/>
                  </a:cubicBezTo>
                  <a:cubicBezTo>
                    <a:pt x="374" y="1315"/>
                    <a:pt x="400" y="1314"/>
                    <a:pt x="426" y="1311"/>
                  </a:cubicBezTo>
                  <a:lnTo>
                    <a:pt x="426" y="1311"/>
                  </a:lnTo>
                  <a:cubicBezTo>
                    <a:pt x="280" y="1515"/>
                    <a:pt x="362" y="1653"/>
                    <a:pt x="512" y="1653"/>
                  </a:cubicBezTo>
                  <a:cubicBezTo>
                    <a:pt x="571" y="1653"/>
                    <a:pt x="641" y="1632"/>
                    <a:pt x="711" y="1584"/>
                  </a:cubicBezTo>
                  <a:cubicBezTo>
                    <a:pt x="926" y="1430"/>
                    <a:pt x="997" y="1227"/>
                    <a:pt x="1033" y="989"/>
                  </a:cubicBezTo>
                  <a:cubicBezTo>
                    <a:pt x="1068" y="775"/>
                    <a:pt x="1080" y="513"/>
                    <a:pt x="961" y="310"/>
                  </a:cubicBezTo>
                  <a:cubicBezTo>
                    <a:pt x="908" y="214"/>
                    <a:pt x="686" y="6"/>
                    <a:pt x="530" y="6"/>
                  </a:cubicBezTo>
                  <a:cubicBezTo>
                    <a:pt x="483" y="6"/>
                    <a:pt x="441" y="25"/>
                    <a:pt x="413" y="74"/>
                  </a:cubicBezTo>
                  <a:lnTo>
                    <a:pt x="413" y="74"/>
                  </a:lnTo>
                  <a:lnTo>
                    <a:pt x="449" y="1"/>
                  </a:ln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628" name="Google Shape;2628;p46"/>
            <p:cNvSpPr/>
            <p:nvPr/>
          </p:nvSpPr>
          <p:spPr>
            <a:xfrm>
              <a:off x="327184" y="1524502"/>
              <a:ext cx="151786" cy="436342"/>
            </a:xfrm>
            <a:custGeom>
              <a:avLst/>
              <a:gdLst/>
              <a:ahLst/>
              <a:cxnLst/>
              <a:rect l="l" t="t" r="r" b="b"/>
              <a:pathLst>
                <a:path w="1715" h="4930" extrusionOk="0">
                  <a:moveTo>
                    <a:pt x="786" y="0"/>
                  </a:moveTo>
                  <a:lnTo>
                    <a:pt x="0" y="3477"/>
                  </a:lnTo>
                  <a:lnTo>
                    <a:pt x="607" y="4929"/>
                  </a:lnTo>
                  <a:lnTo>
                    <a:pt x="1107" y="4929"/>
                  </a:lnTo>
                  <a:lnTo>
                    <a:pt x="1715" y="3417"/>
                  </a:lnTo>
                  <a:lnTo>
                    <a:pt x="786"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629" name="Google Shape;2629;p46"/>
            <p:cNvSpPr/>
            <p:nvPr/>
          </p:nvSpPr>
          <p:spPr>
            <a:xfrm>
              <a:off x="805557" y="1648854"/>
              <a:ext cx="454296" cy="387397"/>
            </a:xfrm>
            <a:custGeom>
              <a:avLst/>
              <a:gdLst/>
              <a:ahLst/>
              <a:cxnLst/>
              <a:rect l="l" t="t" r="r" b="b"/>
              <a:pathLst>
                <a:path w="5133" h="4377" extrusionOk="0">
                  <a:moveTo>
                    <a:pt x="4739" y="1560"/>
                  </a:moveTo>
                  <a:lnTo>
                    <a:pt x="4773" y="1779"/>
                  </a:lnTo>
                  <a:lnTo>
                    <a:pt x="4773" y="1779"/>
                  </a:lnTo>
                  <a:cubicBezTo>
                    <a:pt x="4756" y="1720"/>
                    <a:pt x="4744" y="1653"/>
                    <a:pt x="4739" y="1560"/>
                  </a:cubicBezTo>
                  <a:close/>
                  <a:moveTo>
                    <a:pt x="3249" y="0"/>
                  </a:moveTo>
                  <a:cubicBezTo>
                    <a:pt x="2629" y="0"/>
                    <a:pt x="1965" y="177"/>
                    <a:pt x="1548" y="357"/>
                  </a:cubicBezTo>
                  <a:cubicBezTo>
                    <a:pt x="1072" y="560"/>
                    <a:pt x="489" y="1107"/>
                    <a:pt x="203" y="1548"/>
                  </a:cubicBezTo>
                  <a:cubicBezTo>
                    <a:pt x="0" y="1869"/>
                    <a:pt x="0" y="2310"/>
                    <a:pt x="12" y="2679"/>
                  </a:cubicBezTo>
                  <a:cubicBezTo>
                    <a:pt x="36" y="3298"/>
                    <a:pt x="405" y="3810"/>
                    <a:pt x="953" y="4096"/>
                  </a:cubicBezTo>
                  <a:cubicBezTo>
                    <a:pt x="1263" y="4263"/>
                    <a:pt x="1774" y="4251"/>
                    <a:pt x="2132" y="4286"/>
                  </a:cubicBezTo>
                  <a:cubicBezTo>
                    <a:pt x="2205" y="4297"/>
                    <a:pt x="2279" y="4301"/>
                    <a:pt x="2352" y="4301"/>
                  </a:cubicBezTo>
                  <a:cubicBezTo>
                    <a:pt x="2585" y="4301"/>
                    <a:pt x="2815" y="4260"/>
                    <a:pt x="3047" y="4260"/>
                  </a:cubicBezTo>
                  <a:cubicBezTo>
                    <a:pt x="3142" y="4260"/>
                    <a:pt x="3238" y="4267"/>
                    <a:pt x="3334" y="4286"/>
                  </a:cubicBezTo>
                  <a:cubicBezTo>
                    <a:pt x="3482" y="4313"/>
                    <a:pt x="3669" y="4377"/>
                    <a:pt x="3837" y="4377"/>
                  </a:cubicBezTo>
                  <a:cubicBezTo>
                    <a:pt x="3899" y="4377"/>
                    <a:pt x="3959" y="4368"/>
                    <a:pt x="4013" y="4346"/>
                  </a:cubicBezTo>
                  <a:cubicBezTo>
                    <a:pt x="4120" y="4310"/>
                    <a:pt x="4263" y="4191"/>
                    <a:pt x="4370" y="4144"/>
                  </a:cubicBezTo>
                  <a:cubicBezTo>
                    <a:pt x="4584" y="4048"/>
                    <a:pt x="4668" y="3929"/>
                    <a:pt x="4787" y="3715"/>
                  </a:cubicBezTo>
                  <a:cubicBezTo>
                    <a:pt x="4787" y="3727"/>
                    <a:pt x="4799" y="3751"/>
                    <a:pt x="4811" y="3763"/>
                  </a:cubicBezTo>
                  <a:cubicBezTo>
                    <a:pt x="4882" y="3620"/>
                    <a:pt x="4942" y="3465"/>
                    <a:pt x="5001" y="3310"/>
                  </a:cubicBezTo>
                  <a:cubicBezTo>
                    <a:pt x="5001" y="3370"/>
                    <a:pt x="5013" y="3417"/>
                    <a:pt x="5013" y="3477"/>
                  </a:cubicBezTo>
                  <a:cubicBezTo>
                    <a:pt x="5049" y="3203"/>
                    <a:pt x="5132" y="2905"/>
                    <a:pt x="5096" y="2655"/>
                  </a:cubicBezTo>
                  <a:cubicBezTo>
                    <a:pt x="5063" y="2458"/>
                    <a:pt x="4950" y="2250"/>
                    <a:pt x="4876" y="2061"/>
                  </a:cubicBezTo>
                  <a:lnTo>
                    <a:pt x="4876" y="2061"/>
                  </a:lnTo>
                  <a:cubicBezTo>
                    <a:pt x="5003" y="1925"/>
                    <a:pt x="4963" y="1481"/>
                    <a:pt x="4942" y="1322"/>
                  </a:cubicBezTo>
                  <a:cubicBezTo>
                    <a:pt x="4882" y="965"/>
                    <a:pt x="4668" y="560"/>
                    <a:pt x="4406" y="334"/>
                  </a:cubicBezTo>
                  <a:cubicBezTo>
                    <a:pt x="4113" y="90"/>
                    <a:pt x="3692" y="0"/>
                    <a:pt x="324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630" name="Google Shape;2630;p46"/>
            <p:cNvSpPr/>
            <p:nvPr/>
          </p:nvSpPr>
          <p:spPr>
            <a:xfrm>
              <a:off x="860342" y="1676910"/>
              <a:ext cx="367827" cy="455017"/>
            </a:xfrm>
            <a:custGeom>
              <a:avLst/>
              <a:gdLst/>
              <a:ahLst/>
              <a:cxnLst/>
              <a:rect l="l" t="t" r="r" b="b"/>
              <a:pathLst>
                <a:path w="4156" h="5141" extrusionOk="0">
                  <a:moveTo>
                    <a:pt x="2307" y="1"/>
                  </a:moveTo>
                  <a:cubicBezTo>
                    <a:pt x="1798" y="1"/>
                    <a:pt x="1266" y="139"/>
                    <a:pt x="882" y="362"/>
                  </a:cubicBezTo>
                  <a:cubicBezTo>
                    <a:pt x="155" y="802"/>
                    <a:pt x="1" y="1529"/>
                    <a:pt x="72" y="2326"/>
                  </a:cubicBezTo>
                  <a:cubicBezTo>
                    <a:pt x="108" y="2755"/>
                    <a:pt x="167" y="3088"/>
                    <a:pt x="346" y="3481"/>
                  </a:cubicBezTo>
                  <a:cubicBezTo>
                    <a:pt x="524" y="3886"/>
                    <a:pt x="667" y="4327"/>
                    <a:pt x="989" y="4648"/>
                  </a:cubicBezTo>
                  <a:cubicBezTo>
                    <a:pt x="1325" y="4974"/>
                    <a:pt x="1899" y="5141"/>
                    <a:pt x="2377" y="5141"/>
                  </a:cubicBezTo>
                  <a:cubicBezTo>
                    <a:pt x="2423" y="5141"/>
                    <a:pt x="2469" y="5139"/>
                    <a:pt x="2513" y="5136"/>
                  </a:cubicBezTo>
                  <a:cubicBezTo>
                    <a:pt x="3037" y="5101"/>
                    <a:pt x="3370" y="4708"/>
                    <a:pt x="3549" y="4255"/>
                  </a:cubicBezTo>
                  <a:cubicBezTo>
                    <a:pt x="3620" y="4065"/>
                    <a:pt x="3668" y="3874"/>
                    <a:pt x="3739" y="3684"/>
                  </a:cubicBezTo>
                  <a:cubicBezTo>
                    <a:pt x="3822" y="3505"/>
                    <a:pt x="3930" y="3327"/>
                    <a:pt x="4013" y="3148"/>
                  </a:cubicBezTo>
                  <a:cubicBezTo>
                    <a:pt x="4156" y="2791"/>
                    <a:pt x="4013" y="2493"/>
                    <a:pt x="3977" y="2160"/>
                  </a:cubicBezTo>
                  <a:cubicBezTo>
                    <a:pt x="3953" y="1981"/>
                    <a:pt x="4037" y="1791"/>
                    <a:pt x="4049" y="1612"/>
                  </a:cubicBezTo>
                  <a:cubicBezTo>
                    <a:pt x="4073" y="1433"/>
                    <a:pt x="4025" y="1314"/>
                    <a:pt x="3953" y="1148"/>
                  </a:cubicBezTo>
                  <a:cubicBezTo>
                    <a:pt x="3775" y="731"/>
                    <a:pt x="3549" y="302"/>
                    <a:pt x="3096" y="136"/>
                  </a:cubicBezTo>
                  <a:cubicBezTo>
                    <a:pt x="2859" y="43"/>
                    <a:pt x="2587" y="1"/>
                    <a:pt x="2307" y="1"/>
                  </a:cubicBezTo>
                  <a:close/>
                </a:path>
              </a:pathLst>
            </a:custGeom>
            <a:solidFill>
              <a:srgbClr val="FF8F67"/>
            </a:solidFill>
            <a:ln>
              <a:noFill/>
            </a:ln>
          </p:spPr>
          <p:txBody>
            <a:bodyPr spcFirstLastPara="1" wrap="square" lIns="121900" tIns="121900" rIns="121900" bIns="121900" anchor="ctr" anchorCtr="0">
              <a:noAutofit/>
            </a:bodyPr>
            <a:lstStyle/>
            <a:p>
              <a:endParaRPr sz="2489"/>
            </a:p>
          </p:txBody>
        </p:sp>
        <p:sp>
          <p:nvSpPr>
            <p:cNvPr id="2631" name="Google Shape;2631;p46"/>
            <p:cNvSpPr/>
            <p:nvPr/>
          </p:nvSpPr>
          <p:spPr>
            <a:xfrm>
              <a:off x="946724" y="1998190"/>
              <a:ext cx="226661" cy="88065"/>
            </a:xfrm>
            <a:custGeom>
              <a:avLst/>
              <a:gdLst/>
              <a:ahLst/>
              <a:cxnLst/>
              <a:rect l="l" t="t" r="r" b="b"/>
              <a:pathLst>
                <a:path w="2561" h="995" extrusionOk="0">
                  <a:moveTo>
                    <a:pt x="1334" y="459"/>
                  </a:moveTo>
                  <a:cubicBezTo>
                    <a:pt x="1342" y="501"/>
                    <a:pt x="1356" y="534"/>
                    <a:pt x="1374" y="559"/>
                  </a:cubicBezTo>
                  <a:lnTo>
                    <a:pt x="1374" y="559"/>
                  </a:lnTo>
                  <a:cubicBezTo>
                    <a:pt x="1361" y="574"/>
                    <a:pt x="1350" y="593"/>
                    <a:pt x="1334" y="601"/>
                  </a:cubicBezTo>
                  <a:lnTo>
                    <a:pt x="1334" y="459"/>
                  </a:lnTo>
                  <a:close/>
                  <a:moveTo>
                    <a:pt x="1879" y="0"/>
                  </a:moveTo>
                  <a:cubicBezTo>
                    <a:pt x="1691" y="0"/>
                    <a:pt x="1495" y="81"/>
                    <a:pt x="1299" y="89"/>
                  </a:cubicBezTo>
                  <a:cubicBezTo>
                    <a:pt x="1288" y="90"/>
                    <a:pt x="1277" y="90"/>
                    <a:pt x="1266" y="90"/>
                  </a:cubicBezTo>
                  <a:cubicBezTo>
                    <a:pt x="1077" y="90"/>
                    <a:pt x="889" y="25"/>
                    <a:pt x="703" y="25"/>
                  </a:cubicBezTo>
                  <a:cubicBezTo>
                    <a:pt x="619" y="25"/>
                    <a:pt x="536" y="38"/>
                    <a:pt x="453" y="78"/>
                  </a:cubicBezTo>
                  <a:cubicBezTo>
                    <a:pt x="191" y="208"/>
                    <a:pt x="1" y="589"/>
                    <a:pt x="25" y="875"/>
                  </a:cubicBezTo>
                  <a:cubicBezTo>
                    <a:pt x="60" y="839"/>
                    <a:pt x="120" y="792"/>
                    <a:pt x="144" y="756"/>
                  </a:cubicBezTo>
                  <a:cubicBezTo>
                    <a:pt x="144" y="768"/>
                    <a:pt x="144" y="792"/>
                    <a:pt x="144" y="816"/>
                  </a:cubicBezTo>
                  <a:cubicBezTo>
                    <a:pt x="215" y="804"/>
                    <a:pt x="287" y="732"/>
                    <a:pt x="346" y="685"/>
                  </a:cubicBezTo>
                  <a:cubicBezTo>
                    <a:pt x="377" y="788"/>
                    <a:pt x="476" y="820"/>
                    <a:pt x="586" y="820"/>
                  </a:cubicBezTo>
                  <a:cubicBezTo>
                    <a:pt x="691" y="820"/>
                    <a:pt x="806" y="791"/>
                    <a:pt x="882" y="768"/>
                  </a:cubicBezTo>
                  <a:cubicBezTo>
                    <a:pt x="977" y="732"/>
                    <a:pt x="1061" y="673"/>
                    <a:pt x="1168" y="637"/>
                  </a:cubicBezTo>
                  <a:cubicBezTo>
                    <a:pt x="1253" y="605"/>
                    <a:pt x="1339" y="640"/>
                    <a:pt x="1382" y="570"/>
                  </a:cubicBezTo>
                  <a:lnTo>
                    <a:pt x="1382" y="570"/>
                  </a:lnTo>
                  <a:cubicBezTo>
                    <a:pt x="1480" y="690"/>
                    <a:pt x="1693" y="632"/>
                    <a:pt x="1858" y="661"/>
                  </a:cubicBezTo>
                  <a:cubicBezTo>
                    <a:pt x="2061" y="697"/>
                    <a:pt x="2287" y="804"/>
                    <a:pt x="2382" y="994"/>
                  </a:cubicBezTo>
                  <a:cubicBezTo>
                    <a:pt x="2370" y="947"/>
                    <a:pt x="2394" y="863"/>
                    <a:pt x="2394" y="816"/>
                  </a:cubicBezTo>
                  <a:cubicBezTo>
                    <a:pt x="2418" y="839"/>
                    <a:pt x="2477" y="828"/>
                    <a:pt x="2525" y="863"/>
                  </a:cubicBezTo>
                  <a:cubicBezTo>
                    <a:pt x="2561" y="589"/>
                    <a:pt x="2370" y="208"/>
                    <a:pt x="2132" y="66"/>
                  </a:cubicBezTo>
                  <a:cubicBezTo>
                    <a:pt x="2050" y="17"/>
                    <a:pt x="1965" y="0"/>
                    <a:pt x="187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632" name="Google Shape;2632;p46"/>
            <p:cNvSpPr/>
            <p:nvPr/>
          </p:nvSpPr>
          <p:spPr>
            <a:xfrm>
              <a:off x="1131170" y="1869058"/>
              <a:ext cx="26463" cy="59123"/>
            </a:xfrm>
            <a:custGeom>
              <a:avLst/>
              <a:gdLst/>
              <a:ahLst/>
              <a:cxnLst/>
              <a:rect l="l" t="t" r="r" b="b"/>
              <a:pathLst>
                <a:path w="299" h="668" extrusionOk="0">
                  <a:moveTo>
                    <a:pt x="155" y="1"/>
                  </a:moveTo>
                  <a:cubicBezTo>
                    <a:pt x="84" y="1"/>
                    <a:pt x="12" y="143"/>
                    <a:pt x="12" y="334"/>
                  </a:cubicBezTo>
                  <a:cubicBezTo>
                    <a:pt x="0" y="513"/>
                    <a:pt x="60" y="667"/>
                    <a:pt x="143" y="667"/>
                  </a:cubicBezTo>
                  <a:cubicBezTo>
                    <a:pt x="215" y="667"/>
                    <a:pt x="286" y="524"/>
                    <a:pt x="286" y="334"/>
                  </a:cubicBezTo>
                  <a:cubicBezTo>
                    <a:pt x="298" y="155"/>
                    <a:pt x="239" y="1"/>
                    <a:pt x="155"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633" name="Google Shape;2633;p46"/>
            <p:cNvSpPr/>
            <p:nvPr/>
          </p:nvSpPr>
          <p:spPr>
            <a:xfrm>
              <a:off x="959380" y="1865872"/>
              <a:ext cx="25401" cy="60185"/>
            </a:xfrm>
            <a:custGeom>
              <a:avLst/>
              <a:gdLst/>
              <a:ahLst/>
              <a:cxnLst/>
              <a:rect l="l" t="t" r="r" b="b"/>
              <a:pathLst>
                <a:path w="287" h="680" extrusionOk="0">
                  <a:moveTo>
                    <a:pt x="156" y="1"/>
                  </a:moveTo>
                  <a:cubicBezTo>
                    <a:pt x="84" y="1"/>
                    <a:pt x="13" y="156"/>
                    <a:pt x="13" y="334"/>
                  </a:cubicBezTo>
                  <a:cubicBezTo>
                    <a:pt x="1" y="525"/>
                    <a:pt x="60" y="668"/>
                    <a:pt x="144" y="680"/>
                  </a:cubicBezTo>
                  <a:cubicBezTo>
                    <a:pt x="215" y="680"/>
                    <a:pt x="287" y="525"/>
                    <a:pt x="287" y="346"/>
                  </a:cubicBezTo>
                  <a:cubicBezTo>
                    <a:pt x="287" y="156"/>
                    <a:pt x="239" y="1"/>
                    <a:pt x="156"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634" name="Google Shape;2634;p46"/>
            <p:cNvSpPr/>
            <p:nvPr/>
          </p:nvSpPr>
          <p:spPr>
            <a:xfrm>
              <a:off x="1006819" y="1905966"/>
              <a:ext cx="100188" cy="99128"/>
            </a:xfrm>
            <a:custGeom>
              <a:avLst/>
              <a:gdLst/>
              <a:ahLst/>
              <a:cxnLst/>
              <a:rect l="l" t="t" r="r" b="b"/>
              <a:pathLst>
                <a:path w="1132" h="1120" extrusionOk="0">
                  <a:moveTo>
                    <a:pt x="870" y="0"/>
                  </a:moveTo>
                  <a:cubicBezTo>
                    <a:pt x="846" y="0"/>
                    <a:pt x="822" y="12"/>
                    <a:pt x="810" y="36"/>
                  </a:cubicBezTo>
                  <a:cubicBezTo>
                    <a:pt x="763" y="191"/>
                    <a:pt x="774" y="405"/>
                    <a:pt x="834" y="548"/>
                  </a:cubicBezTo>
                  <a:cubicBezTo>
                    <a:pt x="858" y="584"/>
                    <a:pt x="882" y="619"/>
                    <a:pt x="905" y="655"/>
                  </a:cubicBezTo>
                  <a:cubicBezTo>
                    <a:pt x="977" y="774"/>
                    <a:pt x="1001" y="834"/>
                    <a:pt x="905" y="905"/>
                  </a:cubicBezTo>
                  <a:cubicBezTo>
                    <a:pt x="817" y="977"/>
                    <a:pt x="653" y="1023"/>
                    <a:pt x="498" y="1023"/>
                  </a:cubicBezTo>
                  <a:cubicBezTo>
                    <a:pt x="422" y="1023"/>
                    <a:pt x="349" y="1012"/>
                    <a:pt x="286" y="989"/>
                  </a:cubicBezTo>
                  <a:cubicBezTo>
                    <a:pt x="179" y="953"/>
                    <a:pt x="108" y="881"/>
                    <a:pt x="96" y="786"/>
                  </a:cubicBezTo>
                  <a:cubicBezTo>
                    <a:pt x="84" y="762"/>
                    <a:pt x="72" y="750"/>
                    <a:pt x="36" y="750"/>
                  </a:cubicBezTo>
                  <a:cubicBezTo>
                    <a:pt x="12" y="762"/>
                    <a:pt x="1" y="786"/>
                    <a:pt x="1" y="810"/>
                  </a:cubicBezTo>
                  <a:cubicBezTo>
                    <a:pt x="24" y="929"/>
                    <a:pt x="120" y="1024"/>
                    <a:pt x="262" y="1072"/>
                  </a:cubicBezTo>
                  <a:cubicBezTo>
                    <a:pt x="334" y="1108"/>
                    <a:pt x="417" y="1120"/>
                    <a:pt x="513" y="1120"/>
                  </a:cubicBezTo>
                  <a:cubicBezTo>
                    <a:pt x="679" y="1120"/>
                    <a:pt x="858" y="1072"/>
                    <a:pt x="965" y="977"/>
                  </a:cubicBezTo>
                  <a:cubicBezTo>
                    <a:pt x="1132" y="846"/>
                    <a:pt x="1048" y="715"/>
                    <a:pt x="977" y="608"/>
                  </a:cubicBezTo>
                  <a:cubicBezTo>
                    <a:pt x="953" y="572"/>
                    <a:pt x="929" y="548"/>
                    <a:pt x="917" y="512"/>
                  </a:cubicBezTo>
                  <a:cubicBezTo>
                    <a:pt x="870" y="393"/>
                    <a:pt x="858" y="203"/>
                    <a:pt x="905" y="60"/>
                  </a:cubicBezTo>
                  <a:cubicBezTo>
                    <a:pt x="905" y="36"/>
                    <a:pt x="894" y="12"/>
                    <a:pt x="870"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635" name="Google Shape;2635;p46"/>
            <p:cNvSpPr/>
            <p:nvPr/>
          </p:nvSpPr>
          <p:spPr>
            <a:xfrm>
              <a:off x="1089041" y="1819140"/>
              <a:ext cx="121252" cy="48148"/>
            </a:xfrm>
            <a:custGeom>
              <a:avLst/>
              <a:gdLst/>
              <a:ahLst/>
              <a:cxnLst/>
              <a:rect l="l" t="t" r="r" b="b"/>
              <a:pathLst>
                <a:path w="1370" h="544" extrusionOk="0">
                  <a:moveTo>
                    <a:pt x="1369" y="267"/>
                  </a:moveTo>
                  <a:cubicBezTo>
                    <a:pt x="1369" y="267"/>
                    <a:pt x="1368" y="267"/>
                    <a:pt x="1367" y="267"/>
                  </a:cubicBezTo>
                  <a:lnTo>
                    <a:pt x="1367" y="267"/>
                  </a:lnTo>
                  <a:cubicBezTo>
                    <a:pt x="1368" y="267"/>
                    <a:pt x="1369" y="267"/>
                    <a:pt x="1369" y="267"/>
                  </a:cubicBezTo>
                  <a:close/>
                  <a:moveTo>
                    <a:pt x="748" y="0"/>
                  </a:moveTo>
                  <a:cubicBezTo>
                    <a:pt x="730" y="0"/>
                    <a:pt x="711" y="2"/>
                    <a:pt x="691" y="5"/>
                  </a:cubicBezTo>
                  <a:cubicBezTo>
                    <a:pt x="453" y="53"/>
                    <a:pt x="238" y="207"/>
                    <a:pt x="107" y="410"/>
                  </a:cubicBezTo>
                  <a:lnTo>
                    <a:pt x="155" y="410"/>
                  </a:lnTo>
                  <a:cubicBezTo>
                    <a:pt x="107" y="457"/>
                    <a:pt x="60" y="505"/>
                    <a:pt x="0" y="541"/>
                  </a:cubicBezTo>
                  <a:cubicBezTo>
                    <a:pt x="16" y="542"/>
                    <a:pt x="31" y="543"/>
                    <a:pt x="46" y="543"/>
                  </a:cubicBezTo>
                  <a:cubicBezTo>
                    <a:pt x="254" y="543"/>
                    <a:pt x="371" y="392"/>
                    <a:pt x="560" y="315"/>
                  </a:cubicBezTo>
                  <a:cubicBezTo>
                    <a:pt x="646" y="274"/>
                    <a:pt x="710" y="256"/>
                    <a:pt x="771" y="256"/>
                  </a:cubicBezTo>
                  <a:cubicBezTo>
                    <a:pt x="838" y="256"/>
                    <a:pt x="902" y="277"/>
                    <a:pt x="988" y="315"/>
                  </a:cubicBezTo>
                  <a:cubicBezTo>
                    <a:pt x="1050" y="335"/>
                    <a:pt x="1112" y="365"/>
                    <a:pt x="1173" y="365"/>
                  </a:cubicBezTo>
                  <a:cubicBezTo>
                    <a:pt x="1183" y="365"/>
                    <a:pt x="1193" y="364"/>
                    <a:pt x="1203" y="362"/>
                  </a:cubicBezTo>
                  <a:cubicBezTo>
                    <a:pt x="1261" y="351"/>
                    <a:pt x="1331" y="270"/>
                    <a:pt x="1367" y="267"/>
                  </a:cubicBezTo>
                  <a:lnTo>
                    <a:pt x="1367" y="267"/>
                  </a:lnTo>
                  <a:cubicBezTo>
                    <a:pt x="1364" y="267"/>
                    <a:pt x="1360" y="267"/>
                    <a:pt x="1357" y="267"/>
                  </a:cubicBezTo>
                  <a:cubicBezTo>
                    <a:pt x="1142" y="267"/>
                    <a:pt x="993" y="0"/>
                    <a:pt x="748"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636" name="Google Shape;2636;p46"/>
            <p:cNvSpPr/>
            <p:nvPr/>
          </p:nvSpPr>
          <p:spPr>
            <a:xfrm>
              <a:off x="911941" y="1817813"/>
              <a:ext cx="120278" cy="51423"/>
            </a:xfrm>
            <a:custGeom>
              <a:avLst/>
              <a:gdLst/>
              <a:ahLst/>
              <a:cxnLst/>
              <a:rect l="l" t="t" r="r" b="b"/>
              <a:pathLst>
                <a:path w="1359" h="581" extrusionOk="0">
                  <a:moveTo>
                    <a:pt x="1" y="234"/>
                  </a:moveTo>
                  <a:cubicBezTo>
                    <a:pt x="3" y="235"/>
                    <a:pt x="6" y="235"/>
                    <a:pt x="8" y="235"/>
                  </a:cubicBezTo>
                  <a:lnTo>
                    <a:pt x="8" y="235"/>
                  </a:lnTo>
                  <a:cubicBezTo>
                    <a:pt x="6" y="235"/>
                    <a:pt x="3" y="234"/>
                    <a:pt x="1" y="234"/>
                  </a:cubicBezTo>
                  <a:close/>
                  <a:moveTo>
                    <a:pt x="619" y="0"/>
                  </a:moveTo>
                  <a:cubicBezTo>
                    <a:pt x="388" y="0"/>
                    <a:pt x="241" y="236"/>
                    <a:pt x="28" y="236"/>
                  </a:cubicBezTo>
                  <a:cubicBezTo>
                    <a:pt x="22" y="236"/>
                    <a:pt x="15" y="235"/>
                    <a:pt x="8" y="235"/>
                  </a:cubicBezTo>
                  <a:lnTo>
                    <a:pt x="8" y="235"/>
                  </a:lnTo>
                  <a:cubicBezTo>
                    <a:pt x="54" y="242"/>
                    <a:pt x="111" y="318"/>
                    <a:pt x="168" y="330"/>
                  </a:cubicBezTo>
                  <a:cubicBezTo>
                    <a:pt x="181" y="332"/>
                    <a:pt x="194" y="333"/>
                    <a:pt x="207" y="333"/>
                  </a:cubicBezTo>
                  <a:cubicBezTo>
                    <a:pt x="265" y="333"/>
                    <a:pt x="324" y="313"/>
                    <a:pt x="382" y="294"/>
                  </a:cubicBezTo>
                  <a:cubicBezTo>
                    <a:pt x="461" y="271"/>
                    <a:pt x="525" y="257"/>
                    <a:pt x="587" y="257"/>
                  </a:cubicBezTo>
                  <a:cubicBezTo>
                    <a:pt x="656" y="257"/>
                    <a:pt x="723" y="274"/>
                    <a:pt x="811" y="318"/>
                  </a:cubicBezTo>
                  <a:cubicBezTo>
                    <a:pt x="1006" y="421"/>
                    <a:pt x="1113" y="580"/>
                    <a:pt x="1334" y="580"/>
                  </a:cubicBezTo>
                  <a:cubicBezTo>
                    <a:pt x="1342" y="580"/>
                    <a:pt x="1350" y="580"/>
                    <a:pt x="1358" y="580"/>
                  </a:cubicBezTo>
                  <a:cubicBezTo>
                    <a:pt x="1299" y="532"/>
                    <a:pt x="1263" y="484"/>
                    <a:pt x="1204" y="437"/>
                  </a:cubicBezTo>
                  <a:cubicBezTo>
                    <a:pt x="1227" y="437"/>
                    <a:pt x="1239" y="449"/>
                    <a:pt x="1263" y="449"/>
                  </a:cubicBezTo>
                  <a:cubicBezTo>
                    <a:pt x="1144" y="234"/>
                    <a:pt x="930" y="68"/>
                    <a:pt x="692" y="8"/>
                  </a:cubicBezTo>
                  <a:cubicBezTo>
                    <a:pt x="666" y="3"/>
                    <a:pt x="642" y="0"/>
                    <a:pt x="61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637" name="Google Shape;2637;p46"/>
            <p:cNvSpPr/>
            <p:nvPr/>
          </p:nvSpPr>
          <p:spPr>
            <a:xfrm>
              <a:off x="775023" y="1574685"/>
              <a:ext cx="481644" cy="309422"/>
            </a:xfrm>
            <a:custGeom>
              <a:avLst/>
              <a:gdLst/>
              <a:ahLst/>
              <a:cxnLst/>
              <a:rect l="l" t="t" r="r" b="b"/>
              <a:pathLst>
                <a:path w="5442" h="3496" extrusionOk="0">
                  <a:moveTo>
                    <a:pt x="2239" y="0"/>
                  </a:moveTo>
                  <a:cubicBezTo>
                    <a:pt x="2127" y="0"/>
                    <a:pt x="1921" y="196"/>
                    <a:pt x="1762" y="362"/>
                  </a:cubicBezTo>
                  <a:cubicBezTo>
                    <a:pt x="1691" y="386"/>
                    <a:pt x="1631" y="410"/>
                    <a:pt x="1572" y="445"/>
                  </a:cubicBezTo>
                  <a:cubicBezTo>
                    <a:pt x="1536" y="338"/>
                    <a:pt x="1477" y="267"/>
                    <a:pt x="1417" y="171"/>
                  </a:cubicBezTo>
                  <a:cubicBezTo>
                    <a:pt x="1238" y="279"/>
                    <a:pt x="1238" y="493"/>
                    <a:pt x="1322" y="660"/>
                  </a:cubicBezTo>
                  <a:cubicBezTo>
                    <a:pt x="1072" y="683"/>
                    <a:pt x="750" y="731"/>
                    <a:pt x="548" y="850"/>
                  </a:cubicBezTo>
                  <a:cubicBezTo>
                    <a:pt x="691" y="874"/>
                    <a:pt x="846" y="945"/>
                    <a:pt x="1000" y="1017"/>
                  </a:cubicBezTo>
                  <a:cubicBezTo>
                    <a:pt x="798" y="1053"/>
                    <a:pt x="619" y="1112"/>
                    <a:pt x="476" y="1314"/>
                  </a:cubicBezTo>
                  <a:cubicBezTo>
                    <a:pt x="310" y="1541"/>
                    <a:pt x="441" y="1541"/>
                    <a:pt x="595" y="1636"/>
                  </a:cubicBezTo>
                  <a:cubicBezTo>
                    <a:pt x="238" y="1803"/>
                    <a:pt x="0" y="2255"/>
                    <a:pt x="488" y="2446"/>
                  </a:cubicBezTo>
                  <a:cubicBezTo>
                    <a:pt x="393" y="2517"/>
                    <a:pt x="298" y="2660"/>
                    <a:pt x="322" y="2791"/>
                  </a:cubicBezTo>
                  <a:cubicBezTo>
                    <a:pt x="331" y="2857"/>
                    <a:pt x="467" y="3020"/>
                    <a:pt x="547" y="3020"/>
                  </a:cubicBezTo>
                  <a:cubicBezTo>
                    <a:pt x="568" y="3020"/>
                    <a:pt x="586" y="3009"/>
                    <a:pt x="595" y="2981"/>
                  </a:cubicBezTo>
                  <a:cubicBezTo>
                    <a:pt x="667" y="2993"/>
                    <a:pt x="726" y="3005"/>
                    <a:pt x="798" y="3005"/>
                  </a:cubicBezTo>
                  <a:cubicBezTo>
                    <a:pt x="774" y="3184"/>
                    <a:pt x="786" y="3398"/>
                    <a:pt x="953" y="3481"/>
                  </a:cubicBezTo>
                  <a:cubicBezTo>
                    <a:pt x="973" y="3491"/>
                    <a:pt x="994" y="3495"/>
                    <a:pt x="1014" y="3495"/>
                  </a:cubicBezTo>
                  <a:cubicBezTo>
                    <a:pt x="1148" y="3495"/>
                    <a:pt x="1280" y="3316"/>
                    <a:pt x="1393" y="3243"/>
                  </a:cubicBezTo>
                  <a:cubicBezTo>
                    <a:pt x="1524" y="3172"/>
                    <a:pt x="1691" y="3053"/>
                    <a:pt x="1822" y="3005"/>
                  </a:cubicBezTo>
                  <a:cubicBezTo>
                    <a:pt x="2012" y="2934"/>
                    <a:pt x="2179" y="3017"/>
                    <a:pt x="2358" y="2874"/>
                  </a:cubicBezTo>
                  <a:cubicBezTo>
                    <a:pt x="2358" y="2898"/>
                    <a:pt x="2358" y="2934"/>
                    <a:pt x="2358" y="2958"/>
                  </a:cubicBezTo>
                  <a:cubicBezTo>
                    <a:pt x="2376" y="2961"/>
                    <a:pt x="2393" y="2963"/>
                    <a:pt x="2410" y="2963"/>
                  </a:cubicBezTo>
                  <a:cubicBezTo>
                    <a:pt x="2563" y="2963"/>
                    <a:pt x="2683" y="2830"/>
                    <a:pt x="2822" y="2755"/>
                  </a:cubicBezTo>
                  <a:lnTo>
                    <a:pt x="2822" y="2755"/>
                  </a:lnTo>
                  <a:cubicBezTo>
                    <a:pt x="2754" y="2891"/>
                    <a:pt x="2491" y="3006"/>
                    <a:pt x="2745" y="3006"/>
                  </a:cubicBezTo>
                  <a:cubicBezTo>
                    <a:pt x="2758" y="3006"/>
                    <a:pt x="2771" y="3006"/>
                    <a:pt x="2786" y="3005"/>
                  </a:cubicBezTo>
                  <a:cubicBezTo>
                    <a:pt x="3155" y="3005"/>
                    <a:pt x="3536" y="2767"/>
                    <a:pt x="3798" y="2517"/>
                  </a:cubicBezTo>
                  <a:cubicBezTo>
                    <a:pt x="4060" y="2267"/>
                    <a:pt x="4108" y="1993"/>
                    <a:pt x="4275" y="1684"/>
                  </a:cubicBezTo>
                  <a:cubicBezTo>
                    <a:pt x="4382" y="1505"/>
                    <a:pt x="4501" y="1374"/>
                    <a:pt x="4715" y="1374"/>
                  </a:cubicBezTo>
                  <a:cubicBezTo>
                    <a:pt x="4834" y="1434"/>
                    <a:pt x="4953" y="1481"/>
                    <a:pt x="5108" y="1481"/>
                  </a:cubicBezTo>
                  <a:cubicBezTo>
                    <a:pt x="5108" y="1422"/>
                    <a:pt x="5120" y="1362"/>
                    <a:pt x="5120" y="1303"/>
                  </a:cubicBezTo>
                  <a:cubicBezTo>
                    <a:pt x="5173" y="1320"/>
                    <a:pt x="5230" y="1320"/>
                    <a:pt x="5285" y="1320"/>
                  </a:cubicBezTo>
                  <a:cubicBezTo>
                    <a:pt x="5340" y="1320"/>
                    <a:pt x="5394" y="1320"/>
                    <a:pt x="5441" y="1338"/>
                  </a:cubicBezTo>
                  <a:cubicBezTo>
                    <a:pt x="5358" y="1005"/>
                    <a:pt x="4382" y="969"/>
                    <a:pt x="4727" y="564"/>
                  </a:cubicBezTo>
                  <a:cubicBezTo>
                    <a:pt x="4632" y="470"/>
                    <a:pt x="4488" y="452"/>
                    <a:pt x="4338" y="452"/>
                  </a:cubicBezTo>
                  <a:cubicBezTo>
                    <a:pt x="4245" y="452"/>
                    <a:pt x="4151" y="459"/>
                    <a:pt x="4063" y="459"/>
                  </a:cubicBezTo>
                  <a:cubicBezTo>
                    <a:pt x="4042" y="459"/>
                    <a:pt x="4021" y="458"/>
                    <a:pt x="4001" y="457"/>
                  </a:cubicBezTo>
                  <a:cubicBezTo>
                    <a:pt x="4096" y="326"/>
                    <a:pt x="4048" y="231"/>
                    <a:pt x="4084" y="88"/>
                  </a:cubicBezTo>
                  <a:cubicBezTo>
                    <a:pt x="4064" y="87"/>
                    <a:pt x="4044" y="86"/>
                    <a:pt x="4025" y="86"/>
                  </a:cubicBezTo>
                  <a:cubicBezTo>
                    <a:pt x="3743" y="86"/>
                    <a:pt x="3519" y="240"/>
                    <a:pt x="3274" y="374"/>
                  </a:cubicBezTo>
                  <a:cubicBezTo>
                    <a:pt x="3255" y="370"/>
                    <a:pt x="3233" y="369"/>
                    <a:pt x="3212" y="369"/>
                  </a:cubicBezTo>
                  <a:cubicBezTo>
                    <a:pt x="3169" y="369"/>
                    <a:pt x="3124" y="374"/>
                    <a:pt x="3084" y="374"/>
                  </a:cubicBezTo>
                  <a:cubicBezTo>
                    <a:pt x="3084" y="267"/>
                    <a:pt x="3048" y="148"/>
                    <a:pt x="3060" y="40"/>
                  </a:cubicBezTo>
                  <a:lnTo>
                    <a:pt x="3060" y="40"/>
                  </a:lnTo>
                  <a:cubicBezTo>
                    <a:pt x="2810" y="100"/>
                    <a:pt x="2560" y="255"/>
                    <a:pt x="2298" y="314"/>
                  </a:cubicBezTo>
                  <a:cubicBezTo>
                    <a:pt x="2345" y="84"/>
                    <a:pt x="2312" y="0"/>
                    <a:pt x="223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638" name="Google Shape;2638;p46"/>
            <p:cNvSpPr/>
            <p:nvPr/>
          </p:nvSpPr>
          <p:spPr>
            <a:xfrm>
              <a:off x="836092" y="1904726"/>
              <a:ext cx="415265" cy="363854"/>
            </a:xfrm>
            <a:custGeom>
              <a:avLst/>
              <a:gdLst/>
              <a:ahLst/>
              <a:cxnLst/>
              <a:rect l="l" t="t" r="r" b="b"/>
              <a:pathLst>
                <a:path w="4692" h="4111" extrusionOk="0">
                  <a:moveTo>
                    <a:pt x="233" y="0"/>
                  </a:moveTo>
                  <a:cubicBezTo>
                    <a:pt x="182" y="0"/>
                    <a:pt x="72" y="421"/>
                    <a:pt x="72" y="467"/>
                  </a:cubicBezTo>
                  <a:cubicBezTo>
                    <a:pt x="72" y="657"/>
                    <a:pt x="108" y="848"/>
                    <a:pt x="72" y="1050"/>
                  </a:cubicBezTo>
                  <a:cubicBezTo>
                    <a:pt x="36" y="1253"/>
                    <a:pt x="1" y="1455"/>
                    <a:pt x="13" y="1681"/>
                  </a:cubicBezTo>
                  <a:cubicBezTo>
                    <a:pt x="25" y="1860"/>
                    <a:pt x="72" y="2026"/>
                    <a:pt x="156" y="2193"/>
                  </a:cubicBezTo>
                  <a:cubicBezTo>
                    <a:pt x="167" y="2538"/>
                    <a:pt x="203" y="2896"/>
                    <a:pt x="382" y="3146"/>
                  </a:cubicBezTo>
                  <a:cubicBezTo>
                    <a:pt x="417" y="2991"/>
                    <a:pt x="453" y="2836"/>
                    <a:pt x="489" y="2681"/>
                  </a:cubicBezTo>
                  <a:cubicBezTo>
                    <a:pt x="513" y="2705"/>
                    <a:pt x="525" y="2729"/>
                    <a:pt x="537" y="2741"/>
                  </a:cubicBezTo>
                  <a:cubicBezTo>
                    <a:pt x="572" y="3193"/>
                    <a:pt x="846" y="3610"/>
                    <a:pt x="1168" y="3908"/>
                  </a:cubicBezTo>
                  <a:cubicBezTo>
                    <a:pt x="1168" y="3729"/>
                    <a:pt x="1156" y="3539"/>
                    <a:pt x="1168" y="3348"/>
                  </a:cubicBezTo>
                  <a:cubicBezTo>
                    <a:pt x="1227" y="3396"/>
                    <a:pt x="1287" y="3443"/>
                    <a:pt x="1358" y="3479"/>
                  </a:cubicBezTo>
                  <a:cubicBezTo>
                    <a:pt x="1441" y="3705"/>
                    <a:pt x="1560" y="3908"/>
                    <a:pt x="1739" y="4015"/>
                  </a:cubicBezTo>
                  <a:cubicBezTo>
                    <a:pt x="1739" y="3908"/>
                    <a:pt x="1775" y="3800"/>
                    <a:pt x="1787" y="3705"/>
                  </a:cubicBezTo>
                  <a:cubicBezTo>
                    <a:pt x="1834" y="3717"/>
                    <a:pt x="1882" y="3729"/>
                    <a:pt x="1918" y="3741"/>
                  </a:cubicBezTo>
                  <a:cubicBezTo>
                    <a:pt x="2001" y="3872"/>
                    <a:pt x="2072" y="4015"/>
                    <a:pt x="2180" y="4110"/>
                  </a:cubicBezTo>
                  <a:cubicBezTo>
                    <a:pt x="2215" y="3991"/>
                    <a:pt x="2263" y="3860"/>
                    <a:pt x="2322" y="3765"/>
                  </a:cubicBezTo>
                  <a:cubicBezTo>
                    <a:pt x="2358" y="3753"/>
                    <a:pt x="2406" y="3741"/>
                    <a:pt x="2442" y="3729"/>
                  </a:cubicBezTo>
                  <a:cubicBezTo>
                    <a:pt x="2453" y="3824"/>
                    <a:pt x="2489" y="3908"/>
                    <a:pt x="2489" y="4003"/>
                  </a:cubicBezTo>
                  <a:cubicBezTo>
                    <a:pt x="2537" y="3884"/>
                    <a:pt x="2596" y="3753"/>
                    <a:pt x="2680" y="3646"/>
                  </a:cubicBezTo>
                  <a:cubicBezTo>
                    <a:pt x="2727" y="3622"/>
                    <a:pt x="2787" y="3610"/>
                    <a:pt x="2834" y="3586"/>
                  </a:cubicBezTo>
                  <a:cubicBezTo>
                    <a:pt x="2882" y="3741"/>
                    <a:pt x="2894" y="3896"/>
                    <a:pt x="2930" y="4062"/>
                  </a:cubicBezTo>
                  <a:cubicBezTo>
                    <a:pt x="3227" y="3836"/>
                    <a:pt x="3442" y="3479"/>
                    <a:pt x="3632" y="3158"/>
                  </a:cubicBezTo>
                  <a:lnTo>
                    <a:pt x="3632" y="3158"/>
                  </a:lnTo>
                  <a:cubicBezTo>
                    <a:pt x="3620" y="3289"/>
                    <a:pt x="3656" y="3443"/>
                    <a:pt x="3656" y="3562"/>
                  </a:cubicBezTo>
                  <a:cubicBezTo>
                    <a:pt x="3846" y="3360"/>
                    <a:pt x="3966" y="3122"/>
                    <a:pt x="4025" y="2872"/>
                  </a:cubicBezTo>
                  <a:cubicBezTo>
                    <a:pt x="4216" y="2681"/>
                    <a:pt x="4358" y="2431"/>
                    <a:pt x="4394" y="2169"/>
                  </a:cubicBezTo>
                  <a:cubicBezTo>
                    <a:pt x="4430" y="1836"/>
                    <a:pt x="4251" y="1515"/>
                    <a:pt x="4263" y="1193"/>
                  </a:cubicBezTo>
                  <a:cubicBezTo>
                    <a:pt x="4287" y="824"/>
                    <a:pt x="4692" y="455"/>
                    <a:pt x="4370" y="86"/>
                  </a:cubicBezTo>
                  <a:lnTo>
                    <a:pt x="4370" y="86"/>
                  </a:lnTo>
                  <a:cubicBezTo>
                    <a:pt x="4275" y="300"/>
                    <a:pt x="4335" y="479"/>
                    <a:pt x="4168" y="645"/>
                  </a:cubicBezTo>
                  <a:cubicBezTo>
                    <a:pt x="3989" y="848"/>
                    <a:pt x="3894" y="1074"/>
                    <a:pt x="3775" y="1312"/>
                  </a:cubicBezTo>
                  <a:cubicBezTo>
                    <a:pt x="3656" y="1562"/>
                    <a:pt x="3608" y="1836"/>
                    <a:pt x="3311" y="1943"/>
                  </a:cubicBezTo>
                  <a:cubicBezTo>
                    <a:pt x="3100" y="2022"/>
                    <a:pt x="2882" y="2047"/>
                    <a:pt x="2663" y="2047"/>
                  </a:cubicBezTo>
                  <a:cubicBezTo>
                    <a:pt x="2486" y="2047"/>
                    <a:pt x="2308" y="2031"/>
                    <a:pt x="2132" y="2015"/>
                  </a:cubicBezTo>
                  <a:cubicBezTo>
                    <a:pt x="1644" y="1967"/>
                    <a:pt x="1048" y="1669"/>
                    <a:pt x="882" y="1181"/>
                  </a:cubicBezTo>
                  <a:cubicBezTo>
                    <a:pt x="727" y="753"/>
                    <a:pt x="513" y="360"/>
                    <a:pt x="239" y="2"/>
                  </a:cubicBezTo>
                  <a:cubicBezTo>
                    <a:pt x="237" y="1"/>
                    <a:pt x="235" y="0"/>
                    <a:pt x="233"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grpSp>
      <p:sp>
        <p:nvSpPr>
          <p:cNvPr id="2639" name="Google Shape;2639;p46"/>
          <p:cNvSpPr/>
          <p:nvPr/>
        </p:nvSpPr>
        <p:spPr>
          <a:xfrm flipH="1">
            <a:off x="550504" y="894185"/>
            <a:ext cx="1127849" cy="459897"/>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00">
                                            <p:txEl>
                                              <p:pRg st="0" end="0"/>
                                            </p:txEl>
                                          </p:spTgt>
                                        </p:tgtEl>
                                        <p:attrNameLst>
                                          <p:attrName>style.visibility</p:attrName>
                                        </p:attrNameLst>
                                      </p:cBhvr>
                                      <p:to>
                                        <p:strVal val="visible"/>
                                      </p:to>
                                    </p:set>
                                    <p:animEffect transition="in" filter="fade">
                                      <p:cBhvr>
                                        <p:cTn id="7" dur="1000"/>
                                        <p:tgtEl>
                                          <p:spTgt spid="2600">
                                            <p:txEl>
                                              <p:pRg st="0" end="0"/>
                                            </p:txEl>
                                          </p:spTgt>
                                        </p:tgtEl>
                                      </p:cBhvr>
                                    </p:animEffect>
                                    <p:anim calcmode="lin" valueType="num">
                                      <p:cBhvr>
                                        <p:cTn id="8" dur="1000" fill="hold"/>
                                        <p:tgtEl>
                                          <p:spTgt spid="26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01">
                                            <p:txEl>
                                              <p:pRg st="0" end="0"/>
                                            </p:txEl>
                                          </p:spTgt>
                                        </p:tgtEl>
                                        <p:attrNameLst>
                                          <p:attrName>style.visibility</p:attrName>
                                        </p:attrNameLst>
                                      </p:cBhvr>
                                      <p:to>
                                        <p:strVal val="visible"/>
                                      </p:to>
                                    </p:set>
                                    <p:animEffect transition="in" filter="fade">
                                      <p:cBhvr>
                                        <p:cTn id="12" dur="1000"/>
                                        <p:tgtEl>
                                          <p:spTgt spid="2601">
                                            <p:txEl>
                                              <p:pRg st="0" end="0"/>
                                            </p:txEl>
                                          </p:spTgt>
                                        </p:tgtEl>
                                      </p:cBhvr>
                                    </p:animEffect>
                                    <p:anim calcmode="lin" valueType="num">
                                      <p:cBhvr>
                                        <p:cTn id="13" dur="1000" fill="hold"/>
                                        <p:tgtEl>
                                          <p:spTgt spid="260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60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02">
                                            <p:txEl>
                                              <p:pRg st="0" end="0"/>
                                            </p:txEl>
                                          </p:spTgt>
                                        </p:tgtEl>
                                        <p:attrNameLst>
                                          <p:attrName>style.visibility</p:attrName>
                                        </p:attrNameLst>
                                      </p:cBhvr>
                                      <p:to>
                                        <p:strVal val="visible"/>
                                      </p:to>
                                    </p:set>
                                    <p:animEffect transition="in" filter="fade">
                                      <p:cBhvr>
                                        <p:cTn id="17" dur="1000"/>
                                        <p:tgtEl>
                                          <p:spTgt spid="2602">
                                            <p:txEl>
                                              <p:pRg st="0" end="0"/>
                                            </p:txEl>
                                          </p:spTgt>
                                        </p:tgtEl>
                                      </p:cBhvr>
                                    </p:animEffect>
                                    <p:anim calcmode="lin" valueType="num">
                                      <p:cBhvr>
                                        <p:cTn id="18" dur="1000" fill="hold"/>
                                        <p:tgtEl>
                                          <p:spTgt spid="260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60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03">
                                            <p:txEl>
                                              <p:pRg st="0" end="0"/>
                                            </p:txEl>
                                          </p:spTgt>
                                        </p:tgtEl>
                                        <p:attrNameLst>
                                          <p:attrName>style.visibility</p:attrName>
                                        </p:attrNameLst>
                                      </p:cBhvr>
                                      <p:to>
                                        <p:strVal val="visible"/>
                                      </p:to>
                                    </p:set>
                                    <p:animEffect transition="in" filter="fade">
                                      <p:cBhvr>
                                        <p:cTn id="22" dur="1000"/>
                                        <p:tgtEl>
                                          <p:spTgt spid="2603">
                                            <p:txEl>
                                              <p:pRg st="0" end="0"/>
                                            </p:txEl>
                                          </p:spTgt>
                                        </p:tgtEl>
                                      </p:cBhvr>
                                    </p:animEffect>
                                    <p:anim calcmode="lin" valueType="num">
                                      <p:cBhvr>
                                        <p:cTn id="23" dur="1000" fill="hold"/>
                                        <p:tgtEl>
                                          <p:spTgt spid="260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260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 grpId="0" build="p"/>
      <p:bldP spid="2601" grpId="0" build="p"/>
      <p:bldP spid="2602" grpId="0" build="p"/>
      <p:bldP spid="260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sp>
        <p:nvSpPr>
          <p:cNvPr id="2396" name="Google Shape;2396;p40"/>
          <p:cNvSpPr txBox="1">
            <a:spLocks noGrp="1"/>
          </p:cNvSpPr>
          <p:nvPr>
            <p:ph type="title"/>
          </p:nvPr>
        </p:nvSpPr>
        <p:spPr>
          <a:xfrm>
            <a:off x="1138201" y="290964"/>
            <a:ext cx="10290400" cy="861200"/>
          </a:xfrm>
          <a:prstGeom prst="rect">
            <a:avLst/>
          </a:prstGeom>
        </p:spPr>
        <p:txBody>
          <a:bodyPr spcFirstLastPara="1" wrap="square" lIns="121900" tIns="121900" rIns="121900" bIns="121900" anchor="t" anchorCtr="0">
            <a:noAutofit/>
          </a:bodyPr>
          <a:lstStyle/>
          <a:p>
            <a:pPr algn="ctr"/>
            <a:r>
              <a:rPr lang="vi-VN" b="1" dirty="0">
                <a:latin typeface="Palatino Linotype" panose="02040502050505030304" pitchFamily="18" charset="0"/>
              </a:rPr>
              <a:t>Bầy người nguyên thủy </a:t>
            </a:r>
            <a:endParaRPr b="1" dirty="0">
              <a:latin typeface="Palatino Linotype" panose="02040502050505030304" pitchFamily="18" charset="0"/>
            </a:endParaRPr>
          </a:p>
        </p:txBody>
      </p:sp>
      <p:sp>
        <p:nvSpPr>
          <p:cNvPr id="2397" name="Google Shape;2397;p40"/>
          <p:cNvSpPr txBox="1">
            <a:spLocks noGrp="1"/>
          </p:cNvSpPr>
          <p:nvPr>
            <p:ph type="subTitle" idx="1"/>
          </p:nvPr>
        </p:nvSpPr>
        <p:spPr>
          <a:xfrm>
            <a:off x="952921" y="1855656"/>
            <a:ext cx="2861200" cy="601600"/>
          </a:xfrm>
          <a:prstGeom prst="rect">
            <a:avLst/>
          </a:prstGeom>
        </p:spPr>
        <p:txBody>
          <a:bodyPr spcFirstLastPara="1" wrap="square" lIns="121900" tIns="121900" rIns="121900" bIns="121900" anchor="b" anchorCtr="0">
            <a:noAutofit/>
          </a:bodyPr>
          <a:lstStyle/>
          <a:p>
            <a:pPr marL="0" indent="0"/>
            <a:r>
              <a:rPr lang="vi-VN" sz="2800" b="1" dirty="0">
                <a:latin typeface="Helvetica Neue" panose="02000403000000020004" pitchFamily="2" charset="0"/>
              </a:rPr>
              <a:t>Dạng người </a:t>
            </a:r>
            <a:endParaRPr sz="2800" b="1" dirty="0">
              <a:latin typeface="Helvetica Neue" panose="02000403000000020004" pitchFamily="2" charset="0"/>
            </a:endParaRPr>
          </a:p>
        </p:txBody>
      </p:sp>
      <p:sp>
        <p:nvSpPr>
          <p:cNvPr id="2398" name="Google Shape;2398;p40"/>
          <p:cNvSpPr txBox="1">
            <a:spLocks noGrp="1"/>
          </p:cNvSpPr>
          <p:nvPr>
            <p:ph type="subTitle" idx="2"/>
          </p:nvPr>
        </p:nvSpPr>
        <p:spPr>
          <a:xfrm>
            <a:off x="948008" y="2403640"/>
            <a:ext cx="2861200" cy="763600"/>
          </a:xfrm>
          <a:prstGeom prst="rect">
            <a:avLst/>
          </a:prstGeom>
        </p:spPr>
        <p:txBody>
          <a:bodyPr spcFirstLastPara="1" wrap="square" lIns="121900" tIns="121900" rIns="121900" bIns="121900" anchor="t" anchorCtr="0">
            <a:noAutofit/>
          </a:bodyPr>
          <a:lstStyle/>
          <a:p>
            <a:pPr marL="0" indent="0"/>
            <a:r>
              <a:rPr lang="vi-VN" sz="2667" dirty="0">
                <a:latin typeface="Helvetica Neue" panose="02000403000000020004" pitchFamily="2" charset="0"/>
              </a:rPr>
              <a:t>Người tinh khôn </a:t>
            </a:r>
            <a:endParaRPr sz="2667" dirty="0">
              <a:latin typeface="Helvetica Neue" panose="02000403000000020004" pitchFamily="2" charset="0"/>
            </a:endParaRPr>
          </a:p>
        </p:txBody>
      </p:sp>
      <p:sp>
        <p:nvSpPr>
          <p:cNvPr id="2399" name="Google Shape;2399;p40"/>
          <p:cNvSpPr txBox="1">
            <a:spLocks noGrp="1"/>
          </p:cNvSpPr>
          <p:nvPr>
            <p:ph type="title" idx="3"/>
          </p:nvPr>
        </p:nvSpPr>
        <p:spPr>
          <a:xfrm>
            <a:off x="4419556" y="1796228"/>
            <a:ext cx="942400" cy="1065600"/>
          </a:xfrm>
          <a:prstGeom prst="rect">
            <a:avLst/>
          </a:prstGeom>
        </p:spPr>
        <p:txBody>
          <a:bodyPr spcFirstLastPara="1" wrap="square" lIns="121900" tIns="121900" rIns="121900" bIns="121900" anchor="ctr" anchorCtr="0">
            <a:noAutofit/>
          </a:bodyPr>
          <a:lstStyle/>
          <a:p>
            <a:r>
              <a:rPr lang="en" b="1" dirty="0">
                <a:latin typeface="Palatino Linotype" panose="02040502050505030304" pitchFamily="18" charset="0"/>
              </a:rPr>
              <a:t>01</a:t>
            </a:r>
            <a:endParaRPr b="1" dirty="0">
              <a:latin typeface="Palatino Linotype" panose="02040502050505030304" pitchFamily="18" charset="0"/>
            </a:endParaRPr>
          </a:p>
        </p:txBody>
      </p:sp>
      <p:sp>
        <p:nvSpPr>
          <p:cNvPr id="2400" name="Google Shape;2400;p40"/>
          <p:cNvSpPr txBox="1">
            <a:spLocks noGrp="1"/>
          </p:cNvSpPr>
          <p:nvPr>
            <p:ph type="subTitle" idx="4"/>
          </p:nvPr>
        </p:nvSpPr>
        <p:spPr>
          <a:xfrm>
            <a:off x="516606" y="3452061"/>
            <a:ext cx="3461479" cy="601600"/>
          </a:xfrm>
          <a:prstGeom prst="rect">
            <a:avLst/>
          </a:prstGeom>
        </p:spPr>
        <p:txBody>
          <a:bodyPr spcFirstLastPara="1" wrap="square" lIns="121900" tIns="121900" rIns="121900" bIns="121900" anchor="b" anchorCtr="0">
            <a:noAutofit/>
          </a:bodyPr>
          <a:lstStyle/>
          <a:p>
            <a:pPr marL="0" indent="0"/>
            <a:r>
              <a:rPr lang="vi-VN" sz="2800" b="1" dirty="0">
                <a:latin typeface="Helvetica Neue" panose="02000403000000020004" pitchFamily="2" charset="0"/>
              </a:rPr>
              <a:t>Tổ chức xã hội </a:t>
            </a:r>
            <a:endParaRPr sz="2800" b="1" dirty="0">
              <a:latin typeface="Helvetica Neue" panose="02000403000000020004" pitchFamily="2" charset="0"/>
            </a:endParaRPr>
          </a:p>
        </p:txBody>
      </p:sp>
      <p:sp>
        <p:nvSpPr>
          <p:cNvPr id="2401" name="Google Shape;2401;p40"/>
          <p:cNvSpPr txBox="1">
            <a:spLocks noGrp="1"/>
          </p:cNvSpPr>
          <p:nvPr>
            <p:ph type="subTitle" idx="5"/>
          </p:nvPr>
        </p:nvSpPr>
        <p:spPr>
          <a:xfrm>
            <a:off x="318734" y="3982668"/>
            <a:ext cx="3857225" cy="763600"/>
          </a:xfrm>
          <a:prstGeom prst="rect">
            <a:avLst/>
          </a:prstGeom>
        </p:spPr>
        <p:txBody>
          <a:bodyPr spcFirstLastPara="1" wrap="square" lIns="121900" tIns="121900" rIns="121900" bIns="121900" anchor="t" anchorCtr="0">
            <a:noAutofit/>
          </a:bodyPr>
          <a:lstStyle/>
          <a:p>
            <a:pPr marL="0" indent="0" algn="just">
              <a:buSzPts val="1100"/>
            </a:pPr>
            <a:r>
              <a:rPr lang="vi-VN" sz="2667" dirty="0">
                <a:solidFill>
                  <a:schemeClr val="bg1">
                    <a:lumMod val="10000"/>
                  </a:schemeClr>
                </a:solidFill>
                <a:latin typeface="Helvetica Neue" panose="02000403000000020004" pitchFamily="2" charset="0"/>
              </a:rPr>
              <a:t>Sống thành bầy, có người đứng đầu, có sự phân công lao động và cùng chăm sóc con cái </a:t>
            </a:r>
            <a:endParaRPr sz="2667" dirty="0">
              <a:solidFill>
                <a:schemeClr val="bg1">
                  <a:lumMod val="10000"/>
                </a:schemeClr>
              </a:solidFill>
              <a:latin typeface="Helvetica Neue" panose="02000403000000020004" pitchFamily="2" charset="0"/>
            </a:endParaRPr>
          </a:p>
        </p:txBody>
      </p:sp>
      <p:sp>
        <p:nvSpPr>
          <p:cNvPr id="2402" name="Google Shape;2402;p40"/>
          <p:cNvSpPr txBox="1">
            <a:spLocks noGrp="1"/>
          </p:cNvSpPr>
          <p:nvPr>
            <p:ph type="title" idx="6"/>
          </p:nvPr>
        </p:nvSpPr>
        <p:spPr>
          <a:xfrm>
            <a:off x="4419556" y="3680668"/>
            <a:ext cx="942400" cy="1065600"/>
          </a:xfrm>
          <a:prstGeom prst="rect">
            <a:avLst/>
          </a:prstGeom>
          <a:solidFill>
            <a:schemeClr val="dk2"/>
          </a:solidFill>
        </p:spPr>
        <p:txBody>
          <a:bodyPr spcFirstLastPara="1" wrap="square" lIns="121900" tIns="121900" rIns="121900" bIns="121900" anchor="ctr" anchorCtr="0">
            <a:noAutofit/>
          </a:bodyPr>
          <a:lstStyle/>
          <a:p>
            <a:r>
              <a:rPr lang="en" b="1">
                <a:latin typeface="Palatino Linotype" panose="02040502050505030304" pitchFamily="18" charset="0"/>
              </a:rPr>
              <a:t>03</a:t>
            </a:r>
            <a:endParaRPr b="1">
              <a:latin typeface="Palatino Linotype" panose="02040502050505030304" pitchFamily="18" charset="0"/>
            </a:endParaRPr>
          </a:p>
        </p:txBody>
      </p:sp>
      <p:sp>
        <p:nvSpPr>
          <p:cNvPr id="2403" name="Google Shape;2403;p40"/>
          <p:cNvSpPr txBox="1">
            <a:spLocks noGrp="1"/>
          </p:cNvSpPr>
          <p:nvPr>
            <p:ph type="subTitle" idx="7"/>
          </p:nvPr>
        </p:nvSpPr>
        <p:spPr>
          <a:xfrm flipH="1">
            <a:off x="8232867" y="1749248"/>
            <a:ext cx="3629987" cy="601600"/>
          </a:xfrm>
          <a:prstGeom prst="rect">
            <a:avLst/>
          </a:prstGeom>
        </p:spPr>
        <p:txBody>
          <a:bodyPr spcFirstLastPara="1" wrap="square" lIns="121900" tIns="121900" rIns="121900" bIns="121900" anchor="b" anchorCtr="0">
            <a:noAutofit/>
          </a:bodyPr>
          <a:lstStyle/>
          <a:p>
            <a:pPr marL="0" indent="0"/>
            <a:r>
              <a:rPr lang="vi-VN" sz="2800" b="1" dirty="0">
                <a:latin typeface="Helvetica Neue" panose="02000403000000020004" pitchFamily="2" charset="0"/>
              </a:rPr>
              <a:t>Đời sống vật chất </a:t>
            </a:r>
            <a:endParaRPr sz="2800" b="1" dirty="0">
              <a:latin typeface="Helvetica Neue" panose="02000403000000020004" pitchFamily="2" charset="0"/>
            </a:endParaRPr>
          </a:p>
        </p:txBody>
      </p:sp>
      <p:sp>
        <p:nvSpPr>
          <p:cNvPr id="2404" name="Google Shape;2404;p40"/>
          <p:cNvSpPr txBox="1">
            <a:spLocks noGrp="1"/>
          </p:cNvSpPr>
          <p:nvPr>
            <p:ph type="subTitle" idx="8"/>
          </p:nvPr>
        </p:nvSpPr>
        <p:spPr>
          <a:xfrm flipH="1">
            <a:off x="8266339" y="2224081"/>
            <a:ext cx="3382183" cy="763600"/>
          </a:xfrm>
          <a:prstGeom prst="rect">
            <a:avLst/>
          </a:prstGeom>
        </p:spPr>
        <p:txBody>
          <a:bodyPr spcFirstLastPara="1" wrap="square" lIns="121900" tIns="121900" rIns="121900" bIns="121900" anchor="t" anchorCtr="0">
            <a:noAutofit/>
          </a:bodyPr>
          <a:lstStyle/>
          <a:p>
            <a:pPr marL="0" indent="0" algn="ctr">
              <a:buSzPts val="1100"/>
            </a:pPr>
            <a:r>
              <a:rPr lang="vi-VN" sz="2667" dirty="0">
                <a:latin typeface="Helvetica Neue" panose="02000403000000020004" pitchFamily="2" charset="0"/>
              </a:rPr>
              <a:t>Sống trong hang động, dựa vào săn bắt, hái lượm</a:t>
            </a:r>
            <a:endParaRPr sz="2667" dirty="0">
              <a:latin typeface="Helvetica Neue" panose="02000403000000020004" pitchFamily="2" charset="0"/>
            </a:endParaRPr>
          </a:p>
        </p:txBody>
      </p:sp>
      <p:sp>
        <p:nvSpPr>
          <p:cNvPr id="2405" name="Google Shape;2405;p40"/>
          <p:cNvSpPr txBox="1">
            <a:spLocks noGrp="1"/>
          </p:cNvSpPr>
          <p:nvPr>
            <p:ph type="title" idx="9"/>
          </p:nvPr>
        </p:nvSpPr>
        <p:spPr>
          <a:xfrm flipH="1">
            <a:off x="7277020" y="1818048"/>
            <a:ext cx="942400" cy="1065600"/>
          </a:xfrm>
          <a:prstGeom prst="rect">
            <a:avLst/>
          </a:prstGeom>
          <a:solidFill>
            <a:schemeClr val="accent5"/>
          </a:solidFill>
        </p:spPr>
        <p:txBody>
          <a:bodyPr spcFirstLastPara="1" wrap="square" lIns="121900" tIns="121900" rIns="121900" bIns="121900" anchor="ctr" anchorCtr="0">
            <a:noAutofit/>
          </a:bodyPr>
          <a:lstStyle/>
          <a:p>
            <a:r>
              <a:rPr lang="en" b="1" dirty="0">
                <a:latin typeface="Palatino Linotype" panose="02040502050505030304" pitchFamily="18" charset="0"/>
              </a:rPr>
              <a:t>02</a:t>
            </a:r>
            <a:endParaRPr b="1" dirty="0">
              <a:latin typeface="Palatino Linotype" panose="02040502050505030304" pitchFamily="18" charset="0"/>
            </a:endParaRPr>
          </a:p>
        </p:txBody>
      </p:sp>
      <p:sp>
        <p:nvSpPr>
          <p:cNvPr id="2406" name="Google Shape;2406;p40"/>
          <p:cNvSpPr txBox="1">
            <a:spLocks noGrp="1"/>
          </p:cNvSpPr>
          <p:nvPr>
            <p:ph type="subTitle" idx="13"/>
          </p:nvPr>
        </p:nvSpPr>
        <p:spPr>
          <a:xfrm flipH="1">
            <a:off x="8254736" y="4063668"/>
            <a:ext cx="3937264" cy="601600"/>
          </a:xfrm>
          <a:prstGeom prst="rect">
            <a:avLst/>
          </a:prstGeom>
        </p:spPr>
        <p:txBody>
          <a:bodyPr spcFirstLastPara="1" wrap="square" lIns="121900" tIns="121900" rIns="121900" bIns="121900" anchor="b" anchorCtr="0">
            <a:noAutofit/>
          </a:bodyPr>
          <a:lstStyle/>
          <a:p>
            <a:pPr marL="0" indent="0"/>
            <a:r>
              <a:rPr lang="vi-VN" sz="2800" b="1" dirty="0">
                <a:latin typeface="Helvetica Neue" panose="02000403000000020004" pitchFamily="2" charset="0"/>
              </a:rPr>
              <a:t>Đời sống tinh thần </a:t>
            </a:r>
            <a:endParaRPr sz="2800" b="1" dirty="0">
              <a:latin typeface="Helvetica Neue" panose="02000403000000020004" pitchFamily="2" charset="0"/>
            </a:endParaRPr>
          </a:p>
        </p:txBody>
      </p:sp>
      <p:sp>
        <p:nvSpPr>
          <p:cNvPr id="2407" name="Google Shape;2407;p40"/>
          <p:cNvSpPr txBox="1">
            <a:spLocks noGrp="1"/>
          </p:cNvSpPr>
          <p:nvPr>
            <p:ph type="subTitle" idx="14"/>
          </p:nvPr>
        </p:nvSpPr>
        <p:spPr>
          <a:xfrm flipH="1">
            <a:off x="8219421" y="4699681"/>
            <a:ext cx="3629988" cy="763600"/>
          </a:xfrm>
          <a:prstGeom prst="rect">
            <a:avLst/>
          </a:prstGeom>
        </p:spPr>
        <p:txBody>
          <a:bodyPr spcFirstLastPara="1" wrap="square" lIns="121900" tIns="121900" rIns="121900" bIns="121900" anchor="t" anchorCtr="0">
            <a:noAutofit/>
          </a:bodyPr>
          <a:lstStyle/>
          <a:p>
            <a:pPr marL="0" indent="0">
              <a:buSzPts val="1100"/>
            </a:pPr>
            <a:r>
              <a:rPr lang="vi-VN" sz="2667" dirty="0">
                <a:latin typeface="Helvetica Neue" panose="02000403000000020004" pitchFamily="2" charset="0"/>
              </a:rPr>
              <a:t>Biết làm đồ trang sức, vẽ tranh trên vách đá </a:t>
            </a:r>
            <a:endParaRPr sz="2667" dirty="0">
              <a:latin typeface="Helvetica Neue" panose="02000403000000020004" pitchFamily="2" charset="0"/>
            </a:endParaRPr>
          </a:p>
        </p:txBody>
      </p:sp>
      <p:sp>
        <p:nvSpPr>
          <p:cNvPr id="2408" name="Google Shape;2408;p40"/>
          <p:cNvSpPr txBox="1">
            <a:spLocks noGrp="1"/>
          </p:cNvSpPr>
          <p:nvPr>
            <p:ph type="title" idx="15"/>
          </p:nvPr>
        </p:nvSpPr>
        <p:spPr>
          <a:xfrm flipH="1">
            <a:off x="7247676" y="3680668"/>
            <a:ext cx="942400" cy="1065600"/>
          </a:xfrm>
          <a:prstGeom prst="rect">
            <a:avLst/>
          </a:prstGeom>
        </p:spPr>
        <p:txBody>
          <a:bodyPr spcFirstLastPara="1" wrap="square" lIns="121900" tIns="121900" rIns="121900" bIns="121900" anchor="ctr" anchorCtr="0">
            <a:noAutofit/>
          </a:bodyPr>
          <a:lstStyle/>
          <a:p>
            <a:r>
              <a:rPr lang="en" b="1" dirty="0">
                <a:latin typeface="Palatino Linotype" panose="02040502050505030304" pitchFamily="18" charset="0"/>
              </a:rPr>
              <a:t>04</a:t>
            </a:r>
            <a:endParaRPr b="1" dirty="0">
              <a:latin typeface="Palatino Linotype" panose="02040502050505030304" pitchFamily="18" charset="0"/>
            </a:endParaRPr>
          </a:p>
        </p:txBody>
      </p:sp>
      <p:grpSp>
        <p:nvGrpSpPr>
          <p:cNvPr id="2409" name="Google Shape;2409;p40"/>
          <p:cNvGrpSpPr/>
          <p:nvPr/>
        </p:nvGrpSpPr>
        <p:grpSpPr>
          <a:xfrm>
            <a:off x="5028786" y="2032663"/>
            <a:ext cx="1862605" cy="4489608"/>
            <a:chOff x="3866036" y="1741300"/>
            <a:chExt cx="1299855" cy="3133451"/>
          </a:xfrm>
        </p:grpSpPr>
        <p:sp>
          <p:nvSpPr>
            <p:cNvPr id="2410" name="Google Shape;2410;p40"/>
            <p:cNvSpPr/>
            <p:nvPr/>
          </p:nvSpPr>
          <p:spPr>
            <a:xfrm>
              <a:off x="4270590" y="1923109"/>
              <a:ext cx="887941" cy="1617676"/>
            </a:xfrm>
            <a:custGeom>
              <a:avLst/>
              <a:gdLst/>
              <a:ahLst/>
              <a:cxnLst/>
              <a:rect l="l" t="t" r="r" b="b"/>
              <a:pathLst>
                <a:path w="12908" h="23517" extrusionOk="0">
                  <a:moveTo>
                    <a:pt x="977" y="1"/>
                  </a:moveTo>
                  <a:cubicBezTo>
                    <a:pt x="572" y="572"/>
                    <a:pt x="358" y="918"/>
                    <a:pt x="549" y="1632"/>
                  </a:cubicBezTo>
                  <a:cubicBezTo>
                    <a:pt x="680" y="2120"/>
                    <a:pt x="1096" y="2454"/>
                    <a:pt x="1239" y="2894"/>
                  </a:cubicBezTo>
                  <a:cubicBezTo>
                    <a:pt x="1346" y="3275"/>
                    <a:pt x="1132" y="3763"/>
                    <a:pt x="1013" y="4097"/>
                  </a:cubicBezTo>
                  <a:cubicBezTo>
                    <a:pt x="620" y="5192"/>
                    <a:pt x="144" y="6275"/>
                    <a:pt x="72" y="7466"/>
                  </a:cubicBezTo>
                  <a:cubicBezTo>
                    <a:pt x="1" y="8609"/>
                    <a:pt x="299" y="9716"/>
                    <a:pt x="644" y="10824"/>
                  </a:cubicBezTo>
                  <a:cubicBezTo>
                    <a:pt x="941" y="11776"/>
                    <a:pt x="1346" y="13110"/>
                    <a:pt x="2049" y="13967"/>
                  </a:cubicBezTo>
                  <a:cubicBezTo>
                    <a:pt x="2037" y="14193"/>
                    <a:pt x="2037" y="14419"/>
                    <a:pt x="2073" y="14657"/>
                  </a:cubicBezTo>
                  <a:cubicBezTo>
                    <a:pt x="2394" y="16955"/>
                    <a:pt x="2966" y="19241"/>
                    <a:pt x="2966" y="21575"/>
                  </a:cubicBezTo>
                  <a:cubicBezTo>
                    <a:pt x="2966" y="22932"/>
                    <a:pt x="3335" y="23420"/>
                    <a:pt x="4740" y="23480"/>
                  </a:cubicBezTo>
                  <a:cubicBezTo>
                    <a:pt x="5186" y="23497"/>
                    <a:pt x="5659" y="23517"/>
                    <a:pt x="6134" y="23517"/>
                  </a:cubicBezTo>
                  <a:cubicBezTo>
                    <a:pt x="6951" y="23517"/>
                    <a:pt x="7775" y="23460"/>
                    <a:pt x="8490" y="23242"/>
                  </a:cubicBezTo>
                  <a:cubicBezTo>
                    <a:pt x="9502" y="22932"/>
                    <a:pt x="9323" y="22158"/>
                    <a:pt x="9359" y="21289"/>
                  </a:cubicBezTo>
                  <a:cubicBezTo>
                    <a:pt x="9407" y="20134"/>
                    <a:pt x="9514" y="18979"/>
                    <a:pt x="9633" y="17825"/>
                  </a:cubicBezTo>
                  <a:cubicBezTo>
                    <a:pt x="9704" y="17158"/>
                    <a:pt x="9788" y="16491"/>
                    <a:pt x="9812" y="15848"/>
                  </a:cubicBezTo>
                  <a:cubicBezTo>
                    <a:pt x="9847" y="15122"/>
                    <a:pt x="9955" y="14265"/>
                    <a:pt x="9716" y="13538"/>
                  </a:cubicBezTo>
                  <a:cubicBezTo>
                    <a:pt x="9943" y="13217"/>
                    <a:pt x="10145" y="12872"/>
                    <a:pt x="10252" y="12705"/>
                  </a:cubicBezTo>
                  <a:cubicBezTo>
                    <a:pt x="10693" y="12098"/>
                    <a:pt x="11086" y="11455"/>
                    <a:pt x="11467" y="10800"/>
                  </a:cubicBezTo>
                  <a:cubicBezTo>
                    <a:pt x="12133" y="9669"/>
                    <a:pt x="12907" y="8621"/>
                    <a:pt x="12562" y="7311"/>
                  </a:cubicBezTo>
                  <a:cubicBezTo>
                    <a:pt x="12181" y="5894"/>
                    <a:pt x="11252" y="4990"/>
                    <a:pt x="10514" y="3787"/>
                  </a:cubicBezTo>
                  <a:cubicBezTo>
                    <a:pt x="9978" y="2918"/>
                    <a:pt x="10574" y="2037"/>
                    <a:pt x="10347" y="1108"/>
                  </a:cubicBezTo>
                  <a:cubicBezTo>
                    <a:pt x="10329" y="1106"/>
                    <a:pt x="10310" y="1104"/>
                    <a:pt x="10292" y="1104"/>
                  </a:cubicBezTo>
                  <a:cubicBezTo>
                    <a:pt x="9824" y="1104"/>
                    <a:pt x="9673" y="1978"/>
                    <a:pt x="9478" y="2311"/>
                  </a:cubicBezTo>
                  <a:cubicBezTo>
                    <a:pt x="9204" y="2763"/>
                    <a:pt x="8716" y="2620"/>
                    <a:pt x="8835" y="3144"/>
                  </a:cubicBezTo>
                  <a:cubicBezTo>
                    <a:pt x="8907" y="3442"/>
                    <a:pt x="9240" y="3847"/>
                    <a:pt x="9371" y="4156"/>
                  </a:cubicBezTo>
                  <a:cubicBezTo>
                    <a:pt x="9597" y="4740"/>
                    <a:pt x="9871" y="5311"/>
                    <a:pt x="10050" y="5906"/>
                  </a:cubicBezTo>
                  <a:cubicBezTo>
                    <a:pt x="10371" y="6978"/>
                    <a:pt x="10812" y="7692"/>
                    <a:pt x="10145" y="8704"/>
                  </a:cubicBezTo>
                  <a:cubicBezTo>
                    <a:pt x="10002" y="8931"/>
                    <a:pt x="9847" y="9157"/>
                    <a:pt x="9704" y="9383"/>
                  </a:cubicBezTo>
                  <a:cubicBezTo>
                    <a:pt x="9169" y="10216"/>
                    <a:pt x="8645" y="11050"/>
                    <a:pt x="8085" y="11859"/>
                  </a:cubicBezTo>
                  <a:cubicBezTo>
                    <a:pt x="8014" y="11967"/>
                    <a:pt x="7954" y="12062"/>
                    <a:pt x="7907" y="12157"/>
                  </a:cubicBezTo>
                  <a:cubicBezTo>
                    <a:pt x="7490" y="12086"/>
                    <a:pt x="7049" y="12074"/>
                    <a:pt x="6645" y="12074"/>
                  </a:cubicBezTo>
                  <a:cubicBezTo>
                    <a:pt x="6668" y="11931"/>
                    <a:pt x="6692" y="11788"/>
                    <a:pt x="6728" y="11645"/>
                  </a:cubicBezTo>
                  <a:cubicBezTo>
                    <a:pt x="6776" y="11383"/>
                    <a:pt x="6930" y="11038"/>
                    <a:pt x="6787" y="10800"/>
                  </a:cubicBezTo>
                  <a:cubicBezTo>
                    <a:pt x="6573" y="10455"/>
                    <a:pt x="6014" y="10395"/>
                    <a:pt x="5644" y="10347"/>
                  </a:cubicBezTo>
                  <a:cubicBezTo>
                    <a:pt x="5428" y="10321"/>
                    <a:pt x="5092" y="10075"/>
                    <a:pt x="4834" y="10075"/>
                  </a:cubicBezTo>
                  <a:cubicBezTo>
                    <a:pt x="4736" y="10075"/>
                    <a:pt x="4650" y="10110"/>
                    <a:pt x="4585" y="10205"/>
                  </a:cubicBezTo>
                  <a:cubicBezTo>
                    <a:pt x="4454" y="10395"/>
                    <a:pt x="4525" y="10776"/>
                    <a:pt x="4466" y="11002"/>
                  </a:cubicBezTo>
                  <a:cubicBezTo>
                    <a:pt x="4406" y="11264"/>
                    <a:pt x="4335" y="11514"/>
                    <a:pt x="4251" y="11764"/>
                  </a:cubicBezTo>
                  <a:cubicBezTo>
                    <a:pt x="4216" y="11895"/>
                    <a:pt x="4132" y="12038"/>
                    <a:pt x="4109" y="12181"/>
                  </a:cubicBezTo>
                  <a:cubicBezTo>
                    <a:pt x="3978" y="12205"/>
                    <a:pt x="3859" y="12217"/>
                    <a:pt x="3739" y="12240"/>
                  </a:cubicBezTo>
                  <a:cubicBezTo>
                    <a:pt x="3358" y="11395"/>
                    <a:pt x="2942" y="10550"/>
                    <a:pt x="2561" y="9704"/>
                  </a:cubicBezTo>
                  <a:cubicBezTo>
                    <a:pt x="2132" y="8740"/>
                    <a:pt x="2430" y="7895"/>
                    <a:pt x="2394" y="6847"/>
                  </a:cubicBezTo>
                  <a:cubicBezTo>
                    <a:pt x="2358" y="5978"/>
                    <a:pt x="2263" y="5037"/>
                    <a:pt x="2394" y="4156"/>
                  </a:cubicBezTo>
                  <a:cubicBezTo>
                    <a:pt x="2454" y="3739"/>
                    <a:pt x="2573" y="3382"/>
                    <a:pt x="2608" y="2942"/>
                  </a:cubicBezTo>
                  <a:cubicBezTo>
                    <a:pt x="2608" y="2799"/>
                    <a:pt x="2668" y="2394"/>
                    <a:pt x="2608" y="2263"/>
                  </a:cubicBezTo>
                  <a:cubicBezTo>
                    <a:pt x="2501" y="2061"/>
                    <a:pt x="2370" y="2144"/>
                    <a:pt x="2180" y="1989"/>
                  </a:cubicBezTo>
                  <a:cubicBezTo>
                    <a:pt x="1584" y="1453"/>
                    <a:pt x="1632" y="501"/>
                    <a:pt x="977"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411" name="Google Shape;2411;p40"/>
            <p:cNvSpPr/>
            <p:nvPr/>
          </p:nvSpPr>
          <p:spPr>
            <a:xfrm>
              <a:off x="4333670" y="1741300"/>
              <a:ext cx="652817" cy="413688"/>
            </a:xfrm>
            <a:custGeom>
              <a:avLst/>
              <a:gdLst/>
              <a:ahLst/>
              <a:cxnLst/>
              <a:rect l="l" t="t" r="r" b="b"/>
              <a:pathLst>
                <a:path w="9490" h="6014" extrusionOk="0">
                  <a:moveTo>
                    <a:pt x="3263" y="1"/>
                  </a:moveTo>
                  <a:lnTo>
                    <a:pt x="1108" y="787"/>
                  </a:lnTo>
                  <a:lnTo>
                    <a:pt x="322" y="1941"/>
                  </a:lnTo>
                  <a:lnTo>
                    <a:pt x="1" y="2418"/>
                  </a:lnTo>
                  <a:cubicBezTo>
                    <a:pt x="1" y="2418"/>
                    <a:pt x="632" y="4585"/>
                    <a:pt x="1525" y="5216"/>
                  </a:cubicBezTo>
                  <a:cubicBezTo>
                    <a:pt x="2430" y="5847"/>
                    <a:pt x="6382" y="6013"/>
                    <a:pt x="6704" y="6013"/>
                  </a:cubicBezTo>
                  <a:cubicBezTo>
                    <a:pt x="7013" y="6013"/>
                    <a:pt x="9490" y="4275"/>
                    <a:pt x="9490" y="4275"/>
                  </a:cubicBezTo>
                  <a:lnTo>
                    <a:pt x="9490" y="2846"/>
                  </a:lnTo>
                  <a:lnTo>
                    <a:pt x="7490" y="2001"/>
                  </a:lnTo>
                  <a:lnTo>
                    <a:pt x="5013" y="846"/>
                  </a:lnTo>
                  <a:lnTo>
                    <a:pt x="3263"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412" name="Google Shape;2412;p40"/>
            <p:cNvSpPr/>
            <p:nvPr/>
          </p:nvSpPr>
          <p:spPr>
            <a:xfrm>
              <a:off x="4333670" y="1874819"/>
              <a:ext cx="652817" cy="280171"/>
            </a:xfrm>
            <a:custGeom>
              <a:avLst/>
              <a:gdLst/>
              <a:ahLst/>
              <a:cxnLst/>
              <a:rect l="l" t="t" r="r" b="b"/>
              <a:pathLst>
                <a:path w="9490" h="4073" extrusionOk="0">
                  <a:moveTo>
                    <a:pt x="322" y="0"/>
                  </a:moveTo>
                  <a:lnTo>
                    <a:pt x="1" y="477"/>
                  </a:lnTo>
                  <a:cubicBezTo>
                    <a:pt x="1" y="477"/>
                    <a:pt x="632" y="2644"/>
                    <a:pt x="1525" y="3275"/>
                  </a:cubicBezTo>
                  <a:cubicBezTo>
                    <a:pt x="2430" y="3918"/>
                    <a:pt x="6382" y="4072"/>
                    <a:pt x="6704" y="4072"/>
                  </a:cubicBezTo>
                  <a:cubicBezTo>
                    <a:pt x="7013" y="4072"/>
                    <a:pt x="9490" y="2334"/>
                    <a:pt x="9490" y="2334"/>
                  </a:cubicBezTo>
                  <a:lnTo>
                    <a:pt x="9490" y="1715"/>
                  </a:lnTo>
                  <a:cubicBezTo>
                    <a:pt x="9213" y="1807"/>
                    <a:pt x="8936" y="1877"/>
                    <a:pt x="8659" y="1877"/>
                  </a:cubicBezTo>
                  <a:cubicBezTo>
                    <a:pt x="8400" y="1877"/>
                    <a:pt x="8141" y="1816"/>
                    <a:pt x="7883" y="1655"/>
                  </a:cubicBezTo>
                  <a:cubicBezTo>
                    <a:pt x="7730" y="2074"/>
                    <a:pt x="7384" y="2278"/>
                    <a:pt x="7017" y="2278"/>
                  </a:cubicBezTo>
                  <a:cubicBezTo>
                    <a:pt x="6809" y="2278"/>
                    <a:pt x="6595" y="2213"/>
                    <a:pt x="6406" y="2084"/>
                  </a:cubicBezTo>
                  <a:cubicBezTo>
                    <a:pt x="6032" y="2423"/>
                    <a:pt x="5596" y="2576"/>
                    <a:pt x="5178" y="2576"/>
                  </a:cubicBezTo>
                  <a:cubicBezTo>
                    <a:pt x="4215" y="2576"/>
                    <a:pt x="3346" y="1762"/>
                    <a:pt x="3537" y="524"/>
                  </a:cubicBezTo>
                  <a:lnTo>
                    <a:pt x="3537" y="524"/>
                  </a:lnTo>
                  <a:cubicBezTo>
                    <a:pt x="3075" y="773"/>
                    <a:pt x="2452" y="1052"/>
                    <a:pt x="1869" y="1052"/>
                  </a:cubicBezTo>
                  <a:cubicBezTo>
                    <a:pt x="1641" y="1052"/>
                    <a:pt x="1419" y="1009"/>
                    <a:pt x="1215" y="905"/>
                  </a:cubicBezTo>
                  <a:cubicBezTo>
                    <a:pt x="965" y="786"/>
                    <a:pt x="608" y="393"/>
                    <a:pt x="322"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413" name="Google Shape;2413;p40"/>
            <p:cNvSpPr/>
            <p:nvPr/>
          </p:nvSpPr>
          <p:spPr>
            <a:xfrm>
              <a:off x="3866036" y="3580446"/>
              <a:ext cx="940291" cy="1220978"/>
            </a:xfrm>
            <a:custGeom>
              <a:avLst/>
              <a:gdLst/>
              <a:ahLst/>
              <a:cxnLst/>
              <a:rect l="l" t="t" r="r" b="b"/>
              <a:pathLst>
                <a:path w="13669" h="17750" extrusionOk="0">
                  <a:moveTo>
                    <a:pt x="11238" y="1"/>
                  </a:moveTo>
                  <a:cubicBezTo>
                    <a:pt x="9956" y="1"/>
                    <a:pt x="8834" y="978"/>
                    <a:pt x="8608" y="2221"/>
                  </a:cubicBezTo>
                  <a:cubicBezTo>
                    <a:pt x="8442" y="3137"/>
                    <a:pt x="8061" y="4007"/>
                    <a:pt x="7930" y="4923"/>
                  </a:cubicBezTo>
                  <a:cubicBezTo>
                    <a:pt x="7763" y="6126"/>
                    <a:pt x="7846" y="7340"/>
                    <a:pt x="6918" y="8233"/>
                  </a:cubicBezTo>
                  <a:cubicBezTo>
                    <a:pt x="6239" y="8876"/>
                    <a:pt x="5656" y="9376"/>
                    <a:pt x="5156" y="10150"/>
                  </a:cubicBezTo>
                  <a:cubicBezTo>
                    <a:pt x="4667" y="10912"/>
                    <a:pt x="4429" y="11758"/>
                    <a:pt x="4108" y="12579"/>
                  </a:cubicBezTo>
                  <a:cubicBezTo>
                    <a:pt x="3524" y="14103"/>
                    <a:pt x="2905" y="14817"/>
                    <a:pt x="1679" y="15722"/>
                  </a:cubicBezTo>
                  <a:cubicBezTo>
                    <a:pt x="1310" y="15996"/>
                    <a:pt x="0" y="16734"/>
                    <a:pt x="238" y="17294"/>
                  </a:cubicBezTo>
                  <a:cubicBezTo>
                    <a:pt x="379" y="17630"/>
                    <a:pt x="862" y="17750"/>
                    <a:pt x="1339" y="17750"/>
                  </a:cubicBezTo>
                  <a:cubicBezTo>
                    <a:pt x="1707" y="17750"/>
                    <a:pt x="2072" y="17678"/>
                    <a:pt x="2274" y="17580"/>
                  </a:cubicBezTo>
                  <a:cubicBezTo>
                    <a:pt x="3072" y="17199"/>
                    <a:pt x="3310" y="16020"/>
                    <a:pt x="3858" y="15365"/>
                  </a:cubicBezTo>
                  <a:cubicBezTo>
                    <a:pt x="4775" y="14270"/>
                    <a:pt x="5739" y="13413"/>
                    <a:pt x="6918" y="12615"/>
                  </a:cubicBezTo>
                  <a:cubicBezTo>
                    <a:pt x="7644" y="12127"/>
                    <a:pt x="8323" y="11460"/>
                    <a:pt x="8739" y="10674"/>
                  </a:cubicBezTo>
                  <a:cubicBezTo>
                    <a:pt x="9156" y="9912"/>
                    <a:pt x="9525" y="9472"/>
                    <a:pt x="10085" y="8805"/>
                  </a:cubicBezTo>
                  <a:cubicBezTo>
                    <a:pt x="11013" y="7686"/>
                    <a:pt x="11466" y="6281"/>
                    <a:pt x="12133" y="5019"/>
                  </a:cubicBezTo>
                  <a:cubicBezTo>
                    <a:pt x="12752" y="3828"/>
                    <a:pt x="13669" y="2447"/>
                    <a:pt x="13038" y="1090"/>
                  </a:cubicBezTo>
                  <a:cubicBezTo>
                    <a:pt x="12811" y="601"/>
                    <a:pt x="12442" y="220"/>
                    <a:pt x="11859" y="78"/>
                  </a:cubicBezTo>
                  <a:cubicBezTo>
                    <a:pt x="11650" y="25"/>
                    <a:pt x="11442" y="1"/>
                    <a:pt x="11238"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414" name="Google Shape;2414;p40"/>
            <p:cNvSpPr/>
            <p:nvPr/>
          </p:nvSpPr>
          <p:spPr>
            <a:xfrm>
              <a:off x="4763676" y="3547083"/>
              <a:ext cx="402215" cy="1327668"/>
            </a:xfrm>
            <a:custGeom>
              <a:avLst/>
              <a:gdLst/>
              <a:ahLst/>
              <a:cxnLst/>
              <a:rect l="l" t="t" r="r" b="b"/>
              <a:pathLst>
                <a:path w="5847" h="19301" extrusionOk="0">
                  <a:moveTo>
                    <a:pt x="2248" y="1"/>
                  </a:moveTo>
                  <a:cubicBezTo>
                    <a:pt x="2149" y="1"/>
                    <a:pt x="2047" y="17"/>
                    <a:pt x="1941" y="51"/>
                  </a:cubicBezTo>
                  <a:cubicBezTo>
                    <a:pt x="953" y="360"/>
                    <a:pt x="0" y="955"/>
                    <a:pt x="12" y="2098"/>
                  </a:cubicBezTo>
                  <a:cubicBezTo>
                    <a:pt x="24" y="3646"/>
                    <a:pt x="1120" y="4503"/>
                    <a:pt x="1798" y="5766"/>
                  </a:cubicBezTo>
                  <a:cubicBezTo>
                    <a:pt x="2132" y="6385"/>
                    <a:pt x="2727" y="7111"/>
                    <a:pt x="2739" y="7861"/>
                  </a:cubicBezTo>
                  <a:cubicBezTo>
                    <a:pt x="2751" y="8552"/>
                    <a:pt x="2084" y="9183"/>
                    <a:pt x="1917" y="9897"/>
                  </a:cubicBezTo>
                  <a:cubicBezTo>
                    <a:pt x="1822" y="10314"/>
                    <a:pt x="1834" y="10814"/>
                    <a:pt x="1858" y="11266"/>
                  </a:cubicBezTo>
                  <a:cubicBezTo>
                    <a:pt x="1917" y="12326"/>
                    <a:pt x="2227" y="13362"/>
                    <a:pt x="2227" y="14421"/>
                  </a:cubicBezTo>
                  <a:cubicBezTo>
                    <a:pt x="2227" y="14850"/>
                    <a:pt x="2203" y="15350"/>
                    <a:pt x="2096" y="15767"/>
                  </a:cubicBezTo>
                  <a:cubicBezTo>
                    <a:pt x="1965" y="16255"/>
                    <a:pt x="1596" y="16660"/>
                    <a:pt x="1501" y="17160"/>
                  </a:cubicBezTo>
                  <a:cubicBezTo>
                    <a:pt x="1393" y="17719"/>
                    <a:pt x="1917" y="17886"/>
                    <a:pt x="2346" y="18077"/>
                  </a:cubicBezTo>
                  <a:cubicBezTo>
                    <a:pt x="2661" y="18203"/>
                    <a:pt x="3968" y="19301"/>
                    <a:pt x="4660" y="19301"/>
                  </a:cubicBezTo>
                  <a:cubicBezTo>
                    <a:pt x="4884" y="19301"/>
                    <a:pt x="5044" y="19186"/>
                    <a:pt x="5084" y="18886"/>
                  </a:cubicBezTo>
                  <a:cubicBezTo>
                    <a:pt x="5144" y="18481"/>
                    <a:pt x="4334" y="17958"/>
                    <a:pt x="4120" y="17624"/>
                  </a:cubicBezTo>
                  <a:cubicBezTo>
                    <a:pt x="3775" y="17100"/>
                    <a:pt x="3477" y="16386"/>
                    <a:pt x="3501" y="15755"/>
                  </a:cubicBezTo>
                  <a:cubicBezTo>
                    <a:pt x="3525" y="14636"/>
                    <a:pt x="4168" y="13671"/>
                    <a:pt x="4477" y="12635"/>
                  </a:cubicBezTo>
                  <a:cubicBezTo>
                    <a:pt x="4775" y="11659"/>
                    <a:pt x="5001" y="10671"/>
                    <a:pt x="5334" y="9707"/>
                  </a:cubicBezTo>
                  <a:cubicBezTo>
                    <a:pt x="5632" y="8861"/>
                    <a:pt x="5846" y="8111"/>
                    <a:pt x="5620" y="7206"/>
                  </a:cubicBezTo>
                  <a:cubicBezTo>
                    <a:pt x="5227" y="5646"/>
                    <a:pt x="4906" y="4003"/>
                    <a:pt x="4275" y="2527"/>
                  </a:cubicBezTo>
                  <a:cubicBezTo>
                    <a:pt x="3906" y="1659"/>
                    <a:pt x="3260" y="1"/>
                    <a:pt x="2248" y="1"/>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415" name="Google Shape;2415;p40"/>
            <p:cNvSpPr/>
            <p:nvPr/>
          </p:nvSpPr>
          <p:spPr>
            <a:xfrm>
              <a:off x="4332845" y="3421956"/>
              <a:ext cx="787921" cy="696955"/>
            </a:xfrm>
            <a:custGeom>
              <a:avLst/>
              <a:gdLst/>
              <a:ahLst/>
              <a:cxnLst/>
              <a:rect l="l" t="t" r="r" b="b"/>
              <a:pathLst>
                <a:path w="11454" h="10132" extrusionOk="0">
                  <a:moveTo>
                    <a:pt x="8680" y="0"/>
                  </a:moveTo>
                  <a:cubicBezTo>
                    <a:pt x="8323" y="572"/>
                    <a:pt x="7323" y="905"/>
                    <a:pt x="6692" y="929"/>
                  </a:cubicBezTo>
                  <a:cubicBezTo>
                    <a:pt x="6642" y="931"/>
                    <a:pt x="6592" y="932"/>
                    <a:pt x="6543" y="932"/>
                  </a:cubicBezTo>
                  <a:cubicBezTo>
                    <a:pt x="5871" y="932"/>
                    <a:pt x="5269" y="726"/>
                    <a:pt x="4611" y="726"/>
                  </a:cubicBezTo>
                  <a:cubicBezTo>
                    <a:pt x="4595" y="726"/>
                    <a:pt x="4578" y="726"/>
                    <a:pt x="4561" y="727"/>
                  </a:cubicBezTo>
                  <a:cubicBezTo>
                    <a:pt x="4258" y="727"/>
                    <a:pt x="4004" y="825"/>
                    <a:pt x="3710" y="825"/>
                  </a:cubicBezTo>
                  <a:cubicBezTo>
                    <a:pt x="3680" y="825"/>
                    <a:pt x="3651" y="824"/>
                    <a:pt x="3620" y="822"/>
                  </a:cubicBezTo>
                  <a:cubicBezTo>
                    <a:pt x="3287" y="810"/>
                    <a:pt x="2918" y="608"/>
                    <a:pt x="2608" y="524"/>
                  </a:cubicBezTo>
                  <a:cubicBezTo>
                    <a:pt x="2494" y="494"/>
                    <a:pt x="2391" y="481"/>
                    <a:pt x="2300" y="481"/>
                  </a:cubicBezTo>
                  <a:cubicBezTo>
                    <a:pt x="1735" y="481"/>
                    <a:pt x="1647" y="1008"/>
                    <a:pt x="2117" y="1325"/>
                  </a:cubicBezTo>
                  <a:lnTo>
                    <a:pt x="2117" y="1325"/>
                  </a:lnTo>
                  <a:cubicBezTo>
                    <a:pt x="2458" y="2228"/>
                    <a:pt x="1068" y="3728"/>
                    <a:pt x="918" y="4620"/>
                  </a:cubicBezTo>
                  <a:cubicBezTo>
                    <a:pt x="846" y="5120"/>
                    <a:pt x="1108" y="5453"/>
                    <a:pt x="1132" y="5894"/>
                  </a:cubicBezTo>
                  <a:cubicBezTo>
                    <a:pt x="1179" y="6442"/>
                    <a:pt x="822" y="7168"/>
                    <a:pt x="644" y="7680"/>
                  </a:cubicBezTo>
                  <a:cubicBezTo>
                    <a:pt x="453" y="8263"/>
                    <a:pt x="1" y="9513"/>
                    <a:pt x="560" y="10002"/>
                  </a:cubicBezTo>
                  <a:cubicBezTo>
                    <a:pt x="663" y="10092"/>
                    <a:pt x="767" y="10131"/>
                    <a:pt x="869" y="10131"/>
                  </a:cubicBezTo>
                  <a:cubicBezTo>
                    <a:pt x="1371" y="10131"/>
                    <a:pt x="1855" y="9201"/>
                    <a:pt x="2192" y="8894"/>
                  </a:cubicBezTo>
                  <a:cubicBezTo>
                    <a:pt x="2358" y="8739"/>
                    <a:pt x="2656" y="8454"/>
                    <a:pt x="2882" y="8406"/>
                  </a:cubicBezTo>
                  <a:cubicBezTo>
                    <a:pt x="2940" y="8393"/>
                    <a:pt x="2989" y="8387"/>
                    <a:pt x="3029" y="8387"/>
                  </a:cubicBezTo>
                  <a:cubicBezTo>
                    <a:pt x="3286" y="8387"/>
                    <a:pt x="3235" y="8617"/>
                    <a:pt x="3513" y="8668"/>
                  </a:cubicBezTo>
                  <a:cubicBezTo>
                    <a:pt x="3566" y="8681"/>
                    <a:pt x="3617" y="8687"/>
                    <a:pt x="3664" y="8687"/>
                  </a:cubicBezTo>
                  <a:cubicBezTo>
                    <a:pt x="4188" y="8687"/>
                    <a:pt x="4369" y="7951"/>
                    <a:pt x="4620" y="7525"/>
                  </a:cubicBezTo>
                  <a:cubicBezTo>
                    <a:pt x="4879" y="7075"/>
                    <a:pt x="5102" y="6777"/>
                    <a:pt x="5449" y="6777"/>
                  </a:cubicBezTo>
                  <a:cubicBezTo>
                    <a:pt x="5598" y="6777"/>
                    <a:pt x="5770" y="6832"/>
                    <a:pt x="5978" y="6954"/>
                  </a:cubicBezTo>
                  <a:cubicBezTo>
                    <a:pt x="6240" y="7108"/>
                    <a:pt x="6454" y="7358"/>
                    <a:pt x="6775" y="7406"/>
                  </a:cubicBezTo>
                  <a:cubicBezTo>
                    <a:pt x="6821" y="7412"/>
                    <a:pt x="6863" y="7415"/>
                    <a:pt x="6901" y="7415"/>
                  </a:cubicBezTo>
                  <a:cubicBezTo>
                    <a:pt x="7250" y="7415"/>
                    <a:pt x="7311" y="7184"/>
                    <a:pt x="7633" y="7001"/>
                  </a:cubicBezTo>
                  <a:cubicBezTo>
                    <a:pt x="7707" y="6956"/>
                    <a:pt x="7797" y="6937"/>
                    <a:pt x="7899" y="6937"/>
                  </a:cubicBezTo>
                  <a:cubicBezTo>
                    <a:pt x="8550" y="6937"/>
                    <a:pt x="9686" y="7726"/>
                    <a:pt x="10262" y="7726"/>
                  </a:cubicBezTo>
                  <a:cubicBezTo>
                    <a:pt x="10579" y="7726"/>
                    <a:pt x="10726" y="7486"/>
                    <a:pt x="10526" y="6739"/>
                  </a:cubicBezTo>
                  <a:lnTo>
                    <a:pt x="10526" y="6739"/>
                  </a:lnTo>
                  <a:cubicBezTo>
                    <a:pt x="10598" y="6748"/>
                    <a:pt x="10664" y="6752"/>
                    <a:pt x="10726" y="6752"/>
                  </a:cubicBezTo>
                  <a:cubicBezTo>
                    <a:pt x="11426" y="6752"/>
                    <a:pt x="11453" y="6210"/>
                    <a:pt x="11169" y="5608"/>
                  </a:cubicBezTo>
                  <a:cubicBezTo>
                    <a:pt x="10538" y="4275"/>
                    <a:pt x="10169" y="2965"/>
                    <a:pt x="9216" y="1822"/>
                  </a:cubicBezTo>
                  <a:cubicBezTo>
                    <a:pt x="8799" y="1310"/>
                    <a:pt x="9216" y="393"/>
                    <a:pt x="8680"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416" name="Google Shape;2416;p40"/>
            <p:cNvSpPr/>
            <p:nvPr/>
          </p:nvSpPr>
          <p:spPr>
            <a:xfrm>
              <a:off x="4520435" y="2364942"/>
              <a:ext cx="331774" cy="279140"/>
            </a:xfrm>
            <a:custGeom>
              <a:avLst/>
              <a:gdLst/>
              <a:ahLst/>
              <a:cxnLst/>
              <a:rect l="l" t="t" r="r" b="b"/>
              <a:pathLst>
                <a:path w="4823" h="4058" extrusionOk="0">
                  <a:moveTo>
                    <a:pt x="4453" y="1412"/>
                  </a:moveTo>
                  <a:lnTo>
                    <a:pt x="4485" y="1636"/>
                  </a:lnTo>
                  <a:lnTo>
                    <a:pt x="4485" y="1636"/>
                  </a:lnTo>
                  <a:cubicBezTo>
                    <a:pt x="4465" y="1575"/>
                    <a:pt x="4453" y="1509"/>
                    <a:pt x="4453" y="1412"/>
                  </a:cubicBezTo>
                  <a:close/>
                  <a:moveTo>
                    <a:pt x="3258" y="0"/>
                  </a:moveTo>
                  <a:cubicBezTo>
                    <a:pt x="2620" y="0"/>
                    <a:pt x="1888" y="264"/>
                    <a:pt x="1441" y="460"/>
                  </a:cubicBezTo>
                  <a:cubicBezTo>
                    <a:pt x="1012" y="650"/>
                    <a:pt x="453" y="1019"/>
                    <a:pt x="191" y="1436"/>
                  </a:cubicBezTo>
                  <a:cubicBezTo>
                    <a:pt x="0" y="1734"/>
                    <a:pt x="0" y="2150"/>
                    <a:pt x="12" y="2496"/>
                  </a:cubicBezTo>
                  <a:cubicBezTo>
                    <a:pt x="48" y="3079"/>
                    <a:pt x="393" y="3555"/>
                    <a:pt x="917" y="3829"/>
                  </a:cubicBezTo>
                  <a:cubicBezTo>
                    <a:pt x="1203" y="3972"/>
                    <a:pt x="1691" y="3960"/>
                    <a:pt x="2024" y="3996"/>
                  </a:cubicBezTo>
                  <a:cubicBezTo>
                    <a:pt x="2086" y="4004"/>
                    <a:pt x="2146" y="4007"/>
                    <a:pt x="2207" y="4007"/>
                  </a:cubicBezTo>
                  <a:cubicBezTo>
                    <a:pt x="2437" y="4007"/>
                    <a:pt x="2663" y="3962"/>
                    <a:pt x="2897" y="3962"/>
                  </a:cubicBezTo>
                  <a:cubicBezTo>
                    <a:pt x="2982" y="3962"/>
                    <a:pt x="3068" y="3968"/>
                    <a:pt x="3155" y="3984"/>
                  </a:cubicBezTo>
                  <a:cubicBezTo>
                    <a:pt x="3296" y="4001"/>
                    <a:pt x="3468" y="4058"/>
                    <a:pt x="3630" y="4058"/>
                  </a:cubicBezTo>
                  <a:cubicBezTo>
                    <a:pt x="3688" y="4058"/>
                    <a:pt x="3745" y="4050"/>
                    <a:pt x="3798" y="4032"/>
                  </a:cubicBezTo>
                  <a:cubicBezTo>
                    <a:pt x="3894" y="3996"/>
                    <a:pt x="4025" y="3889"/>
                    <a:pt x="4120" y="3841"/>
                  </a:cubicBezTo>
                  <a:cubicBezTo>
                    <a:pt x="4322" y="3746"/>
                    <a:pt x="4406" y="3639"/>
                    <a:pt x="4513" y="3436"/>
                  </a:cubicBezTo>
                  <a:cubicBezTo>
                    <a:pt x="4513" y="3448"/>
                    <a:pt x="4525" y="3460"/>
                    <a:pt x="4537" y="3472"/>
                  </a:cubicBezTo>
                  <a:cubicBezTo>
                    <a:pt x="4596" y="3341"/>
                    <a:pt x="4656" y="3198"/>
                    <a:pt x="4703" y="3055"/>
                  </a:cubicBezTo>
                  <a:cubicBezTo>
                    <a:pt x="4703" y="3103"/>
                    <a:pt x="4715" y="3151"/>
                    <a:pt x="4715" y="3198"/>
                  </a:cubicBezTo>
                  <a:cubicBezTo>
                    <a:pt x="4763" y="2948"/>
                    <a:pt x="4822" y="2674"/>
                    <a:pt x="4787" y="2436"/>
                  </a:cubicBezTo>
                  <a:cubicBezTo>
                    <a:pt x="4765" y="2251"/>
                    <a:pt x="4653" y="2055"/>
                    <a:pt x="4579" y="1877"/>
                  </a:cubicBezTo>
                  <a:lnTo>
                    <a:pt x="4579" y="1877"/>
                  </a:lnTo>
                  <a:cubicBezTo>
                    <a:pt x="4705" y="1744"/>
                    <a:pt x="4664" y="1322"/>
                    <a:pt x="4632" y="1174"/>
                  </a:cubicBezTo>
                  <a:cubicBezTo>
                    <a:pt x="4572" y="841"/>
                    <a:pt x="4370" y="460"/>
                    <a:pt x="4120" y="257"/>
                  </a:cubicBezTo>
                  <a:cubicBezTo>
                    <a:pt x="3893" y="71"/>
                    <a:pt x="3588" y="0"/>
                    <a:pt x="3258"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17" name="Google Shape;2417;p40"/>
            <p:cNvSpPr/>
            <p:nvPr/>
          </p:nvSpPr>
          <p:spPr>
            <a:xfrm>
              <a:off x="4560539" y="2382690"/>
              <a:ext cx="269519" cy="332037"/>
            </a:xfrm>
            <a:custGeom>
              <a:avLst/>
              <a:gdLst/>
              <a:ahLst/>
              <a:cxnLst/>
              <a:rect l="l" t="t" r="r" b="b"/>
              <a:pathLst>
                <a:path w="3918" h="4827" extrusionOk="0">
                  <a:moveTo>
                    <a:pt x="2176" y="0"/>
                  </a:moveTo>
                  <a:cubicBezTo>
                    <a:pt x="1693" y="0"/>
                    <a:pt x="1183" y="137"/>
                    <a:pt x="822" y="356"/>
                  </a:cubicBezTo>
                  <a:cubicBezTo>
                    <a:pt x="132" y="773"/>
                    <a:pt x="1" y="1452"/>
                    <a:pt x="72" y="2202"/>
                  </a:cubicBezTo>
                  <a:cubicBezTo>
                    <a:pt x="108" y="2607"/>
                    <a:pt x="167" y="2928"/>
                    <a:pt x="334" y="3297"/>
                  </a:cubicBezTo>
                  <a:cubicBezTo>
                    <a:pt x="513" y="3666"/>
                    <a:pt x="656" y="4083"/>
                    <a:pt x="953" y="4381"/>
                  </a:cubicBezTo>
                  <a:cubicBezTo>
                    <a:pt x="1275" y="4681"/>
                    <a:pt x="1799" y="4827"/>
                    <a:pt x="2248" y="4827"/>
                  </a:cubicBezTo>
                  <a:cubicBezTo>
                    <a:pt x="2298" y="4827"/>
                    <a:pt x="2346" y="4825"/>
                    <a:pt x="2394" y="4821"/>
                  </a:cubicBezTo>
                  <a:cubicBezTo>
                    <a:pt x="2882" y="4786"/>
                    <a:pt x="3192" y="4405"/>
                    <a:pt x="3358" y="3976"/>
                  </a:cubicBezTo>
                  <a:cubicBezTo>
                    <a:pt x="3418" y="3809"/>
                    <a:pt x="3465" y="3619"/>
                    <a:pt x="3537" y="3452"/>
                  </a:cubicBezTo>
                  <a:cubicBezTo>
                    <a:pt x="3608" y="3274"/>
                    <a:pt x="3715" y="3107"/>
                    <a:pt x="3787" y="2928"/>
                  </a:cubicBezTo>
                  <a:cubicBezTo>
                    <a:pt x="3918" y="2607"/>
                    <a:pt x="3775" y="2321"/>
                    <a:pt x="3739" y="2000"/>
                  </a:cubicBezTo>
                  <a:cubicBezTo>
                    <a:pt x="3715" y="1833"/>
                    <a:pt x="3787" y="1666"/>
                    <a:pt x="3811" y="1499"/>
                  </a:cubicBezTo>
                  <a:cubicBezTo>
                    <a:pt x="3823" y="1321"/>
                    <a:pt x="3775" y="1214"/>
                    <a:pt x="3715" y="1059"/>
                  </a:cubicBezTo>
                  <a:cubicBezTo>
                    <a:pt x="3537" y="666"/>
                    <a:pt x="3311" y="273"/>
                    <a:pt x="2882" y="118"/>
                  </a:cubicBezTo>
                  <a:cubicBezTo>
                    <a:pt x="2670" y="37"/>
                    <a:pt x="2427" y="0"/>
                    <a:pt x="2176" y="0"/>
                  </a:cubicBezTo>
                  <a:close/>
                </a:path>
              </a:pathLst>
            </a:custGeom>
            <a:solidFill>
              <a:srgbClr val="C16E4F"/>
            </a:solidFill>
            <a:ln>
              <a:noFill/>
            </a:ln>
          </p:spPr>
          <p:txBody>
            <a:bodyPr spcFirstLastPara="1" wrap="square" lIns="121900" tIns="121900" rIns="121900" bIns="121900" anchor="ctr" anchorCtr="0">
              <a:noAutofit/>
            </a:bodyPr>
            <a:lstStyle/>
            <a:p>
              <a:endParaRPr sz="2489"/>
            </a:p>
          </p:txBody>
        </p:sp>
        <p:sp>
          <p:nvSpPr>
            <p:cNvPr id="2418" name="Google Shape;2418;p40"/>
            <p:cNvSpPr/>
            <p:nvPr/>
          </p:nvSpPr>
          <p:spPr>
            <a:xfrm>
              <a:off x="4625271" y="2616779"/>
              <a:ext cx="165509" cy="64041"/>
            </a:xfrm>
            <a:custGeom>
              <a:avLst/>
              <a:gdLst/>
              <a:ahLst/>
              <a:cxnLst/>
              <a:rect l="l" t="t" r="r" b="b"/>
              <a:pathLst>
                <a:path w="2406" h="931" extrusionOk="0">
                  <a:moveTo>
                    <a:pt x="1250" y="442"/>
                  </a:moveTo>
                  <a:cubicBezTo>
                    <a:pt x="1258" y="479"/>
                    <a:pt x="1270" y="508"/>
                    <a:pt x="1287" y="531"/>
                  </a:cubicBezTo>
                  <a:lnTo>
                    <a:pt x="1287" y="531"/>
                  </a:lnTo>
                  <a:cubicBezTo>
                    <a:pt x="1276" y="541"/>
                    <a:pt x="1265" y="554"/>
                    <a:pt x="1250" y="561"/>
                  </a:cubicBezTo>
                  <a:lnTo>
                    <a:pt x="1250" y="442"/>
                  </a:lnTo>
                  <a:close/>
                  <a:moveTo>
                    <a:pt x="1759" y="1"/>
                  </a:moveTo>
                  <a:cubicBezTo>
                    <a:pt x="1586" y="1"/>
                    <a:pt x="1403" y="77"/>
                    <a:pt x="1215" y="85"/>
                  </a:cubicBezTo>
                  <a:cubicBezTo>
                    <a:pt x="1203" y="85"/>
                    <a:pt x="1190" y="86"/>
                    <a:pt x="1178" y="86"/>
                  </a:cubicBezTo>
                  <a:cubicBezTo>
                    <a:pt x="1003" y="86"/>
                    <a:pt x="829" y="34"/>
                    <a:pt x="661" y="34"/>
                  </a:cubicBezTo>
                  <a:cubicBezTo>
                    <a:pt x="578" y="34"/>
                    <a:pt x="496" y="47"/>
                    <a:pt x="417" y="85"/>
                  </a:cubicBezTo>
                  <a:cubicBezTo>
                    <a:pt x="167" y="216"/>
                    <a:pt x="0" y="573"/>
                    <a:pt x="24" y="847"/>
                  </a:cubicBezTo>
                  <a:cubicBezTo>
                    <a:pt x="48" y="799"/>
                    <a:pt x="107" y="752"/>
                    <a:pt x="131" y="728"/>
                  </a:cubicBezTo>
                  <a:cubicBezTo>
                    <a:pt x="131" y="740"/>
                    <a:pt x="131" y="763"/>
                    <a:pt x="143" y="787"/>
                  </a:cubicBezTo>
                  <a:cubicBezTo>
                    <a:pt x="203" y="763"/>
                    <a:pt x="274" y="704"/>
                    <a:pt x="322" y="656"/>
                  </a:cubicBezTo>
                  <a:cubicBezTo>
                    <a:pt x="352" y="752"/>
                    <a:pt x="444" y="781"/>
                    <a:pt x="545" y="781"/>
                  </a:cubicBezTo>
                  <a:cubicBezTo>
                    <a:pt x="646" y="781"/>
                    <a:pt x="756" y="752"/>
                    <a:pt x="822" y="728"/>
                  </a:cubicBezTo>
                  <a:cubicBezTo>
                    <a:pt x="917" y="692"/>
                    <a:pt x="1000" y="644"/>
                    <a:pt x="1096" y="609"/>
                  </a:cubicBezTo>
                  <a:cubicBezTo>
                    <a:pt x="1181" y="577"/>
                    <a:pt x="1256" y="611"/>
                    <a:pt x="1297" y="543"/>
                  </a:cubicBezTo>
                  <a:lnTo>
                    <a:pt x="1297" y="543"/>
                  </a:lnTo>
                  <a:cubicBezTo>
                    <a:pt x="1353" y="606"/>
                    <a:pt x="1447" y="611"/>
                    <a:pt x="1547" y="611"/>
                  </a:cubicBezTo>
                  <a:cubicBezTo>
                    <a:pt x="1568" y="611"/>
                    <a:pt x="1589" y="611"/>
                    <a:pt x="1611" y="611"/>
                  </a:cubicBezTo>
                  <a:cubicBezTo>
                    <a:pt x="1659" y="611"/>
                    <a:pt x="1707" y="612"/>
                    <a:pt x="1751" y="621"/>
                  </a:cubicBezTo>
                  <a:cubicBezTo>
                    <a:pt x="1941" y="644"/>
                    <a:pt x="2143" y="752"/>
                    <a:pt x="2239" y="930"/>
                  </a:cubicBezTo>
                  <a:cubicBezTo>
                    <a:pt x="2227" y="883"/>
                    <a:pt x="2251" y="811"/>
                    <a:pt x="2251" y="763"/>
                  </a:cubicBezTo>
                  <a:cubicBezTo>
                    <a:pt x="2274" y="775"/>
                    <a:pt x="2334" y="775"/>
                    <a:pt x="2370" y="799"/>
                  </a:cubicBezTo>
                  <a:cubicBezTo>
                    <a:pt x="2405" y="537"/>
                    <a:pt x="2215" y="192"/>
                    <a:pt x="1989" y="61"/>
                  </a:cubicBezTo>
                  <a:cubicBezTo>
                    <a:pt x="1914" y="16"/>
                    <a:pt x="1838" y="1"/>
                    <a:pt x="1759"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19" name="Google Shape;2419;p40"/>
            <p:cNvSpPr/>
            <p:nvPr/>
          </p:nvSpPr>
          <p:spPr>
            <a:xfrm>
              <a:off x="4708782" y="2494128"/>
              <a:ext cx="115567" cy="48839"/>
            </a:xfrm>
            <a:custGeom>
              <a:avLst/>
              <a:gdLst/>
              <a:ahLst/>
              <a:cxnLst/>
              <a:rect l="l" t="t" r="r" b="b"/>
              <a:pathLst>
                <a:path w="1680" h="710" extrusionOk="0">
                  <a:moveTo>
                    <a:pt x="1469" y="1"/>
                  </a:moveTo>
                  <a:cubicBezTo>
                    <a:pt x="1284" y="1"/>
                    <a:pt x="1046" y="161"/>
                    <a:pt x="918" y="201"/>
                  </a:cubicBezTo>
                  <a:cubicBezTo>
                    <a:pt x="768" y="255"/>
                    <a:pt x="591" y="290"/>
                    <a:pt x="418" y="290"/>
                  </a:cubicBezTo>
                  <a:cubicBezTo>
                    <a:pt x="288" y="290"/>
                    <a:pt x="161" y="271"/>
                    <a:pt x="48" y="225"/>
                  </a:cubicBezTo>
                  <a:lnTo>
                    <a:pt x="48" y="225"/>
                  </a:lnTo>
                  <a:cubicBezTo>
                    <a:pt x="1" y="320"/>
                    <a:pt x="96" y="415"/>
                    <a:pt x="167" y="451"/>
                  </a:cubicBezTo>
                  <a:cubicBezTo>
                    <a:pt x="161" y="457"/>
                    <a:pt x="156" y="460"/>
                    <a:pt x="148" y="460"/>
                  </a:cubicBezTo>
                  <a:cubicBezTo>
                    <a:pt x="141" y="460"/>
                    <a:pt x="132" y="457"/>
                    <a:pt x="120" y="451"/>
                  </a:cubicBezTo>
                  <a:lnTo>
                    <a:pt x="120" y="451"/>
                  </a:lnTo>
                  <a:cubicBezTo>
                    <a:pt x="144" y="522"/>
                    <a:pt x="167" y="594"/>
                    <a:pt x="203" y="653"/>
                  </a:cubicBezTo>
                  <a:cubicBezTo>
                    <a:pt x="304" y="687"/>
                    <a:pt x="421" y="709"/>
                    <a:pt x="537" y="709"/>
                  </a:cubicBezTo>
                  <a:cubicBezTo>
                    <a:pt x="626" y="709"/>
                    <a:pt x="716" y="696"/>
                    <a:pt x="798" y="665"/>
                  </a:cubicBezTo>
                  <a:cubicBezTo>
                    <a:pt x="1001" y="594"/>
                    <a:pt x="1060" y="415"/>
                    <a:pt x="1227" y="284"/>
                  </a:cubicBezTo>
                  <a:cubicBezTo>
                    <a:pt x="1340" y="194"/>
                    <a:pt x="1508" y="135"/>
                    <a:pt x="1657" y="99"/>
                  </a:cubicBezTo>
                  <a:lnTo>
                    <a:pt x="1657" y="99"/>
                  </a:lnTo>
                  <a:cubicBezTo>
                    <a:pt x="1665" y="112"/>
                    <a:pt x="1673" y="126"/>
                    <a:pt x="1680" y="141"/>
                  </a:cubicBezTo>
                  <a:lnTo>
                    <a:pt x="1680" y="94"/>
                  </a:lnTo>
                  <a:cubicBezTo>
                    <a:pt x="1672" y="96"/>
                    <a:pt x="1664" y="97"/>
                    <a:pt x="1657" y="99"/>
                  </a:cubicBezTo>
                  <a:lnTo>
                    <a:pt x="1657" y="99"/>
                  </a:lnTo>
                  <a:cubicBezTo>
                    <a:pt x="1610" y="27"/>
                    <a:pt x="1544" y="1"/>
                    <a:pt x="1469"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20" name="Google Shape;2420;p40"/>
            <p:cNvSpPr/>
            <p:nvPr/>
          </p:nvSpPr>
          <p:spPr>
            <a:xfrm>
              <a:off x="4595760" y="2493922"/>
              <a:ext cx="114742" cy="50903"/>
            </a:xfrm>
            <a:custGeom>
              <a:avLst/>
              <a:gdLst/>
              <a:ahLst/>
              <a:cxnLst/>
              <a:rect l="l" t="t" r="r" b="b"/>
              <a:pathLst>
                <a:path w="1668" h="740" extrusionOk="0">
                  <a:moveTo>
                    <a:pt x="201" y="0"/>
                  </a:moveTo>
                  <a:cubicBezTo>
                    <a:pt x="131" y="0"/>
                    <a:pt x="69" y="25"/>
                    <a:pt x="24" y="91"/>
                  </a:cubicBezTo>
                  <a:lnTo>
                    <a:pt x="24" y="91"/>
                  </a:lnTo>
                  <a:cubicBezTo>
                    <a:pt x="16" y="89"/>
                    <a:pt x="8" y="87"/>
                    <a:pt x="1" y="85"/>
                  </a:cubicBezTo>
                  <a:lnTo>
                    <a:pt x="1" y="133"/>
                  </a:lnTo>
                  <a:cubicBezTo>
                    <a:pt x="8" y="117"/>
                    <a:pt x="16" y="103"/>
                    <a:pt x="24" y="91"/>
                  </a:cubicBezTo>
                  <a:lnTo>
                    <a:pt x="24" y="91"/>
                  </a:lnTo>
                  <a:cubicBezTo>
                    <a:pt x="164" y="128"/>
                    <a:pt x="340" y="197"/>
                    <a:pt x="453" y="287"/>
                  </a:cubicBezTo>
                  <a:cubicBezTo>
                    <a:pt x="608" y="430"/>
                    <a:pt x="667" y="609"/>
                    <a:pt x="858" y="680"/>
                  </a:cubicBezTo>
                  <a:cubicBezTo>
                    <a:pt x="953" y="722"/>
                    <a:pt x="1057" y="740"/>
                    <a:pt x="1162" y="740"/>
                  </a:cubicBezTo>
                  <a:cubicBezTo>
                    <a:pt x="1266" y="740"/>
                    <a:pt x="1370" y="722"/>
                    <a:pt x="1465" y="692"/>
                  </a:cubicBezTo>
                  <a:cubicBezTo>
                    <a:pt x="1489" y="633"/>
                    <a:pt x="1513" y="561"/>
                    <a:pt x="1537" y="490"/>
                  </a:cubicBezTo>
                  <a:lnTo>
                    <a:pt x="1537" y="490"/>
                  </a:lnTo>
                  <a:cubicBezTo>
                    <a:pt x="1525" y="502"/>
                    <a:pt x="1513" y="502"/>
                    <a:pt x="1489" y="502"/>
                  </a:cubicBezTo>
                  <a:cubicBezTo>
                    <a:pt x="1572" y="466"/>
                    <a:pt x="1668" y="371"/>
                    <a:pt x="1620" y="275"/>
                  </a:cubicBezTo>
                  <a:lnTo>
                    <a:pt x="1620" y="275"/>
                  </a:lnTo>
                  <a:cubicBezTo>
                    <a:pt x="1527" y="309"/>
                    <a:pt x="1422" y="324"/>
                    <a:pt x="1315" y="324"/>
                  </a:cubicBezTo>
                  <a:cubicBezTo>
                    <a:pt x="1122" y="324"/>
                    <a:pt x="919" y="277"/>
                    <a:pt x="751" y="216"/>
                  </a:cubicBezTo>
                  <a:cubicBezTo>
                    <a:pt x="620" y="167"/>
                    <a:pt x="383" y="0"/>
                    <a:pt x="201"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21" name="Google Shape;2421;p40"/>
            <p:cNvSpPr/>
            <p:nvPr/>
          </p:nvSpPr>
          <p:spPr>
            <a:xfrm>
              <a:off x="4758792" y="2521850"/>
              <a:ext cx="18848" cy="43474"/>
            </a:xfrm>
            <a:custGeom>
              <a:avLst/>
              <a:gdLst/>
              <a:ahLst/>
              <a:cxnLst/>
              <a:rect l="l" t="t" r="r" b="b"/>
              <a:pathLst>
                <a:path w="274" h="632" extrusionOk="0">
                  <a:moveTo>
                    <a:pt x="143" y="0"/>
                  </a:moveTo>
                  <a:cubicBezTo>
                    <a:pt x="71" y="0"/>
                    <a:pt x="12" y="143"/>
                    <a:pt x="12" y="322"/>
                  </a:cubicBezTo>
                  <a:cubicBezTo>
                    <a:pt x="0" y="489"/>
                    <a:pt x="60" y="631"/>
                    <a:pt x="131" y="631"/>
                  </a:cubicBezTo>
                  <a:cubicBezTo>
                    <a:pt x="202" y="631"/>
                    <a:pt x="262" y="500"/>
                    <a:pt x="274" y="322"/>
                  </a:cubicBezTo>
                  <a:cubicBezTo>
                    <a:pt x="274" y="143"/>
                    <a:pt x="214" y="12"/>
                    <a:pt x="143"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22" name="Google Shape;2422;p40"/>
            <p:cNvSpPr/>
            <p:nvPr/>
          </p:nvSpPr>
          <p:spPr>
            <a:xfrm>
              <a:off x="4633457" y="2521781"/>
              <a:ext cx="18917" cy="42786"/>
            </a:xfrm>
            <a:custGeom>
              <a:avLst/>
              <a:gdLst/>
              <a:ahLst/>
              <a:cxnLst/>
              <a:rect l="l" t="t" r="r" b="b"/>
              <a:pathLst>
                <a:path w="275" h="622" extrusionOk="0">
                  <a:moveTo>
                    <a:pt x="135" y="1"/>
                  </a:moveTo>
                  <a:cubicBezTo>
                    <a:pt x="67" y="1"/>
                    <a:pt x="12" y="139"/>
                    <a:pt x="0" y="311"/>
                  </a:cubicBezTo>
                  <a:cubicBezTo>
                    <a:pt x="0" y="478"/>
                    <a:pt x="60" y="620"/>
                    <a:pt x="131" y="620"/>
                  </a:cubicBezTo>
                  <a:cubicBezTo>
                    <a:pt x="134" y="621"/>
                    <a:pt x="137" y="621"/>
                    <a:pt x="140" y="621"/>
                  </a:cubicBezTo>
                  <a:cubicBezTo>
                    <a:pt x="207" y="621"/>
                    <a:pt x="262" y="483"/>
                    <a:pt x="262" y="311"/>
                  </a:cubicBezTo>
                  <a:cubicBezTo>
                    <a:pt x="274" y="144"/>
                    <a:pt x="215" y="1"/>
                    <a:pt x="143" y="1"/>
                  </a:cubicBezTo>
                  <a:cubicBezTo>
                    <a:pt x="140" y="1"/>
                    <a:pt x="138" y="1"/>
                    <a:pt x="135"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23" name="Google Shape;2423;p40"/>
            <p:cNvSpPr/>
            <p:nvPr/>
          </p:nvSpPr>
          <p:spPr>
            <a:xfrm>
              <a:off x="4668677" y="2549710"/>
              <a:ext cx="72917" cy="72433"/>
            </a:xfrm>
            <a:custGeom>
              <a:avLst/>
              <a:gdLst/>
              <a:ahLst/>
              <a:cxnLst/>
              <a:rect l="l" t="t" r="r" b="b"/>
              <a:pathLst>
                <a:path w="1060" h="1053" extrusionOk="0">
                  <a:moveTo>
                    <a:pt x="810" y="0"/>
                  </a:moveTo>
                  <a:cubicBezTo>
                    <a:pt x="786" y="0"/>
                    <a:pt x="762" y="12"/>
                    <a:pt x="750" y="36"/>
                  </a:cubicBezTo>
                  <a:cubicBezTo>
                    <a:pt x="703" y="191"/>
                    <a:pt x="715" y="381"/>
                    <a:pt x="774" y="512"/>
                  </a:cubicBezTo>
                  <a:cubicBezTo>
                    <a:pt x="798" y="548"/>
                    <a:pt x="822" y="584"/>
                    <a:pt x="846" y="619"/>
                  </a:cubicBezTo>
                  <a:cubicBezTo>
                    <a:pt x="917" y="726"/>
                    <a:pt x="941" y="774"/>
                    <a:pt x="858" y="846"/>
                  </a:cubicBezTo>
                  <a:cubicBezTo>
                    <a:pt x="769" y="918"/>
                    <a:pt x="616" y="963"/>
                    <a:pt x="471" y="963"/>
                  </a:cubicBezTo>
                  <a:cubicBezTo>
                    <a:pt x="401" y="963"/>
                    <a:pt x="333" y="952"/>
                    <a:pt x="274" y="929"/>
                  </a:cubicBezTo>
                  <a:cubicBezTo>
                    <a:pt x="167" y="893"/>
                    <a:pt x="107" y="834"/>
                    <a:pt x="84" y="750"/>
                  </a:cubicBezTo>
                  <a:cubicBezTo>
                    <a:pt x="84" y="731"/>
                    <a:pt x="68" y="711"/>
                    <a:pt x="49" y="711"/>
                  </a:cubicBezTo>
                  <a:cubicBezTo>
                    <a:pt x="45" y="711"/>
                    <a:pt x="40" y="712"/>
                    <a:pt x="36" y="715"/>
                  </a:cubicBezTo>
                  <a:cubicBezTo>
                    <a:pt x="12" y="715"/>
                    <a:pt x="0" y="738"/>
                    <a:pt x="0" y="762"/>
                  </a:cubicBezTo>
                  <a:cubicBezTo>
                    <a:pt x="24" y="881"/>
                    <a:pt x="107" y="965"/>
                    <a:pt x="238" y="1012"/>
                  </a:cubicBezTo>
                  <a:cubicBezTo>
                    <a:pt x="301" y="1039"/>
                    <a:pt x="377" y="1052"/>
                    <a:pt x="451" y="1052"/>
                  </a:cubicBezTo>
                  <a:cubicBezTo>
                    <a:pt x="476" y="1052"/>
                    <a:pt x="500" y="1051"/>
                    <a:pt x="524" y="1048"/>
                  </a:cubicBezTo>
                  <a:cubicBezTo>
                    <a:pt x="679" y="1036"/>
                    <a:pt x="822" y="988"/>
                    <a:pt x="905" y="917"/>
                  </a:cubicBezTo>
                  <a:cubicBezTo>
                    <a:pt x="1060" y="786"/>
                    <a:pt x="977" y="667"/>
                    <a:pt x="917" y="572"/>
                  </a:cubicBezTo>
                  <a:cubicBezTo>
                    <a:pt x="893" y="536"/>
                    <a:pt x="869" y="512"/>
                    <a:pt x="858" y="476"/>
                  </a:cubicBezTo>
                  <a:cubicBezTo>
                    <a:pt x="810" y="369"/>
                    <a:pt x="798" y="191"/>
                    <a:pt x="834" y="60"/>
                  </a:cubicBezTo>
                  <a:cubicBezTo>
                    <a:pt x="846" y="36"/>
                    <a:pt x="834" y="12"/>
                    <a:pt x="810"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24" name="Google Shape;2424;p40"/>
            <p:cNvSpPr/>
            <p:nvPr/>
          </p:nvSpPr>
          <p:spPr>
            <a:xfrm>
              <a:off x="4513074" y="2300349"/>
              <a:ext cx="334388" cy="228306"/>
            </a:xfrm>
            <a:custGeom>
              <a:avLst/>
              <a:gdLst/>
              <a:ahLst/>
              <a:cxnLst/>
              <a:rect l="l" t="t" r="r" b="b"/>
              <a:pathLst>
                <a:path w="4861" h="3319" extrusionOk="0">
                  <a:moveTo>
                    <a:pt x="3151" y="1"/>
                  </a:moveTo>
                  <a:cubicBezTo>
                    <a:pt x="3018" y="1"/>
                    <a:pt x="2884" y="60"/>
                    <a:pt x="2750" y="101"/>
                  </a:cubicBezTo>
                  <a:cubicBezTo>
                    <a:pt x="2750" y="77"/>
                    <a:pt x="2762" y="29"/>
                    <a:pt x="2762" y="6"/>
                  </a:cubicBezTo>
                  <a:cubicBezTo>
                    <a:pt x="2512" y="6"/>
                    <a:pt x="2346" y="256"/>
                    <a:pt x="2131" y="315"/>
                  </a:cubicBezTo>
                  <a:cubicBezTo>
                    <a:pt x="2143" y="244"/>
                    <a:pt x="2108" y="137"/>
                    <a:pt x="2119" y="65"/>
                  </a:cubicBezTo>
                  <a:lnTo>
                    <a:pt x="2119" y="65"/>
                  </a:lnTo>
                  <a:cubicBezTo>
                    <a:pt x="1929" y="184"/>
                    <a:pt x="1762" y="363"/>
                    <a:pt x="1572" y="506"/>
                  </a:cubicBezTo>
                  <a:cubicBezTo>
                    <a:pt x="1548" y="410"/>
                    <a:pt x="1524" y="303"/>
                    <a:pt x="1500" y="196"/>
                  </a:cubicBezTo>
                  <a:cubicBezTo>
                    <a:pt x="1369" y="291"/>
                    <a:pt x="1262" y="494"/>
                    <a:pt x="1215" y="661"/>
                  </a:cubicBezTo>
                  <a:cubicBezTo>
                    <a:pt x="1167" y="577"/>
                    <a:pt x="1060" y="541"/>
                    <a:pt x="988" y="482"/>
                  </a:cubicBezTo>
                  <a:cubicBezTo>
                    <a:pt x="905" y="589"/>
                    <a:pt x="917" y="696"/>
                    <a:pt x="988" y="803"/>
                  </a:cubicBezTo>
                  <a:cubicBezTo>
                    <a:pt x="947" y="803"/>
                    <a:pt x="907" y="803"/>
                    <a:pt x="868" y="803"/>
                  </a:cubicBezTo>
                  <a:cubicBezTo>
                    <a:pt x="694" y="803"/>
                    <a:pt x="543" y="819"/>
                    <a:pt x="417" y="994"/>
                  </a:cubicBezTo>
                  <a:cubicBezTo>
                    <a:pt x="524" y="1065"/>
                    <a:pt x="643" y="1089"/>
                    <a:pt x="750" y="1125"/>
                  </a:cubicBezTo>
                  <a:cubicBezTo>
                    <a:pt x="524" y="1256"/>
                    <a:pt x="179" y="1506"/>
                    <a:pt x="250" y="1839"/>
                  </a:cubicBezTo>
                  <a:lnTo>
                    <a:pt x="369" y="1839"/>
                  </a:lnTo>
                  <a:cubicBezTo>
                    <a:pt x="334" y="1911"/>
                    <a:pt x="298" y="1994"/>
                    <a:pt x="262" y="2077"/>
                  </a:cubicBezTo>
                  <a:cubicBezTo>
                    <a:pt x="167" y="2351"/>
                    <a:pt x="0" y="3149"/>
                    <a:pt x="381" y="3304"/>
                  </a:cubicBezTo>
                  <a:cubicBezTo>
                    <a:pt x="408" y="3314"/>
                    <a:pt x="434" y="3318"/>
                    <a:pt x="460" y="3318"/>
                  </a:cubicBezTo>
                  <a:cubicBezTo>
                    <a:pt x="802" y="3318"/>
                    <a:pt x="986" y="2481"/>
                    <a:pt x="953" y="2458"/>
                  </a:cubicBezTo>
                  <a:lnTo>
                    <a:pt x="953" y="2458"/>
                  </a:lnTo>
                  <a:cubicBezTo>
                    <a:pt x="1027" y="2498"/>
                    <a:pt x="1096" y="2519"/>
                    <a:pt x="1158" y="2519"/>
                  </a:cubicBezTo>
                  <a:cubicBezTo>
                    <a:pt x="1266" y="2519"/>
                    <a:pt x="1352" y="2454"/>
                    <a:pt x="1405" y="2304"/>
                  </a:cubicBezTo>
                  <a:cubicBezTo>
                    <a:pt x="1514" y="2494"/>
                    <a:pt x="1661" y="2572"/>
                    <a:pt x="1781" y="2572"/>
                  </a:cubicBezTo>
                  <a:cubicBezTo>
                    <a:pt x="1975" y="2572"/>
                    <a:pt x="2098" y="2366"/>
                    <a:pt x="1869" y="2101"/>
                  </a:cubicBezTo>
                  <a:lnTo>
                    <a:pt x="1869" y="2101"/>
                  </a:lnTo>
                  <a:cubicBezTo>
                    <a:pt x="2016" y="2248"/>
                    <a:pt x="2335" y="2661"/>
                    <a:pt x="2533" y="2661"/>
                  </a:cubicBezTo>
                  <a:cubicBezTo>
                    <a:pt x="2625" y="2661"/>
                    <a:pt x="2692" y="2572"/>
                    <a:pt x="2703" y="2327"/>
                  </a:cubicBezTo>
                  <a:cubicBezTo>
                    <a:pt x="2781" y="2505"/>
                    <a:pt x="2879" y="2808"/>
                    <a:pt x="3077" y="2808"/>
                  </a:cubicBezTo>
                  <a:cubicBezTo>
                    <a:pt x="3090" y="2808"/>
                    <a:pt x="3105" y="2807"/>
                    <a:pt x="3120" y="2804"/>
                  </a:cubicBezTo>
                  <a:cubicBezTo>
                    <a:pt x="3429" y="2732"/>
                    <a:pt x="3310" y="2185"/>
                    <a:pt x="3286" y="1982"/>
                  </a:cubicBezTo>
                  <a:lnTo>
                    <a:pt x="3286" y="1982"/>
                  </a:lnTo>
                  <a:cubicBezTo>
                    <a:pt x="3378" y="2185"/>
                    <a:pt x="3564" y="2553"/>
                    <a:pt x="3824" y="2553"/>
                  </a:cubicBezTo>
                  <a:cubicBezTo>
                    <a:pt x="3869" y="2553"/>
                    <a:pt x="3916" y="2542"/>
                    <a:pt x="3965" y="2518"/>
                  </a:cubicBezTo>
                  <a:cubicBezTo>
                    <a:pt x="4358" y="2315"/>
                    <a:pt x="3917" y="1863"/>
                    <a:pt x="3905" y="1601"/>
                  </a:cubicBezTo>
                  <a:lnTo>
                    <a:pt x="3905" y="1601"/>
                  </a:lnTo>
                  <a:cubicBezTo>
                    <a:pt x="4140" y="1772"/>
                    <a:pt x="4443" y="2028"/>
                    <a:pt x="4641" y="2028"/>
                  </a:cubicBezTo>
                  <a:cubicBezTo>
                    <a:pt x="4775" y="2028"/>
                    <a:pt x="4860" y="1912"/>
                    <a:pt x="4846" y="1577"/>
                  </a:cubicBezTo>
                  <a:cubicBezTo>
                    <a:pt x="4822" y="911"/>
                    <a:pt x="4227" y="518"/>
                    <a:pt x="3632" y="327"/>
                  </a:cubicBezTo>
                  <a:cubicBezTo>
                    <a:pt x="3608" y="315"/>
                    <a:pt x="3596" y="315"/>
                    <a:pt x="3572" y="315"/>
                  </a:cubicBezTo>
                  <a:cubicBezTo>
                    <a:pt x="3572" y="291"/>
                    <a:pt x="3572" y="256"/>
                    <a:pt x="3572" y="232"/>
                  </a:cubicBezTo>
                  <a:cubicBezTo>
                    <a:pt x="3512" y="226"/>
                    <a:pt x="3450" y="226"/>
                    <a:pt x="3386" y="226"/>
                  </a:cubicBezTo>
                  <a:cubicBezTo>
                    <a:pt x="3322" y="226"/>
                    <a:pt x="3256" y="226"/>
                    <a:pt x="3191" y="220"/>
                  </a:cubicBezTo>
                  <a:cubicBezTo>
                    <a:pt x="3227" y="149"/>
                    <a:pt x="3203" y="77"/>
                    <a:pt x="3215" y="6"/>
                  </a:cubicBezTo>
                  <a:cubicBezTo>
                    <a:pt x="3194" y="2"/>
                    <a:pt x="3173" y="1"/>
                    <a:pt x="3151"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425" name="Google Shape;2425;p40"/>
            <p:cNvSpPr/>
            <p:nvPr/>
          </p:nvSpPr>
          <p:spPr>
            <a:xfrm>
              <a:off x="4521260" y="2551085"/>
              <a:ext cx="325170" cy="251762"/>
            </a:xfrm>
            <a:custGeom>
              <a:avLst/>
              <a:gdLst/>
              <a:ahLst/>
              <a:cxnLst/>
              <a:rect l="l" t="t" r="r" b="b"/>
              <a:pathLst>
                <a:path w="4727" h="3660" extrusionOk="0">
                  <a:moveTo>
                    <a:pt x="530" y="0"/>
                  </a:moveTo>
                  <a:cubicBezTo>
                    <a:pt x="489" y="0"/>
                    <a:pt x="393" y="387"/>
                    <a:pt x="393" y="433"/>
                  </a:cubicBezTo>
                  <a:cubicBezTo>
                    <a:pt x="393" y="456"/>
                    <a:pt x="393" y="492"/>
                    <a:pt x="393" y="528"/>
                  </a:cubicBezTo>
                  <a:lnTo>
                    <a:pt x="191" y="302"/>
                  </a:lnTo>
                  <a:lnTo>
                    <a:pt x="191" y="302"/>
                  </a:lnTo>
                  <a:cubicBezTo>
                    <a:pt x="298" y="611"/>
                    <a:pt x="95" y="861"/>
                    <a:pt x="131" y="1171"/>
                  </a:cubicBezTo>
                  <a:cubicBezTo>
                    <a:pt x="131" y="1171"/>
                    <a:pt x="226" y="1052"/>
                    <a:pt x="250" y="1016"/>
                  </a:cubicBezTo>
                  <a:lnTo>
                    <a:pt x="250" y="1016"/>
                  </a:lnTo>
                  <a:cubicBezTo>
                    <a:pt x="238" y="1361"/>
                    <a:pt x="0" y="1754"/>
                    <a:pt x="179" y="2099"/>
                  </a:cubicBezTo>
                  <a:cubicBezTo>
                    <a:pt x="250" y="1968"/>
                    <a:pt x="274" y="1826"/>
                    <a:pt x="345" y="1718"/>
                  </a:cubicBezTo>
                  <a:cubicBezTo>
                    <a:pt x="381" y="2147"/>
                    <a:pt x="512" y="2540"/>
                    <a:pt x="715" y="2909"/>
                  </a:cubicBezTo>
                  <a:cubicBezTo>
                    <a:pt x="738" y="2778"/>
                    <a:pt x="762" y="2635"/>
                    <a:pt x="810" y="2516"/>
                  </a:cubicBezTo>
                  <a:cubicBezTo>
                    <a:pt x="857" y="2564"/>
                    <a:pt x="893" y="2611"/>
                    <a:pt x="941" y="2659"/>
                  </a:cubicBezTo>
                  <a:cubicBezTo>
                    <a:pt x="1036" y="2921"/>
                    <a:pt x="1131" y="3207"/>
                    <a:pt x="1393" y="3302"/>
                  </a:cubicBezTo>
                  <a:cubicBezTo>
                    <a:pt x="1405" y="3254"/>
                    <a:pt x="1417" y="3183"/>
                    <a:pt x="1441" y="3135"/>
                  </a:cubicBezTo>
                  <a:cubicBezTo>
                    <a:pt x="1560" y="3219"/>
                    <a:pt x="1703" y="3302"/>
                    <a:pt x="1846" y="3373"/>
                  </a:cubicBezTo>
                  <a:cubicBezTo>
                    <a:pt x="1858" y="3385"/>
                    <a:pt x="1881" y="3409"/>
                    <a:pt x="1905" y="3409"/>
                  </a:cubicBezTo>
                  <a:lnTo>
                    <a:pt x="1929" y="3409"/>
                  </a:lnTo>
                  <a:cubicBezTo>
                    <a:pt x="2076" y="3478"/>
                    <a:pt x="2232" y="3522"/>
                    <a:pt x="2382" y="3522"/>
                  </a:cubicBezTo>
                  <a:cubicBezTo>
                    <a:pt x="2414" y="3522"/>
                    <a:pt x="2446" y="3520"/>
                    <a:pt x="2477" y="3516"/>
                  </a:cubicBezTo>
                  <a:cubicBezTo>
                    <a:pt x="2477" y="3528"/>
                    <a:pt x="2489" y="3552"/>
                    <a:pt x="2501" y="3564"/>
                  </a:cubicBezTo>
                  <a:cubicBezTo>
                    <a:pt x="2548" y="3540"/>
                    <a:pt x="2596" y="3504"/>
                    <a:pt x="2643" y="3481"/>
                  </a:cubicBezTo>
                  <a:cubicBezTo>
                    <a:pt x="2703" y="3457"/>
                    <a:pt x="2751" y="3445"/>
                    <a:pt x="2810" y="3421"/>
                  </a:cubicBezTo>
                  <a:cubicBezTo>
                    <a:pt x="2870" y="3433"/>
                    <a:pt x="2893" y="3492"/>
                    <a:pt x="2917" y="3659"/>
                  </a:cubicBezTo>
                  <a:cubicBezTo>
                    <a:pt x="3072" y="3564"/>
                    <a:pt x="3191" y="3350"/>
                    <a:pt x="3334" y="3207"/>
                  </a:cubicBezTo>
                  <a:cubicBezTo>
                    <a:pt x="3346" y="3207"/>
                    <a:pt x="3346" y="3195"/>
                    <a:pt x="3358" y="3195"/>
                  </a:cubicBezTo>
                  <a:cubicBezTo>
                    <a:pt x="3358" y="3242"/>
                    <a:pt x="3370" y="3314"/>
                    <a:pt x="3370" y="3362"/>
                  </a:cubicBezTo>
                  <a:cubicBezTo>
                    <a:pt x="3489" y="3254"/>
                    <a:pt x="3584" y="3135"/>
                    <a:pt x="3667" y="3004"/>
                  </a:cubicBezTo>
                  <a:cubicBezTo>
                    <a:pt x="3751" y="2933"/>
                    <a:pt x="3834" y="2850"/>
                    <a:pt x="3905" y="2742"/>
                  </a:cubicBezTo>
                  <a:lnTo>
                    <a:pt x="3905" y="2742"/>
                  </a:lnTo>
                  <a:cubicBezTo>
                    <a:pt x="3882" y="2778"/>
                    <a:pt x="3882" y="2826"/>
                    <a:pt x="3858" y="2885"/>
                  </a:cubicBezTo>
                  <a:cubicBezTo>
                    <a:pt x="4155" y="2683"/>
                    <a:pt x="4429" y="2349"/>
                    <a:pt x="4465" y="1992"/>
                  </a:cubicBezTo>
                  <a:cubicBezTo>
                    <a:pt x="4501" y="1671"/>
                    <a:pt x="4322" y="1373"/>
                    <a:pt x="4334" y="1064"/>
                  </a:cubicBezTo>
                  <a:cubicBezTo>
                    <a:pt x="4358" y="718"/>
                    <a:pt x="4727" y="373"/>
                    <a:pt x="4429" y="28"/>
                  </a:cubicBezTo>
                  <a:lnTo>
                    <a:pt x="4429" y="28"/>
                  </a:lnTo>
                  <a:cubicBezTo>
                    <a:pt x="4334" y="230"/>
                    <a:pt x="4394" y="397"/>
                    <a:pt x="4251" y="564"/>
                  </a:cubicBezTo>
                  <a:cubicBezTo>
                    <a:pt x="4072" y="754"/>
                    <a:pt x="3989" y="956"/>
                    <a:pt x="3882" y="1183"/>
                  </a:cubicBezTo>
                  <a:cubicBezTo>
                    <a:pt x="3774" y="1421"/>
                    <a:pt x="3727" y="1683"/>
                    <a:pt x="3453" y="1790"/>
                  </a:cubicBezTo>
                  <a:cubicBezTo>
                    <a:pt x="3249" y="1869"/>
                    <a:pt x="3045" y="1893"/>
                    <a:pt x="2841" y="1893"/>
                  </a:cubicBezTo>
                  <a:cubicBezTo>
                    <a:pt x="2676" y="1893"/>
                    <a:pt x="2511" y="1877"/>
                    <a:pt x="2346" y="1861"/>
                  </a:cubicBezTo>
                  <a:cubicBezTo>
                    <a:pt x="1881" y="1826"/>
                    <a:pt x="1322" y="1552"/>
                    <a:pt x="1155" y="1087"/>
                  </a:cubicBezTo>
                  <a:cubicBezTo>
                    <a:pt x="1012" y="695"/>
                    <a:pt x="810" y="325"/>
                    <a:pt x="536" y="4"/>
                  </a:cubicBezTo>
                  <a:cubicBezTo>
                    <a:pt x="534" y="1"/>
                    <a:pt x="532" y="0"/>
                    <a:pt x="530"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grpSp>
      <p:sp>
        <p:nvSpPr>
          <p:cNvPr id="2426" name="Google Shape;2426;p40"/>
          <p:cNvSpPr/>
          <p:nvPr/>
        </p:nvSpPr>
        <p:spPr>
          <a:xfrm>
            <a:off x="996767" y="412184"/>
            <a:ext cx="1007340" cy="410832"/>
          </a:xfrm>
          <a:custGeom>
            <a:avLst/>
            <a:gdLst/>
            <a:ahLst/>
            <a:cxnLst/>
            <a:rect l="l" t="t" r="r" b="b"/>
            <a:pathLst>
              <a:path w="20437" h="8335" extrusionOk="0">
                <a:moveTo>
                  <a:pt x="8207" y="0"/>
                </a:moveTo>
                <a:cubicBezTo>
                  <a:pt x="7386" y="0"/>
                  <a:pt x="6564" y="245"/>
                  <a:pt x="5902" y="729"/>
                </a:cubicBezTo>
                <a:cubicBezTo>
                  <a:pt x="4669" y="1581"/>
                  <a:pt x="4023" y="3196"/>
                  <a:pt x="4287" y="4664"/>
                </a:cubicBezTo>
                <a:cubicBezTo>
                  <a:pt x="3869" y="4075"/>
                  <a:pt x="3155" y="3756"/>
                  <a:pt x="2441" y="3756"/>
                </a:cubicBezTo>
                <a:cubicBezTo>
                  <a:pt x="2052" y="3756"/>
                  <a:pt x="1663" y="3851"/>
                  <a:pt x="1322" y="4047"/>
                </a:cubicBezTo>
                <a:cubicBezTo>
                  <a:pt x="382" y="4635"/>
                  <a:pt x="0" y="5985"/>
                  <a:pt x="529" y="6954"/>
                </a:cubicBezTo>
                <a:lnTo>
                  <a:pt x="617" y="8334"/>
                </a:lnTo>
                <a:lnTo>
                  <a:pt x="20201" y="8334"/>
                </a:lnTo>
                <a:cubicBezTo>
                  <a:pt x="20436" y="6631"/>
                  <a:pt x="19497" y="4781"/>
                  <a:pt x="17940" y="3989"/>
                </a:cubicBezTo>
                <a:cubicBezTo>
                  <a:pt x="17344" y="3667"/>
                  <a:pt x="16667" y="3512"/>
                  <a:pt x="15987" y="3512"/>
                </a:cubicBezTo>
                <a:cubicBezTo>
                  <a:pt x="14928" y="3512"/>
                  <a:pt x="13865" y="3890"/>
                  <a:pt x="13096" y="4605"/>
                </a:cubicBezTo>
                <a:cubicBezTo>
                  <a:pt x="12420" y="3049"/>
                  <a:pt x="11628" y="1346"/>
                  <a:pt x="10130" y="495"/>
                </a:cubicBezTo>
                <a:cubicBezTo>
                  <a:pt x="9549" y="164"/>
                  <a:pt x="8878" y="0"/>
                  <a:pt x="820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99"/>
                                        </p:tgtEl>
                                        <p:attrNameLst>
                                          <p:attrName>style.visibility</p:attrName>
                                        </p:attrNameLst>
                                      </p:cBhvr>
                                      <p:to>
                                        <p:strVal val="visible"/>
                                      </p:to>
                                    </p:set>
                                    <p:animEffect transition="in" filter="barn(inVertical)">
                                      <p:cBhvr>
                                        <p:cTn id="7" dur="500"/>
                                        <p:tgtEl>
                                          <p:spTgt spid="239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97">
                                            <p:txEl>
                                              <p:pRg st="0" end="0"/>
                                            </p:txEl>
                                          </p:spTgt>
                                        </p:tgtEl>
                                        <p:attrNameLst>
                                          <p:attrName>style.visibility</p:attrName>
                                        </p:attrNameLst>
                                      </p:cBhvr>
                                      <p:to>
                                        <p:strVal val="visible"/>
                                      </p:to>
                                    </p:set>
                                    <p:animEffect transition="in" filter="barn(inVertical)">
                                      <p:cBhvr>
                                        <p:cTn id="10" dur="500"/>
                                        <p:tgtEl>
                                          <p:spTgt spid="2397">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98">
                                            <p:txEl>
                                              <p:pRg st="0" end="0"/>
                                            </p:txEl>
                                          </p:spTgt>
                                        </p:tgtEl>
                                        <p:attrNameLst>
                                          <p:attrName>style.visibility</p:attrName>
                                        </p:attrNameLst>
                                      </p:cBhvr>
                                      <p:to>
                                        <p:strVal val="visible"/>
                                      </p:to>
                                    </p:set>
                                    <p:animEffect transition="in" filter="barn(inVertical)">
                                      <p:cBhvr>
                                        <p:cTn id="13" dur="500"/>
                                        <p:tgtEl>
                                          <p:spTgt spid="239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03">
                                            <p:txEl>
                                              <p:pRg st="0" end="0"/>
                                            </p:txEl>
                                          </p:spTgt>
                                        </p:tgtEl>
                                        <p:attrNameLst>
                                          <p:attrName>style.visibility</p:attrName>
                                        </p:attrNameLst>
                                      </p:cBhvr>
                                      <p:to>
                                        <p:strVal val="visible"/>
                                      </p:to>
                                    </p:set>
                                    <p:animEffect transition="in" filter="barn(inVertical)">
                                      <p:cBhvr>
                                        <p:cTn id="18" dur="500"/>
                                        <p:tgtEl>
                                          <p:spTgt spid="2403">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04">
                                            <p:txEl>
                                              <p:pRg st="0" end="0"/>
                                            </p:txEl>
                                          </p:spTgt>
                                        </p:tgtEl>
                                        <p:attrNameLst>
                                          <p:attrName>style.visibility</p:attrName>
                                        </p:attrNameLst>
                                      </p:cBhvr>
                                      <p:to>
                                        <p:strVal val="visible"/>
                                      </p:to>
                                    </p:set>
                                    <p:animEffect transition="in" filter="barn(inVertical)">
                                      <p:cBhvr>
                                        <p:cTn id="21" dur="500"/>
                                        <p:tgtEl>
                                          <p:spTgt spid="2404">
                                            <p:txEl>
                                              <p:pRg st="0" end="0"/>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05"/>
                                        </p:tgtEl>
                                        <p:attrNameLst>
                                          <p:attrName>style.visibility</p:attrName>
                                        </p:attrNameLst>
                                      </p:cBhvr>
                                      <p:to>
                                        <p:strVal val="visible"/>
                                      </p:to>
                                    </p:set>
                                    <p:animEffect transition="in" filter="barn(inVertical)">
                                      <p:cBhvr>
                                        <p:cTn id="24" dur="500"/>
                                        <p:tgtEl>
                                          <p:spTgt spid="240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402"/>
                                        </p:tgtEl>
                                        <p:attrNameLst>
                                          <p:attrName>style.visibility</p:attrName>
                                        </p:attrNameLst>
                                      </p:cBhvr>
                                      <p:to>
                                        <p:strVal val="visible"/>
                                      </p:to>
                                    </p:set>
                                    <p:animEffect transition="in" filter="barn(inVertical)">
                                      <p:cBhvr>
                                        <p:cTn id="29" dur="500"/>
                                        <p:tgtEl>
                                          <p:spTgt spid="240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01">
                                            <p:txEl>
                                              <p:pRg st="0" end="0"/>
                                            </p:txEl>
                                          </p:spTgt>
                                        </p:tgtEl>
                                        <p:attrNameLst>
                                          <p:attrName>style.visibility</p:attrName>
                                        </p:attrNameLst>
                                      </p:cBhvr>
                                      <p:to>
                                        <p:strVal val="visible"/>
                                      </p:to>
                                    </p:set>
                                    <p:animEffect transition="in" filter="barn(inVertical)">
                                      <p:cBhvr>
                                        <p:cTn id="32" dur="500"/>
                                        <p:tgtEl>
                                          <p:spTgt spid="2401">
                                            <p:txEl>
                                              <p:pRg st="0" end="0"/>
                                            </p:txEl>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00">
                                            <p:txEl>
                                              <p:pRg st="0" end="0"/>
                                            </p:txEl>
                                          </p:spTgt>
                                        </p:tgtEl>
                                        <p:attrNameLst>
                                          <p:attrName>style.visibility</p:attrName>
                                        </p:attrNameLst>
                                      </p:cBhvr>
                                      <p:to>
                                        <p:strVal val="visible"/>
                                      </p:to>
                                    </p:set>
                                    <p:animEffect transition="in" filter="barn(inVertical)">
                                      <p:cBhvr>
                                        <p:cTn id="35" dur="500"/>
                                        <p:tgtEl>
                                          <p:spTgt spid="240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08"/>
                                        </p:tgtEl>
                                        <p:attrNameLst>
                                          <p:attrName>style.visibility</p:attrName>
                                        </p:attrNameLst>
                                      </p:cBhvr>
                                      <p:to>
                                        <p:strVal val="visible"/>
                                      </p:to>
                                    </p:set>
                                    <p:animEffect transition="in" filter="barn(inVertical)">
                                      <p:cBhvr>
                                        <p:cTn id="40" dur="500"/>
                                        <p:tgtEl>
                                          <p:spTgt spid="240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06">
                                            <p:txEl>
                                              <p:pRg st="0" end="0"/>
                                            </p:txEl>
                                          </p:spTgt>
                                        </p:tgtEl>
                                        <p:attrNameLst>
                                          <p:attrName>style.visibility</p:attrName>
                                        </p:attrNameLst>
                                      </p:cBhvr>
                                      <p:to>
                                        <p:strVal val="visible"/>
                                      </p:to>
                                    </p:set>
                                    <p:animEffect transition="in" filter="barn(inVertical)">
                                      <p:cBhvr>
                                        <p:cTn id="43" dur="500"/>
                                        <p:tgtEl>
                                          <p:spTgt spid="2406">
                                            <p:txEl>
                                              <p:pRg st="0" end="0"/>
                                            </p:txEl>
                                          </p:spTgt>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407">
                                            <p:txEl>
                                              <p:pRg st="0" end="0"/>
                                            </p:txEl>
                                          </p:spTgt>
                                        </p:tgtEl>
                                        <p:attrNameLst>
                                          <p:attrName>style.visibility</p:attrName>
                                        </p:attrNameLst>
                                      </p:cBhvr>
                                      <p:to>
                                        <p:strVal val="visible"/>
                                      </p:to>
                                    </p:set>
                                    <p:animEffect transition="in" filter="barn(inVertical)">
                                      <p:cBhvr>
                                        <p:cTn id="46" dur="500"/>
                                        <p:tgtEl>
                                          <p:spTgt spid="24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 grpId="0" build="p"/>
      <p:bldP spid="2398" grpId="0" build="p"/>
      <p:bldP spid="2399" grpId="0" animBg="1"/>
      <p:bldP spid="2400" grpId="0" build="p"/>
      <p:bldP spid="2401" grpId="0" build="p"/>
      <p:bldP spid="2402" grpId="0" animBg="1"/>
      <p:bldP spid="2403" grpId="0" build="p"/>
      <p:bldP spid="2404" grpId="0" build="p"/>
      <p:bldP spid="2405" grpId="0" animBg="1"/>
      <p:bldP spid="2406" grpId="0" build="p"/>
      <p:bldP spid="2407" grpId="0" build="p"/>
      <p:bldP spid="2408" grpId="0" animBg="1"/>
    </p:bldLst>
  </p:timing>
</p:sld>
</file>

<file path=ppt/theme/theme1.xml><?xml version="1.0" encoding="utf-8"?>
<a:theme xmlns:a="http://schemas.openxmlformats.org/drawingml/2006/main" name="Social Studies Subject for Middle School: Prehistory by Slidesgo">
  <a:themeElements>
    <a:clrScheme name="Simple Light">
      <a:dk1>
        <a:srgbClr val="35251E"/>
      </a:dk1>
      <a:lt1>
        <a:srgbClr val="F0F0F0"/>
      </a:lt1>
      <a:dk2>
        <a:srgbClr val="D1864F"/>
      </a:dk2>
      <a:lt2>
        <a:srgbClr val="7F4F2B"/>
      </a:lt2>
      <a:accent1>
        <a:srgbClr val="EEAC48"/>
      </a:accent1>
      <a:accent2>
        <a:srgbClr val="EFC9A0"/>
      </a:accent2>
      <a:accent3>
        <a:srgbClr val="D1D3A2"/>
      </a:accent3>
      <a:accent4>
        <a:srgbClr val="9A9B63"/>
      </a:accent4>
      <a:accent5>
        <a:srgbClr val="C1A278"/>
      </a:accent5>
      <a:accent6>
        <a:srgbClr val="663425"/>
      </a:accent6>
      <a:hlink>
        <a:srgbClr val="35251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1993</Words>
  <Application>Microsoft Office PowerPoint</Application>
  <PresentationFormat>Widescreen</PresentationFormat>
  <Paragraphs>359</Paragraphs>
  <Slides>41</Slides>
  <Notes>22</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41</vt:i4>
      </vt:variant>
    </vt:vector>
  </HeadingPairs>
  <TitlesOfParts>
    <vt:vector size="55" baseType="lpstr">
      <vt:lpstr>#9Slide04 Faustina Medium</vt:lpstr>
      <vt:lpstr>#9Slide04 Noto Serif Bold</vt:lpstr>
      <vt:lpstr>#9Slide07 IcielCrocante</vt:lpstr>
      <vt:lpstr>Arial</vt:lpstr>
      <vt:lpstr>Atkinson Hyperlegible</vt:lpstr>
      <vt:lpstr>Calibri</vt:lpstr>
      <vt:lpstr>Calibri Light</vt:lpstr>
      <vt:lpstr>Comic Sans MS</vt:lpstr>
      <vt:lpstr>Helvetica Neue</vt:lpstr>
      <vt:lpstr>Palatino Linotype</vt:lpstr>
      <vt:lpstr>Ranchers</vt:lpstr>
      <vt:lpstr>Wingdings</vt:lpstr>
      <vt:lpstr>Social Studies Subject for Middle School: Prehistory by Slidesgo</vt:lpstr>
      <vt:lpstr>Office Theme</vt:lpstr>
      <vt:lpstr>PowerPoint Presentation</vt:lpstr>
      <vt:lpstr>Khởi động</vt:lpstr>
      <vt:lpstr>Bài 5: Xã hội nguyên thủy (tiết 1) </vt:lpstr>
      <vt:lpstr>Nội dung</vt:lpstr>
      <vt:lpstr>Các giai đoạn phát triển của xã hội nguyên thủy </vt:lpstr>
      <vt:lpstr>Hoạt động theo bàn</vt:lpstr>
      <vt:lpstr>PowerPoint Presentation</vt:lpstr>
      <vt:lpstr>Các giai đoạn phát triển của xã hội nguyên thủy</vt:lpstr>
      <vt:lpstr>Bầy người nguyên thủy </vt:lpstr>
      <vt:lpstr>Công xã thị tộc</vt:lpstr>
      <vt:lpstr>Hoạt động cặp đôi</vt:lpstr>
      <vt:lpstr>Lao động</vt:lpstr>
      <vt:lpstr>Bài 5: Xã hội nguyên thủy (tiết 2) </vt:lpstr>
      <vt:lpstr>Đời sống vật chất và tinh thần của người nguyên thủy trên đất nước Việt Nam </vt:lpstr>
      <vt:lpstr>Hoạt động nhóm</vt:lpstr>
      <vt:lpstr>Đời sống vật chất</vt:lpstr>
      <vt:lpstr>PowerPoint Presentation</vt:lpstr>
      <vt:lpstr>PowerPoint Presentation</vt:lpstr>
      <vt:lpstr>Đời sống tinh thần</vt:lpstr>
      <vt:lpstr>PowerPoint Presentation</vt:lpstr>
      <vt:lpstr>Kết luận</vt:lpstr>
      <vt:lpstr>Luyện tập</vt:lpstr>
      <vt:lpstr>PowerPoint Presentation</vt:lpstr>
      <vt:lpstr>MAI AN TIÊM</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kim hue</cp:lastModifiedBy>
  <cp:revision>7</cp:revision>
  <dcterms:modified xsi:type="dcterms:W3CDTF">2023-11-07T15:40:15Z</dcterms:modified>
</cp:coreProperties>
</file>