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61"/>
  </p:notesMasterIdLst>
  <p:sldIdLst>
    <p:sldId id="258" r:id="rId5"/>
    <p:sldId id="256" r:id="rId6"/>
    <p:sldId id="274" r:id="rId7"/>
    <p:sldId id="275" r:id="rId8"/>
    <p:sldId id="276" r:id="rId9"/>
    <p:sldId id="277" r:id="rId10"/>
    <p:sldId id="278" r:id="rId11"/>
    <p:sldId id="257" r:id="rId12"/>
    <p:sldId id="303" r:id="rId13"/>
    <p:sldId id="305" r:id="rId14"/>
    <p:sldId id="306" r:id="rId15"/>
    <p:sldId id="304" r:id="rId16"/>
    <p:sldId id="307" r:id="rId17"/>
    <p:sldId id="259" r:id="rId18"/>
    <p:sldId id="309" r:id="rId19"/>
    <p:sldId id="308" r:id="rId20"/>
    <p:sldId id="381" r:id="rId21"/>
    <p:sldId id="382" r:id="rId22"/>
    <p:sldId id="383" r:id="rId23"/>
    <p:sldId id="384" r:id="rId24"/>
    <p:sldId id="385" r:id="rId25"/>
    <p:sldId id="310" r:id="rId26"/>
    <p:sldId id="324" r:id="rId27"/>
    <p:sldId id="292" r:id="rId28"/>
    <p:sldId id="386" r:id="rId29"/>
    <p:sldId id="387" r:id="rId30"/>
    <p:sldId id="388" r:id="rId31"/>
    <p:sldId id="389" r:id="rId32"/>
    <p:sldId id="390" r:id="rId33"/>
    <p:sldId id="391" r:id="rId34"/>
    <p:sldId id="392" r:id="rId35"/>
    <p:sldId id="393" r:id="rId36"/>
    <p:sldId id="311" r:id="rId37"/>
    <p:sldId id="348" r:id="rId38"/>
    <p:sldId id="359" r:id="rId39"/>
    <p:sldId id="361" r:id="rId40"/>
    <p:sldId id="362" r:id="rId41"/>
    <p:sldId id="360" r:id="rId42"/>
    <p:sldId id="363" r:id="rId43"/>
    <p:sldId id="365" r:id="rId44"/>
    <p:sldId id="364" r:id="rId45"/>
    <p:sldId id="366" r:id="rId46"/>
    <p:sldId id="367" r:id="rId47"/>
    <p:sldId id="368" r:id="rId48"/>
    <p:sldId id="369" r:id="rId49"/>
    <p:sldId id="373" r:id="rId50"/>
    <p:sldId id="370" r:id="rId51"/>
    <p:sldId id="371" r:id="rId52"/>
    <p:sldId id="372" r:id="rId53"/>
    <p:sldId id="374" r:id="rId54"/>
    <p:sldId id="375" r:id="rId55"/>
    <p:sldId id="376" r:id="rId56"/>
    <p:sldId id="377" r:id="rId57"/>
    <p:sldId id="378" r:id="rId58"/>
    <p:sldId id="379" r:id="rId59"/>
    <p:sldId id="38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80" userDrawn="1">
          <p15:clr>
            <a:srgbClr val="A4A3A4"/>
          </p15:clr>
        </p15:guide>
        <p15:guide id="2" pos="7224" userDrawn="1">
          <p15:clr>
            <a:srgbClr val="A4A3A4"/>
          </p15:clr>
        </p15:guide>
        <p15:guide id="3" orient="horz" pos="648" userDrawn="1">
          <p15:clr>
            <a:srgbClr val="A4A3A4"/>
          </p15:clr>
        </p15:guide>
        <p15:guide id="4" orient="horz" pos="69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17" d="100"/>
          <a:sy n="117" d="100"/>
        </p:scale>
        <p:origin x="-354" y="-102"/>
      </p:cViewPr>
      <p:guideLst>
        <p:guide orient="horz" pos="648"/>
        <p:guide orient="horz" pos="696"/>
        <p:guide orient="horz" pos="3928"/>
        <p:guide orient="horz" pos="3864"/>
        <p:guide pos="480"/>
        <p:guide pos="7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9E459-A951-4E52-A0ED-3398E555DA64}"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EC0AA-B348-4405-BA5C-5977076FE870}" type="slidenum">
              <a:rPr lang="en-US" smtClean="0"/>
              <a:t>‹#›</a:t>
            </a:fld>
            <a:endParaRPr lang="en-US"/>
          </a:p>
        </p:txBody>
      </p:sp>
    </p:spTree>
    <p:extLst>
      <p:ext uri="{BB962C8B-B14F-4D97-AF65-F5344CB8AC3E}">
        <p14:creationId xmlns:p14="http://schemas.microsoft.com/office/powerpoint/2010/main" val="49332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5" name="Footer Placeholder 4">
            <a:extLst>
              <a:ext uri="{FF2B5EF4-FFF2-40B4-BE49-F238E27FC236}">
                <a16:creationId xmlns=""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8623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5" name="Footer Placeholder 4">
            <a:extLst>
              <a:ext uri="{FF2B5EF4-FFF2-40B4-BE49-F238E27FC236}">
                <a16:creationId xmlns=""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6859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5" name="Footer Placeholder 4">
            <a:extLst>
              <a:ext uri="{FF2B5EF4-FFF2-40B4-BE49-F238E27FC236}">
                <a16:creationId xmlns=""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032215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76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1168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94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289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2647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8517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840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43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5" name="Footer Placeholder 4">
            <a:extLst>
              <a:ext uri="{FF2B5EF4-FFF2-40B4-BE49-F238E27FC236}">
                <a16:creationId xmlns=""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04076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080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82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589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4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948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61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766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577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5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5" name="Footer Placeholder 4">
            <a:extLst>
              <a:ext uri="{FF2B5EF4-FFF2-40B4-BE49-F238E27FC236}">
                <a16:creationId xmlns=""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6408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655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63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459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574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71860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5" name="Footer Placeholder 4">
            <a:extLst>
              <a:ext uri="{FF2B5EF4-FFF2-40B4-BE49-F238E27FC236}">
                <a16:creationId xmlns=""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47492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DBE58-6367-480F-B114-9D9453EB5FFA}"/>
              </a:ext>
            </a:extLst>
          </p:cNvPr>
          <p:cNvSpPr>
            <a:spLocks noGrp="1"/>
          </p:cNvSpPr>
          <p:nvPr>
            <p:ph type="title"/>
          </p:nvPr>
        </p:nvSpPr>
        <p:spPr>
          <a:xfrm>
            <a:off x="831851" y="170985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2341E4-13FD-4E4D-BCDC-172FF360732F}"/>
              </a:ext>
            </a:extLst>
          </p:cNvPr>
          <p:cNvSpPr>
            <a:spLocks noGrp="1"/>
          </p:cNvSpPr>
          <p:nvPr>
            <p:ph type="body" idx="1"/>
          </p:nvPr>
        </p:nvSpPr>
        <p:spPr>
          <a:xfrm>
            <a:off x="831851" y="45895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5" name="Footer Placeholder 4">
            <a:extLst>
              <a:ext uri="{FF2B5EF4-FFF2-40B4-BE49-F238E27FC236}">
                <a16:creationId xmlns=""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78406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6" name="Footer Placeholder 5">
            <a:extLst>
              <a:ext uri="{FF2B5EF4-FFF2-40B4-BE49-F238E27FC236}">
                <a16:creationId xmlns=""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12447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4570-5D27-4466-8233-DD4F39B10F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8" name="Footer Placeholder 7">
            <a:extLst>
              <a:ext uri="{FF2B5EF4-FFF2-40B4-BE49-F238E27FC236}">
                <a16:creationId xmlns=""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89603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4" name="Footer Placeholder 3">
            <a:extLst>
              <a:ext uri="{FF2B5EF4-FFF2-40B4-BE49-F238E27FC236}">
                <a16:creationId xmlns=""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07047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6" name="Footer Placeholder 5">
            <a:extLst>
              <a:ext uri="{FF2B5EF4-FFF2-40B4-BE49-F238E27FC236}">
                <a16:creationId xmlns=""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822715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3" name="Footer Placeholder 2">
            <a:extLst>
              <a:ext uri="{FF2B5EF4-FFF2-40B4-BE49-F238E27FC236}">
                <a16:creationId xmlns=""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29713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EDB786-11E5-40B4-BF3A-0A5A1E6EF18E}"/>
              </a:ext>
            </a:extLst>
          </p:cNvPr>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6" name="Footer Placeholder 5">
            <a:extLst>
              <a:ext uri="{FF2B5EF4-FFF2-40B4-BE49-F238E27FC236}">
                <a16:creationId xmlns=""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928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A99DF1-5BF9-4A5C-8BF6-C3B2057813E8}"/>
              </a:ext>
            </a:extLst>
          </p:cNvPr>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6" name="Footer Placeholder 5">
            <a:extLst>
              <a:ext uri="{FF2B5EF4-FFF2-40B4-BE49-F238E27FC236}">
                <a16:creationId xmlns=""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35224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5" name="Footer Placeholder 4">
            <a:extLst>
              <a:ext uri="{FF2B5EF4-FFF2-40B4-BE49-F238E27FC236}">
                <a16:creationId xmlns=""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98614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10/20/2025</a:t>
            </a:fld>
            <a:endParaRPr lang="en-US"/>
          </a:p>
        </p:txBody>
      </p:sp>
      <p:sp>
        <p:nvSpPr>
          <p:cNvPr id="5" name="Footer Placeholder 4">
            <a:extLst>
              <a:ext uri="{FF2B5EF4-FFF2-40B4-BE49-F238E27FC236}">
                <a16:creationId xmlns=""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52754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205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8" name="Footer Placeholder 7">
            <a:extLst>
              <a:ext uri="{FF2B5EF4-FFF2-40B4-BE49-F238E27FC236}">
                <a16:creationId xmlns=""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5283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4" name="Footer Placeholder 3">
            <a:extLst>
              <a:ext uri="{FF2B5EF4-FFF2-40B4-BE49-F238E27FC236}">
                <a16:creationId xmlns=""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85384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3" name="Footer Placeholder 2">
            <a:extLst>
              <a:ext uri="{FF2B5EF4-FFF2-40B4-BE49-F238E27FC236}">
                <a16:creationId xmlns=""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842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6" name="Footer Placeholder 5">
            <a:extLst>
              <a:ext uri="{FF2B5EF4-FFF2-40B4-BE49-F238E27FC236}">
                <a16:creationId xmlns=""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60510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10/20/2025</a:t>
            </a:fld>
            <a:endParaRPr lang="en-US"/>
          </a:p>
        </p:txBody>
      </p:sp>
      <p:sp>
        <p:nvSpPr>
          <p:cNvPr id="6" name="Footer Placeholder 5">
            <a:extLst>
              <a:ext uri="{FF2B5EF4-FFF2-40B4-BE49-F238E27FC236}">
                <a16:creationId xmlns=""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3452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10/20/2025</a:t>
            </a:fld>
            <a:endParaRPr lang="en-US"/>
          </a:p>
        </p:txBody>
      </p:sp>
      <p:sp>
        <p:nvSpPr>
          <p:cNvPr id="5" name="Footer Placeholder 4">
            <a:extLst>
              <a:ext uri="{FF2B5EF4-FFF2-40B4-BE49-F238E27FC236}">
                <a16:creationId xmlns=""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5203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6222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10/20/2025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16813346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F8DF80-5E69-48EB-9390-9178CF9CBB0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BF15CF-DDEC-40BF-B48D-B7B57876A045}"/>
              </a:ext>
            </a:extLst>
          </p:cNvPr>
          <p:cNvSpPr>
            <a:spLocks noGrp="1"/>
          </p:cNvSpPr>
          <p:nvPr>
            <p:ph type="dt" sz="half" idx="2"/>
          </p:nvPr>
        </p:nvSpPr>
        <p:spPr>
          <a:xfrm>
            <a:off x="838200" y="63564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10/20/2025</a:t>
            </a:fld>
            <a:endParaRPr lang="en-US"/>
          </a:p>
        </p:txBody>
      </p:sp>
      <p:sp>
        <p:nvSpPr>
          <p:cNvPr id="5" name="Footer Placeholder 4">
            <a:extLst>
              <a:ext uri="{FF2B5EF4-FFF2-40B4-BE49-F238E27FC236}">
                <a16:creationId xmlns="" xmlns:a16="http://schemas.microsoft.com/office/drawing/2014/main" id="{6166434F-C472-42AA-B7F9-778250EE2F4C}"/>
              </a:ext>
            </a:extLst>
          </p:cNvPr>
          <p:cNvSpPr>
            <a:spLocks noGrp="1"/>
          </p:cNvSpPr>
          <p:nvPr>
            <p:ph type="ftr" sz="quarter" idx="3"/>
          </p:nvPr>
        </p:nvSpPr>
        <p:spPr>
          <a:xfrm>
            <a:off x="4038600" y="63564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D06E6B8-E79C-41EA-A055-7A235E741882}"/>
              </a:ext>
            </a:extLst>
          </p:cNvPr>
          <p:cNvSpPr>
            <a:spLocks noGrp="1"/>
          </p:cNvSpPr>
          <p:nvPr>
            <p:ph type="sldNum" sz="quarter" idx="4"/>
          </p:nvPr>
        </p:nvSpPr>
        <p:spPr>
          <a:xfrm>
            <a:off x="8610600" y="63564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4571694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6.svg"/><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gif"/><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gif"/><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36.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0.xml"/><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slide" Target="slide5.xml"/><Relationship Id="rId12" Type="http://schemas.openxmlformats.org/officeDocument/2006/relationships/image" Target="../media/image21.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4.xml"/><Relationship Id="rId11" Type="http://schemas.openxmlformats.org/officeDocument/2006/relationships/image" Target="../media/image20.gif"/><Relationship Id="rId5" Type="http://schemas.openxmlformats.org/officeDocument/2006/relationships/image" Target="../media/image18.jpg"/><Relationship Id="rId10" Type="http://schemas.openxmlformats.org/officeDocument/2006/relationships/image" Target="../media/image19.gif"/><Relationship Id="rId4" Type="http://schemas.openxmlformats.org/officeDocument/2006/relationships/slide" Target="slide11.xml"/><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47.xml"/><Relationship Id="rId3" Type="http://schemas.openxmlformats.org/officeDocument/2006/relationships/image" Target="../media/image66.png"/><Relationship Id="rId7" Type="http://schemas.openxmlformats.org/officeDocument/2006/relationships/slide" Target="slide42.xml"/><Relationship Id="rId12" Type="http://schemas.openxmlformats.org/officeDocument/2006/relationships/slide" Target="slide46.xml"/><Relationship Id="rId2" Type="http://schemas.openxmlformats.org/officeDocument/2006/relationships/image" Target="../media/image65.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2.gif"/><Relationship Id="rId11" Type="http://schemas.openxmlformats.org/officeDocument/2006/relationships/slide" Target="slide45.xml"/><Relationship Id="rId5" Type="http://schemas.openxmlformats.org/officeDocument/2006/relationships/image" Target="../media/image71.png"/><Relationship Id="rId15" Type="http://schemas.openxmlformats.org/officeDocument/2006/relationships/slide" Target="slide49.xml"/><Relationship Id="rId10" Type="http://schemas.openxmlformats.org/officeDocument/2006/relationships/slide" Target="slide44.xml"/><Relationship Id="rId4" Type="http://schemas.openxmlformats.org/officeDocument/2006/relationships/image" Target="../media/image68.png"/><Relationship Id="rId9" Type="http://schemas.openxmlformats.org/officeDocument/2006/relationships/slide" Target="slide43.xml"/><Relationship Id="rId14" Type="http://schemas.openxmlformats.org/officeDocument/2006/relationships/slide" Target="slide48.xml"/></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4.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5.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6.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8.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4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gif"/><Relationship Id="rId3" Type="http://schemas.openxmlformats.org/officeDocument/2006/relationships/slideLayout" Target="../slideLayouts/slideLayout34.xml"/><Relationship Id="rId7" Type="http://schemas.openxmlformats.org/officeDocument/2006/relationships/image" Target="../media/image77.jpeg"/><Relationship Id="rId12" Type="http://schemas.openxmlformats.org/officeDocument/2006/relationships/image" Target="../media/image81.gif"/><Relationship Id="rId2" Type="http://schemas.openxmlformats.org/officeDocument/2006/relationships/video" Target="../media/media3.mp4"/><Relationship Id="rId20" Type="http://schemas.openxmlformats.org/officeDocument/2006/relationships/audio" Target="../media/audio1.wav"/><Relationship Id="rId1" Type="http://schemas.microsoft.com/office/2007/relationships/media" Target="../media/media3.mp4"/><Relationship Id="rId6" Type="http://schemas.openxmlformats.org/officeDocument/2006/relationships/image" Target="../media/image76.gif"/><Relationship Id="rId11" Type="http://schemas.openxmlformats.org/officeDocument/2006/relationships/image" Target="../media/image80.gif"/><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9.gif"/><Relationship Id="rId4" Type="http://schemas.openxmlformats.org/officeDocument/2006/relationships/audio" Target="../media/audio1.wav"/><Relationship Id="rId9" Type="http://schemas.openxmlformats.org/officeDocument/2006/relationships/image" Target="../media/image78.gif"/><Relationship Id="rId14" Type="http://schemas.openxmlformats.org/officeDocument/2006/relationships/image" Target="../media/image82.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46.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4.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0396559-25F3-F1B6-6333-B8002BC043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4032" t="5420" r="5305" b="3747"/>
          <a:stretch>
            <a:fillRect/>
          </a:stretch>
        </p:blipFill>
        <p:spPr>
          <a:xfrm>
            <a:off x="2777151" y="41729"/>
            <a:ext cx="7024074" cy="6730458"/>
          </a:xfrm>
          <a:custGeom>
            <a:avLst/>
            <a:gdLst>
              <a:gd name="connsiteX0" fmla="*/ 2567463 w 5134926"/>
              <a:gd name="connsiteY0" fmla="*/ 0 h 5144558"/>
              <a:gd name="connsiteX1" fmla="*/ 5134926 w 5134926"/>
              <a:gd name="connsiteY1" fmla="*/ 2572279 h 5144558"/>
              <a:gd name="connsiteX2" fmla="*/ 2567463 w 5134926"/>
              <a:gd name="connsiteY2" fmla="*/ 5144558 h 5144558"/>
              <a:gd name="connsiteX3" fmla="*/ 0 w 5134926"/>
              <a:gd name="connsiteY3" fmla="*/ 2572279 h 5144558"/>
              <a:gd name="connsiteX4" fmla="*/ 2567463 w 5134926"/>
              <a:gd name="connsiteY4" fmla="*/ 0 h 514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926" h="5144558">
                <a:moveTo>
                  <a:pt x="2567463" y="0"/>
                </a:moveTo>
                <a:cubicBezTo>
                  <a:pt x="3985434" y="0"/>
                  <a:pt x="5134926" y="1151649"/>
                  <a:pt x="5134926" y="2572279"/>
                </a:cubicBezTo>
                <a:cubicBezTo>
                  <a:pt x="5134926" y="3992909"/>
                  <a:pt x="3985434" y="5144558"/>
                  <a:pt x="2567463" y="5144558"/>
                </a:cubicBezTo>
                <a:cubicBezTo>
                  <a:pt x="1149492" y="5144558"/>
                  <a:pt x="0" y="3992909"/>
                  <a:pt x="0" y="2572279"/>
                </a:cubicBezTo>
                <a:cubicBezTo>
                  <a:pt x="0" y="1151649"/>
                  <a:pt x="1149492" y="0"/>
                  <a:pt x="2567463" y="0"/>
                </a:cubicBezTo>
                <a:close/>
              </a:path>
            </a:pathLst>
          </a:custGeom>
        </p:spPr>
      </p:pic>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8" y="10160"/>
                      <a:pt x="8218767" y="12700"/>
                      <a:pt x="7994052" y="15240"/>
                    </a:cubicBezTo>
                    <a:cubicBezTo>
                      <a:pt x="7763721" y="17780"/>
                      <a:pt x="7544624" y="20320"/>
                      <a:pt x="7342381" y="16510"/>
                    </a:cubicBezTo>
                    <a:cubicBezTo>
                      <a:pt x="7246878" y="17780"/>
                      <a:pt x="7173846" y="17780"/>
                      <a:pt x="7112050" y="16510"/>
                    </a:cubicBezTo>
                    <a:lnTo>
                      <a:pt x="7112050" y="15240"/>
                    </a:lnTo>
                    <a:lnTo>
                      <a:pt x="6921043" y="12700"/>
                    </a:lnTo>
                    <a:lnTo>
                      <a:pt x="6921043" y="16510"/>
                    </a:lnTo>
                    <a:cubicBezTo>
                      <a:pt x="6859246" y="16510"/>
                      <a:pt x="6791832" y="17780"/>
                      <a:pt x="6718800" y="17780"/>
                    </a:cubicBezTo>
                    <a:lnTo>
                      <a:pt x="6673857" y="12700"/>
                    </a:lnTo>
                    <a:lnTo>
                      <a:pt x="6645768" y="12700"/>
                    </a:lnTo>
                    <a:cubicBezTo>
                      <a:pt x="6572736" y="11430"/>
                      <a:pt x="6539029" y="11430"/>
                      <a:pt x="6527793" y="19050"/>
                    </a:cubicBezTo>
                    <a:lnTo>
                      <a:pt x="6527793" y="21590"/>
                    </a:lnTo>
                    <a:cubicBezTo>
                      <a:pt x="6499704" y="22860"/>
                      <a:pt x="6471615" y="22860"/>
                      <a:pt x="6449143" y="24130"/>
                    </a:cubicBezTo>
                    <a:cubicBezTo>
                      <a:pt x="6392965" y="19050"/>
                      <a:pt x="6319932" y="20320"/>
                      <a:pt x="6235665" y="20320"/>
                    </a:cubicBezTo>
                    <a:cubicBezTo>
                      <a:pt x="6151397" y="21590"/>
                      <a:pt x="6061511" y="21590"/>
                      <a:pt x="5999715" y="16510"/>
                    </a:cubicBezTo>
                    <a:lnTo>
                      <a:pt x="5994097" y="15240"/>
                    </a:lnTo>
                    <a:lnTo>
                      <a:pt x="5982862" y="15240"/>
                    </a:lnTo>
                    <a:cubicBezTo>
                      <a:pt x="5954772" y="16510"/>
                      <a:pt x="5842415" y="17780"/>
                      <a:pt x="5735676" y="19050"/>
                    </a:cubicBezTo>
                    <a:cubicBezTo>
                      <a:pt x="5634555" y="20320"/>
                      <a:pt x="5522197" y="21590"/>
                      <a:pt x="5432312" y="22860"/>
                    </a:cubicBezTo>
                    <a:cubicBezTo>
                      <a:pt x="5415459" y="20320"/>
                      <a:pt x="5381751" y="19050"/>
                      <a:pt x="5342426" y="19050"/>
                    </a:cubicBezTo>
                    <a:cubicBezTo>
                      <a:pt x="5213216" y="20320"/>
                      <a:pt x="5067152" y="21590"/>
                      <a:pt x="4887380" y="21590"/>
                    </a:cubicBezTo>
                    <a:lnTo>
                      <a:pt x="4881762" y="20320"/>
                    </a:lnTo>
                    <a:lnTo>
                      <a:pt x="4853673" y="21590"/>
                    </a:lnTo>
                    <a:cubicBezTo>
                      <a:pt x="4735698" y="21590"/>
                      <a:pt x="4617724" y="20320"/>
                      <a:pt x="4499749" y="20320"/>
                    </a:cubicBezTo>
                    <a:lnTo>
                      <a:pt x="4499749" y="17780"/>
                    </a:lnTo>
                    <a:cubicBezTo>
                      <a:pt x="4466041" y="19050"/>
                      <a:pt x="4432334" y="19050"/>
                      <a:pt x="4404245" y="20320"/>
                    </a:cubicBezTo>
                    <a:lnTo>
                      <a:pt x="4359302"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6" y="16510"/>
                      <a:pt x="3039107" y="19050"/>
                      <a:pt x="3005400" y="20320"/>
                    </a:cubicBezTo>
                    <a:cubicBezTo>
                      <a:pt x="2954839" y="22860"/>
                      <a:pt x="2909896" y="26670"/>
                      <a:pt x="2763832" y="21590"/>
                    </a:cubicBezTo>
                    <a:lnTo>
                      <a:pt x="2763832" y="24130"/>
                    </a:lnTo>
                    <a:lnTo>
                      <a:pt x="2409908" y="24130"/>
                    </a:lnTo>
                    <a:cubicBezTo>
                      <a:pt x="1999804" y="24130"/>
                      <a:pt x="1527905" y="24130"/>
                      <a:pt x="1162744" y="19050"/>
                    </a:cubicBezTo>
                    <a:lnTo>
                      <a:pt x="1011062" y="17780"/>
                    </a:lnTo>
                    <a:lnTo>
                      <a:pt x="1072859" y="24130"/>
                    </a:lnTo>
                    <a:lnTo>
                      <a:pt x="1039152"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7"/>
                    </a:lnTo>
                    <a:lnTo>
                      <a:pt x="12700" y="1183124"/>
                    </a:lnTo>
                    <a:cubicBezTo>
                      <a:pt x="13970" y="1197119"/>
                      <a:pt x="13970" y="1218110"/>
                      <a:pt x="15240" y="1240501"/>
                    </a:cubicBezTo>
                    <a:cubicBezTo>
                      <a:pt x="16510" y="1285283"/>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3"/>
                    </a:lnTo>
                    <a:lnTo>
                      <a:pt x="21590" y="1910833"/>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0"/>
                      <a:pt x="15240" y="2049378"/>
                      <a:pt x="16510" y="2074568"/>
                    </a:cubicBezTo>
                    <a:cubicBezTo>
                      <a:pt x="16510" y="2108155"/>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3"/>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7" y="3641918"/>
                      <a:pt x="2662711" y="3640648"/>
                      <a:pt x="2735743" y="3640648"/>
                    </a:cubicBezTo>
                    <a:lnTo>
                      <a:pt x="2786304" y="3646998"/>
                    </a:lnTo>
                    <a:lnTo>
                      <a:pt x="2820011"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6" y="3643188"/>
                      <a:pt x="3623363" y="3641918"/>
                      <a:pt x="3730103" y="3640648"/>
                    </a:cubicBezTo>
                    <a:cubicBezTo>
                      <a:pt x="3831224" y="3639378"/>
                      <a:pt x="3943581" y="3638108"/>
                      <a:pt x="4033467" y="3636838"/>
                    </a:cubicBezTo>
                    <a:cubicBezTo>
                      <a:pt x="4050320" y="3639378"/>
                      <a:pt x="4089645" y="3640648"/>
                      <a:pt x="4123352" y="3640648"/>
                    </a:cubicBezTo>
                    <a:cubicBezTo>
                      <a:pt x="4252563" y="3639378"/>
                      <a:pt x="4398627" y="3638108"/>
                      <a:pt x="4578398" y="3638108"/>
                    </a:cubicBezTo>
                    <a:lnTo>
                      <a:pt x="4584016" y="3639378"/>
                    </a:lnTo>
                    <a:lnTo>
                      <a:pt x="4612105" y="3638108"/>
                    </a:lnTo>
                    <a:cubicBezTo>
                      <a:pt x="4730080" y="3638108"/>
                      <a:pt x="4848055" y="3639378"/>
                      <a:pt x="4966030" y="3639378"/>
                    </a:cubicBezTo>
                    <a:lnTo>
                      <a:pt x="4966030" y="3641918"/>
                    </a:lnTo>
                    <a:lnTo>
                      <a:pt x="5061534" y="3639378"/>
                    </a:lnTo>
                    <a:lnTo>
                      <a:pt x="5106476" y="3639378"/>
                    </a:lnTo>
                    <a:cubicBezTo>
                      <a:pt x="5381751" y="3640648"/>
                      <a:pt x="5668262" y="3641918"/>
                      <a:pt x="5960390" y="3641918"/>
                    </a:cubicBezTo>
                    <a:lnTo>
                      <a:pt x="5971626" y="3641918"/>
                    </a:lnTo>
                    <a:lnTo>
                      <a:pt x="5988479" y="3636838"/>
                    </a:lnTo>
                    <a:lnTo>
                      <a:pt x="5988479" y="3631758"/>
                    </a:lnTo>
                    <a:lnTo>
                      <a:pt x="5999715" y="3631758"/>
                    </a:lnTo>
                    <a:lnTo>
                      <a:pt x="6348022" y="3643188"/>
                    </a:lnTo>
                    <a:cubicBezTo>
                      <a:pt x="6398582" y="3643188"/>
                      <a:pt x="6426672" y="3640648"/>
                      <a:pt x="6460379" y="3639378"/>
                    </a:cubicBezTo>
                    <a:cubicBezTo>
                      <a:pt x="6510940" y="3636838"/>
                      <a:pt x="6555882" y="3633028"/>
                      <a:pt x="6701947" y="3638108"/>
                    </a:cubicBezTo>
                    <a:lnTo>
                      <a:pt x="6701947" y="3635568"/>
                    </a:lnTo>
                    <a:lnTo>
                      <a:pt x="7050253" y="3635568"/>
                    </a:lnTo>
                    <a:cubicBezTo>
                      <a:pt x="7460356" y="3635568"/>
                      <a:pt x="7932256" y="3635568"/>
                      <a:pt x="8297417" y="3640648"/>
                    </a:cubicBezTo>
                    <a:lnTo>
                      <a:pt x="8449098" y="3641918"/>
                    </a:lnTo>
                    <a:lnTo>
                      <a:pt x="8387302" y="3635568"/>
                    </a:lnTo>
                    <a:lnTo>
                      <a:pt x="8421009" y="3635568"/>
                    </a:lnTo>
                    <a:cubicBezTo>
                      <a:pt x="8561456"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5" y="3634298"/>
                      <a:pt x="9342675"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5" y="3528888"/>
                    </a:lnTo>
                    <a:cubicBezTo>
                      <a:pt x="9441736" y="3465388"/>
                      <a:pt x="9440466" y="3451418"/>
                      <a:pt x="9440466" y="3437448"/>
                    </a:cubicBezTo>
                    <a:cubicBezTo>
                      <a:pt x="9439196" y="3423478"/>
                      <a:pt x="9439196" y="3410778"/>
                      <a:pt x="9443006" y="3348548"/>
                    </a:cubicBezTo>
                    <a:lnTo>
                      <a:pt x="9444275" y="3330768"/>
                    </a:lnTo>
                    <a:lnTo>
                      <a:pt x="9432846" y="3343468"/>
                    </a:lnTo>
                    <a:cubicBezTo>
                      <a:pt x="9431575" y="3330768"/>
                      <a:pt x="9434116" y="3302828"/>
                      <a:pt x="9435386" y="3281238"/>
                    </a:cubicBezTo>
                    <a:cubicBezTo>
                      <a:pt x="9437925" y="3248218"/>
                      <a:pt x="9441736" y="3210118"/>
                      <a:pt x="9439196" y="3175828"/>
                    </a:cubicBezTo>
                    <a:lnTo>
                      <a:pt x="9448086" y="3203768"/>
                    </a:lnTo>
                    <a:lnTo>
                      <a:pt x="9446816" y="3156778"/>
                    </a:lnTo>
                    <a:cubicBezTo>
                      <a:pt x="9446816" y="3141538"/>
                      <a:pt x="9445546" y="3125028"/>
                      <a:pt x="9445546" y="3108518"/>
                    </a:cubicBezTo>
                    <a:cubicBezTo>
                      <a:pt x="9448086" y="3095818"/>
                      <a:pt x="9450625" y="3083118"/>
                      <a:pt x="9451896" y="3072958"/>
                    </a:cubicBezTo>
                    <a:lnTo>
                      <a:pt x="9456975" y="3072958"/>
                    </a:lnTo>
                    <a:cubicBezTo>
                      <a:pt x="9460786" y="3020888"/>
                      <a:pt x="9459516" y="3017078"/>
                      <a:pt x="9455706" y="3013268"/>
                    </a:cubicBezTo>
                    <a:cubicBezTo>
                      <a:pt x="9454436" y="3011998"/>
                      <a:pt x="9451896" y="3010728"/>
                      <a:pt x="9450625" y="3010728"/>
                    </a:cubicBezTo>
                    <a:cubicBezTo>
                      <a:pt x="9449356" y="3008188"/>
                      <a:pt x="9448086" y="3001838"/>
                      <a:pt x="9448086" y="2985328"/>
                    </a:cubicBezTo>
                    <a:cubicBezTo>
                      <a:pt x="9449356" y="2985328"/>
                      <a:pt x="9450625" y="2985328"/>
                      <a:pt x="9453166" y="2984058"/>
                    </a:cubicBezTo>
                    <a:cubicBezTo>
                      <a:pt x="9458246" y="2981518"/>
                      <a:pt x="9459516" y="2975168"/>
                      <a:pt x="9459516" y="2948498"/>
                    </a:cubicBezTo>
                    <a:cubicBezTo>
                      <a:pt x="9460786" y="2938338"/>
                      <a:pt x="9459516" y="2912938"/>
                      <a:pt x="9456975"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5" y="2571370"/>
                      <a:pt x="9454436" y="2518191"/>
                      <a:pt x="9448086" y="2481805"/>
                    </a:cubicBezTo>
                    <a:cubicBezTo>
                      <a:pt x="9448086" y="2479006"/>
                      <a:pt x="9448086" y="2477607"/>
                      <a:pt x="9449356" y="2476208"/>
                    </a:cubicBezTo>
                    <a:lnTo>
                      <a:pt x="9451896" y="2474808"/>
                    </a:lnTo>
                    <a:lnTo>
                      <a:pt x="9451896" y="2469210"/>
                    </a:lnTo>
                    <a:cubicBezTo>
                      <a:pt x="9450625" y="2455216"/>
                      <a:pt x="9450625" y="2434224"/>
                      <a:pt x="9449356" y="2411833"/>
                    </a:cubicBezTo>
                    <a:cubicBezTo>
                      <a:pt x="9448086" y="2367051"/>
                      <a:pt x="9445546" y="2316671"/>
                      <a:pt x="9443006" y="2292881"/>
                    </a:cubicBezTo>
                    <a:cubicBezTo>
                      <a:pt x="9443006" y="2290082"/>
                      <a:pt x="9444275" y="2287283"/>
                      <a:pt x="9444275" y="2285884"/>
                    </a:cubicBezTo>
                    <a:cubicBezTo>
                      <a:pt x="9444275" y="2284484"/>
                      <a:pt x="9444275"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1"/>
                      <a:pt x="9449356" y="2007395"/>
                    </a:cubicBezTo>
                    <a:lnTo>
                      <a:pt x="9453166" y="2007395"/>
                    </a:lnTo>
                    <a:lnTo>
                      <a:pt x="9451896" y="1899638"/>
                    </a:lnTo>
                    <a:lnTo>
                      <a:pt x="9458246" y="1899638"/>
                    </a:lnTo>
                    <a:cubicBezTo>
                      <a:pt x="9458246" y="1888443"/>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8"/>
                    </a:lnTo>
                    <a:lnTo>
                      <a:pt x="9448086" y="1700918"/>
                    </a:lnTo>
                    <a:cubicBezTo>
                      <a:pt x="9449356" y="1678526"/>
                      <a:pt x="9449356" y="1660334"/>
                      <a:pt x="9449356" y="1643540"/>
                    </a:cubicBezTo>
                    <a:cubicBezTo>
                      <a:pt x="9451896" y="1635144"/>
                      <a:pt x="9454436" y="1626747"/>
                      <a:pt x="9455706" y="1616951"/>
                    </a:cubicBezTo>
                    <a:lnTo>
                      <a:pt x="9456975" y="1612753"/>
                    </a:lnTo>
                    <a:lnTo>
                      <a:pt x="9453166" y="1609954"/>
                    </a:lnTo>
                    <a:cubicBezTo>
                      <a:pt x="9453166" y="1608554"/>
                      <a:pt x="9450625" y="1602957"/>
                      <a:pt x="9449356" y="1577767"/>
                    </a:cubicBezTo>
                    <a:cubicBezTo>
                      <a:pt x="9449356" y="1544180"/>
                      <a:pt x="9446816" y="1517591"/>
                      <a:pt x="9443006" y="1472809"/>
                    </a:cubicBezTo>
                    <a:lnTo>
                      <a:pt x="9453166" y="1432225"/>
                    </a:lnTo>
                    <a:cubicBezTo>
                      <a:pt x="9456975" y="1416831"/>
                      <a:pt x="9456975" y="1412633"/>
                      <a:pt x="9456975" y="1405635"/>
                    </a:cubicBezTo>
                    <a:cubicBezTo>
                      <a:pt x="9456975" y="1400038"/>
                      <a:pt x="9456975" y="1391641"/>
                      <a:pt x="9460786" y="1367851"/>
                    </a:cubicBezTo>
                    <a:lnTo>
                      <a:pt x="9456975" y="1366451"/>
                    </a:lnTo>
                    <a:cubicBezTo>
                      <a:pt x="9455706" y="1358054"/>
                      <a:pt x="9455706" y="1325867"/>
                      <a:pt x="9455706" y="1304876"/>
                    </a:cubicBezTo>
                    <a:cubicBezTo>
                      <a:pt x="9455706" y="1262892"/>
                      <a:pt x="9455706" y="1247499"/>
                      <a:pt x="9453166" y="1243300"/>
                    </a:cubicBezTo>
                    <a:cubicBezTo>
                      <a:pt x="9455706" y="1223708"/>
                      <a:pt x="9456975" y="1205515"/>
                      <a:pt x="9456975" y="1185923"/>
                    </a:cubicBezTo>
                    <a:cubicBezTo>
                      <a:pt x="9456975" y="1163532"/>
                      <a:pt x="9456975"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6"/>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1"/>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3"/>
                      <a:pt x="9385856" y="2653936"/>
                    </a:cubicBezTo>
                    <a:lnTo>
                      <a:pt x="9382046" y="2669330"/>
                    </a:lnTo>
                    <a:cubicBezTo>
                      <a:pt x="9373156" y="2701518"/>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7"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4"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4" y="3575878"/>
                      <a:pt x="6555883" y="3574608"/>
                    </a:cubicBezTo>
                    <a:lnTo>
                      <a:pt x="6555883" y="3565718"/>
                    </a:lnTo>
                    <a:cubicBezTo>
                      <a:pt x="6415437" y="3563178"/>
                      <a:pt x="6207576" y="3564448"/>
                      <a:pt x="6055894" y="3565718"/>
                    </a:cubicBezTo>
                    <a:cubicBezTo>
                      <a:pt x="5988480" y="3565718"/>
                      <a:pt x="5926684" y="3566988"/>
                      <a:pt x="5892977" y="3566988"/>
                    </a:cubicBezTo>
                    <a:lnTo>
                      <a:pt x="5892977" y="3569528"/>
                    </a:lnTo>
                    <a:lnTo>
                      <a:pt x="5432313" y="3569528"/>
                    </a:lnTo>
                    <a:lnTo>
                      <a:pt x="5432313" y="3566988"/>
                    </a:lnTo>
                    <a:cubicBezTo>
                      <a:pt x="5415459" y="3568258"/>
                      <a:pt x="5398606" y="3568258"/>
                      <a:pt x="5387370" y="3569528"/>
                    </a:cubicBezTo>
                    <a:lnTo>
                      <a:pt x="5235688" y="3569528"/>
                    </a:lnTo>
                    <a:cubicBezTo>
                      <a:pt x="4836820" y="3569528"/>
                      <a:pt x="4421100"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5" y="3573338"/>
                      <a:pt x="3437975" y="3572068"/>
                      <a:pt x="3348090" y="3572068"/>
                    </a:cubicBezTo>
                    <a:lnTo>
                      <a:pt x="3089668" y="3572068"/>
                    </a:lnTo>
                    <a:lnTo>
                      <a:pt x="3089668" y="3575878"/>
                    </a:lnTo>
                    <a:cubicBezTo>
                      <a:pt x="3067197" y="3575878"/>
                      <a:pt x="3050343"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7"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2"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6"/>
                      <a:pt x="87630" y="2242501"/>
                      <a:pt x="86360" y="2228506"/>
                    </a:cubicBezTo>
                    <a:cubicBezTo>
                      <a:pt x="86360" y="2206115"/>
                      <a:pt x="87630" y="2185124"/>
                      <a:pt x="87630" y="2162733"/>
                    </a:cubicBezTo>
                    <a:cubicBezTo>
                      <a:pt x="88900" y="2108155"/>
                      <a:pt x="91440" y="2050778"/>
                      <a:pt x="86360" y="1980805"/>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1"/>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5" y="83820"/>
                      <a:pt x="1084095" y="85090"/>
                      <a:pt x="1269484" y="85090"/>
                    </a:cubicBezTo>
                    <a:lnTo>
                      <a:pt x="1398694" y="85090"/>
                    </a:lnTo>
                    <a:lnTo>
                      <a:pt x="1348134" y="80010"/>
                    </a:lnTo>
                    <a:cubicBezTo>
                      <a:pt x="1381841" y="80010"/>
                      <a:pt x="1404312" y="81280"/>
                      <a:pt x="1432401" y="81280"/>
                    </a:cubicBezTo>
                    <a:cubicBezTo>
                      <a:pt x="1449255" y="81280"/>
                      <a:pt x="1466108"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6"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3" y="81280"/>
                    </a:cubicBezTo>
                    <a:lnTo>
                      <a:pt x="5426694" y="81280"/>
                    </a:lnTo>
                    <a:cubicBezTo>
                      <a:pt x="5466019" y="81280"/>
                      <a:pt x="5499726" y="80010"/>
                      <a:pt x="5539051" y="80010"/>
                    </a:cubicBezTo>
                    <a:lnTo>
                      <a:pt x="5730058" y="77470"/>
                    </a:lnTo>
                    <a:lnTo>
                      <a:pt x="5690733" y="74930"/>
                    </a:lnTo>
                    <a:lnTo>
                      <a:pt x="5775001" y="74930"/>
                    </a:lnTo>
                    <a:cubicBezTo>
                      <a:pt x="5803090" y="78740"/>
                      <a:pt x="5853651" y="81280"/>
                      <a:pt x="5887358" y="83820"/>
                    </a:cubicBezTo>
                    <a:lnTo>
                      <a:pt x="5892976" y="77470"/>
                    </a:lnTo>
                    <a:lnTo>
                      <a:pt x="5898594" y="82550"/>
                    </a:lnTo>
                    <a:cubicBezTo>
                      <a:pt x="5915447" y="81280"/>
                      <a:pt x="6022186" y="82550"/>
                      <a:pt x="6112072" y="82550"/>
                    </a:cubicBezTo>
                    <a:lnTo>
                      <a:pt x="6370493" y="82550"/>
                    </a:lnTo>
                    <a:lnTo>
                      <a:pt x="6370493" y="78740"/>
                    </a:lnTo>
                    <a:cubicBezTo>
                      <a:pt x="6392965" y="78740"/>
                      <a:pt x="6409818" y="78740"/>
                      <a:pt x="6432290" y="77470"/>
                    </a:cubicBezTo>
                    <a:lnTo>
                      <a:pt x="6437907" y="77470"/>
                    </a:lnTo>
                    <a:cubicBezTo>
                      <a:pt x="6499704" y="76200"/>
                      <a:pt x="6567118" y="74930"/>
                      <a:pt x="6645768" y="73660"/>
                    </a:cubicBezTo>
                    <a:cubicBezTo>
                      <a:pt x="6640151" y="74930"/>
                      <a:pt x="6640151" y="76200"/>
                      <a:pt x="6634532" y="77470"/>
                    </a:cubicBezTo>
                    <a:cubicBezTo>
                      <a:pt x="6628915" y="83820"/>
                      <a:pt x="6662621" y="87630"/>
                      <a:pt x="6679475" y="88900"/>
                    </a:cubicBezTo>
                    <a:lnTo>
                      <a:pt x="6690711" y="88900"/>
                    </a:lnTo>
                    <a:cubicBezTo>
                      <a:pt x="6842393" y="90170"/>
                      <a:pt x="6870482" y="88900"/>
                      <a:pt x="6892954" y="85090"/>
                    </a:cubicBezTo>
                    <a:cubicBezTo>
                      <a:pt x="6898571" y="83820"/>
                      <a:pt x="6909807" y="82550"/>
                      <a:pt x="7039018" y="83820"/>
                    </a:cubicBezTo>
                    <a:lnTo>
                      <a:pt x="7050253" y="83820"/>
                    </a:lnTo>
                    <a:cubicBezTo>
                      <a:pt x="7067107" y="82550"/>
                      <a:pt x="7078342" y="81280"/>
                      <a:pt x="7083961" y="80010"/>
                    </a:cubicBezTo>
                    <a:cubicBezTo>
                      <a:pt x="7230025" y="78740"/>
                      <a:pt x="7280585" y="77470"/>
                      <a:pt x="7319911" y="76200"/>
                    </a:cubicBezTo>
                    <a:lnTo>
                      <a:pt x="7460356" y="78740"/>
                    </a:lnTo>
                    <a:cubicBezTo>
                      <a:pt x="7510918" y="80010"/>
                      <a:pt x="7539006" y="80010"/>
                      <a:pt x="7555860" y="81280"/>
                    </a:cubicBezTo>
                    <a:lnTo>
                      <a:pt x="7555860" y="90170"/>
                    </a:lnTo>
                    <a:lnTo>
                      <a:pt x="8224384" y="92710"/>
                    </a:lnTo>
                    <a:lnTo>
                      <a:pt x="8201913" y="91440"/>
                    </a:lnTo>
                    <a:cubicBezTo>
                      <a:pt x="8246856" y="90170"/>
                      <a:pt x="8336742" y="87630"/>
                      <a:pt x="8398538" y="87630"/>
                    </a:cubicBezTo>
                    <a:cubicBezTo>
                      <a:pt x="8533366"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5" y="85090"/>
                      <a:pt x="9308386" y="83820"/>
                    </a:cubicBezTo>
                    <a:lnTo>
                      <a:pt x="9309656" y="90170"/>
                    </a:lnTo>
                    <a:cubicBezTo>
                      <a:pt x="9326166" y="88900"/>
                      <a:pt x="9342675" y="87630"/>
                      <a:pt x="9364266" y="88900"/>
                    </a:cubicBezTo>
                    <a:lnTo>
                      <a:pt x="9368075"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5" y="176530"/>
                      <a:pt x="9376966" y="201930"/>
                      <a:pt x="9378236" y="271780"/>
                    </a:cubicBezTo>
                    <a:lnTo>
                      <a:pt x="9382046" y="271780"/>
                    </a:lnTo>
                    <a:cubicBezTo>
                      <a:pt x="9380775"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5" y="443230"/>
                    </a:lnTo>
                    <a:lnTo>
                      <a:pt x="9387125" y="449580"/>
                    </a:lnTo>
                    <a:cubicBezTo>
                      <a:pt x="9384586" y="513080"/>
                      <a:pt x="9388396" y="520700"/>
                      <a:pt x="9392206" y="528320"/>
                    </a:cubicBezTo>
                    <a:cubicBezTo>
                      <a:pt x="9393475" y="530860"/>
                      <a:pt x="9394746" y="534670"/>
                      <a:pt x="9396016" y="544830"/>
                    </a:cubicBezTo>
                    <a:lnTo>
                      <a:pt x="9387125"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endParaRPr lang="en-US"/>
              </a:p>
            </p:txBody>
          </p:sp>
        </p:grpSp>
        <p:sp>
          <p:nvSpPr>
            <p:cNvPr id="5" name="AutoShape 5"/>
            <p:cNvSpPr/>
            <p:nvPr/>
          </p:nvSpPr>
          <p:spPr>
            <a:xfrm>
              <a:off x="1104434" y="1926772"/>
              <a:ext cx="19431930" cy="7183608"/>
            </a:xfrm>
            <a:prstGeom prst="rect">
              <a:avLst/>
            </a:prstGeom>
            <a:solidFill>
              <a:srgbClr val="DFD4BA">
                <a:alpha val="56000"/>
              </a:srgbClr>
            </a:solidFill>
          </p:spPr>
          <p:txBody>
            <a:bodyPr/>
            <a:lstStyle/>
            <a:p>
              <a:endParaRPr lang="en-US"/>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endParaRPr lang="en-US"/>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l="-74505"/>
              </a:stretch>
            </a:blipFill>
          </p:spPr>
          <p:txBody>
            <a:bodyPr/>
            <a:lstStyle/>
            <a:p>
              <a:endParaRPr lang="en-US"/>
            </a:p>
          </p:txBody>
        </p:sp>
      </p:grpSp>
      <p:sp>
        <p:nvSpPr>
          <p:cNvPr id="8" name="Freeform 8"/>
          <p:cNvSpPr/>
          <p:nvPr/>
        </p:nvSpPr>
        <p:spPr>
          <a:xfrm rot="1068124">
            <a:off x="1518972" y="4499520"/>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rot="1647963">
            <a:off x="4616424" y="3737474"/>
            <a:ext cx="1862618" cy="1632331"/>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148162" y="349211"/>
            <a:ext cx="1850659" cy="1766468"/>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1955802" y="1800990"/>
            <a:ext cx="7500937" cy="848630"/>
          </a:xfrm>
          <a:prstGeom prst="rect">
            <a:avLst/>
          </a:prstGeom>
        </p:spPr>
        <p:txBody>
          <a:bodyPr wrap="square" lIns="0" tIns="0" rIns="0" bIns="0" rtlCol="0" anchor="t">
            <a:spAutoFit/>
          </a:bodyPr>
          <a:lstStyle/>
          <a:p>
            <a:pPr algn="ctr" defTabSz="609630">
              <a:lnSpc>
                <a:spcPts val="6533"/>
              </a:lnSpc>
              <a:spcBef>
                <a:spcPct val="0"/>
              </a:spcBef>
            </a:pPr>
            <a:r>
              <a:rPr lang="en-US" sz="6600" dirty="0">
                <a:solidFill>
                  <a:srgbClr val="FF0000"/>
                </a:solidFill>
                <a:latin typeface="MTD PF DaVinci Script Pro Inked" panose="02000506060000020002" pitchFamily="50" charset="0"/>
              </a:rPr>
              <a:t>HỊCH TƯỚNG SĨ</a:t>
            </a:r>
          </a:p>
        </p:txBody>
      </p:sp>
      <p:pic>
        <p:nvPicPr>
          <p:cNvPr id="1026" name="Picture 2" descr="Hịch tướng sĩ - Tác phẩm văn học kinh điển của Việt Nam">
            <a:extLst>
              <a:ext uri="{FF2B5EF4-FFF2-40B4-BE49-F238E27FC236}">
                <a16:creationId xmlns="" xmlns:a16="http://schemas.microsoft.com/office/drawing/2014/main" id="{8E3D7A16-F837-78EB-363F-561BB2E118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7217" y="1654278"/>
            <a:ext cx="2698288" cy="23821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6905F8CE-5D81-0F1D-FE3A-6EDE1D4BEC2D}"/>
              </a:ext>
            </a:extLst>
          </p:cNvPr>
          <p:cNvSpPr txBox="1"/>
          <p:nvPr/>
        </p:nvSpPr>
        <p:spPr>
          <a:xfrm>
            <a:off x="2066980" y="2599306"/>
            <a:ext cx="6093618" cy="645113"/>
          </a:xfrm>
          <a:prstGeom prst="rect">
            <a:avLst/>
          </a:prstGeom>
          <a:noFill/>
        </p:spPr>
        <p:txBody>
          <a:bodyPr wrap="square">
            <a:spAutoFit/>
          </a:bodyPr>
          <a:lstStyle/>
          <a:p>
            <a:pPr marL="457200" indent="457200" algn="r">
              <a:lnSpc>
                <a:spcPct val="107000"/>
              </a:lnSpc>
              <a:spcAft>
                <a:spcPts val="800"/>
              </a:spcAft>
            </a:pP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r>
              <a:rPr lang="en-US" sz="3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 xmlns:a16="http://schemas.microsoft.com/office/drawing/2014/main" id="{18D248C2-CADE-7356-CD59-BA4E2B9AE5DE}"/>
              </a:ext>
            </a:extLst>
          </p:cNvPr>
          <p:cNvPicPr>
            <a:picLocks noChangeAspect="1"/>
          </p:cNvPicPr>
          <p:nvPr/>
        </p:nvPicPr>
        <p:blipFill>
          <a:blip r:embed="rId13"/>
          <a:stretch>
            <a:fillRect/>
          </a:stretch>
        </p:blipFill>
        <p:spPr>
          <a:xfrm>
            <a:off x="9288369" y="4239617"/>
            <a:ext cx="2784526" cy="238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0" fill="hold"/>
                                        <p:tgtEl>
                                          <p:spTgt spid="20"/>
                                        </p:tgtEl>
                                        <p:attrNameLst>
                                          <p:attrName>ppt_w</p:attrName>
                                        </p:attrNameLst>
                                      </p:cBhvr>
                                      <p:tavLst>
                                        <p:tav tm="0">
                                          <p:val>
                                            <p:fltVal val="0"/>
                                          </p:val>
                                        </p:tav>
                                        <p:tav tm="100000">
                                          <p:val>
                                            <p:strVal val="#ppt_w"/>
                                          </p:val>
                                        </p:tav>
                                      </p:tavLst>
                                    </p:anim>
                                    <p:anim calcmode="lin" valueType="num">
                                      <p:cBhvr>
                                        <p:cTn id="8" dur="5000" fill="hold"/>
                                        <p:tgtEl>
                                          <p:spTgt spid="20"/>
                                        </p:tgtEl>
                                        <p:attrNameLst>
                                          <p:attrName>ppt_h</p:attrName>
                                        </p:attrNameLst>
                                      </p:cBhvr>
                                      <p:tavLst>
                                        <p:tav tm="0">
                                          <p:val>
                                            <p:fltVal val="0"/>
                                          </p:val>
                                        </p:tav>
                                        <p:tav tm="100000">
                                          <p:val>
                                            <p:strVal val="#ppt_h"/>
                                          </p:val>
                                        </p:tav>
                                      </p:tavLst>
                                    </p:anim>
                                    <p:anim calcmode="lin" valueType="num">
                                      <p:cBhvr>
                                        <p:cTn id="9" dur="5000" fill="hold"/>
                                        <p:tgtEl>
                                          <p:spTgt spid="20"/>
                                        </p:tgtEl>
                                        <p:attrNameLst>
                                          <p:attrName>style.rotation</p:attrName>
                                        </p:attrNameLst>
                                      </p:cBhvr>
                                      <p:tavLst>
                                        <p:tav tm="0">
                                          <p:val>
                                            <p:fltVal val="360"/>
                                          </p:val>
                                        </p:tav>
                                        <p:tav tm="100000">
                                          <p:val>
                                            <p:fltVal val="0"/>
                                          </p:val>
                                        </p:tav>
                                      </p:tavLst>
                                    </p:anim>
                                    <p:animEffect transition="in" filter="fade">
                                      <p:cBhvr>
                                        <p:cTn id="10"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0">
            <a:extLst>
              <a:ext uri="{FF2B5EF4-FFF2-40B4-BE49-F238E27FC236}">
                <a16:creationId xmlns="" xmlns:a16="http://schemas.microsoft.com/office/drawing/2014/main" id="{C5BE4225-BBD8-6352-B4DD-B7739D6B4B3F}"/>
              </a:ext>
            </a:extLst>
          </p:cNvPr>
          <p:cNvSpPr/>
          <p:nvPr/>
        </p:nvSpPr>
        <p:spPr>
          <a:xfrm>
            <a:off x="6527803" y="387328"/>
            <a:ext cx="3716336" cy="1127147"/>
          </a:xfrm>
          <a:custGeom>
            <a:avLst/>
            <a:gdLst/>
            <a:ahLst/>
            <a:cxnLst/>
            <a:rect l="l" t="t" r="r" b="b"/>
            <a:pathLst>
              <a:path w="3550459" h="3541583">
                <a:moveTo>
                  <a:pt x="0" y="0"/>
                </a:moveTo>
                <a:lnTo>
                  <a:pt x="3550459" y="0"/>
                </a:lnTo>
                <a:lnTo>
                  <a:pt x="3550459" y="3541582"/>
                </a:lnTo>
                <a:lnTo>
                  <a:pt x="0" y="3541582"/>
                </a:lnTo>
                <a:lnTo>
                  <a:pt x="0" y="0"/>
                </a:lnTo>
                <a:close/>
              </a:path>
            </a:pathLst>
          </a:custGeom>
          <a:blipFill>
            <a:blip r:embed="rId3"/>
            <a:stretch>
              <a:fillRect/>
            </a:stretch>
          </a:blipFill>
        </p:spPr>
        <p:txBody>
          <a:bodyPr/>
          <a:lstStyle/>
          <a:p>
            <a:endParaRPr lang="en-US"/>
          </a:p>
        </p:txBody>
      </p:sp>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4"/>
          <a:stretch>
            <a:fillRect/>
          </a:stretch>
        </p:blipFill>
        <p:spPr>
          <a:xfrm>
            <a:off x="8385971" y="5120574"/>
            <a:ext cx="1856687" cy="1625158"/>
          </a:xfrm>
          <a:prstGeom prst="rect">
            <a:avLst/>
          </a:prstGeom>
        </p:spPr>
      </p:pic>
      <p:pic>
        <p:nvPicPr>
          <p:cNvPr id="27" name="Picture 26">
            <a:extLst>
              <a:ext uri="{FF2B5EF4-FFF2-40B4-BE49-F238E27FC236}">
                <a16:creationId xmlns="" xmlns:a16="http://schemas.microsoft.com/office/drawing/2014/main" id="{95AABB2B-0A34-62BE-5EC0-3DEC37100F80}"/>
              </a:ext>
            </a:extLst>
          </p:cNvPr>
          <p:cNvPicPr>
            <a:picLocks noChangeAspect="1"/>
          </p:cNvPicPr>
          <p:nvPr/>
        </p:nvPicPr>
        <p:blipFill>
          <a:blip r:embed="rId5"/>
          <a:stretch>
            <a:fillRect/>
          </a:stretch>
        </p:blipFill>
        <p:spPr>
          <a:xfrm>
            <a:off x="4413336" y="-34352"/>
            <a:ext cx="1671268" cy="1710225"/>
          </a:xfrm>
          <a:prstGeom prst="rect">
            <a:avLst/>
          </a:prstGeom>
        </p:spPr>
      </p:pic>
      <p:sp>
        <p:nvSpPr>
          <p:cNvPr id="10" name="TextBox 9">
            <a:extLst>
              <a:ext uri="{FF2B5EF4-FFF2-40B4-BE49-F238E27FC236}">
                <a16:creationId xmlns="" xmlns:a16="http://schemas.microsoft.com/office/drawing/2014/main" id="{CFB3A3F4-3312-1B61-7B80-C6E70CA4F3C4}"/>
              </a:ext>
            </a:extLst>
          </p:cNvPr>
          <p:cNvSpPr txBox="1"/>
          <p:nvPr/>
        </p:nvSpPr>
        <p:spPr>
          <a:xfrm>
            <a:off x="7090789" y="615524"/>
            <a:ext cx="3925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phẩm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a:extLst>
              <a:ext uri="{FF2B5EF4-FFF2-40B4-BE49-F238E27FC236}">
                <a16:creationId xmlns="" xmlns:a16="http://schemas.microsoft.com/office/drawing/2014/main" id="{54F0CB32-2AB2-BC64-0073-A660B7429C07}"/>
              </a:ext>
            </a:extLst>
          </p:cNvPr>
          <p:cNvPicPr>
            <a:picLocks noChangeAspect="1"/>
          </p:cNvPicPr>
          <p:nvPr/>
        </p:nvPicPr>
        <p:blipFill rotWithShape="1">
          <a:blip r:embed="rId6"/>
          <a:srcRect l="15668" t="13541" r="19743" b="15388"/>
          <a:stretch/>
        </p:blipFill>
        <p:spPr>
          <a:xfrm>
            <a:off x="0" y="-25971"/>
            <a:ext cx="5410787" cy="6858000"/>
          </a:xfrm>
          <a:prstGeom prst="rect">
            <a:avLst/>
          </a:prstGeom>
        </p:spPr>
      </p:pic>
      <p:pic>
        <p:nvPicPr>
          <p:cNvPr id="28" name="Picture 27">
            <a:extLst>
              <a:ext uri="{FF2B5EF4-FFF2-40B4-BE49-F238E27FC236}">
                <a16:creationId xmlns="" xmlns:a16="http://schemas.microsoft.com/office/drawing/2014/main" id="{0FB77D54-AB18-45D4-6DBE-E498CD5D60F4}"/>
              </a:ext>
            </a:extLst>
          </p:cNvPr>
          <p:cNvPicPr>
            <a:picLocks noChangeAspect="1"/>
          </p:cNvPicPr>
          <p:nvPr/>
        </p:nvPicPr>
        <p:blipFill>
          <a:blip r:embed="rId7"/>
          <a:stretch>
            <a:fillRect/>
          </a:stretch>
        </p:blipFill>
        <p:spPr>
          <a:xfrm>
            <a:off x="845355" y="1121541"/>
            <a:ext cx="3567981" cy="5039773"/>
          </a:xfrm>
          <a:prstGeom prst="rect">
            <a:avLst/>
          </a:prstGeom>
          <a:effectLst>
            <a:softEdge rad="317500"/>
          </a:effectLst>
        </p:spPr>
      </p:pic>
      <p:sp>
        <p:nvSpPr>
          <p:cNvPr id="25" name="Freeform 15">
            <a:extLst>
              <a:ext uri="{FF2B5EF4-FFF2-40B4-BE49-F238E27FC236}">
                <a16:creationId xmlns="" xmlns:a16="http://schemas.microsoft.com/office/drawing/2014/main" id="{551C6B44-C82D-E4C5-914B-79400B08EE25}"/>
              </a:ext>
            </a:extLst>
          </p:cNvPr>
          <p:cNvSpPr/>
          <p:nvPr/>
        </p:nvSpPr>
        <p:spPr>
          <a:xfrm rot="-2970201">
            <a:off x="-158289" y="1012908"/>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6" name="Freeform 15">
            <a:extLst>
              <a:ext uri="{FF2B5EF4-FFF2-40B4-BE49-F238E27FC236}">
                <a16:creationId xmlns="" xmlns:a16="http://schemas.microsoft.com/office/drawing/2014/main" id="{642374B9-9F97-325C-C939-DF07D57E7FB5}"/>
              </a:ext>
            </a:extLst>
          </p:cNvPr>
          <p:cNvSpPr/>
          <p:nvPr/>
        </p:nvSpPr>
        <p:spPr>
          <a:xfrm rot="-2970201">
            <a:off x="3304637" y="5400105"/>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29" name="Picture 28">
            <a:extLst>
              <a:ext uri="{FF2B5EF4-FFF2-40B4-BE49-F238E27FC236}">
                <a16:creationId xmlns="" xmlns:a16="http://schemas.microsoft.com/office/drawing/2014/main" id="{05FC8757-3168-07AA-5CC6-9581894C2748}"/>
              </a:ext>
            </a:extLst>
          </p:cNvPr>
          <p:cNvPicPr>
            <a:picLocks noChangeAspect="1"/>
          </p:cNvPicPr>
          <p:nvPr/>
        </p:nvPicPr>
        <p:blipFill>
          <a:blip r:embed="rId10"/>
          <a:stretch>
            <a:fillRect/>
          </a:stretch>
        </p:blipFill>
        <p:spPr>
          <a:xfrm>
            <a:off x="10458892" y="1007954"/>
            <a:ext cx="1208100" cy="1162909"/>
          </a:xfrm>
          <a:prstGeom prst="rect">
            <a:avLst/>
          </a:prstGeom>
        </p:spPr>
      </p:pic>
      <p:sp>
        <p:nvSpPr>
          <p:cNvPr id="31" name="TextBox 30">
            <a:extLst>
              <a:ext uri="{FF2B5EF4-FFF2-40B4-BE49-F238E27FC236}">
                <a16:creationId xmlns="" xmlns:a16="http://schemas.microsoft.com/office/drawing/2014/main" id="{6CD1F4E0-1946-C83F-4B77-1623A6D3A25A}"/>
              </a:ext>
            </a:extLst>
          </p:cNvPr>
          <p:cNvSpPr txBox="1"/>
          <p:nvPr/>
        </p:nvSpPr>
        <p:spPr>
          <a:xfrm>
            <a:off x="5450731" y="2108349"/>
            <a:ext cx="37163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1025" name="TextBox 1024">
            <a:extLst>
              <a:ext uri="{FF2B5EF4-FFF2-40B4-BE49-F238E27FC236}">
                <a16:creationId xmlns="" xmlns:a16="http://schemas.microsoft.com/office/drawing/2014/main" id="{F3981490-F397-E4BC-0336-1AC4227F9FD9}"/>
              </a:ext>
            </a:extLst>
          </p:cNvPr>
          <p:cNvSpPr txBox="1"/>
          <p:nvPr/>
        </p:nvSpPr>
        <p:spPr>
          <a:xfrm>
            <a:off x="5631543" y="2955459"/>
            <a:ext cx="6066916" cy="98328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18">
            <a:extLst>
              <a:ext uri="{FF2B5EF4-FFF2-40B4-BE49-F238E27FC236}">
                <a16:creationId xmlns="" xmlns:a16="http://schemas.microsoft.com/office/drawing/2014/main" id="{33B39F8A-E3F7-54D3-2F7A-A7FC08489BB7}"/>
              </a:ext>
            </a:extLst>
          </p:cNvPr>
          <p:cNvPicPr>
            <a:picLocks noChangeAspect="1"/>
          </p:cNvPicPr>
          <p:nvPr/>
        </p:nvPicPr>
        <p:blipFill>
          <a:blip r:embed="rId11"/>
          <a:srcRect/>
          <a:stretch>
            <a:fillRect/>
          </a:stretch>
        </p:blipFill>
        <p:spPr>
          <a:xfrm>
            <a:off x="4811058" y="2048216"/>
            <a:ext cx="592632" cy="592632"/>
          </a:xfrm>
          <a:prstGeom prst="rect">
            <a:avLst/>
          </a:prstGeom>
        </p:spPr>
      </p:pic>
      <p:sp>
        <p:nvSpPr>
          <p:cNvPr id="1029" name="TextBox 1028">
            <a:extLst>
              <a:ext uri="{FF2B5EF4-FFF2-40B4-BE49-F238E27FC236}">
                <a16:creationId xmlns="" xmlns:a16="http://schemas.microsoft.com/office/drawing/2014/main" id="{5141A26E-013C-AFCA-A980-F083C4780A4D}"/>
              </a:ext>
            </a:extLst>
          </p:cNvPr>
          <p:cNvSpPr txBox="1"/>
          <p:nvPr/>
        </p:nvSpPr>
        <p:spPr>
          <a:xfrm>
            <a:off x="5640227" y="4201077"/>
            <a:ext cx="5773140"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1029">
            <a:extLst>
              <a:ext uri="{FF2B5EF4-FFF2-40B4-BE49-F238E27FC236}">
                <a16:creationId xmlns="" xmlns:a16="http://schemas.microsoft.com/office/drawing/2014/main" id="{7618FA35-2644-4FA8-95FE-88FD1D0ED37B}"/>
              </a:ext>
            </a:extLst>
          </p:cNvPr>
          <p:cNvPicPr>
            <a:picLocks noChangeAspect="1"/>
          </p:cNvPicPr>
          <p:nvPr/>
        </p:nvPicPr>
        <p:blipFill>
          <a:blip r:embed="rId12" cstate="print">
            <a:duotone>
              <a:prstClr val="black"/>
              <a:srgbClr val="4BACC6">
                <a:tint val="45000"/>
                <a:satMod val="400000"/>
              </a:srgbClr>
            </a:duotone>
            <a:extLst>
              <a:ext uri="{28A0092B-C50C-407E-A947-70E740481C1C}">
                <a14:useLocalDpi xmlns:a14="http://schemas.microsoft.com/office/drawing/2010/main" val="0"/>
              </a:ext>
            </a:extLst>
          </a:blip>
          <a:stretch>
            <a:fillRect/>
          </a:stretch>
        </p:blipFill>
        <p:spPr>
          <a:xfrm rot="702286">
            <a:off x="4720788" y="2855757"/>
            <a:ext cx="842721" cy="842721"/>
          </a:xfrm>
          <a:prstGeom prst="rect">
            <a:avLst/>
          </a:prstGeom>
        </p:spPr>
      </p:pic>
      <p:pic>
        <p:nvPicPr>
          <p:cNvPr id="1031" name="Picture 1030">
            <a:extLst>
              <a:ext uri="{FF2B5EF4-FFF2-40B4-BE49-F238E27FC236}">
                <a16:creationId xmlns="" xmlns:a16="http://schemas.microsoft.com/office/drawing/2014/main" id="{C75005E9-8E5E-EB43-B217-B6DEE227E731}"/>
              </a:ext>
            </a:extLst>
          </p:cNvPr>
          <p:cNvPicPr>
            <a:picLocks noChangeAspect="1"/>
          </p:cNvPicPr>
          <p:nvPr/>
        </p:nvPicPr>
        <p:blipFill>
          <a:blip r:embed="rId12" cstate="print">
            <a:duotone>
              <a:prstClr val="black"/>
              <a:srgbClr val="4BACC6">
                <a:tint val="45000"/>
                <a:satMod val="400000"/>
              </a:srgbClr>
            </a:duotone>
            <a:extLst>
              <a:ext uri="{28A0092B-C50C-407E-A947-70E740481C1C}">
                <a14:useLocalDpi xmlns:a14="http://schemas.microsoft.com/office/drawing/2010/main" val="0"/>
              </a:ext>
            </a:extLst>
          </a:blip>
          <a:stretch>
            <a:fillRect/>
          </a:stretch>
        </p:blipFill>
        <p:spPr>
          <a:xfrm rot="702286">
            <a:off x="4724535" y="3913387"/>
            <a:ext cx="842721" cy="842721"/>
          </a:xfrm>
          <a:prstGeom prst="rect">
            <a:avLst/>
          </a:prstGeom>
        </p:spPr>
      </p:pic>
      <p:sp>
        <p:nvSpPr>
          <p:cNvPr id="4" name="TextBox 3">
            <a:extLst>
              <a:ext uri="{FF2B5EF4-FFF2-40B4-BE49-F238E27FC236}">
                <a16:creationId xmlns="" xmlns:a16="http://schemas.microsoft.com/office/drawing/2014/main" id="{BD8D0719-BE5D-DEE3-DD36-89EB8EC2C2FA}"/>
              </a:ext>
            </a:extLst>
          </p:cNvPr>
          <p:cNvSpPr txBox="1"/>
          <p:nvPr/>
        </p:nvSpPr>
        <p:spPr>
          <a:xfrm>
            <a:off x="5631543" y="4985672"/>
            <a:ext cx="3983945"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Thể</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loại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hịch</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solidFill>
                <a:srgbClr val="0070C0"/>
              </a:solidFill>
            </a:endParaRPr>
          </a:p>
        </p:txBody>
      </p:sp>
      <p:pic>
        <p:nvPicPr>
          <p:cNvPr id="5" name="Picture 18">
            <a:extLst>
              <a:ext uri="{FF2B5EF4-FFF2-40B4-BE49-F238E27FC236}">
                <a16:creationId xmlns="" xmlns:a16="http://schemas.microsoft.com/office/drawing/2014/main" id="{11BF54EF-D7A9-E573-FAAA-97F4B3839833}"/>
              </a:ext>
            </a:extLst>
          </p:cNvPr>
          <p:cNvPicPr>
            <a:picLocks noChangeAspect="1"/>
          </p:cNvPicPr>
          <p:nvPr/>
        </p:nvPicPr>
        <p:blipFill>
          <a:blip r:embed="rId11"/>
          <a:srcRect/>
          <a:stretch>
            <a:fillRect/>
          </a:stretch>
        </p:blipFill>
        <p:spPr>
          <a:xfrm>
            <a:off x="4889689" y="4971016"/>
            <a:ext cx="592632" cy="592632"/>
          </a:xfrm>
          <a:prstGeom prst="rect">
            <a:avLst/>
          </a:prstGeom>
        </p:spPr>
      </p:pic>
    </p:spTree>
    <p:extLst>
      <p:ext uri="{BB962C8B-B14F-4D97-AF65-F5344CB8AC3E}">
        <p14:creationId xmlns:p14="http://schemas.microsoft.com/office/powerpoint/2010/main" val="1823667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wipe(left)">
                                      <p:cBhvr>
                                        <p:cTn id="18" dur="500"/>
                                        <p:tgtEl>
                                          <p:spTgt spid="10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anim calcmode="lin" valueType="num">
                                      <p:cBhvr additive="base">
                                        <p:cTn id="23" dur="500" fill="hold"/>
                                        <p:tgtEl>
                                          <p:spTgt spid="1031"/>
                                        </p:tgtEl>
                                        <p:attrNameLst>
                                          <p:attrName>ppt_x</p:attrName>
                                        </p:attrNameLst>
                                      </p:cBhvr>
                                      <p:tavLst>
                                        <p:tav tm="0">
                                          <p:val>
                                            <p:strVal val="#ppt_x"/>
                                          </p:val>
                                        </p:tav>
                                        <p:tav tm="100000">
                                          <p:val>
                                            <p:strVal val="#ppt_x"/>
                                          </p:val>
                                        </p:tav>
                                      </p:tavLst>
                                    </p:anim>
                                    <p:anim calcmode="lin" valueType="num">
                                      <p:cBhvr additive="base">
                                        <p:cTn id="24"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wipe(left)">
                                      <p:cBhvr>
                                        <p:cTn id="29" dur="500"/>
                                        <p:tgtEl>
                                          <p:spTgt spid="102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25" grpId="0"/>
      <p:bldP spid="102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0">
            <a:extLst>
              <a:ext uri="{FF2B5EF4-FFF2-40B4-BE49-F238E27FC236}">
                <a16:creationId xmlns="" xmlns:a16="http://schemas.microsoft.com/office/drawing/2014/main" id="{C5BE4225-BBD8-6352-B4DD-B7739D6B4B3F}"/>
              </a:ext>
            </a:extLst>
          </p:cNvPr>
          <p:cNvSpPr/>
          <p:nvPr/>
        </p:nvSpPr>
        <p:spPr>
          <a:xfrm>
            <a:off x="6527803" y="387328"/>
            <a:ext cx="3716336" cy="1127147"/>
          </a:xfrm>
          <a:custGeom>
            <a:avLst/>
            <a:gdLst/>
            <a:ahLst/>
            <a:cxnLst/>
            <a:rect l="l" t="t" r="r" b="b"/>
            <a:pathLst>
              <a:path w="3550459" h="3541583">
                <a:moveTo>
                  <a:pt x="0" y="0"/>
                </a:moveTo>
                <a:lnTo>
                  <a:pt x="3550459" y="0"/>
                </a:lnTo>
                <a:lnTo>
                  <a:pt x="3550459" y="3541582"/>
                </a:lnTo>
                <a:lnTo>
                  <a:pt x="0" y="3541582"/>
                </a:lnTo>
                <a:lnTo>
                  <a:pt x="0" y="0"/>
                </a:lnTo>
                <a:close/>
              </a:path>
            </a:pathLst>
          </a:custGeom>
          <a:blipFill>
            <a:blip r:embed="rId3"/>
            <a:stretch>
              <a:fillRect/>
            </a:stretch>
          </a:blipFill>
        </p:spPr>
        <p:txBody>
          <a:bodyPr/>
          <a:lstStyle/>
          <a:p>
            <a:endParaRPr lang="en-US"/>
          </a:p>
        </p:txBody>
      </p:sp>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4"/>
          <a:stretch>
            <a:fillRect/>
          </a:stretch>
        </p:blipFill>
        <p:spPr>
          <a:xfrm rot="20932035">
            <a:off x="8790441" y="5271351"/>
            <a:ext cx="1457596" cy="1275834"/>
          </a:xfrm>
          <a:prstGeom prst="rect">
            <a:avLst/>
          </a:prstGeom>
        </p:spPr>
      </p:pic>
      <p:pic>
        <p:nvPicPr>
          <p:cNvPr id="27" name="Picture 26">
            <a:extLst>
              <a:ext uri="{FF2B5EF4-FFF2-40B4-BE49-F238E27FC236}">
                <a16:creationId xmlns="" xmlns:a16="http://schemas.microsoft.com/office/drawing/2014/main" id="{95AABB2B-0A34-62BE-5EC0-3DEC37100F80}"/>
              </a:ext>
            </a:extLst>
          </p:cNvPr>
          <p:cNvPicPr>
            <a:picLocks noChangeAspect="1"/>
          </p:cNvPicPr>
          <p:nvPr/>
        </p:nvPicPr>
        <p:blipFill>
          <a:blip r:embed="rId5"/>
          <a:stretch>
            <a:fillRect/>
          </a:stretch>
        </p:blipFill>
        <p:spPr>
          <a:xfrm>
            <a:off x="4413336" y="-34352"/>
            <a:ext cx="1671268" cy="1710225"/>
          </a:xfrm>
          <a:prstGeom prst="rect">
            <a:avLst/>
          </a:prstGeom>
        </p:spPr>
      </p:pic>
      <p:sp>
        <p:nvSpPr>
          <p:cNvPr id="10" name="TextBox 9">
            <a:extLst>
              <a:ext uri="{FF2B5EF4-FFF2-40B4-BE49-F238E27FC236}">
                <a16:creationId xmlns="" xmlns:a16="http://schemas.microsoft.com/office/drawing/2014/main" id="{CFB3A3F4-3312-1B61-7B80-C6E70CA4F3C4}"/>
              </a:ext>
            </a:extLst>
          </p:cNvPr>
          <p:cNvSpPr txBox="1"/>
          <p:nvPr/>
        </p:nvSpPr>
        <p:spPr>
          <a:xfrm>
            <a:off x="7090789" y="615524"/>
            <a:ext cx="3925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phẩm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a:extLst>
              <a:ext uri="{FF2B5EF4-FFF2-40B4-BE49-F238E27FC236}">
                <a16:creationId xmlns="" xmlns:a16="http://schemas.microsoft.com/office/drawing/2014/main" id="{54F0CB32-2AB2-BC64-0073-A660B7429C07}"/>
              </a:ext>
            </a:extLst>
          </p:cNvPr>
          <p:cNvPicPr>
            <a:picLocks noChangeAspect="1"/>
          </p:cNvPicPr>
          <p:nvPr/>
        </p:nvPicPr>
        <p:blipFill rotWithShape="1">
          <a:blip r:embed="rId6"/>
          <a:srcRect l="15668" t="13541" r="19743" b="15388"/>
          <a:stretch/>
        </p:blipFill>
        <p:spPr>
          <a:xfrm>
            <a:off x="0" y="-25971"/>
            <a:ext cx="5410787" cy="6858000"/>
          </a:xfrm>
          <a:prstGeom prst="rect">
            <a:avLst/>
          </a:prstGeom>
        </p:spPr>
      </p:pic>
      <p:pic>
        <p:nvPicPr>
          <p:cNvPr id="30" name="Picture 29">
            <a:extLst>
              <a:ext uri="{FF2B5EF4-FFF2-40B4-BE49-F238E27FC236}">
                <a16:creationId xmlns="" xmlns:a16="http://schemas.microsoft.com/office/drawing/2014/main" id="{B8817D4F-5EEC-1608-7DDD-BF1D21CE9C12}"/>
              </a:ext>
            </a:extLst>
          </p:cNvPr>
          <p:cNvPicPr>
            <a:picLocks noChangeAspect="1"/>
          </p:cNvPicPr>
          <p:nvPr/>
        </p:nvPicPr>
        <p:blipFill rotWithShape="1">
          <a:blip r:embed="rId7"/>
          <a:srcRect l="17569" t="4341" r="24048" b="8975"/>
          <a:stretch/>
        </p:blipFill>
        <p:spPr>
          <a:xfrm>
            <a:off x="973125" y="1187740"/>
            <a:ext cx="3373283" cy="5008495"/>
          </a:xfrm>
          <a:prstGeom prst="rect">
            <a:avLst/>
          </a:prstGeom>
          <a:effectLst>
            <a:softEdge rad="127000"/>
          </a:effectLst>
        </p:spPr>
      </p:pic>
      <p:sp>
        <p:nvSpPr>
          <p:cNvPr id="25" name="Freeform 15">
            <a:extLst>
              <a:ext uri="{FF2B5EF4-FFF2-40B4-BE49-F238E27FC236}">
                <a16:creationId xmlns="" xmlns:a16="http://schemas.microsoft.com/office/drawing/2014/main" id="{551C6B44-C82D-E4C5-914B-79400B08EE25}"/>
              </a:ext>
            </a:extLst>
          </p:cNvPr>
          <p:cNvSpPr/>
          <p:nvPr/>
        </p:nvSpPr>
        <p:spPr>
          <a:xfrm rot="-2970201">
            <a:off x="-158289" y="1012908"/>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6" name="Freeform 15">
            <a:extLst>
              <a:ext uri="{FF2B5EF4-FFF2-40B4-BE49-F238E27FC236}">
                <a16:creationId xmlns="" xmlns:a16="http://schemas.microsoft.com/office/drawing/2014/main" id="{642374B9-9F97-325C-C939-DF07D57E7FB5}"/>
              </a:ext>
            </a:extLst>
          </p:cNvPr>
          <p:cNvSpPr/>
          <p:nvPr/>
        </p:nvSpPr>
        <p:spPr>
          <a:xfrm rot="-2970201">
            <a:off x="3304637" y="5400105"/>
            <a:ext cx="2217399" cy="729726"/>
          </a:xfrm>
          <a:custGeom>
            <a:avLst/>
            <a:gdLst/>
            <a:ahLst/>
            <a:cxnLst/>
            <a:rect l="l" t="t" r="r" b="b"/>
            <a:pathLst>
              <a:path w="2217399" h="729726">
                <a:moveTo>
                  <a:pt x="0" y="0"/>
                </a:moveTo>
                <a:lnTo>
                  <a:pt x="2217398" y="0"/>
                </a:lnTo>
                <a:lnTo>
                  <a:pt x="2217398" y="729725"/>
                </a:lnTo>
                <a:lnTo>
                  <a:pt x="0" y="729725"/>
                </a:lnTo>
                <a:lnTo>
                  <a:pt x="0" y="0"/>
                </a:lnTo>
                <a:close/>
              </a:path>
            </a:pathLst>
          </a:custGeom>
          <a:blipFill>
            <a:blip r:embed="rId8">
              <a:alphaModFix amt="59000"/>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29" name="Picture 28">
            <a:extLst>
              <a:ext uri="{FF2B5EF4-FFF2-40B4-BE49-F238E27FC236}">
                <a16:creationId xmlns="" xmlns:a16="http://schemas.microsoft.com/office/drawing/2014/main" id="{05FC8757-3168-07AA-5CC6-9581894C2748}"/>
              </a:ext>
            </a:extLst>
          </p:cNvPr>
          <p:cNvPicPr>
            <a:picLocks noChangeAspect="1"/>
          </p:cNvPicPr>
          <p:nvPr/>
        </p:nvPicPr>
        <p:blipFill>
          <a:blip r:embed="rId10"/>
          <a:stretch>
            <a:fillRect/>
          </a:stretch>
        </p:blipFill>
        <p:spPr>
          <a:xfrm>
            <a:off x="10365848" y="1991113"/>
            <a:ext cx="1493764" cy="1437887"/>
          </a:xfrm>
          <a:prstGeom prst="rect">
            <a:avLst/>
          </a:prstGeom>
        </p:spPr>
      </p:pic>
      <p:sp>
        <p:nvSpPr>
          <p:cNvPr id="9" name="Arrow: Notched Right 8">
            <a:extLst>
              <a:ext uri="{FF2B5EF4-FFF2-40B4-BE49-F238E27FC236}">
                <a16:creationId xmlns="" xmlns:a16="http://schemas.microsoft.com/office/drawing/2014/main" id="{8302E3C5-F1CF-2825-E925-55F68683CFEC}"/>
              </a:ext>
            </a:extLst>
          </p:cNvPr>
          <p:cNvSpPr/>
          <p:nvPr/>
        </p:nvSpPr>
        <p:spPr>
          <a:xfrm>
            <a:off x="5106191" y="3711991"/>
            <a:ext cx="7093956" cy="650063"/>
          </a:xfrm>
          <a:prstGeom prst="notchedRightArrow">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 xmlns:a16="http://schemas.microsoft.com/office/drawing/2014/main" id="{8D910A0E-C470-8FE1-C8EC-4F8314DE813C}"/>
              </a:ext>
            </a:extLst>
          </p:cNvPr>
          <p:cNvSpPr/>
          <p:nvPr/>
        </p:nvSpPr>
        <p:spPr>
          <a:xfrm>
            <a:off x="5060580" y="2063201"/>
            <a:ext cx="2792392" cy="1648790"/>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1.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Từ đầu </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còn lưu tiếng tốt</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302D88B5-701D-3AF0-F267-3B5BB2DC4D03}"/>
              </a:ext>
            </a:extLst>
          </p:cNvPr>
          <p:cNvSpPr/>
          <p:nvPr/>
        </p:nvSpPr>
        <p:spPr>
          <a:xfrm>
            <a:off x="5787993"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 xmlns:a16="http://schemas.microsoft.com/office/drawing/2014/main" id="{30F91622-D96E-5D15-2517-FBE322EB5128}"/>
              </a:ext>
            </a:extLst>
          </p:cNvPr>
          <p:cNvSpPr/>
          <p:nvPr/>
        </p:nvSpPr>
        <p:spPr>
          <a:xfrm>
            <a:off x="8135288" y="2217666"/>
            <a:ext cx="1990060" cy="1675874"/>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2. </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vui lòng</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 xmlns:a16="http://schemas.microsoft.com/office/drawing/2014/main" id="{66A44E49-C7A1-8D0D-DFA4-4B17B23427AF}"/>
              </a:ext>
            </a:extLst>
          </p:cNvPr>
          <p:cNvSpPr/>
          <p:nvPr/>
        </p:nvSpPr>
        <p:spPr>
          <a:xfrm>
            <a:off x="7401747"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 xmlns:a16="http://schemas.microsoft.com/office/drawing/2014/main" id="{B7B7F8A9-8997-A518-E23F-38B712235FF4}"/>
              </a:ext>
            </a:extLst>
          </p:cNvPr>
          <p:cNvSpPr/>
          <p:nvPr/>
        </p:nvSpPr>
        <p:spPr>
          <a:xfrm>
            <a:off x="6208962" y="4348598"/>
            <a:ext cx="2565261" cy="1847637"/>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3.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T</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iếp</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 </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không muốn </a:t>
            </a:r>
            <a:r>
              <a:rPr lang="en-US" sz="2800" b="1" i="1"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b="1" i="1" kern="1200" dirty="0">
                <a:solidFill>
                  <a:schemeClr val="accent6">
                    <a:lumMod val="50000"/>
                  </a:schemeClr>
                </a:solidFill>
                <a:latin typeface="Times New Roman" panose="02020603050405020304" pitchFamily="18" charset="0"/>
                <a:cs typeface="Times New Roman" panose="02020603050405020304" pitchFamily="18" charset="0"/>
              </a:rPr>
              <a:t>được không ?”</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 xmlns:a16="http://schemas.microsoft.com/office/drawing/2014/main" id="{2B55874B-1DA7-2F2E-20D0-A127EF9EDA70}"/>
              </a:ext>
            </a:extLst>
          </p:cNvPr>
          <p:cNvSpPr/>
          <p:nvPr/>
        </p:nvSpPr>
        <p:spPr>
          <a:xfrm>
            <a:off x="9015501"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8" name="Freeform: Shape 17">
            <a:extLst>
              <a:ext uri="{FF2B5EF4-FFF2-40B4-BE49-F238E27FC236}">
                <a16:creationId xmlns="" xmlns:a16="http://schemas.microsoft.com/office/drawing/2014/main" id="{D49E91AC-A344-0889-D29B-73C4CF8CD839}"/>
              </a:ext>
            </a:extLst>
          </p:cNvPr>
          <p:cNvSpPr/>
          <p:nvPr/>
        </p:nvSpPr>
        <p:spPr>
          <a:xfrm>
            <a:off x="9823638" y="4217125"/>
            <a:ext cx="1990060" cy="1187010"/>
          </a:xfrm>
          <a:custGeom>
            <a:avLst/>
            <a:gdLst>
              <a:gd name="connsiteX0" fmla="*/ 0 w 1536908"/>
              <a:gd name="connsiteY0" fmla="*/ 0 h 650063"/>
              <a:gd name="connsiteX1" fmla="*/ 1536908 w 1536908"/>
              <a:gd name="connsiteY1" fmla="*/ 0 h 650063"/>
              <a:gd name="connsiteX2" fmla="*/ 1536908 w 1536908"/>
              <a:gd name="connsiteY2" fmla="*/ 650063 h 650063"/>
              <a:gd name="connsiteX3" fmla="*/ 0 w 1536908"/>
              <a:gd name="connsiteY3" fmla="*/ 650063 h 650063"/>
              <a:gd name="connsiteX4" fmla="*/ 0 w 1536908"/>
              <a:gd name="connsiteY4" fmla="*/ 0 h 65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908" h="650063">
                <a:moveTo>
                  <a:pt x="0" y="0"/>
                </a:moveTo>
                <a:lnTo>
                  <a:pt x="1536908" y="0"/>
                </a:lnTo>
                <a:lnTo>
                  <a:pt x="1536908" y="650063"/>
                </a:lnTo>
                <a:lnTo>
                  <a:pt x="0" y="6500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4. C</a:t>
            </a:r>
            <a:r>
              <a:rPr lang="vi-VN" sz="2800" b="1" kern="1200" dirty="0">
                <a:solidFill>
                  <a:schemeClr val="accent6">
                    <a:lumMod val="50000"/>
                  </a:schemeClr>
                </a:solidFill>
                <a:latin typeface="Times New Roman" panose="02020603050405020304" pitchFamily="18" charset="0"/>
                <a:cs typeface="Times New Roman" panose="02020603050405020304" pitchFamily="18" charset="0"/>
              </a:rPr>
              <a:t>òn lại</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 xmlns:a16="http://schemas.microsoft.com/office/drawing/2014/main" id="{784886C9-CA7A-A6AF-F991-25870E690706}"/>
              </a:ext>
            </a:extLst>
          </p:cNvPr>
          <p:cNvSpPr/>
          <p:nvPr/>
        </p:nvSpPr>
        <p:spPr>
          <a:xfrm>
            <a:off x="10629254" y="3922020"/>
            <a:ext cx="162515" cy="1625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 xmlns:a16="http://schemas.microsoft.com/office/drawing/2014/main" id="{EA4FDCA8-A07D-BFAD-AC2F-253A1E0FAD31}"/>
              </a:ext>
            </a:extLst>
          </p:cNvPr>
          <p:cNvSpPr txBox="1"/>
          <p:nvPr/>
        </p:nvSpPr>
        <p:spPr>
          <a:xfrm>
            <a:off x="6571476" y="1518193"/>
            <a:ext cx="37860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Bố</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cục</a:t>
            </a:r>
            <a:r>
              <a:rPr lang="en-US" sz="3200" b="1" dirty="0">
                <a:solidFill>
                  <a:srgbClr val="FF0000"/>
                </a:solidFill>
                <a:effectLst/>
                <a:latin typeface="Times New Roman" panose="02020603050405020304" pitchFamily="18" charset="0"/>
                <a:ea typeface="Times New Roman" panose="02020603050405020304" pitchFamily="18" charset="0"/>
              </a:rPr>
              <a:t>: 4 </a:t>
            </a:r>
            <a:r>
              <a:rPr lang="en-US" sz="3200" b="1" dirty="0" err="1">
                <a:solidFill>
                  <a:srgbClr val="FF0000"/>
                </a:solidFill>
                <a:effectLst/>
                <a:latin typeface="Times New Roman" panose="02020603050405020304" pitchFamily="18" charset="0"/>
                <a:ea typeface="Times New Roman" panose="02020603050405020304" pitchFamily="18" charset="0"/>
              </a:rPr>
              <a:t>phần</a:t>
            </a:r>
            <a:endParaRPr lang="en-US" sz="3200" b="1" dirty="0">
              <a:solidFill>
                <a:srgbClr val="FF0000"/>
              </a:solidFill>
            </a:endParaRPr>
          </a:p>
        </p:txBody>
      </p:sp>
      <p:pic>
        <p:nvPicPr>
          <p:cNvPr id="24" name="Picture 18">
            <a:extLst>
              <a:ext uri="{FF2B5EF4-FFF2-40B4-BE49-F238E27FC236}">
                <a16:creationId xmlns="" xmlns:a16="http://schemas.microsoft.com/office/drawing/2014/main" id="{7FDD40FA-F8D0-6EA1-5A24-41B56655B88F}"/>
              </a:ext>
            </a:extLst>
          </p:cNvPr>
          <p:cNvPicPr>
            <a:picLocks noChangeAspect="1"/>
          </p:cNvPicPr>
          <p:nvPr/>
        </p:nvPicPr>
        <p:blipFill>
          <a:blip r:embed="rId11"/>
          <a:srcRect/>
          <a:stretch>
            <a:fillRect/>
          </a:stretch>
        </p:blipFill>
        <p:spPr>
          <a:xfrm>
            <a:off x="5928145" y="1492793"/>
            <a:ext cx="592632" cy="592632"/>
          </a:xfrm>
          <a:prstGeom prst="rect">
            <a:avLst/>
          </a:prstGeom>
        </p:spPr>
      </p:pic>
    </p:spTree>
    <p:extLst>
      <p:ext uri="{BB962C8B-B14F-4D97-AF65-F5344CB8AC3E}">
        <p14:creationId xmlns:p14="http://schemas.microsoft.com/office/powerpoint/2010/main" val="37527069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3"/>
          <a:stretch>
            <a:fillRect/>
          </a:stretch>
        </p:blipFill>
        <p:spPr>
          <a:xfrm>
            <a:off x="10941398" y="5688374"/>
            <a:ext cx="1250602" cy="1094652"/>
          </a:xfrm>
          <a:prstGeom prst="rect">
            <a:avLst/>
          </a:prstGeom>
        </p:spPr>
      </p:pic>
      <p:pic>
        <p:nvPicPr>
          <p:cNvPr id="29" name="Picture 28">
            <a:extLst>
              <a:ext uri="{FF2B5EF4-FFF2-40B4-BE49-F238E27FC236}">
                <a16:creationId xmlns="" xmlns:a16="http://schemas.microsoft.com/office/drawing/2014/main" id="{05FC8757-3168-07AA-5CC6-9581894C2748}"/>
              </a:ext>
            </a:extLst>
          </p:cNvPr>
          <p:cNvPicPr>
            <a:picLocks noChangeAspect="1"/>
          </p:cNvPicPr>
          <p:nvPr/>
        </p:nvPicPr>
        <p:blipFill>
          <a:blip r:embed="rId4"/>
          <a:stretch>
            <a:fillRect/>
          </a:stretch>
        </p:blipFill>
        <p:spPr>
          <a:xfrm>
            <a:off x="10642039" y="112268"/>
            <a:ext cx="1208100" cy="1162909"/>
          </a:xfrm>
          <a:prstGeom prst="rect">
            <a:avLst/>
          </a:prstGeom>
        </p:spPr>
      </p:pic>
      <p:pic>
        <p:nvPicPr>
          <p:cNvPr id="3" name="Picture 2">
            <a:extLst>
              <a:ext uri="{FF2B5EF4-FFF2-40B4-BE49-F238E27FC236}">
                <a16:creationId xmlns="" xmlns:a16="http://schemas.microsoft.com/office/drawing/2014/main" id="{298D6E0C-97E1-ED93-4539-834A73AB8D50}"/>
              </a:ext>
            </a:extLst>
          </p:cNvPr>
          <p:cNvPicPr>
            <a:picLocks noChangeAspect="1"/>
          </p:cNvPicPr>
          <p:nvPr/>
        </p:nvPicPr>
        <p:blipFill>
          <a:blip r:embed="rId5"/>
          <a:stretch>
            <a:fillRect/>
          </a:stretch>
        </p:blipFill>
        <p:spPr>
          <a:xfrm>
            <a:off x="-59996" y="-127393"/>
            <a:ext cx="5289442" cy="6858000"/>
          </a:xfrm>
          <a:prstGeom prst="rect">
            <a:avLst/>
          </a:prstGeom>
        </p:spPr>
      </p:pic>
      <p:pic>
        <p:nvPicPr>
          <p:cNvPr id="4" name="Picture 3">
            <a:extLst>
              <a:ext uri="{FF2B5EF4-FFF2-40B4-BE49-F238E27FC236}">
                <a16:creationId xmlns="" xmlns:a16="http://schemas.microsoft.com/office/drawing/2014/main" id="{897CBB2B-F7FD-CECC-0CF5-58C2B3C3A3EA}"/>
              </a:ext>
            </a:extLst>
          </p:cNvPr>
          <p:cNvPicPr>
            <a:picLocks noChangeAspect="1"/>
          </p:cNvPicPr>
          <p:nvPr/>
        </p:nvPicPr>
        <p:blipFill rotWithShape="1">
          <a:blip r:embed="rId6"/>
          <a:srcRect l="7460" r="4745"/>
          <a:stretch/>
        </p:blipFill>
        <p:spPr>
          <a:xfrm rot="21288556">
            <a:off x="651819" y="1316071"/>
            <a:ext cx="3930430" cy="4830336"/>
          </a:xfrm>
          <a:prstGeom prst="rect">
            <a:avLst/>
          </a:prstGeom>
          <a:effectLst>
            <a:softEdge rad="635000"/>
          </a:effectLst>
        </p:spPr>
      </p:pic>
      <p:sp>
        <p:nvSpPr>
          <p:cNvPr id="5" name="Freeform 8">
            <a:extLst>
              <a:ext uri="{FF2B5EF4-FFF2-40B4-BE49-F238E27FC236}">
                <a16:creationId xmlns="" xmlns:a16="http://schemas.microsoft.com/office/drawing/2014/main" id="{18FEE004-25C8-7826-54CB-A1048EDE865B}"/>
              </a:ext>
            </a:extLst>
          </p:cNvPr>
          <p:cNvSpPr/>
          <p:nvPr/>
        </p:nvSpPr>
        <p:spPr>
          <a:xfrm rot="5400000">
            <a:off x="7891476" y="-1586178"/>
            <a:ext cx="1163057" cy="5857096"/>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7"/>
            <a:stretch>
              <a:fillRect l="-10984" r="-10984"/>
            </a:stretch>
          </a:blipFill>
        </p:spPr>
        <p:txBody>
          <a:bodyPr/>
          <a:lstStyle/>
          <a:p>
            <a:endParaRPr lang="en-US"/>
          </a:p>
        </p:txBody>
      </p:sp>
      <p:sp>
        <p:nvSpPr>
          <p:cNvPr id="22" name="Freeform 17">
            <a:extLst>
              <a:ext uri="{FF2B5EF4-FFF2-40B4-BE49-F238E27FC236}">
                <a16:creationId xmlns="" xmlns:a16="http://schemas.microsoft.com/office/drawing/2014/main" id="{5EEC2C22-4210-2647-A803-D1A10272AC3C}"/>
              </a:ext>
            </a:extLst>
          </p:cNvPr>
          <p:cNvSpPr/>
          <p:nvPr/>
        </p:nvSpPr>
        <p:spPr>
          <a:xfrm>
            <a:off x="5347240" y="2528299"/>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ECEEF568-C2D5-6770-FC2F-B87663FD0B4F}"/>
              </a:ext>
            </a:extLst>
          </p:cNvPr>
          <p:cNvSpPr txBox="1"/>
          <p:nvPr/>
        </p:nvSpPr>
        <p:spPr>
          <a:xfrm>
            <a:off x="6112110" y="650405"/>
            <a:ext cx="4529929" cy="584775"/>
          </a:xfrm>
          <a:prstGeom prst="rect">
            <a:avLst/>
          </a:prstGeom>
          <a:noFill/>
        </p:spPr>
        <p:txBody>
          <a:bodyPr wrap="square">
            <a:spAutoFit/>
          </a:bodyPr>
          <a:lstStyle/>
          <a:p>
            <a:r>
              <a:rPr lang="en-US" sz="3200" b="1" dirty="0" err="1">
                <a:solidFill>
                  <a:srgbClr val="7030A0"/>
                </a:solidFill>
                <a:effectLst/>
                <a:latin typeface="SVN-Rosellinda Alyamore" panose="02000500000000000000" pitchFamily="50" charset="0"/>
                <a:ea typeface="Times New Roman" panose="02020603050405020304" pitchFamily="18" charset="0"/>
              </a:rPr>
              <a:t>Mục</a:t>
            </a:r>
            <a:r>
              <a:rPr lang="en-US" sz="3200" b="1" dirty="0">
                <a:solidFill>
                  <a:srgbClr val="7030A0"/>
                </a:solidFill>
                <a:effectLst/>
                <a:latin typeface="SVN-Rosellinda Alyamore" panose="02000500000000000000" pitchFamily="50" charset="0"/>
                <a:ea typeface="Times New Roman" panose="02020603050405020304" pitchFamily="18" charset="0"/>
              </a:rPr>
              <a:t> </a:t>
            </a:r>
            <a:r>
              <a:rPr lang="en-US" sz="3200" b="1" dirty="0" err="1">
                <a:solidFill>
                  <a:srgbClr val="7030A0"/>
                </a:solidFill>
                <a:effectLst/>
                <a:latin typeface="SVN-Rosellinda Alyamore" panose="02000500000000000000" pitchFamily="50" charset="0"/>
                <a:ea typeface="Times New Roman" panose="02020603050405020304" pitchFamily="18" charset="0"/>
              </a:rPr>
              <a:t>đích</a:t>
            </a:r>
            <a:r>
              <a:rPr lang="en-US" sz="3200" b="1" dirty="0">
                <a:solidFill>
                  <a:srgbClr val="7030A0"/>
                </a:solidFill>
                <a:effectLst/>
                <a:latin typeface="SVN-Rosellinda Alyamore" panose="02000500000000000000" pitchFamily="50" charset="0"/>
                <a:ea typeface="Times New Roman" panose="02020603050405020304" pitchFamily="18" charset="0"/>
              </a:rPr>
              <a:t> </a:t>
            </a:r>
            <a:r>
              <a:rPr lang="en-US" sz="3200" b="1" dirty="0" err="1">
                <a:solidFill>
                  <a:srgbClr val="7030A0"/>
                </a:solidFill>
                <a:effectLst/>
                <a:latin typeface="SVN-Rosellinda Alyamore" panose="02000500000000000000" pitchFamily="50" charset="0"/>
                <a:ea typeface="Times New Roman" panose="02020603050405020304" pitchFamily="18" charset="0"/>
              </a:rPr>
              <a:t>của</a:t>
            </a:r>
            <a:r>
              <a:rPr lang="en-US" sz="3200" b="1" dirty="0">
                <a:solidFill>
                  <a:srgbClr val="7030A0"/>
                </a:solidFill>
                <a:effectLst/>
                <a:latin typeface="SVN-Rosellinda Alyamore" panose="02000500000000000000" pitchFamily="50" charset="0"/>
                <a:ea typeface="Times New Roman" panose="02020603050405020304" pitchFamily="18" charset="0"/>
              </a:rPr>
              <a:t> </a:t>
            </a:r>
            <a:r>
              <a:rPr lang="en-US" sz="3200" b="1" dirty="0" err="1">
                <a:solidFill>
                  <a:srgbClr val="7030A0"/>
                </a:solidFill>
                <a:effectLst/>
                <a:latin typeface="SVN-Rosellinda Alyamore" panose="02000500000000000000" pitchFamily="50" charset="0"/>
                <a:ea typeface="Times New Roman" panose="02020603050405020304" pitchFamily="18" charset="0"/>
              </a:rPr>
              <a:t>văn</a:t>
            </a:r>
            <a:r>
              <a:rPr lang="en-US" sz="3200" b="1" dirty="0">
                <a:solidFill>
                  <a:srgbClr val="7030A0"/>
                </a:solidFill>
                <a:effectLst/>
                <a:latin typeface="SVN-Rosellinda Alyamore" panose="02000500000000000000" pitchFamily="50" charset="0"/>
                <a:ea typeface="Times New Roman" panose="02020603050405020304" pitchFamily="18" charset="0"/>
              </a:rPr>
              <a:t> </a:t>
            </a:r>
            <a:r>
              <a:rPr lang="en-US" sz="3200" b="1" dirty="0" err="1">
                <a:solidFill>
                  <a:srgbClr val="7030A0"/>
                </a:solidFill>
                <a:effectLst/>
                <a:latin typeface="SVN-Rosellinda Alyamore" panose="02000500000000000000" pitchFamily="50" charset="0"/>
                <a:ea typeface="Times New Roman" panose="02020603050405020304" pitchFamily="18" charset="0"/>
              </a:rPr>
              <a:t>bản</a:t>
            </a:r>
            <a:endParaRPr lang="en-US" sz="3200" dirty="0">
              <a:solidFill>
                <a:srgbClr val="7030A0"/>
              </a:solidFill>
              <a:latin typeface="SVN-Rosellinda Alyamore" panose="02000500000000000000" pitchFamily="50" charset="0"/>
            </a:endParaRPr>
          </a:p>
        </p:txBody>
      </p:sp>
      <p:sp>
        <p:nvSpPr>
          <p:cNvPr id="9" name="TextBox 8">
            <a:extLst>
              <a:ext uri="{FF2B5EF4-FFF2-40B4-BE49-F238E27FC236}">
                <a16:creationId xmlns="" xmlns:a16="http://schemas.microsoft.com/office/drawing/2014/main" id="{BE0FDF38-0165-B94F-4CA1-01F917099DE1}"/>
              </a:ext>
            </a:extLst>
          </p:cNvPr>
          <p:cNvSpPr txBox="1"/>
          <p:nvPr/>
        </p:nvSpPr>
        <p:spPr>
          <a:xfrm>
            <a:off x="5955857" y="2270968"/>
            <a:ext cx="6197600" cy="954107"/>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Times New Roman" panose="02020603050405020304" pitchFamily="18" charset="0"/>
              </a:rPr>
              <a:t>Khích lệ lòng yêu nước, quyết chiến quyết chiến thắng kẻ thù xâm lược</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11" name="TextBox 10">
            <a:extLst>
              <a:ext uri="{FF2B5EF4-FFF2-40B4-BE49-F238E27FC236}">
                <a16:creationId xmlns="" xmlns:a16="http://schemas.microsoft.com/office/drawing/2014/main" id="{41A04C01-FC88-0C0D-4DEC-54F55D9F7D25}"/>
              </a:ext>
            </a:extLst>
          </p:cNvPr>
          <p:cNvSpPr txBox="1"/>
          <p:nvPr/>
        </p:nvSpPr>
        <p:spPr>
          <a:xfrm>
            <a:off x="5955857" y="3576499"/>
            <a:ext cx="5857097" cy="1384995"/>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Đ</a:t>
            </a:r>
            <a:r>
              <a:rPr lang="vi-VN" sz="2800" b="1" dirty="0">
                <a:solidFill>
                  <a:srgbClr val="FF0000"/>
                </a:solidFill>
                <a:effectLst/>
                <a:latin typeface="Times New Roman" panose="02020603050405020304" pitchFamily="18" charset="0"/>
                <a:ea typeface="Times New Roman" panose="02020603050405020304" pitchFamily="18" charset="0"/>
              </a:rPr>
              <a:t>ánh bại tư tưởng thờ ơ, xa lánh, bàng quan để sẵn sàng bước vào cuộc chiến đấu sinh tử. </a:t>
            </a:r>
            <a:endParaRPr lang="en-US" sz="2800" b="1" dirty="0">
              <a:solidFill>
                <a:srgbClr val="FF0000"/>
              </a:solidFill>
            </a:endParaRPr>
          </a:p>
        </p:txBody>
      </p:sp>
      <p:sp>
        <p:nvSpPr>
          <p:cNvPr id="14" name="Freeform 17">
            <a:extLst>
              <a:ext uri="{FF2B5EF4-FFF2-40B4-BE49-F238E27FC236}">
                <a16:creationId xmlns="" xmlns:a16="http://schemas.microsoft.com/office/drawing/2014/main" id="{AB91488D-650A-A056-AF81-2581FF02DE33}"/>
              </a:ext>
            </a:extLst>
          </p:cNvPr>
          <p:cNvSpPr/>
          <p:nvPr/>
        </p:nvSpPr>
        <p:spPr>
          <a:xfrm>
            <a:off x="5355785" y="3975145"/>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2542060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3"/>
          <a:stretch>
            <a:fillRect/>
          </a:stretch>
        </p:blipFill>
        <p:spPr>
          <a:xfrm>
            <a:off x="10941398" y="5688374"/>
            <a:ext cx="1250602" cy="1094652"/>
          </a:xfrm>
          <a:prstGeom prst="rect">
            <a:avLst/>
          </a:prstGeom>
        </p:spPr>
      </p:pic>
      <p:pic>
        <p:nvPicPr>
          <p:cNvPr id="29" name="Picture 28">
            <a:extLst>
              <a:ext uri="{FF2B5EF4-FFF2-40B4-BE49-F238E27FC236}">
                <a16:creationId xmlns="" xmlns:a16="http://schemas.microsoft.com/office/drawing/2014/main" id="{05FC8757-3168-07AA-5CC6-9581894C2748}"/>
              </a:ext>
            </a:extLst>
          </p:cNvPr>
          <p:cNvPicPr>
            <a:picLocks noChangeAspect="1"/>
          </p:cNvPicPr>
          <p:nvPr/>
        </p:nvPicPr>
        <p:blipFill>
          <a:blip r:embed="rId4"/>
          <a:stretch>
            <a:fillRect/>
          </a:stretch>
        </p:blipFill>
        <p:spPr>
          <a:xfrm>
            <a:off x="10224874" y="165768"/>
            <a:ext cx="1208100" cy="1162909"/>
          </a:xfrm>
          <a:prstGeom prst="rect">
            <a:avLst/>
          </a:prstGeom>
        </p:spPr>
      </p:pic>
      <p:pic>
        <p:nvPicPr>
          <p:cNvPr id="3" name="Picture 2">
            <a:extLst>
              <a:ext uri="{FF2B5EF4-FFF2-40B4-BE49-F238E27FC236}">
                <a16:creationId xmlns="" xmlns:a16="http://schemas.microsoft.com/office/drawing/2014/main" id="{298D6E0C-97E1-ED93-4539-834A73AB8D50}"/>
              </a:ext>
            </a:extLst>
          </p:cNvPr>
          <p:cNvPicPr>
            <a:picLocks noChangeAspect="1"/>
          </p:cNvPicPr>
          <p:nvPr/>
        </p:nvPicPr>
        <p:blipFill>
          <a:blip r:embed="rId5"/>
          <a:stretch>
            <a:fillRect/>
          </a:stretch>
        </p:blipFill>
        <p:spPr>
          <a:xfrm>
            <a:off x="-59996" y="-127393"/>
            <a:ext cx="5289442" cy="6858000"/>
          </a:xfrm>
          <a:prstGeom prst="rect">
            <a:avLst/>
          </a:prstGeom>
        </p:spPr>
      </p:pic>
      <p:pic>
        <p:nvPicPr>
          <p:cNvPr id="4" name="Picture 3">
            <a:extLst>
              <a:ext uri="{FF2B5EF4-FFF2-40B4-BE49-F238E27FC236}">
                <a16:creationId xmlns="" xmlns:a16="http://schemas.microsoft.com/office/drawing/2014/main" id="{897CBB2B-F7FD-CECC-0CF5-58C2B3C3A3EA}"/>
              </a:ext>
            </a:extLst>
          </p:cNvPr>
          <p:cNvPicPr>
            <a:picLocks noChangeAspect="1"/>
          </p:cNvPicPr>
          <p:nvPr/>
        </p:nvPicPr>
        <p:blipFill rotWithShape="1">
          <a:blip r:embed="rId6"/>
          <a:srcRect l="7460" r="4745"/>
          <a:stretch/>
        </p:blipFill>
        <p:spPr>
          <a:xfrm rot="21288556">
            <a:off x="651819" y="1316071"/>
            <a:ext cx="3930430" cy="4830336"/>
          </a:xfrm>
          <a:prstGeom prst="rect">
            <a:avLst/>
          </a:prstGeom>
          <a:effectLst>
            <a:softEdge rad="635000"/>
          </a:effectLst>
        </p:spPr>
      </p:pic>
      <p:sp>
        <p:nvSpPr>
          <p:cNvPr id="5" name="Freeform 8">
            <a:extLst>
              <a:ext uri="{FF2B5EF4-FFF2-40B4-BE49-F238E27FC236}">
                <a16:creationId xmlns="" xmlns:a16="http://schemas.microsoft.com/office/drawing/2014/main" id="{18FEE004-25C8-7826-54CB-A1048EDE865B}"/>
              </a:ext>
            </a:extLst>
          </p:cNvPr>
          <p:cNvSpPr/>
          <p:nvPr/>
        </p:nvSpPr>
        <p:spPr>
          <a:xfrm rot="5400000">
            <a:off x="7501579" y="-1394618"/>
            <a:ext cx="1163057" cy="4283532"/>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7"/>
            <a:stretch>
              <a:fillRect l="-10984" r="-10984"/>
            </a:stretch>
          </a:blipFill>
        </p:spPr>
        <p:txBody>
          <a:bodyPr/>
          <a:lstStyle/>
          <a:p>
            <a:endParaRPr lang="en-US"/>
          </a:p>
        </p:txBody>
      </p:sp>
      <p:sp>
        <p:nvSpPr>
          <p:cNvPr id="7" name="TextBox 6">
            <a:extLst>
              <a:ext uri="{FF2B5EF4-FFF2-40B4-BE49-F238E27FC236}">
                <a16:creationId xmlns="" xmlns:a16="http://schemas.microsoft.com/office/drawing/2014/main" id="{D88977CE-4973-9A97-6FC9-1886512B71CC}"/>
              </a:ext>
            </a:extLst>
          </p:cNvPr>
          <p:cNvSpPr txBox="1"/>
          <p:nvPr/>
        </p:nvSpPr>
        <p:spPr>
          <a:xfrm>
            <a:off x="6962556" y="112268"/>
            <a:ext cx="267401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iCiel Messy Script" pitchFamily="2" charset="0"/>
                <a:ea typeface="Times New Roman" panose="02020603050405020304" pitchFamily="18" charset="0"/>
                <a:cs typeface="+mn-cs"/>
              </a:rPr>
              <a:t>Thể</a:t>
            </a:r>
            <a:r>
              <a:rPr kumimoji="0" lang="en-US" sz="6000" b="1" i="0" u="none" strike="noStrike" kern="1200" cap="none" spc="0" normalizeH="0" baseline="0" noProof="0" dirty="0">
                <a:ln>
                  <a:noFill/>
                </a:ln>
                <a:solidFill>
                  <a:srgbClr val="0070C0"/>
                </a:solidFill>
                <a:effectLst/>
                <a:uLnTx/>
                <a:uFillTx/>
                <a:latin typeface="iCiel Messy Script" pitchFamily="2" charset="0"/>
                <a:ea typeface="Times New Roman" panose="02020603050405020304" pitchFamily="18" charset="0"/>
                <a:cs typeface="+mn-cs"/>
              </a:rPr>
              <a:t> </a:t>
            </a:r>
            <a:r>
              <a:rPr kumimoji="0" lang="en-US" sz="6000" b="1" i="0" u="none" strike="noStrike" kern="1200" cap="none" spc="0" normalizeH="0" baseline="0" noProof="0" dirty="0" err="1">
                <a:ln>
                  <a:noFill/>
                </a:ln>
                <a:solidFill>
                  <a:srgbClr val="0070C0"/>
                </a:solidFill>
                <a:effectLst/>
                <a:uLnTx/>
                <a:uFillTx/>
                <a:latin typeface="iCiel Messy Script" pitchFamily="2" charset="0"/>
                <a:ea typeface="Times New Roman" panose="02020603050405020304" pitchFamily="18" charset="0"/>
                <a:cs typeface="+mn-cs"/>
              </a:rPr>
              <a:t>hịch</a:t>
            </a:r>
            <a:endParaRPr kumimoji="0" lang="en-US" sz="6000" b="0" i="0" u="none" strike="noStrike" kern="1200" cap="none" spc="0" normalizeH="0" baseline="0" noProof="0" dirty="0">
              <a:ln>
                <a:noFill/>
              </a:ln>
              <a:solidFill>
                <a:srgbClr val="0070C0"/>
              </a:solidFill>
              <a:effectLst/>
              <a:uLnTx/>
              <a:uFillTx/>
              <a:latin typeface="iCiel Messy Script" pitchFamily="2" charset="0"/>
              <a:ea typeface="+mn-ea"/>
              <a:cs typeface="+mn-cs"/>
            </a:endParaRPr>
          </a:p>
        </p:txBody>
      </p:sp>
      <p:sp>
        <p:nvSpPr>
          <p:cNvPr id="12" name="TextBox 11">
            <a:extLst>
              <a:ext uri="{FF2B5EF4-FFF2-40B4-BE49-F238E27FC236}">
                <a16:creationId xmlns="" xmlns:a16="http://schemas.microsoft.com/office/drawing/2014/main" id="{DA5643E0-9ABB-8BAC-FEC5-54AB9953C7B8}"/>
              </a:ext>
            </a:extLst>
          </p:cNvPr>
          <p:cNvSpPr txBox="1"/>
          <p:nvPr/>
        </p:nvSpPr>
        <p:spPr>
          <a:xfrm>
            <a:off x="5951512" y="1725482"/>
            <a:ext cx="6197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đại</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15" name="TextBox 14">
            <a:extLst>
              <a:ext uri="{FF2B5EF4-FFF2-40B4-BE49-F238E27FC236}">
                <a16:creationId xmlns="" xmlns:a16="http://schemas.microsoft.com/office/drawing/2014/main" id="{C019B0B1-87BC-EE01-6BFF-0DFBE6549857}"/>
              </a:ext>
            </a:extLst>
          </p:cNvPr>
          <p:cNvSpPr txBox="1"/>
          <p:nvPr/>
        </p:nvSpPr>
        <p:spPr>
          <a:xfrm>
            <a:off x="6882478" y="2330529"/>
            <a:ext cx="451436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hịch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phục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hoặc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gọi</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17" name="TextBox 16">
            <a:extLst>
              <a:ext uri="{FF2B5EF4-FFF2-40B4-BE49-F238E27FC236}">
                <a16:creationId xmlns="" xmlns:a16="http://schemas.microsoft.com/office/drawing/2014/main" id="{04352015-CFC0-915B-00F8-9935ACE6BE10}"/>
              </a:ext>
            </a:extLst>
          </p:cNvPr>
          <p:cNvSpPr txBox="1"/>
          <p:nvPr/>
        </p:nvSpPr>
        <p:spPr>
          <a:xfrm>
            <a:off x="5951512" y="3366463"/>
            <a:ext cx="6197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Mục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đích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19" name="TextBox 18">
            <a:extLst>
              <a:ext uri="{FF2B5EF4-FFF2-40B4-BE49-F238E27FC236}">
                <a16:creationId xmlns="" xmlns:a16="http://schemas.microsoft.com/office/drawing/2014/main" id="{980A89F2-D9C1-9B91-C346-7C71E9C883BE}"/>
              </a:ext>
            </a:extLst>
          </p:cNvPr>
          <p:cNvSpPr txBox="1"/>
          <p:nvPr/>
        </p:nvSpPr>
        <p:spPr>
          <a:xfrm>
            <a:off x="6882478" y="3971509"/>
            <a:ext cx="4636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Khích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lệ</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20" name="Freeform 17">
            <a:extLst>
              <a:ext uri="{FF2B5EF4-FFF2-40B4-BE49-F238E27FC236}">
                <a16:creationId xmlns="" xmlns:a16="http://schemas.microsoft.com/office/drawing/2014/main" id="{3C1C9386-346F-99B5-5E44-E9F5C9F75F97}"/>
              </a:ext>
            </a:extLst>
          </p:cNvPr>
          <p:cNvSpPr/>
          <p:nvPr/>
        </p:nvSpPr>
        <p:spPr>
          <a:xfrm>
            <a:off x="5385741" y="1767370"/>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2" name="Freeform 17">
            <a:extLst>
              <a:ext uri="{FF2B5EF4-FFF2-40B4-BE49-F238E27FC236}">
                <a16:creationId xmlns="" xmlns:a16="http://schemas.microsoft.com/office/drawing/2014/main" id="{5EEC2C22-4210-2647-A803-D1A10272AC3C}"/>
              </a:ext>
            </a:extLst>
          </p:cNvPr>
          <p:cNvSpPr/>
          <p:nvPr/>
        </p:nvSpPr>
        <p:spPr>
          <a:xfrm>
            <a:off x="5385741" y="3408351"/>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23" name="Picture 22">
            <a:extLst>
              <a:ext uri="{FF2B5EF4-FFF2-40B4-BE49-F238E27FC236}">
                <a16:creationId xmlns="" xmlns:a16="http://schemas.microsoft.com/office/drawing/2014/main" id="{2D77FDDB-7827-A30D-6DEF-0F6F4B09E81D}"/>
              </a:ext>
            </a:extLst>
          </p:cNvPr>
          <p:cNvPicPr>
            <a:picLocks noChangeAspect="1"/>
          </p:cNvPicPr>
          <p:nvPr/>
        </p:nvPicPr>
        <p:blipFill>
          <a:blip r:embed="rId10"/>
          <a:stretch>
            <a:fillRect/>
          </a:stretch>
        </p:blipFill>
        <p:spPr>
          <a:xfrm>
            <a:off x="6226164" y="2376095"/>
            <a:ext cx="581544" cy="605649"/>
          </a:xfrm>
          <a:prstGeom prst="rect">
            <a:avLst/>
          </a:prstGeom>
        </p:spPr>
      </p:pic>
      <p:pic>
        <p:nvPicPr>
          <p:cNvPr id="24" name="Picture 23">
            <a:extLst>
              <a:ext uri="{FF2B5EF4-FFF2-40B4-BE49-F238E27FC236}">
                <a16:creationId xmlns="" xmlns:a16="http://schemas.microsoft.com/office/drawing/2014/main" id="{AF342730-E5B2-4B79-7CA4-A05A9F269459}"/>
              </a:ext>
            </a:extLst>
          </p:cNvPr>
          <p:cNvPicPr>
            <a:picLocks noChangeAspect="1"/>
          </p:cNvPicPr>
          <p:nvPr/>
        </p:nvPicPr>
        <p:blipFill>
          <a:blip r:embed="rId10"/>
          <a:stretch>
            <a:fillRect/>
          </a:stretch>
        </p:blipFill>
        <p:spPr>
          <a:xfrm>
            <a:off x="6300934" y="3847795"/>
            <a:ext cx="581544" cy="605649"/>
          </a:xfrm>
          <a:prstGeom prst="rect">
            <a:avLst/>
          </a:prstGeom>
        </p:spPr>
      </p:pic>
      <p:sp>
        <p:nvSpPr>
          <p:cNvPr id="30" name="Freeform 16">
            <a:extLst>
              <a:ext uri="{FF2B5EF4-FFF2-40B4-BE49-F238E27FC236}">
                <a16:creationId xmlns="" xmlns:a16="http://schemas.microsoft.com/office/drawing/2014/main" id="{0EC2B4B5-2302-C7A7-E97D-04C6614990E3}"/>
              </a:ext>
            </a:extLst>
          </p:cNvPr>
          <p:cNvSpPr/>
          <p:nvPr/>
        </p:nvSpPr>
        <p:spPr>
          <a:xfrm>
            <a:off x="5229446" y="4756640"/>
            <a:ext cx="6726698" cy="1789303"/>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11"/>
            <a:stretch>
              <a:fillRect/>
            </a:stretch>
          </a:blipFill>
        </p:spPr>
        <p:txBody>
          <a:bodyPr/>
          <a:lstStyle/>
          <a:p>
            <a:endParaRPr lang="en-US"/>
          </a:p>
        </p:txBody>
      </p:sp>
      <p:sp>
        <p:nvSpPr>
          <p:cNvPr id="1027" name="TextBox 1026">
            <a:extLst>
              <a:ext uri="{FF2B5EF4-FFF2-40B4-BE49-F238E27FC236}">
                <a16:creationId xmlns="" xmlns:a16="http://schemas.microsoft.com/office/drawing/2014/main" id="{6091D0BA-A4D6-A26C-A3EB-D858FA5DB8B3}"/>
              </a:ext>
            </a:extLst>
          </p:cNvPr>
          <p:cNvSpPr txBox="1"/>
          <p:nvPr/>
        </p:nvSpPr>
        <p:spPr>
          <a:xfrm>
            <a:off x="5987798" y="5018627"/>
            <a:ext cx="5531102" cy="125124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đòi</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đanh</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thép</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89172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wheel(1)">
                                      <p:cBhvr>
                                        <p:cTn id="39" dur="2000"/>
                                        <p:tgtEl>
                                          <p:spTgt spid="1027"/>
                                        </p:tgtEl>
                                      </p:cBhvr>
                                    </p:animEffect>
                                  </p:childTnLst>
                                </p:cTn>
                              </p:par>
                              <p:par>
                                <p:cTn id="40" presetID="21" presetClass="entr" presetSubtype="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heel(1)">
                                      <p:cBhvr>
                                        <p:cTn id="4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P spid="10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4B6D00A-1678-C1F2-84A1-7C2FA1058F3F}"/>
              </a:ext>
            </a:extLst>
          </p:cNvPr>
          <p:cNvPicPr>
            <a:picLocks/>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0C34858E-086F-0717-0833-F56ADE6E2106}"/>
              </a:ext>
            </a:extLst>
          </p:cNvPr>
          <p:cNvPicPr>
            <a:picLocks noChangeAspect="1"/>
          </p:cNvPicPr>
          <p:nvPr/>
        </p:nvPicPr>
        <p:blipFill>
          <a:blip r:embed="rId3"/>
          <a:stretch>
            <a:fillRect/>
          </a:stretch>
        </p:blipFill>
        <p:spPr>
          <a:xfrm>
            <a:off x="7305675" y="0"/>
            <a:ext cx="4886325" cy="2830291"/>
          </a:xfrm>
          <a:prstGeom prst="rect">
            <a:avLst/>
          </a:prstGeom>
        </p:spPr>
      </p:pic>
      <p:sp>
        <p:nvSpPr>
          <p:cNvPr id="3" name="TextBox 2">
            <a:extLst>
              <a:ext uri="{FF2B5EF4-FFF2-40B4-BE49-F238E27FC236}">
                <a16:creationId xmlns="" xmlns:a16="http://schemas.microsoft.com/office/drawing/2014/main" id="{08C80499-5DBC-4CF4-D82B-F70D42A490A0}"/>
              </a:ext>
            </a:extLst>
          </p:cNvPr>
          <p:cNvSpPr txBox="1"/>
          <p:nvPr/>
        </p:nvSpPr>
        <p:spPr>
          <a:xfrm>
            <a:off x="8512761" y="307149"/>
            <a:ext cx="2472152" cy="2215991"/>
          </a:xfrm>
          <a:prstGeom prst="rect">
            <a:avLst/>
          </a:prstGeom>
          <a:noFill/>
        </p:spPr>
        <p:txBody>
          <a:bodyPr wrap="none" rtlCol="0">
            <a:spAutoFit/>
          </a:bodyPr>
          <a:lstStyle/>
          <a:p>
            <a:r>
              <a:rPr lang="en-US" sz="13800" b="1" dirty="0" err="1">
                <a:solidFill>
                  <a:srgbClr val="00B050"/>
                </a:solidFill>
                <a:latin typeface="SVN-Rosellinda Alyamore" panose="02000500000000000000" pitchFamily="50" charset="0"/>
              </a:rPr>
              <a:t>Kịch</a:t>
            </a:r>
            <a:endParaRPr lang="en-US" sz="13800" b="1" dirty="0">
              <a:solidFill>
                <a:srgbClr val="00B050"/>
              </a:solidFill>
              <a:latin typeface="SVN-Rosellinda Alyamore" panose="02000500000000000000" pitchFamily="50" charset="0"/>
            </a:endParaRPr>
          </a:p>
        </p:txBody>
      </p:sp>
      <p:sp>
        <p:nvSpPr>
          <p:cNvPr id="5" name="TextBox 4">
            <a:extLst>
              <a:ext uri="{FF2B5EF4-FFF2-40B4-BE49-F238E27FC236}">
                <a16:creationId xmlns="" xmlns:a16="http://schemas.microsoft.com/office/drawing/2014/main" id="{75C72177-9EFE-EC37-269A-1BF5F67BB231}"/>
              </a:ext>
            </a:extLst>
          </p:cNvPr>
          <p:cNvSpPr txBox="1"/>
          <p:nvPr/>
        </p:nvSpPr>
        <p:spPr>
          <a:xfrm>
            <a:off x="5504171" y="2045461"/>
            <a:ext cx="591829" cy="1569660"/>
          </a:xfrm>
          <a:prstGeom prst="rect">
            <a:avLst/>
          </a:prstGeom>
          <a:noFill/>
        </p:spPr>
        <p:txBody>
          <a:bodyPr wrap="none" rtlCol="0">
            <a:spAutoFit/>
          </a:bodyPr>
          <a:lstStyle/>
          <a:p>
            <a:r>
              <a:rPr lang="en-US" sz="2400" dirty="0" err="1">
                <a:latin typeface="SVN-Rosellinda Alyamore" panose="02000500000000000000" pitchFamily="50" charset="0"/>
              </a:rPr>
              <a:t>Binh</a:t>
            </a:r>
            <a:endParaRPr lang="en-US" sz="2400" dirty="0">
              <a:latin typeface="SVN-Rosellinda Alyamore" panose="02000500000000000000" pitchFamily="50" charset="0"/>
            </a:endParaRPr>
          </a:p>
          <a:p>
            <a:r>
              <a:rPr lang="en-US" sz="2400" dirty="0" err="1">
                <a:latin typeface="SVN-Rosellinda Alyamore" panose="02000500000000000000" pitchFamily="50" charset="0"/>
              </a:rPr>
              <a:t>Thư</a:t>
            </a:r>
            <a:endParaRPr lang="en-US" sz="2400" dirty="0">
              <a:latin typeface="SVN-Rosellinda Alyamore" panose="02000500000000000000" pitchFamily="50" charset="0"/>
            </a:endParaRPr>
          </a:p>
          <a:p>
            <a:r>
              <a:rPr lang="en-US" sz="2400" dirty="0" err="1">
                <a:latin typeface="SVN-Rosellinda Alyamore" panose="02000500000000000000" pitchFamily="50" charset="0"/>
              </a:rPr>
              <a:t>Yếu</a:t>
            </a:r>
            <a:endParaRPr lang="en-US" sz="2400" dirty="0">
              <a:latin typeface="SVN-Rosellinda Alyamore" panose="02000500000000000000" pitchFamily="50" charset="0"/>
            </a:endParaRPr>
          </a:p>
          <a:p>
            <a:r>
              <a:rPr lang="en-US" sz="2400" dirty="0" err="1">
                <a:latin typeface="SVN-Rosellinda Alyamore" panose="02000500000000000000" pitchFamily="50" charset="0"/>
              </a:rPr>
              <a:t>Lược</a:t>
            </a:r>
            <a:endParaRPr lang="en-US" sz="2400" dirty="0">
              <a:latin typeface="SVN-Rosellinda Alyamore" panose="02000500000000000000" pitchFamily="50" charset="0"/>
            </a:endParaRPr>
          </a:p>
        </p:txBody>
      </p:sp>
    </p:spTree>
    <p:extLst>
      <p:ext uri="{BB962C8B-B14F-4D97-AF65-F5344CB8AC3E}">
        <p14:creationId xmlns:p14="http://schemas.microsoft.com/office/powerpoint/2010/main" val="393097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II.KHÁM</a:t>
            </a:r>
            <a:r>
              <a:rPr kumimoji="0" lang="en-US" altLang="zh-CN" sz="714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PHÁ CHI TIẾT VĂN BẢN</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233444976"/>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680D244-3AFD-FE11-C4BA-0F5E7B7A6834}"/>
              </a:ext>
            </a:extLst>
          </p:cNvPr>
          <p:cNvSpPr txBox="1"/>
          <p:nvPr/>
        </p:nvSpPr>
        <p:spPr>
          <a:xfrm>
            <a:off x="568171" y="381913"/>
            <a:ext cx="6239029" cy="2403222"/>
          </a:xfrm>
          <a:prstGeom prst="rect">
            <a:avLst/>
          </a:prstGeom>
          <a:noFill/>
        </p:spPr>
        <p:txBody>
          <a:bodyPr wrap="square">
            <a:spAutoFit/>
          </a:bodyPr>
          <a:lstStyle/>
          <a:p>
            <a:pPr algn="just">
              <a:lnSpc>
                <a:spcPct val="107000"/>
              </a:lnSpc>
              <a:spcAft>
                <a:spcPts val="800"/>
              </a:spcAf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hịch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0453A39D-5CD7-A20B-152D-AF52AA65AE82}"/>
              </a:ext>
            </a:extLst>
          </p:cNvPr>
          <p:cNvPicPr>
            <a:picLocks noChangeAspect="1"/>
          </p:cNvPicPr>
          <p:nvPr/>
        </p:nvPicPr>
        <p:blipFill rotWithShape="1">
          <a:blip r:embed="rId2"/>
          <a:srcRect l="11443" t="11217" r="28181" b="14709"/>
          <a:stretch/>
        </p:blipFill>
        <p:spPr>
          <a:xfrm>
            <a:off x="6807200" y="0"/>
            <a:ext cx="5384800" cy="6858000"/>
          </a:xfrm>
          <a:prstGeom prst="rect">
            <a:avLst/>
          </a:prstGeom>
        </p:spPr>
      </p:pic>
      <p:pic>
        <p:nvPicPr>
          <p:cNvPr id="7" name="Picture 6">
            <a:extLst>
              <a:ext uri="{FF2B5EF4-FFF2-40B4-BE49-F238E27FC236}">
                <a16:creationId xmlns="" xmlns:a16="http://schemas.microsoft.com/office/drawing/2014/main" id="{6A7313AA-D6E0-BAAE-4680-3FEE1EAB42B5}"/>
              </a:ext>
            </a:extLst>
          </p:cNvPr>
          <p:cNvPicPr>
            <a:picLocks noChangeAspect="1"/>
          </p:cNvPicPr>
          <p:nvPr/>
        </p:nvPicPr>
        <p:blipFill>
          <a:blip r:embed="rId3"/>
          <a:stretch>
            <a:fillRect/>
          </a:stretch>
        </p:blipFill>
        <p:spPr>
          <a:xfrm>
            <a:off x="7142019" y="1099457"/>
            <a:ext cx="5049981" cy="4312557"/>
          </a:xfrm>
          <a:prstGeom prst="ellipse">
            <a:avLst/>
          </a:prstGeom>
          <a:ln>
            <a:noFill/>
          </a:ln>
          <a:effectLst>
            <a:softEdge rad="317500"/>
          </a:effectLst>
        </p:spPr>
      </p:pic>
      <p:pic>
        <p:nvPicPr>
          <p:cNvPr id="8" name="Picture 7">
            <a:extLst>
              <a:ext uri="{FF2B5EF4-FFF2-40B4-BE49-F238E27FC236}">
                <a16:creationId xmlns="" xmlns:a16="http://schemas.microsoft.com/office/drawing/2014/main" id="{EA11CD3B-88C5-9748-ECBA-5319F075000D}"/>
              </a:ext>
            </a:extLst>
          </p:cNvPr>
          <p:cNvPicPr>
            <a:picLocks noChangeAspect="1"/>
          </p:cNvPicPr>
          <p:nvPr/>
        </p:nvPicPr>
        <p:blipFill>
          <a:blip r:embed="rId4"/>
          <a:stretch>
            <a:fillRect/>
          </a:stretch>
        </p:blipFill>
        <p:spPr>
          <a:xfrm>
            <a:off x="6970833" y="-86514"/>
            <a:ext cx="2024047" cy="1981372"/>
          </a:xfrm>
          <a:prstGeom prst="rect">
            <a:avLst/>
          </a:prstGeom>
        </p:spPr>
      </p:pic>
      <p:pic>
        <p:nvPicPr>
          <p:cNvPr id="10" name="Picture 9">
            <a:extLst>
              <a:ext uri="{FF2B5EF4-FFF2-40B4-BE49-F238E27FC236}">
                <a16:creationId xmlns="" xmlns:a16="http://schemas.microsoft.com/office/drawing/2014/main" id="{641DFF6B-44DE-186F-AB57-824609DA37B1}"/>
              </a:ext>
            </a:extLst>
          </p:cNvPr>
          <p:cNvPicPr>
            <a:picLocks noChangeAspect="1"/>
          </p:cNvPicPr>
          <p:nvPr/>
        </p:nvPicPr>
        <p:blipFill>
          <a:blip r:embed="rId4"/>
          <a:stretch>
            <a:fillRect/>
          </a:stretch>
        </p:blipFill>
        <p:spPr>
          <a:xfrm>
            <a:off x="9960776" y="4880542"/>
            <a:ext cx="2024047" cy="1981372"/>
          </a:xfrm>
          <a:prstGeom prst="rect">
            <a:avLst/>
          </a:prstGeom>
        </p:spPr>
      </p:pic>
    </p:spTree>
    <p:extLst>
      <p:ext uri="{BB962C8B-B14F-4D97-AF65-F5344CB8AC3E}">
        <p14:creationId xmlns:p14="http://schemas.microsoft.com/office/powerpoint/2010/main" val="3251801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 xmlns:a16="http://schemas.microsoft.com/office/drawing/2014/main" id="{FCC4BA28-BCC4-130D-3858-78527926115F}"/>
              </a:ext>
            </a:extLst>
          </p:cNvPr>
          <p:cNvSpPr/>
          <p:nvPr/>
        </p:nvSpPr>
        <p:spPr>
          <a:xfrm rot="5400000">
            <a:off x="2437821" y="-1553606"/>
            <a:ext cx="1024418" cy="4579259"/>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2"/>
            <a:stretch>
              <a:fillRect l="-10984" r="-10984"/>
            </a:stretch>
          </a:blipFill>
        </p:spPr>
        <p:txBody>
          <a:bodyPr/>
          <a:lstStyle/>
          <a:p>
            <a:endParaRPr lang="en-US"/>
          </a:p>
        </p:txBody>
      </p:sp>
      <p:sp>
        <p:nvSpPr>
          <p:cNvPr id="4" name="TextBox 3">
            <a:extLst>
              <a:ext uri="{FF2B5EF4-FFF2-40B4-BE49-F238E27FC236}">
                <a16:creationId xmlns="" xmlns:a16="http://schemas.microsoft.com/office/drawing/2014/main" id="{4680D244-3AFD-FE11-C4BA-0F5E7B7A6834}"/>
              </a:ext>
            </a:extLst>
          </p:cNvPr>
          <p:cNvSpPr txBox="1"/>
          <p:nvPr/>
        </p:nvSpPr>
        <p:spPr>
          <a:xfrm>
            <a:off x="1288433" y="381913"/>
            <a:ext cx="3730171" cy="522259"/>
          </a:xfrm>
          <a:prstGeom prst="rect">
            <a:avLst/>
          </a:prstGeom>
          <a:noFill/>
        </p:spPr>
        <p:txBody>
          <a:bodyPr wrap="square">
            <a:spAutoFit/>
          </a:bodyPr>
          <a:lstStyle/>
          <a:p>
            <a:pPr algn="just">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0453A39D-5CD7-A20B-152D-AF52AA65AE82}"/>
              </a:ext>
            </a:extLst>
          </p:cNvPr>
          <p:cNvPicPr>
            <a:picLocks noChangeAspect="1"/>
          </p:cNvPicPr>
          <p:nvPr/>
        </p:nvPicPr>
        <p:blipFill rotWithShape="1">
          <a:blip r:embed="rId3"/>
          <a:srcRect l="11443" t="11217" r="28181" b="14709"/>
          <a:stretch/>
        </p:blipFill>
        <p:spPr>
          <a:xfrm>
            <a:off x="6807200" y="0"/>
            <a:ext cx="5384800" cy="6858000"/>
          </a:xfrm>
          <a:prstGeom prst="rect">
            <a:avLst/>
          </a:prstGeom>
        </p:spPr>
      </p:pic>
      <p:pic>
        <p:nvPicPr>
          <p:cNvPr id="7" name="Picture 6">
            <a:extLst>
              <a:ext uri="{FF2B5EF4-FFF2-40B4-BE49-F238E27FC236}">
                <a16:creationId xmlns="" xmlns:a16="http://schemas.microsoft.com/office/drawing/2014/main" id="{6A7313AA-D6E0-BAAE-4680-3FEE1EAB42B5}"/>
              </a:ext>
            </a:extLst>
          </p:cNvPr>
          <p:cNvPicPr>
            <a:picLocks noChangeAspect="1"/>
          </p:cNvPicPr>
          <p:nvPr/>
        </p:nvPicPr>
        <p:blipFill>
          <a:blip r:embed="rId4"/>
          <a:stretch>
            <a:fillRect/>
          </a:stretch>
        </p:blipFill>
        <p:spPr>
          <a:xfrm>
            <a:off x="7142019" y="1099457"/>
            <a:ext cx="5049981" cy="4312557"/>
          </a:xfrm>
          <a:prstGeom prst="ellipse">
            <a:avLst/>
          </a:prstGeom>
          <a:ln>
            <a:noFill/>
          </a:ln>
          <a:effectLst>
            <a:softEdge rad="317500"/>
          </a:effectLst>
        </p:spPr>
      </p:pic>
      <p:pic>
        <p:nvPicPr>
          <p:cNvPr id="8" name="Picture 7">
            <a:extLst>
              <a:ext uri="{FF2B5EF4-FFF2-40B4-BE49-F238E27FC236}">
                <a16:creationId xmlns="" xmlns:a16="http://schemas.microsoft.com/office/drawing/2014/main" id="{EA11CD3B-88C5-9748-ECBA-5319F075000D}"/>
              </a:ext>
            </a:extLst>
          </p:cNvPr>
          <p:cNvPicPr>
            <a:picLocks noChangeAspect="1"/>
          </p:cNvPicPr>
          <p:nvPr/>
        </p:nvPicPr>
        <p:blipFill>
          <a:blip r:embed="rId5"/>
          <a:stretch>
            <a:fillRect/>
          </a:stretch>
        </p:blipFill>
        <p:spPr>
          <a:xfrm>
            <a:off x="6970833" y="-86514"/>
            <a:ext cx="2024047" cy="1981372"/>
          </a:xfrm>
          <a:prstGeom prst="rect">
            <a:avLst/>
          </a:prstGeom>
        </p:spPr>
      </p:pic>
      <p:pic>
        <p:nvPicPr>
          <p:cNvPr id="10" name="Picture 9">
            <a:extLst>
              <a:ext uri="{FF2B5EF4-FFF2-40B4-BE49-F238E27FC236}">
                <a16:creationId xmlns="" xmlns:a16="http://schemas.microsoft.com/office/drawing/2014/main" id="{641DFF6B-44DE-186F-AB57-824609DA37B1}"/>
              </a:ext>
            </a:extLst>
          </p:cNvPr>
          <p:cNvPicPr>
            <a:picLocks noChangeAspect="1"/>
          </p:cNvPicPr>
          <p:nvPr/>
        </p:nvPicPr>
        <p:blipFill>
          <a:blip r:embed="rId5"/>
          <a:stretch>
            <a:fillRect/>
          </a:stretch>
        </p:blipFill>
        <p:spPr>
          <a:xfrm>
            <a:off x="9960776" y="4880542"/>
            <a:ext cx="2024047" cy="1981372"/>
          </a:xfrm>
          <a:prstGeom prst="rect">
            <a:avLst/>
          </a:prstGeom>
        </p:spPr>
      </p:pic>
      <p:grpSp>
        <p:nvGrpSpPr>
          <p:cNvPr id="14" name="Group 13">
            <a:extLst>
              <a:ext uri="{FF2B5EF4-FFF2-40B4-BE49-F238E27FC236}">
                <a16:creationId xmlns="" xmlns:a16="http://schemas.microsoft.com/office/drawing/2014/main" id="{8AF0206F-4869-309C-F89D-C93A9315B77D}"/>
              </a:ext>
            </a:extLst>
          </p:cNvPr>
          <p:cNvGrpSpPr/>
          <p:nvPr/>
        </p:nvGrpSpPr>
        <p:grpSpPr>
          <a:xfrm>
            <a:off x="1895841" y="1099457"/>
            <a:ext cx="3755744" cy="4024101"/>
            <a:chOff x="1876391" y="1535173"/>
            <a:chExt cx="3145444" cy="3242023"/>
          </a:xfrm>
        </p:grpSpPr>
        <p:sp>
          <p:nvSpPr>
            <p:cNvPr id="15" name="Freeform: Shape 14">
              <a:extLst>
                <a:ext uri="{FF2B5EF4-FFF2-40B4-BE49-F238E27FC236}">
                  <a16:creationId xmlns="" xmlns:a16="http://schemas.microsoft.com/office/drawing/2014/main" id="{741F11DC-67DD-DAE8-D47A-B56AEDC4494F}"/>
                </a:ext>
              </a:extLst>
            </p:cNvPr>
            <p:cNvSpPr/>
            <p:nvPr/>
          </p:nvSpPr>
          <p:spPr>
            <a:xfrm rot="21600000">
              <a:off x="1876391" y="2026825"/>
              <a:ext cx="1364948" cy="2233569"/>
            </a:xfrm>
            <a:custGeom>
              <a:avLst/>
              <a:gdLst>
                <a:gd name="connsiteX0" fmla="*/ 227537 w 2233569"/>
                <a:gd name="connsiteY0" fmla="*/ 0 h 1364947"/>
                <a:gd name="connsiteX1" fmla="*/ 2006032 w 2233569"/>
                <a:gd name="connsiteY1" fmla="*/ 0 h 1364947"/>
                <a:gd name="connsiteX2" fmla="*/ 2233569 w 2233569"/>
                <a:gd name="connsiteY2" fmla="*/ 227537 h 1364947"/>
                <a:gd name="connsiteX3" fmla="*/ 2233569 w 2233569"/>
                <a:gd name="connsiteY3" fmla="*/ 1364947 h 1364947"/>
                <a:gd name="connsiteX4" fmla="*/ 2233569 w 2233569"/>
                <a:gd name="connsiteY4" fmla="*/ 1364947 h 1364947"/>
                <a:gd name="connsiteX5" fmla="*/ 0 w 2233569"/>
                <a:gd name="connsiteY5" fmla="*/ 1364947 h 1364947"/>
                <a:gd name="connsiteX6" fmla="*/ 0 w 2233569"/>
                <a:gd name="connsiteY6" fmla="*/ 1364947 h 1364947"/>
                <a:gd name="connsiteX7" fmla="*/ 0 w 2233569"/>
                <a:gd name="connsiteY7" fmla="*/ 227537 h 1364947"/>
                <a:gd name="connsiteX8" fmla="*/ 227537 w 2233569"/>
                <a:gd name="connsiteY8" fmla="*/ 0 h 136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69" h="1364947">
                  <a:moveTo>
                    <a:pt x="1" y="1225898"/>
                  </a:moveTo>
                  <a:lnTo>
                    <a:pt x="1" y="139049"/>
                  </a:lnTo>
                  <a:cubicBezTo>
                    <a:pt x="1" y="62255"/>
                    <a:pt x="166702" y="0"/>
                    <a:pt x="372337" y="0"/>
                  </a:cubicBezTo>
                  <a:lnTo>
                    <a:pt x="2233568" y="0"/>
                  </a:lnTo>
                  <a:lnTo>
                    <a:pt x="2233568" y="0"/>
                  </a:lnTo>
                  <a:lnTo>
                    <a:pt x="2233568" y="1364947"/>
                  </a:lnTo>
                  <a:lnTo>
                    <a:pt x="2233568" y="1364947"/>
                  </a:lnTo>
                  <a:lnTo>
                    <a:pt x="372337" y="1364947"/>
                  </a:lnTo>
                  <a:cubicBezTo>
                    <a:pt x="166702" y="1364947"/>
                    <a:pt x="1" y="1302692"/>
                    <a:pt x="1" y="1225898"/>
                  </a:cubicBezTo>
                  <a:close/>
                </a:path>
              </a:pathLst>
            </a:custGeom>
            <a:solidFill>
              <a:srgbClr val="0070C0"/>
            </a:solid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173324" tIns="244444" rIns="160020" bIns="244442" numCol="1" spcCol="1270" anchor="t"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Đất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nước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có</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giặc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ngoại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xâm</a:t>
              </a:r>
              <a:r>
                <a:rPr lang="en-US" sz="2800" b="1"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 xmlns:a16="http://schemas.microsoft.com/office/drawing/2014/main" id="{B3C72B52-5477-503A-51E0-A4576C87DAE1}"/>
                </a:ext>
              </a:extLst>
            </p:cNvPr>
            <p:cNvSpPr/>
            <p:nvPr/>
          </p:nvSpPr>
          <p:spPr>
            <a:xfrm>
              <a:off x="3351237" y="2026825"/>
              <a:ext cx="1670598" cy="2233569"/>
            </a:xfrm>
            <a:custGeom>
              <a:avLst/>
              <a:gdLst>
                <a:gd name="connsiteX0" fmla="*/ 276355 w 2233569"/>
                <a:gd name="connsiteY0" fmla="*/ 0 h 1657797"/>
                <a:gd name="connsiteX1" fmla="*/ 1957214 w 2233569"/>
                <a:gd name="connsiteY1" fmla="*/ 0 h 1657797"/>
                <a:gd name="connsiteX2" fmla="*/ 2233569 w 2233569"/>
                <a:gd name="connsiteY2" fmla="*/ 276355 h 1657797"/>
                <a:gd name="connsiteX3" fmla="*/ 2233569 w 2233569"/>
                <a:gd name="connsiteY3" fmla="*/ 1657797 h 1657797"/>
                <a:gd name="connsiteX4" fmla="*/ 2233569 w 2233569"/>
                <a:gd name="connsiteY4" fmla="*/ 1657797 h 1657797"/>
                <a:gd name="connsiteX5" fmla="*/ 0 w 2233569"/>
                <a:gd name="connsiteY5" fmla="*/ 1657797 h 1657797"/>
                <a:gd name="connsiteX6" fmla="*/ 0 w 2233569"/>
                <a:gd name="connsiteY6" fmla="*/ 1657797 h 1657797"/>
                <a:gd name="connsiteX7" fmla="*/ 0 w 2233569"/>
                <a:gd name="connsiteY7" fmla="*/ 276355 h 1657797"/>
                <a:gd name="connsiteX8" fmla="*/ 276355 w 2233569"/>
                <a:gd name="connsiteY8" fmla="*/ 0 h 1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69" h="1657797">
                  <a:moveTo>
                    <a:pt x="2233568" y="205116"/>
                  </a:moveTo>
                  <a:lnTo>
                    <a:pt x="2233568" y="1452681"/>
                  </a:lnTo>
                  <a:cubicBezTo>
                    <a:pt x="2233568" y="1565964"/>
                    <a:pt x="2066868" y="1657797"/>
                    <a:pt x="1861232" y="1657797"/>
                  </a:cubicBezTo>
                  <a:lnTo>
                    <a:pt x="1" y="1657797"/>
                  </a:lnTo>
                  <a:lnTo>
                    <a:pt x="1" y="1657797"/>
                  </a:lnTo>
                  <a:lnTo>
                    <a:pt x="1" y="0"/>
                  </a:lnTo>
                  <a:lnTo>
                    <a:pt x="1" y="0"/>
                  </a:lnTo>
                  <a:lnTo>
                    <a:pt x="1861232" y="0"/>
                  </a:lnTo>
                  <a:cubicBezTo>
                    <a:pt x="2066868" y="0"/>
                    <a:pt x="2233568" y="91833"/>
                    <a:pt x="2233568" y="205116"/>
                  </a:cubicBezTo>
                  <a:close/>
                </a:path>
              </a:pathLst>
            </a:cu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160020" tIns="258742" rIns="187622" bIns="258742" numCol="1" spcCol="1270" anchor="t"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Giặc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hống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hách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ngang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ngược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vô</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lối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tham</a:t>
              </a:r>
              <a:r>
                <a:rPr lang="en-US" sz="2800" b="1" kern="1200" dirty="0">
                  <a:latin typeface="Times New Roman" panose="02020603050405020304" pitchFamily="18" charset="0"/>
                  <a:cs typeface="Times New Roman" panose="02020603050405020304" pitchFamily="18" charset="0"/>
                </a:rPr>
                <a:t> lam.</a:t>
              </a:r>
            </a:p>
          </p:txBody>
        </p:sp>
        <p:sp>
          <p:nvSpPr>
            <p:cNvPr id="17" name="Arrow: Circular 16">
              <a:extLst>
                <a:ext uri="{FF2B5EF4-FFF2-40B4-BE49-F238E27FC236}">
                  <a16:creationId xmlns="" xmlns:a16="http://schemas.microsoft.com/office/drawing/2014/main" id="{BFC1EB4B-28C6-5B40-395B-D0D8653753C4}"/>
                </a:ext>
              </a:extLst>
            </p:cNvPr>
            <p:cNvSpPr/>
            <p:nvPr/>
          </p:nvSpPr>
          <p:spPr>
            <a:xfrm>
              <a:off x="2558864" y="1535173"/>
              <a:ext cx="1426927" cy="1197164"/>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Arrow: Circular 17">
              <a:extLst>
                <a:ext uri="{FF2B5EF4-FFF2-40B4-BE49-F238E27FC236}">
                  <a16:creationId xmlns="" xmlns:a16="http://schemas.microsoft.com/office/drawing/2014/main" id="{FEEF5747-8549-F585-6384-4355357CC92A}"/>
                </a:ext>
              </a:extLst>
            </p:cNvPr>
            <p:cNvSpPr/>
            <p:nvPr/>
          </p:nvSpPr>
          <p:spPr>
            <a:xfrm rot="10800000">
              <a:off x="2637773" y="3580033"/>
              <a:ext cx="1426927" cy="1197163"/>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a:lstStyle/>
            <a:p>
              <a:endParaRPr lang="en-US"/>
            </a:p>
          </p:txBody>
        </p:sp>
      </p:grpSp>
      <p:grpSp>
        <p:nvGrpSpPr>
          <p:cNvPr id="22" name="Group 21">
            <a:extLst>
              <a:ext uri="{FF2B5EF4-FFF2-40B4-BE49-F238E27FC236}">
                <a16:creationId xmlns="" xmlns:a16="http://schemas.microsoft.com/office/drawing/2014/main" id="{A89111FE-548E-5767-1705-2B37961D4C0D}"/>
              </a:ext>
            </a:extLst>
          </p:cNvPr>
          <p:cNvGrpSpPr/>
          <p:nvPr/>
        </p:nvGrpSpPr>
        <p:grpSpPr>
          <a:xfrm>
            <a:off x="340996" y="4756682"/>
            <a:ext cx="7342266" cy="2059498"/>
            <a:chOff x="340996" y="4756682"/>
            <a:chExt cx="7342266" cy="2059498"/>
          </a:xfrm>
        </p:grpSpPr>
        <p:pic>
          <p:nvPicPr>
            <p:cNvPr id="19" name="Picture 18">
              <a:extLst>
                <a:ext uri="{FF2B5EF4-FFF2-40B4-BE49-F238E27FC236}">
                  <a16:creationId xmlns="" xmlns:a16="http://schemas.microsoft.com/office/drawing/2014/main" id="{19D1EC7A-DB08-4DFA-7A03-048CD2A452C0}"/>
                </a:ext>
              </a:extLst>
            </p:cNvPr>
            <p:cNvPicPr>
              <a:picLocks noChangeAspect="1"/>
            </p:cNvPicPr>
            <p:nvPr/>
          </p:nvPicPr>
          <p:blipFill>
            <a:blip r:embed="rId6"/>
            <a:stretch>
              <a:fillRect/>
            </a:stretch>
          </p:blipFill>
          <p:spPr>
            <a:xfrm>
              <a:off x="340996" y="4756682"/>
              <a:ext cx="7342266" cy="1896349"/>
            </a:xfrm>
            <a:prstGeom prst="rect">
              <a:avLst/>
            </a:prstGeom>
          </p:spPr>
        </p:pic>
        <p:sp>
          <p:nvSpPr>
            <p:cNvPr id="21" name="TextBox 20">
              <a:extLst>
                <a:ext uri="{FF2B5EF4-FFF2-40B4-BE49-F238E27FC236}">
                  <a16:creationId xmlns="" xmlns:a16="http://schemas.microsoft.com/office/drawing/2014/main" id="{38ECE9B6-7952-672C-C1D7-2B9627264E48}"/>
                </a:ext>
              </a:extLst>
            </p:cNvPr>
            <p:cNvSpPr txBox="1"/>
            <p:nvPr/>
          </p:nvSpPr>
          <p:spPr>
            <a:xfrm>
              <a:off x="1288433" y="5061854"/>
              <a:ext cx="5646409" cy="1754326"/>
            </a:xfrm>
            <a:prstGeom prst="rect">
              <a:avLst/>
            </a:prstGeom>
            <a:noFill/>
          </p:spPr>
          <p:txBody>
            <a:bodyPr wrap="square">
              <a:spAutoFit/>
            </a:bodyPr>
            <a:lstStyle/>
            <a:p>
              <a:pPr algn="ctr"/>
              <a:r>
                <a:rPr lang="en-US" sz="5400" dirty="0" err="1">
                  <a:solidFill>
                    <a:srgbClr val="FF0000"/>
                  </a:solidFill>
                  <a:effectLst/>
                  <a:latin typeface="SVN-Rosellinda Alyamore" panose="02000500000000000000" pitchFamily="50" charset="0"/>
                  <a:ea typeface="Times New Roman" panose="02020603050405020304" pitchFamily="18" charset="0"/>
                </a:rPr>
                <a:t>Tình</a:t>
              </a:r>
              <a:r>
                <a:rPr lang="en-US" sz="5400" dirty="0">
                  <a:solidFill>
                    <a:srgbClr val="FF0000"/>
                  </a:solidFill>
                  <a:effectLst/>
                  <a:latin typeface="SVN-Rosellinda Alyamore" panose="02000500000000000000" pitchFamily="50" charset="0"/>
                  <a:ea typeface="Times New Roman" panose="02020603050405020304" pitchFamily="18" charset="0"/>
                </a:rPr>
                <a:t> </a:t>
              </a:r>
              <a:r>
                <a:rPr lang="en-US" sz="5400" dirty="0" err="1">
                  <a:solidFill>
                    <a:srgbClr val="FF0000"/>
                  </a:solidFill>
                  <a:effectLst/>
                  <a:latin typeface="SVN-Rosellinda Alyamore" panose="02000500000000000000" pitchFamily="50" charset="0"/>
                  <a:ea typeface="Times New Roman" panose="02020603050405020304" pitchFamily="18" charset="0"/>
                </a:rPr>
                <a:t>thế</a:t>
              </a:r>
              <a:r>
                <a:rPr lang="en-US" sz="5400" dirty="0">
                  <a:solidFill>
                    <a:srgbClr val="FF0000"/>
                  </a:solidFill>
                  <a:effectLst/>
                  <a:latin typeface="SVN-Rosellinda Alyamore" panose="02000500000000000000" pitchFamily="50" charset="0"/>
                  <a:ea typeface="Times New Roman" panose="02020603050405020304" pitchFamily="18" charset="0"/>
                </a:rPr>
                <a:t> </a:t>
              </a:r>
              <a:r>
                <a:rPr lang="en-US" sz="5400" dirty="0" err="1">
                  <a:solidFill>
                    <a:srgbClr val="FF0000"/>
                  </a:solidFill>
                  <a:effectLst/>
                  <a:latin typeface="SVN-Rosellinda Alyamore" panose="02000500000000000000" pitchFamily="50" charset="0"/>
                  <a:ea typeface="Times New Roman" panose="02020603050405020304" pitchFamily="18" charset="0"/>
                </a:rPr>
                <a:t>đất</a:t>
              </a:r>
              <a:r>
                <a:rPr lang="en-US" sz="5400" dirty="0">
                  <a:solidFill>
                    <a:srgbClr val="FF0000"/>
                  </a:solidFill>
                  <a:effectLst/>
                  <a:latin typeface="SVN-Rosellinda Alyamore" panose="02000500000000000000" pitchFamily="50" charset="0"/>
                  <a:ea typeface="Times New Roman" panose="02020603050405020304" pitchFamily="18" charset="0"/>
                </a:rPr>
                <a:t> </a:t>
              </a:r>
              <a:r>
                <a:rPr lang="en-US" sz="5400" dirty="0" err="1">
                  <a:solidFill>
                    <a:srgbClr val="FF0000"/>
                  </a:solidFill>
                  <a:effectLst/>
                  <a:latin typeface="SVN-Rosellinda Alyamore" panose="02000500000000000000" pitchFamily="50" charset="0"/>
                  <a:ea typeface="Times New Roman" panose="02020603050405020304" pitchFamily="18" charset="0"/>
                </a:rPr>
                <a:t>nước</a:t>
              </a:r>
              <a:r>
                <a:rPr lang="en-US" sz="5400" dirty="0">
                  <a:solidFill>
                    <a:srgbClr val="FF0000"/>
                  </a:solidFill>
                  <a:effectLst/>
                  <a:latin typeface="SVN-Rosellinda Alyamore" panose="02000500000000000000" pitchFamily="50" charset="0"/>
                  <a:ea typeface="Times New Roman" panose="02020603050405020304" pitchFamily="18" charset="0"/>
                </a:rPr>
                <a:t> </a:t>
              </a:r>
              <a:r>
                <a:rPr lang="en-US" sz="5400" dirty="0" err="1">
                  <a:solidFill>
                    <a:srgbClr val="FF0000"/>
                  </a:solidFill>
                  <a:effectLst/>
                  <a:latin typeface="SVN-Rosellinda Alyamore" panose="02000500000000000000" pitchFamily="50" charset="0"/>
                  <a:ea typeface="Times New Roman" panose="02020603050405020304" pitchFamily="18" charset="0"/>
                </a:rPr>
                <a:t>nguy</a:t>
              </a:r>
              <a:r>
                <a:rPr lang="en-US" sz="5400" dirty="0">
                  <a:solidFill>
                    <a:srgbClr val="FF0000"/>
                  </a:solidFill>
                  <a:effectLst/>
                  <a:latin typeface="SVN-Rosellinda Alyamore" panose="02000500000000000000" pitchFamily="50" charset="0"/>
                  <a:ea typeface="Times New Roman" panose="02020603050405020304" pitchFamily="18" charset="0"/>
                </a:rPr>
                <a:t> </a:t>
              </a:r>
              <a:r>
                <a:rPr lang="en-US" sz="5400" dirty="0" err="1">
                  <a:solidFill>
                    <a:srgbClr val="FF0000"/>
                  </a:solidFill>
                  <a:effectLst/>
                  <a:latin typeface="SVN-Rosellinda Alyamore" panose="02000500000000000000" pitchFamily="50" charset="0"/>
                  <a:ea typeface="Times New Roman" panose="02020603050405020304" pitchFamily="18" charset="0"/>
                </a:rPr>
                <a:t>kịch</a:t>
              </a:r>
              <a:endParaRPr lang="en-US" sz="5400" dirty="0">
                <a:solidFill>
                  <a:srgbClr val="FF0000"/>
                </a:solidFill>
                <a:latin typeface="SVN-Rosellinda Alyamore" panose="02000500000000000000" pitchFamily="50" charset="0"/>
              </a:endParaRPr>
            </a:p>
          </p:txBody>
        </p:sp>
      </p:grpSp>
    </p:spTree>
    <p:extLst>
      <p:ext uri="{BB962C8B-B14F-4D97-AF65-F5344CB8AC3E}">
        <p14:creationId xmlns:p14="http://schemas.microsoft.com/office/powerpoint/2010/main" val="66595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 xmlns:a16="http://schemas.microsoft.com/office/drawing/2014/main" id="{FCC4BA28-BCC4-130D-3858-78527926115F}"/>
              </a:ext>
            </a:extLst>
          </p:cNvPr>
          <p:cNvSpPr/>
          <p:nvPr/>
        </p:nvSpPr>
        <p:spPr>
          <a:xfrm rot="5400000">
            <a:off x="2437821" y="-1553606"/>
            <a:ext cx="1024418" cy="4579259"/>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2"/>
            <a:stretch>
              <a:fillRect l="-10984" r="-10984"/>
            </a:stretch>
          </a:blipFill>
        </p:spPr>
        <p:txBody>
          <a:bodyPr/>
          <a:lstStyle/>
          <a:p>
            <a:endParaRPr lang="en-US"/>
          </a:p>
        </p:txBody>
      </p:sp>
      <p:sp>
        <p:nvSpPr>
          <p:cNvPr id="4" name="TextBox 3">
            <a:extLst>
              <a:ext uri="{FF2B5EF4-FFF2-40B4-BE49-F238E27FC236}">
                <a16:creationId xmlns="" xmlns:a16="http://schemas.microsoft.com/office/drawing/2014/main" id="{4680D244-3AFD-FE11-C4BA-0F5E7B7A6834}"/>
              </a:ext>
            </a:extLst>
          </p:cNvPr>
          <p:cNvSpPr txBox="1"/>
          <p:nvPr/>
        </p:nvSpPr>
        <p:spPr>
          <a:xfrm>
            <a:off x="1288433" y="381913"/>
            <a:ext cx="3730171" cy="522259"/>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0453A39D-5CD7-A20B-152D-AF52AA65AE82}"/>
              </a:ext>
            </a:extLst>
          </p:cNvPr>
          <p:cNvPicPr>
            <a:picLocks noChangeAspect="1"/>
          </p:cNvPicPr>
          <p:nvPr/>
        </p:nvPicPr>
        <p:blipFill rotWithShape="1">
          <a:blip r:embed="rId3"/>
          <a:srcRect l="11443" t="11217" r="28181" b="14709"/>
          <a:stretch/>
        </p:blipFill>
        <p:spPr>
          <a:xfrm>
            <a:off x="6807200" y="0"/>
            <a:ext cx="5384800" cy="6858000"/>
          </a:xfrm>
          <a:prstGeom prst="rect">
            <a:avLst/>
          </a:prstGeom>
        </p:spPr>
      </p:pic>
      <p:pic>
        <p:nvPicPr>
          <p:cNvPr id="7" name="Picture 6">
            <a:extLst>
              <a:ext uri="{FF2B5EF4-FFF2-40B4-BE49-F238E27FC236}">
                <a16:creationId xmlns="" xmlns:a16="http://schemas.microsoft.com/office/drawing/2014/main" id="{6A7313AA-D6E0-BAAE-4680-3FEE1EAB42B5}"/>
              </a:ext>
            </a:extLst>
          </p:cNvPr>
          <p:cNvPicPr>
            <a:picLocks noChangeAspect="1"/>
          </p:cNvPicPr>
          <p:nvPr/>
        </p:nvPicPr>
        <p:blipFill>
          <a:blip r:embed="rId4"/>
          <a:stretch>
            <a:fillRect/>
          </a:stretch>
        </p:blipFill>
        <p:spPr>
          <a:xfrm>
            <a:off x="7142019" y="1099457"/>
            <a:ext cx="5049981" cy="4312557"/>
          </a:xfrm>
          <a:prstGeom prst="ellipse">
            <a:avLst/>
          </a:prstGeom>
          <a:ln>
            <a:noFill/>
          </a:ln>
          <a:effectLst>
            <a:softEdge rad="317500"/>
          </a:effectLst>
        </p:spPr>
      </p:pic>
      <p:pic>
        <p:nvPicPr>
          <p:cNvPr id="8" name="Picture 7">
            <a:extLst>
              <a:ext uri="{FF2B5EF4-FFF2-40B4-BE49-F238E27FC236}">
                <a16:creationId xmlns="" xmlns:a16="http://schemas.microsoft.com/office/drawing/2014/main" id="{EA11CD3B-88C5-9748-ECBA-5319F075000D}"/>
              </a:ext>
            </a:extLst>
          </p:cNvPr>
          <p:cNvPicPr>
            <a:picLocks noChangeAspect="1"/>
          </p:cNvPicPr>
          <p:nvPr/>
        </p:nvPicPr>
        <p:blipFill>
          <a:blip r:embed="rId5"/>
          <a:stretch>
            <a:fillRect/>
          </a:stretch>
        </p:blipFill>
        <p:spPr>
          <a:xfrm>
            <a:off x="6970833" y="-86514"/>
            <a:ext cx="2024047" cy="1981372"/>
          </a:xfrm>
          <a:prstGeom prst="rect">
            <a:avLst/>
          </a:prstGeom>
        </p:spPr>
      </p:pic>
      <p:pic>
        <p:nvPicPr>
          <p:cNvPr id="10" name="Picture 9">
            <a:extLst>
              <a:ext uri="{FF2B5EF4-FFF2-40B4-BE49-F238E27FC236}">
                <a16:creationId xmlns="" xmlns:a16="http://schemas.microsoft.com/office/drawing/2014/main" id="{641DFF6B-44DE-186F-AB57-824609DA37B1}"/>
              </a:ext>
            </a:extLst>
          </p:cNvPr>
          <p:cNvPicPr>
            <a:picLocks noChangeAspect="1"/>
          </p:cNvPicPr>
          <p:nvPr/>
        </p:nvPicPr>
        <p:blipFill>
          <a:blip r:embed="rId5"/>
          <a:stretch>
            <a:fillRect/>
          </a:stretch>
        </p:blipFill>
        <p:spPr>
          <a:xfrm>
            <a:off x="9960776" y="4880542"/>
            <a:ext cx="2024047" cy="1981372"/>
          </a:xfrm>
          <a:prstGeom prst="rect">
            <a:avLst/>
          </a:prstGeom>
        </p:spPr>
      </p:pic>
      <p:sp>
        <p:nvSpPr>
          <p:cNvPr id="3" name="TextBox 2">
            <a:extLst>
              <a:ext uri="{FF2B5EF4-FFF2-40B4-BE49-F238E27FC236}">
                <a16:creationId xmlns="" xmlns:a16="http://schemas.microsoft.com/office/drawing/2014/main" id="{3C12036F-F0B4-7DA3-DD81-C98AD36B96C2}"/>
              </a:ext>
            </a:extLst>
          </p:cNvPr>
          <p:cNvSpPr txBox="1"/>
          <p:nvPr/>
        </p:nvSpPr>
        <p:spPr>
          <a:xfrm>
            <a:off x="660400" y="1539751"/>
            <a:ext cx="6146800" cy="5132495"/>
          </a:xfrm>
          <a:prstGeom prst="rect">
            <a:avLst/>
          </a:prstGeom>
          <a:noFill/>
        </p:spPr>
        <p:txBody>
          <a:bodyPr wrap="square" rtlCol="0">
            <a:spAutoFit/>
          </a:bodyPr>
          <a:lstStyle/>
          <a:p>
            <a:pPr marL="0" marR="0" algn="just">
              <a:lnSpc>
                <a:spcPct val="107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Khích lệ lòng yêu nước, quyết chiến quyết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chiến thắng kẻ thù xâm lược; đánh bại tư tưởng thờ ơ, xa lánh, bàng quan để sẵn sàng bước vào cuộc chiến đấu sinh tử.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46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6E27CA9-1B8C-5EF4-A326-5D746156B1EB}"/>
              </a:ext>
            </a:extLst>
          </p:cNvPr>
          <p:cNvSpPr txBox="1"/>
          <p:nvPr/>
        </p:nvSpPr>
        <p:spPr>
          <a:xfrm>
            <a:off x="660400" y="308040"/>
            <a:ext cx="10858500" cy="1110689"/>
          </a:xfrm>
          <a:prstGeom prst="rect">
            <a:avLst/>
          </a:prstGeom>
          <a:noFill/>
        </p:spPr>
        <p:txBody>
          <a:bodyPr wrap="square">
            <a:spAutoFit/>
          </a:bodyPr>
          <a:lstStyle/>
          <a:p>
            <a:pPr marL="0" marR="0" algn="just">
              <a:lnSpc>
                <a:spcPct val="107000"/>
              </a:lnSpc>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hịch</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a.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gương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sách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Freeform 5">
            <a:extLst>
              <a:ext uri="{FF2B5EF4-FFF2-40B4-BE49-F238E27FC236}">
                <a16:creationId xmlns="" xmlns:a16="http://schemas.microsoft.com/office/drawing/2014/main" id="{E690025C-5061-D4E9-F40D-E8259E97C613}"/>
              </a:ext>
            </a:extLst>
          </p:cNvPr>
          <p:cNvSpPr/>
          <p:nvPr/>
        </p:nvSpPr>
        <p:spPr>
          <a:xfrm>
            <a:off x="10448798" y="5675002"/>
            <a:ext cx="1396734" cy="1222623"/>
          </a:xfrm>
          <a:custGeom>
            <a:avLst/>
            <a:gdLst/>
            <a:ahLst/>
            <a:cxnLst/>
            <a:rect l="l" t="t" r="r" b="b"/>
            <a:pathLst>
              <a:path w="3231988" h="4114800">
                <a:moveTo>
                  <a:pt x="0" y="0"/>
                </a:moveTo>
                <a:lnTo>
                  <a:pt x="3231989" y="0"/>
                </a:lnTo>
                <a:lnTo>
                  <a:pt x="3231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21">
            <a:extLst>
              <a:ext uri="{FF2B5EF4-FFF2-40B4-BE49-F238E27FC236}">
                <a16:creationId xmlns="" xmlns:a16="http://schemas.microsoft.com/office/drawing/2014/main" id="{D90CB8EB-26A8-1112-21A8-4B42510401B5}"/>
              </a:ext>
            </a:extLst>
          </p:cNvPr>
          <p:cNvSpPr/>
          <p:nvPr/>
        </p:nvSpPr>
        <p:spPr>
          <a:xfrm>
            <a:off x="-84520" y="5675002"/>
            <a:ext cx="1033927" cy="1154594"/>
          </a:xfrm>
          <a:custGeom>
            <a:avLst/>
            <a:gdLst/>
            <a:ahLst/>
            <a:cxnLst/>
            <a:rect l="l" t="t" r="r" b="b"/>
            <a:pathLst>
              <a:path w="3028744" h="3693590">
                <a:moveTo>
                  <a:pt x="0" y="0"/>
                </a:moveTo>
                <a:lnTo>
                  <a:pt x="3028744" y="0"/>
                </a:lnTo>
                <a:lnTo>
                  <a:pt x="3028744" y="3693591"/>
                </a:lnTo>
                <a:lnTo>
                  <a:pt x="0" y="369359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561514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17" b="7917"/>
          <a:stretch>
            <a:fillRect/>
          </a:stretch>
        </p:blipFill>
        <p:spPr>
          <a:xfrm>
            <a:off x="0" y="0"/>
            <a:ext cx="12192000" cy="6858000"/>
          </a:xfrm>
          <a:prstGeom prst="rect">
            <a:avLst/>
          </a:prstGeom>
        </p:spPr>
      </p:pic>
      <p:sp>
        <p:nvSpPr>
          <p:cNvPr id="3" name="Freeform 3"/>
          <p:cNvSpPr/>
          <p:nvPr/>
        </p:nvSpPr>
        <p:spPr>
          <a:xfrm rot="-1258321" flipH="1">
            <a:off x="64181" y="3405167"/>
            <a:ext cx="2491469" cy="1569428"/>
          </a:xfrm>
          <a:custGeom>
            <a:avLst/>
            <a:gdLst/>
            <a:ahLst/>
            <a:cxnLst/>
            <a:rect l="l" t="t" r="r" b="b"/>
            <a:pathLst>
              <a:path w="4235897" h="3137858">
                <a:moveTo>
                  <a:pt x="4235898" y="0"/>
                </a:moveTo>
                <a:lnTo>
                  <a:pt x="0" y="0"/>
                </a:lnTo>
                <a:lnTo>
                  <a:pt x="0" y="3137859"/>
                </a:lnTo>
                <a:lnTo>
                  <a:pt x="4235898" y="3137859"/>
                </a:lnTo>
                <a:lnTo>
                  <a:pt x="4235898" y="0"/>
                </a:lnTo>
                <a:close/>
              </a:path>
            </a:pathLst>
          </a:custGeom>
          <a:blipFill>
            <a:blip r:embed="rId3"/>
            <a:stretch>
              <a:fillRect/>
            </a:stretch>
          </a:blipFill>
        </p:spPr>
        <p:txBody>
          <a:bodyPr/>
          <a:lstStyle/>
          <a:p>
            <a:endParaRPr lang="en-US"/>
          </a:p>
        </p:txBody>
      </p:sp>
      <p:sp>
        <p:nvSpPr>
          <p:cNvPr id="4" name="Freeform 4"/>
          <p:cNvSpPr/>
          <p:nvPr/>
        </p:nvSpPr>
        <p:spPr>
          <a:xfrm rot="2303739">
            <a:off x="206323" y="4248509"/>
            <a:ext cx="2409826" cy="3116523"/>
          </a:xfrm>
          <a:custGeom>
            <a:avLst/>
            <a:gdLst/>
            <a:ahLst/>
            <a:cxnLst/>
            <a:rect l="l" t="t" r="r" b="b"/>
            <a:pathLst>
              <a:path w="4713273" h="6194883">
                <a:moveTo>
                  <a:pt x="0" y="0"/>
                </a:moveTo>
                <a:lnTo>
                  <a:pt x="4713273" y="0"/>
                </a:lnTo>
                <a:lnTo>
                  <a:pt x="4713273" y="6194883"/>
                </a:lnTo>
                <a:lnTo>
                  <a:pt x="0" y="619488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rot="140514">
            <a:off x="3452245" y="1411360"/>
            <a:ext cx="5267256" cy="4208555"/>
            <a:chOff x="0" y="0"/>
            <a:chExt cx="2156361" cy="1722940"/>
          </a:xfrm>
        </p:grpSpPr>
        <p:sp>
          <p:nvSpPr>
            <p:cNvPr id="6" name="Freeform 6"/>
            <p:cNvSpPr/>
            <p:nvPr/>
          </p:nvSpPr>
          <p:spPr>
            <a:xfrm>
              <a:off x="0" y="0"/>
              <a:ext cx="2156361" cy="1722940"/>
            </a:xfrm>
            <a:custGeom>
              <a:avLst/>
              <a:gdLst/>
              <a:ahLst/>
              <a:cxnLst/>
              <a:rect l="l" t="t" r="r" b="b"/>
              <a:pathLst>
                <a:path w="2156361" h="1722940">
                  <a:moveTo>
                    <a:pt x="0" y="0"/>
                  </a:moveTo>
                  <a:lnTo>
                    <a:pt x="2156361" y="0"/>
                  </a:lnTo>
                  <a:lnTo>
                    <a:pt x="2156361" y="1722940"/>
                  </a:lnTo>
                  <a:lnTo>
                    <a:pt x="0" y="1722940"/>
                  </a:lnTo>
                  <a:close/>
                </a:path>
              </a:pathLst>
            </a:custGeom>
            <a:solidFill>
              <a:srgbClr val="FFFAFA">
                <a:alpha val="48627"/>
              </a:srgbClr>
            </a:solidFill>
          </p:spPr>
          <p:txBody>
            <a:bodyPr/>
            <a:lstStyle/>
            <a:p>
              <a:endParaRPr lang="en-US"/>
            </a:p>
          </p:txBody>
        </p:sp>
        <p:sp>
          <p:nvSpPr>
            <p:cNvPr id="7" name="TextBox 7"/>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3368400" y="337407"/>
            <a:ext cx="5744601" cy="967747"/>
            <a:chOff x="0" y="0"/>
            <a:chExt cx="11489202" cy="1935495"/>
          </a:xfrm>
        </p:grpSpPr>
        <p:sp>
          <p:nvSpPr>
            <p:cNvPr id="9" name="AutoShape 9"/>
            <p:cNvSpPr/>
            <p:nvPr/>
          </p:nvSpPr>
          <p:spPr>
            <a:xfrm rot="-605885">
              <a:off x="-41018" y="832163"/>
              <a:ext cx="572699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0" name="AutoShape 10"/>
            <p:cNvSpPr/>
            <p:nvPr/>
          </p:nvSpPr>
          <p:spPr>
            <a:xfrm rot="977647">
              <a:off x="5871881" y="1094754"/>
              <a:ext cx="572699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Freeform 11"/>
            <p:cNvSpPr/>
            <p:nvPr/>
          </p:nvSpPr>
          <p:spPr>
            <a:xfrm rot="210338">
              <a:off x="5516562" y="26771"/>
              <a:ext cx="903827" cy="921097"/>
            </a:xfrm>
            <a:custGeom>
              <a:avLst/>
              <a:gdLst/>
              <a:ahLst/>
              <a:cxnLst/>
              <a:rect l="l" t="t" r="r" b="b"/>
              <a:pathLst>
                <a:path w="903827" h="921097">
                  <a:moveTo>
                    <a:pt x="0" y="0"/>
                  </a:moveTo>
                  <a:lnTo>
                    <a:pt x="903827" y="0"/>
                  </a:lnTo>
                  <a:lnTo>
                    <a:pt x="903827" y="921098"/>
                  </a:lnTo>
                  <a:lnTo>
                    <a:pt x="0" y="921098"/>
                  </a:lnTo>
                  <a:lnTo>
                    <a:pt x="0" y="0"/>
                  </a:lnTo>
                  <a:close/>
                </a:path>
              </a:pathLst>
            </a:custGeom>
            <a:blipFill>
              <a:blip r:embed="rId5"/>
              <a:stretch>
                <a:fillRect/>
              </a:stretch>
            </a:blipFill>
          </p:spPr>
          <p:txBody>
            <a:bodyPr/>
            <a:lstStyle/>
            <a:p>
              <a:endParaRPr lang="en-US"/>
            </a:p>
          </p:txBody>
        </p:sp>
      </p:grpSp>
      <p:sp>
        <p:nvSpPr>
          <p:cNvPr id="12" name="Freeform 12"/>
          <p:cNvSpPr/>
          <p:nvPr/>
        </p:nvSpPr>
        <p:spPr>
          <a:xfrm rot="5511841">
            <a:off x="3554602" y="503604"/>
            <a:ext cx="5082798" cy="6059968"/>
          </a:xfrm>
          <a:custGeom>
            <a:avLst/>
            <a:gdLst/>
            <a:ahLst/>
            <a:cxnLst/>
            <a:rect l="l" t="t" r="r" b="b"/>
            <a:pathLst>
              <a:path w="7624197" h="9089952">
                <a:moveTo>
                  <a:pt x="0" y="0"/>
                </a:moveTo>
                <a:lnTo>
                  <a:pt x="7624196" y="0"/>
                </a:lnTo>
                <a:lnTo>
                  <a:pt x="7624196" y="9089951"/>
                </a:lnTo>
                <a:lnTo>
                  <a:pt x="0" y="9089951"/>
                </a:lnTo>
                <a:lnTo>
                  <a:pt x="0" y="0"/>
                </a:lnTo>
                <a:close/>
              </a:path>
            </a:pathLst>
          </a:custGeom>
          <a:blipFill>
            <a:blip r:embed="rId6"/>
            <a:stretch>
              <a:fillRect/>
            </a:stretch>
          </a:blipFill>
        </p:spPr>
        <p:txBody>
          <a:bodyPr/>
          <a:lstStyle/>
          <a:p>
            <a:endParaRPr lang="en-US"/>
          </a:p>
        </p:txBody>
      </p:sp>
      <p:sp>
        <p:nvSpPr>
          <p:cNvPr id="13" name="Freeform 13"/>
          <p:cNvSpPr/>
          <p:nvPr/>
        </p:nvSpPr>
        <p:spPr>
          <a:xfrm>
            <a:off x="10616866" y="130725"/>
            <a:ext cx="1474655" cy="1388004"/>
          </a:xfrm>
          <a:custGeom>
            <a:avLst/>
            <a:gdLst/>
            <a:ahLst/>
            <a:cxnLst/>
            <a:rect l="l" t="t" r="r" b="b"/>
            <a:pathLst>
              <a:path w="2211982" h="2082006">
                <a:moveTo>
                  <a:pt x="0" y="0"/>
                </a:moveTo>
                <a:lnTo>
                  <a:pt x="2211982" y="0"/>
                </a:lnTo>
                <a:lnTo>
                  <a:pt x="2211982" y="2082006"/>
                </a:lnTo>
                <a:lnTo>
                  <a:pt x="0" y="2082006"/>
                </a:lnTo>
                <a:lnTo>
                  <a:pt x="0" y="0"/>
                </a:lnTo>
                <a:close/>
              </a:path>
            </a:pathLst>
          </a:custGeom>
          <a:blipFill>
            <a:blip r:embed="rId7"/>
            <a:stretch>
              <a:fillRect t="-230716"/>
            </a:stretch>
          </a:blipFill>
        </p:spPr>
        <p:txBody>
          <a:bodyPr/>
          <a:lstStyle/>
          <a:p>
            <a:endParaRPr lang="en-US"/>
          </a:p>
        </p:txBody>
      </p:sp>
      <p:sp>
        <p:nvSpPr>
          <p:cNvPr id="14" name="Freeform 14"/>
          <p:cNvSpPr/>
          <p:nvPr/>
        </p:nvSpPr>
        <p:spPr>
          <a:xfrm rot="-2131589">
            <a:off x="10222498" y="5375815"/>
            <a:ext cx="2484245" cy="2033584"/>
          </a:xfrm>
          <a:custGeom>
            <a:avLst/>
            <a:gdLst/>
            <a:ahLst/>
            <a:cxnLst/>
            <a:rect l="l" t="t" r="r" b="b"/>
            <a:pathLst>
              <a:path w="5690463" h="5028300">
                <a:moveTo>
                  <a:pt x="0" y="0"/>
                </a:moveTo>
                <a:lnTo>
                  <a:pt x="5690464" y="0"/>
                </a:lnTo>
                <a:lnTo>
                  <a:pt x="5690464" y="5028301"/>
                </a:lnTo>
                <a:lnTo>
                  <a:pt x="0" y="50283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2974038">
            <a:off x="-703997" y="-194303"/>
            <a:ext cx="2493941" cy="2129488"/>
          </a:xfrm>
          <a:custGeom>
            <a:avLst/>
            <a:gdLst/>
            <a:ahLst/>
            <a:cxnLst/>
            <a:rect l="l" t="t" r="r" b="b"/>
            <a:pathLst>
              <a:path w="5643916" h="4987170">
                <a:moveTo>
                  <a:pt x="0" y="0"/>
                </a:moveTo>
                <a:lnTo>
                  <a:pt x="5643917" y="0"/>
                </a:lnTo>
                <a:lnTo>
                  <a:pt x="5643917" y="4987170"/>
                </a:lnTo>
                <a:lnTo>
                  <a:pt x="0" y="49871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2159838" flipH="1">
            <a:off x="578221" y="461378"/>
            <a:ext cx="1559503" cy="1336893"/>
          </a:xfrm>
          <a:custGeom>
            <a:avLst/>
            <a:gdLst/>
            <a:ahLst/>
            <a:cxnLst/>
            <a:rect l="l" t="t" r="r" b="b"/>
            <a:pathLst>
              <a:path w="2339255" h="2005339">
                <a:moveTo>
                  <a:pt x="2339255" y="0"/>
                </a:moveTo>
                <a:lnTo>
                  <a:pt x="0" y="0"/>
                </a:lnTo>
                <a:lnTo>
                  <a:pt x="0" y="2005339"/>
                </a:lnTo>
                <a:lnTo>
                  <a:pt x="2339255" y="2005339"/>
                </a:lnTo>
                <a:lnTo>
                  <a:pt x="2339255" y="0"/>
                </a:lnTo>
                <a:close/>
              </a:path>
            </a:pathLst>
          </a:custGeom>
          <a:blipFill>
            <a:blip r:embed="rId10"/>
            <a:stretch>
              <a:fillRect/>
            </a:stretch>
          </a:blipFill>
        </p:spPr>
        <p:txBody>
          <a:bodyPr/>
          <a:lstStyle/>
          <a:p>
            <a:endParaRPr lang="en-US"/>
          </a:p>
        </p:txBody>
      </p:sp>
      <p:sp>
        <p:nvSpPr>
          <p:cNvPr id="18" name="TextBox 18"/>
          <p:cNvSpPr txBox="1"/>
          <p:nvPr/>
        </p:nvSpPr>
        <p:spPr>
          <a:xfrm rot="142383">
            <a:off x="3622406" y="1788925"/>
            <a:ext cx="4876937" cy="3625864"/>
          </a:xfrm>
          <a:prstGeom prst="rect">
            <a:avLst/>
          </a:prstGeom>
        </p:spPr>
        <p:txBody>
          <a:bodyPr lIns="0" tIns="0" rIns="0" bIns="0" rtlCol="0" anchor="t">
            <a:spAutoFit/>
          </a:bodyPr>
          <a:lstStyle/>
          <a:p>
            <a:pPr algn="ctr" defTabSz="609630"/>
            <a:r>
              <a:rPr lang="en-US" sz="11781" spc="318" dirty="0">
                <a:solidFill>
                  <a:srgbClr val="00B050"/>
                </a:solidFill>
                <a:latin typeface="MTD PF DaVinci Script Pro Inked" panose="02000506060000020002" pitchFamily="50" charset="0"/>
              </a:rPr>
              <a:t>KHỞI ĐỘNG</a:t>
            </a:r>
          </a:p>
        </p:txBody>
      </p:sp>
      <p:sp>
        <p:nvSpPr>
          <p:cNvPr id="21" name="Freeform 15">
            <a:extLst>
              <a:ext uri="{FF2B5EF4-FFF2-40B4-BE49-F238E27FC236}">
                <a16:creationId xmlns="" xmlns:a16="http://schemas.microsoft.com/office/drawing/2014/main" id="{BBB2C771-E6AC-2752-DACE-B42C17B7F5AE}"/>
              </a:ext>
            </a:extLst>
          </p:cNvPr>
          <p:cNvSpPr/>
          <p:nvPr/>
        </p:nvSpPr>
        <p:spPr>
          <a:xfrm rot="-237917">
            <a:off x="9899688" y="1785375"/>
            <a:ext cx="1586681" cy="4809012"/>
          </a:xfrm>
          <a:custGeom>
            <a:avLst/>
            <a:gdLst/>
            <a:ahLst/>
            <a:cxnLst/>
            <a:rect l="l" t="t" r="r" b="b"/>
            <a:pathLst>
              <a:path w="3621854" h="9230321">
                <a:moveTo>
                  <a:pt x="0" y="0"/>
                </a:moveTo>
                <a:lnTo>
                  <a:pt x="3621854" y="0"/>
                </a:lnTo>
                <a:lnTo>
                  <a:pt x="3621854" y="9230321"/>
                </a:lnTo>
                <a:lnTo>
                  <a:pt x="0" y="9230321"/>
                </a:lnTo>
                <a:lnTo>
                  <a:pt x="0" y="0"/>
                </a:lnTo>
                <a:close/>
              </a:path>
            </a:pathLst>
          </a:custGeom>
          <a:blipFill>
            <a:blip r:embed="rId11"/>
            <a:stretch>
              <a:fillRect l="-44226" r="-44226"/>
            </a:stretch>
          </a:blipFill>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a:extLst>
              <a:ext uri="{FF2B5EF4-FFF2-40B4-BE49-F238E27FC236}">
                <a16:creationId xmlns="" xmlns:a16="http://schemas.microsoft.com/office/drawing/2014/main" id="{E690025C-5061-D4E9-F40D-E8259E97C613}"/>
              </a:ext>
            </a:extLst>
          </p:cNvPr>
          <p:cNvSpPr/>
          <p:nvPr/>
        </p:nvSpPr>
        <p:spPr>
          <a:xfrm>
            <a:off x="10448798" y="5675002"/>
            <a:ext cx="1396734" cy="1222623"/>
          </a:xfrm>
          <a:custGeom>
            <a:avLst/>
            <a:gdLst/>
            <a:ahLst/>
            <a:cxnLst/>
            <a:rect l="l" t="t" r="r" b="b"/>
            <a:pathLst>
              <a:path w="3231988" h="4114800">
                <a:moveTo>
                  <a:pt x="0" y="0"/>
                </a:moveTo>
                <a:lnTo>
                  <a:pt x="3231989" y="0"/>
                </a:lnTo>
                <a:lnTo>
                  <a:pt x="3231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21">
            <a:extLst>
              <a:ext uri="{FF2B5EF4-FFF2-40B4-BE49-F238E27FC236}">
                <a16:creationId xmlns="" xmlns:a16="http://schemas.microsoft.com/office/drawing/2014/main" id="{D90CB8EB-26A8-1112-21A8-4B42510401B5}"/>
              </a:ext>
            </a:extLst>
          </p:cNvPr>
          <p:cNvSpPr/>
          <p:nvPr/>
        </p:nvSpPr>
        <p:spPr>
          <a:xfrm>
            <a:off x="-84520" y="5675002"/>
            <a:ext cx="1033927" cy="1154594"/>
          </a:xfrm>
          <a:custGeom>
            <a:avLst/>
            <a:gdLst/>
            <a:ahLst/>
            <a:cxnLst/>
            <a:rect l="l" t="t" r="r" b="b"/>
            <a:pathLst>
              <a:path w="3028744" h="3693590">
                <a:moveTo>
                  <a:pt x="0" y="0"/>
                </a:moveTo>
                <a:lnTo>
                  <a:pt x="3028744" y="0"/>
                </a:lnTo>
                <a:lnTo>
                  <a:pt x="3028744" y="3693591"/>
                </a:lnTo>
                <a:lnTo>
                  <a:pt x="0" y="3693591"/>
                </a:lnTo>
                <a:lnTo>
                  <a:pt x="0" y="0"/>
                </a:lnTo>
                <a:close/>
              </a:path>
            </a:pathLst>
          </a:custGeom>
          <a:blipFill>
            <a:blip r:embed="rId4"/>
            <a:stretch>
              <a:fillRect/>
            </a:stretch>
          </a:blipFill>
        </p:spPr>
        <p:txBody>
          <a:bodyPr/>
          <a:lstStyle/>
          <a:p>
            <a:endParaRPr lang="en-US"/>
          </a:p>
        </p:txBody>
      </p:sp>
      <p:graphicFrame>
        <p:nvGraphicFramePr>
          <p:cNvPr id="2" name="Table 1">
            <a:extLst>
              <a:ext uri="{FF2B5EF4-FFF2-40B4-BE49-F238E27FC236}">
                <a16:creationId xmlns="" xmlns:a16="http://schemas.microsoft.com/office/drawing/2014/main" id="{7B6C6485-2F99-2825-E9ED-33F03ED5D4CB}"/>
              </a:ext>
            </a:extLst>
          </p:cNvPr>
          <p:cNvGraphicFramePr>
            <a:graphicFrameLocks noGrp="1"/>
          </p:cNvGraphicFramePr>
          <p:nvPr>
            <p:extLst>
              <p:ext uri="{D42A27DB-BD31-4B8C-83A1-F6EECF244321}">
                <p14:modId xmlns:p14="http://schemas.microsoft.com/office/powerpoint/2010/main" val="2015331621"/>
              </p:ext>
            </p:extLst>
          </p:nvPr>
        </p:nvGraphicFramePr>
        <p:xfrm>
          <a:off x="736847" y="932156"/>
          <a:ext cx="9809825" cy="4260518"/>
        </p:xfrm>
        <a:graphic>
          <a:graphicData uri="http://schemas.openxmlformats.org/drawingml/2006/table">
            <a:tbl>
              <a:tblPr firstRow="1" firstCol="1" bandRow="1">
                <a:tableStyleId>{5C22544A-7EE6-4342-B048-85BDC9FD1C3A}</a:tableStyleId>
              </a:tblPr>
              <a:tblGrid>
                <a:gridCol w="2870420">
                  <a:extLst>
                    <a:ext uri="{9D8B030D-6E8A-4147-A177-3AD203B41FA5}">
                      <a16:colId xmlns="" xmlns:a16="http://schemas.microsoft.com/office/drawing/2014/main" val="3981057588"/>
                    </a:ext>
                  </a:extLst>
                </a:gridCol>
                <a:gridCol w="6939405">
                  <a:extLst>
                    <a:ext uri="{9D8B030D-6E8A-4147-A177-3AD203B41FA5}">
                      <a16:colId xmlns="" xmlns:a16="http://schemas.microsoft.com/office/drawing/2014/main" val="3602548616"/>
                    </a:ext>
                  </a:extLst>
                </a:gridCol>
              </a:tblGrid>
              <a:tr h="724382">
                <a:tc gridSpan="2">
                  <a:txBody>
                    <a:bodyPr/>
                    <a:lstStyle/>
                    <a:p>
                      <a:pPr marL="0" marR="0">
                        <a:lnSpc>
                          <a:spcPct val="107000"/>
                        </a:lnSpc>
                        <a:spcBef>
                          <a:spcPts val="0"/>
                        </a:spcBef>
                        <a:spcAft>
                          <a:spcPts val="0"/>
                        </a:spcAft>
                      </a:pPr>
                      <a:r>
                        <a:rPr lang="en-US" sz="3200">
                          <a:effectLst/>
                        </a:rPr>
                        <a:t>a. Luận điểm 1: Nêu gương các nhân vật trong sử sách.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 xmlns:a16="http://schemas.microsoft.com/office/drawing/2014/main" val="2952864204"/>
                  </a:ext>
                </a:extLst>
              </a:tr>
              <a:tr h="724382">
                <a:tc>
                  <a:txBody>
                    <a:bodyPr/>
                    <a:lstStyle/>
                    <a:p>
                      <a:pPr marL="0" marR="0">
                        <a:lnSpc>
                          <a:spcPct val="107000"/>
                        </a:lnSpc>
                        <a:spcBef>
                          <a:spcPts val="0"/>
                        </a:spcBef>
                        <a:spcAft>
                          <a:spcPts val="0"/>
                        </a:spcAft>
                      </a:pPr>
                      <a:r>
                        <a:rPr lang="en-US" sz="3200">
                          <a:effectLst/>
                        </a:rPr>
                        <a:t>Bằng chứng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79402084"/>
                  </a:ext>
                </a:extLst>
              </a:tr>
              <a:tr h="724382">
                <a:tc>
                  <a:txBody>
                    <a:bodyPr/>
                    <a:lstStyle/>
                    <a:p>
                      <a:pPr marL="0" marR="0">
                        <a:lnSpc>
                          <a:spcPct val="107000"/>
                        </a:lnSpc>
                        <a:spcBef>
                          <a:spcPts val="0"/>
                        </a:spcBef>
                        <a:spcAft>
                          <a:spcPts val="0"/>
                        </a:spcAft>
                      </a:pPr>
                      <a:r>
                        <a:rPr lang="en-US" sz="3200">
                          <a:effectLst/>
                        </a:rPr>
                        <a:t>Lí lẽ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63379014"/>
                  </a:ext>
                </a:extLst>
              </a:tr>
              <a:tr h="724382">
                <a:tc>
                  <a:txBody>
                    <a:bodyPr/>
                    <a:lstStyle/>
                    <a:p>
                      <a:pPr marL="0" marR="0">
                        <a:lnSpc>
                          <a:spcPct val="107000"/>
                        </a:lnSpc>
                        <a:spcBef>
                          <a:spcPts val="0"/>
                        </a:spcBef>
                        <a:spcAft>
                          <a:spcPts val="0"/>
                        </a:spcAft>
                      </a:pPr>
                      <a:r>
                        <a:rPr lang="en-US" sz="3200">
                          <a:effectLst/>
                        </a:rPr>
                        <a:t>Nghệ thuật lập luận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39582565"/>
                  </a:ext>
                </a:extLst>
              </a:tr>
              <a:tr h="724382">
                <a:tc>
                  <a:txBody>
                    <a:bodyPr/>
                    <a:lstStyle/>
                    <a:p>
                      <a:pPr marL="0" marR="0">
                        <a:lnSpc>
                          <a:spcPct val="107000"/>
                        </a:lnSpc>
                        <a:spcBef>
                          <a:spcPts val="0"/>
                        </a:spcBef>
                        <a:spcAft>
                          <a:spcPts val="0"/>
                        </a:spcAft>
                      </a:pPr>
                      <a:r>
                        <a:rPr lang="en-US" sz="3200">
                          <a:effectLst/>
                        </a:rPr>
                        <a:t>Mục đích nghị  luận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2857323"/>
                  </a:ext>
                </a:extLst>
              </a:tr>
            </a:tbl>
          </a:graphicData>
        </a:graphic>
      </p:graphicFrame>
      <p:sp>
        <p:nvSpPr>
          <p:cNvPr id="3" name="TextBox 2">
            <a:extLst>
              <a:ext uri="{FF2B5EF4-FFF2-40B4-BE49-F238E27FC236}">
                <a16:creationId xmlns="" xmlns:a16="http://schemas.microsoft.com/office/drawing/2014/main" id="{2451625A-D55D-3E49-30F5-BC0044E763ED}"/>
              </a:ext>
            </a:extLst>
          </p:cNvPr>
          <p:cNvSpPr txBox="1"/>
          <p:nvPr/>
        </p:nvSpPr>
        <p:spPr>
          <a:xfrm>
            <a:off x="1695635" y="301841"/>
            <a:ext cx="6400800" cy="584775"/>
          </a:xfrm>
          <a:prstGeom prst="rect">
            <a:avLst/>
          </a:prstGeom>
          <a:noFill/>
        </p:spPr>
        <p:txBody>
          <a:bodyPr wrap="square" rtlCol="0">
            <a:spAutoFit/>
          </a:bodyPr>
          <a:lstStyle/>
          <a:p>
            <a:pPr algn="ct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Phiếu</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tập</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1</a:t>
            </a:r>
          </a:p>
        </p:txBody>
      </p:sp>
    </p:spTree>
    <p:extLst>
      <p:ext uri="{BB962C8B-B14F-4D97-AF65-F5344CB8AC3E}">
        <p14:creationId xmlns:p14="http://schemas.microsoft.com/office/powerpoint/2010/main" val="363528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7B6C6485-2F99-2825-E9ED-33F03ED5D4CB}"/>
              </a:ext>
            </a:extLst>
          </p:cNvPr>
          <p:cNvGraphicFramePr>
            <a:graphicFrameLocks noGrp="1"/>
          </p:cNvGraphicFramePr>
          <p:nvPr>
            <p:extLst>
              <p:ext uri="{D42A27DB-BD31-4B8C-83A1-F6EECF244321}">
                <p14:modId xmlns:p14="http://schemas.microsoft.com/office/powerpoint/2010/main" val="3212325763"/>
              </p:ext>
            </p:extLst>
          </p:nvPr>
        </p:nvGraphicFramePr>
        <p:xfrm>
          <a:off x="355107" y="97654"/>
          <a:ext cx="11230252" cy="6363564"/>
        </p:xfrm>
        <a:graphic>
          <a:graphicData uri="http://schemas.openxmlformats.org/drawingml/2006/table">
            <a:tbl>
              <a:tblPr firstRow="1" firstCol="1" bandRow="1">
                <a:tableStyleId>{5C22544A-7EE6-4342-B048-85BDC9FD1C3A}</a:tableStyleId>
              </a:tblPr>
              <a:tblGrid>
                <a:gridCol w="1296140">
                  <a:extLst>
                    <a:ext uri="{9D8B030D-6E8A-4147-A177-3AD203B41FA5}">
                      <a16:colId xmlns="" xmlns:a16="http://schemas.microsoft.com/office/drawing/2014/main" val="3981057588"/>
                    </a:ext>
                  </a:extLst>
                </a:gridCol>
                <a:gridCol w="9934112">
                  <a:extLst>
                    <a:ext uri="{9D8B030D-6E8A-4147-A177-3AD203B41FA5}">
                      <a16:colId xmlns="" xmlns:a16="http://schemas.microsoft.com/office/drawing/2014/main" val="3602548616"/>
                    </a:ext>
                  </a:extLst>
                </a:gridCol>
              </a:tblGrid>
              <a:tr h="724382">
                <a:tc gridSpan="2">
                  <a:txBody>
                    <a:bodyPr/>
                    <a:lstStyle/>
                    <a:p>
                      <a:pPr marL="0" marR="0">
                        <a:lnSpc>
                          <a:spcPct val="107000"/>
                        </a:lnSpc>
                        <a:spcBef>
                          <a:spcPts val="0"/>
                        </a:spcBef>
                        <a:spcAft>
                          <a:spcPts val="0"/>
                        </a:spcAft>
                      </a:pPr>
                      <a:r>
                        <a:rPr lang="en-US" sz="3200" dirty="0">
                          <a:effectLst/>
                        </a:rPr>
                        <a:t>a. </a:t>
                      </a:r>
                      <a:r>
                        <a:rPr lang="en-US" sz="3200" dirty="0" err="1">
                          <a:effectLst/>
                        </a:rPr>
                        <a:t>Luận</a:t>
                      </a:r>
                      <a:r>
                        <a:rPr lang="en-US" sz="3200" dirty="0">
                          <a:effectLst/>
                        </a:rPr>
                        <a:t> </a:t>
                      </a:r>
                      <a:r>
                        <a:rPr lang="en-US" sz="3200" dirty="0" err="1">
                          <a:effectLst/>
                        </a:rPr>
                        <a:t>điểm</a:t>
                      </a:r>
                      <a:r>
                        <a:rPr lang="en-US" sz="3200" dirty="0">
                          <a:effectLst/>
                        </a:rPr>
                        <a:t> 1: </a:t>
                      </a:r>
                      <a:r>
                        <a:rPr lang="en-US" sz="3200" dirty="0" err="1">
                          <a:effectLst/>
                        </a:rPr>
                        <a:t>Nêu</a:t>
                      </a:r>
                      <a:r>
                        <a:rPr lang="en-US" sz="3200" dirty="0">
                          <a:effectLst/>
                        </a:rPr>
                        <a:t> </a:t>
                      </a:r>
                      <a:r>
                        <a:rPr lang="en-US" sz="3200" dirty="0" err="1">
                          <a:effectLst/>
                        </a:rPr>
                        <a:t>gương</a:t>
                      </a:r>
                      <a:r>
                        <a:rPr lang="en-US" sz="3200" dirty="0">
                          <a:effectLst/>
                        </a:rPr>
                        <a:t> </a:t>
                      </a:r>
                      <a:r>
                        <a:rPr lang="en-US" sz="3200" dirty="0" err="1">
                          <a:effectLst/>
                        </a:rPr>
                        <a:t>các</a:t>
                      </a:r>
                      <a:r>
                        <a:rPr lang="en-US" sz="3200" dirty="0">
                          <a:effectLst/>
                        </a:rPr>
                        <a:t> </a:t>
                      </a:r>
                      <a:r>
                        <a:rPr lang="en-US" sz="3200" dirty="0" err="1">
                          <a:effectLst/>
                        </a:rPr>
                        <a:t>nhân</a:t>
                      </a:r>
                      <a:r>
                        <a:rPr lang="en-US" sz="3200" dirty="0">
                          <a:effectLst/>
                        </a:rPr>
                        <a:t> </a:t>
                      </a:r>
                      <a:r>
                        <a:rPr lang="en-US" sz="3200" dirty="0" err="1">
                          <a:effectLst/>
                        </a:rPr>
                        <a:t>vật</a:t>
                      </a:r>
                      <a:r>
                        <a:rPr lang="en-US" sz="3200" dirty="0">
                          <a:effectLst/>
                        </a:rPr>
                        <a:t> </a:t>
                      </a:r>
                      <a:r>
                        <a:rPr lang="en-US" sz="3200" dirty="0" err="1">
                          <a:effectLst/>
                        </a:rPr>
                        <a:t>trong</a:t>
                      </a:r>
                      <a:r>
                        <a:rPr lang="en-US" sz="3200" dirty="0">
                          <a:effectLst/>
                        </a:rPr>
                        <a:t> </a:t>
                      </a:r>
                      <a:r>
                        <a:rPr lang="en-US" sz="3200" dirty="0" err="1">
                          <a:effectLst/>
                        </a:rPr>
                        <a:t>sử</a:t>
                      </a:r>
                      <a:r>
                        <a:rPr lang="en-US" sz="3200" dirty="0">
                          <a:effectLst/>
                        </a:rPr>
                        <a:t> </a:t>
                      </a:r>
                      <a:r>
                        <a:rPr lang="en-US" sz="3200" dirty="0" err="1">
                          <a:effectLst/>
                        </a:rPr>
                        <a:t>sách</a:t>
                      </a:r>
                      <a:r>
                        <a:rPr lang="en-US" sz="3200" dirty="0">
                          <a:effectLst/>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 xmlns:a16="http://schemas.microsoft.com/office/drawing/2014/main" val="2952864204"/>
                  </a:ext>
                </a:extLst>
              </a:tr>
              <a:tr h="724382">
                <a:tc>
                  <a:txBody>
                    <a:bodyPr/>
                    <a:lstStyle/>
                    <a:p>
                      <a:pPr marL="0" marR="0">
                        <a:lnSpc>
                          <a:spcPct val="107000"/>
                        </a:lnSpc>
                        <a:spcBef>
                          <a:spcPts val="0"/>
                        </a:spcBef>
                        <a:spcAft>
                          <a:spcPts val="0"/>
                        </a:spcAft>
                      </a:pPr>
                      <a:r>
                        <a:rPr lang="en-US" sz="2400" dirty="0" err="1">
                          <a:effectLst/>
                        </a:rPr>
                        <a:t>Bằng</a:t>
                      </a:r>
                      <a:r>
                        <a:rPr lang="en-US" sz="2400" dirty="0">
                          <a:effectLst/>
                        </a:rPr>
                        <a:t> </a:t>
                      </a:r>
                      <a:r>
                        <a:rPr lang="en-US" sz="2400" dirty="0" err="1">
                          <a:effectLst/>
                        </a:rPr>
                        <a:t>chứng</a:t>
                      </a: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effectLst/>
                        </a:rPr>
                        <a:t> </a:t>
                      </a:r>
                      <a:r>
                        <a:rPr lang="en-US" sz="2400" kern="1200" dirty="0">
                          <a:solidFill>
                            <a:schemeClr val="dk1"/>
                          </a:solidFill>
                          <a:effectLst/>
                          <a:latin typeface="+mn-lt"/>
                          <a:ea typeface="+mn-ea"/>
                          <a:cs typeface="+mn-cs"/>
                        </a:rPr>
                        <a:t>+ </a:t>
                      </a:r>
                      <a:r>
                        <a:rPr lang="en-US" sz="2400" b="1" kern="1200" dirty="0">
                          <a:solidFill>
                            <a:schemeClr val="dk1"/>
                          </a:solidFill>
                          <a:effectLst/>
                          <a:latin typeface="+mn-lt"/>
                          <a:ea typeface="+mn-ea"/>
                          <a:cs typeface="+mn-cs"/>
                        </a:rPr>
                        <a:t>8 </a:t>
                      </a:r>
                      <a:r>
                        <a:rPr lang="en-US" sz="2400" b="1" kern="1200" dirty="0" err="1">
                          <a:solidFill>
                            <a:schemeClr val="dk1"/>
                          </a:solidFill>
                          <a:effectLst/>
                          <a:latin typeface="+mn-lt"/>
                          <a:ea typeface="+mn-ea"/>
                          <a:cs typeface="+mn-cs"/>
                        </a:rPr>
                        <a:t>tấm</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gương</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Kỉ</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Tín</a:t>
                      </a:r>
                      <a:r>
                        <a:rPr lang="en-US" sz="2400" kern="1200" dirty="0">
                          <a:solidFill>
                            <a:schemeClr val="dk1"/>
                          </a:solidFill>
                          <a:effectLst/>
                          <a:latin typeface="+mn-lt"/>
                          <a:ea typeface="+mn-ea"/>
                          <a:cs typeface="+mn-cs"/>
                        </a:rPr>
                        <a:t>, Do Vu, </a:t>
                      </a:r>
                      <a:r>
                        <a:rPr lang="en-US" sz="2400" kern="1200" dirty="0" err="1">
                          <a:solidFill>
                            <a:schemeClr val="dk1"/>
                          </a:solidFill>
                          <a:effectLst/>
                          <a:latin typeface="+mn-lt"/>
                          <a:ea typeface="+mn-ea"/>
                          <a:cs typeface="+mn-cs"/>
                        </a:rPr>
                        <a:t>Dự</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Nhượng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Thân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Khoái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Kính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Đức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Cảo</a:t>
                      </a:r>
                      <a:r>
                        <a:rPr lang="en-US" sz="2400" kern="1200" dirty="0">
                          <a:solidFill>
                            <a:schemeClr val="dk1"/>
                          </a:solidFill>
                          <a:effectLst/>
                          <a:latin typeface="+mn-lt"/>
                          <a:ea typeface="+mn-ea"/>
                          <a:cs typeface="+mn-cs"/>
                        </a:rPr>
                        <a:t> Khanh, </a:t>
                      </a:r>
                      <a:r>
                        <a:rPr lang="en-US" sz="2400" kern="1200" dirty="0" err="1">
                          <a:solidFill>
                            <a:schemeClr val="dk1"/>
                          </a:solidFill>
                          <a:effectLst/>
                          <a:latin typeface="+mn-lt"/>
                          <a:ea typeface="+mn-ea"/>
                          <a:cs typeface="+mn-cs"/>
                        </a:rPr>
                        <a:t>Vương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Công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Kiên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Cốt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Đãi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Ngột</a:t>
                      </a:r>
                      <a:r>
                        <a:rPr lang="en-US" sz="2400" kern="1200" dirty="0">
                          <a:solidFill>
                            <a:schemeClr val="dk1"/>
                          </a:solidFill>
                          <a:effectLst/>
                          <a:latin typeface="+mn-lt"/>
                          <a:ea typeface="+mn-ea"/>
                          <a:cs typeface="+mn-cs"/>
                        </a:rPr>
                        <a:t> Lang</a:t>
                      </a:r>
                      <a:r>
                        <a:rPr lang="en-US" sz="2400" kern="1200" dirty="0" smtClean="0">
                          <a:solidFill>
                            <a:schemeClr val="dk1"/>
                          </a:solidFill>
                          <a:effectLst/>
                          <a:latin typeface="+mn-lt"/>
                          <a:ea typeface="+mn-ea"/>
                          <a:cs typeface="+mn-cs"/>
                        </a:rPr>
                        <a:t>.</a:t>
                      </a:r>
                    </a:p>
                    <a:p>
                      <a:endParaRPr lang="en-US" sz="2400" kern="1200" dirty="0" smtClean="0">
                        <a:solidFill>
                          <a:schemeClr val="dk1"/>
                        </a:solidFill>
                        <a:effectLst/>
                        <a:latin typeface="+mn-lt"/>
                        <a:ea typeface="+mn-ea"/>
                        <a:cs typeface="+mn-cs"/>
                      </a:endParaRPr>
                    </a:p>
                    <a:p>
                      <a:endParaRPr lang="en-US" sz="2400" kern="1200" dirty="0" smtClean="0">
                        <a:solidFill>
                          <a:schemeClr val="dk1"/>
                        </a:solidFill>
                        <a:effectLst/>
                        <a:latin typeface="+mn-lt"/>
                        <a:ea typeface="+mn-ea"/>
                        <a:cs typeface="+mn-cs"/>
                      </a:endParaRPr>
                    </a:p>
                    <a:p>
                      <a:endParaRPr lang="en-US" sz="2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79402084"/>
                  </a:ext>
                </a:extLst>
              </a:tr>
              <a:tr h="724382">
                <a:tc>
                  <a:txBody>
                    <a:bodyPr/>
                    <a:lstStyle/>
                    <a:p>
                      <a:pPr marL="0" marR="0">
                        <a:lnSpc>
                          <a:spcPct val="107000"/>
                        </a:lnSpc>
                        <a:spcBef>
                          <a:spcPts val="0"/>
                        </a:spcBef>
                        <a:spcAft>
                          <a:spcPts val="0"/>
                        </a:spcAft>
                      </a:pPr>
                      <a:r>
                        <a:rPr lang="en-US" sz="2400" dirty="0" err="1">
                          <a:effectLst/>
                        </a:rPr>
                        <a:t>Lí</a:t>
                      </a:r>
                      <a:r>
                        <a:rPr lang="en-US" sz="2400" dirty="0">
                          <a:effectLst/>
                        </a:rPr>
                        <a:t> </a:t>
                      </a:r>
                      <a:r>
                        <a:rPr lang="en-US" sz="2400" dirty="0" err="1">
                          <a:effectLst/>
                        </a:rPr>
                        <a:t>lẽ</a:t>
                      </a: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effectLst/>
                        </a:rPr>
                        <a:t> </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Lí</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lẽ</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Từ</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xưa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bậc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trung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thần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nghĩa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sĩ</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bỏ</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mình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vì</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nước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đời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nào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không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có</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sử</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bậc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đó</a:t>
                      </a:r>
                      <a:r>
                        <a:rPr lang="en-US" sz="2400" kern="1200" dirty="0">
                          <a:solidFill>
                            <a:schemeClr val="dk1"/>
                          </a:solidFill>
                          <a:effectLst/>
                          <a:latin typeface="+mn-lt"/>
                          <a:ea typeface="+mn-ea"/>
                          <a:cs typeface="+mn-cs"/>
                        </a:rPr>
                        <a:t>…</a:t>
                      </a:r>
                      <a:r>
                        <a:rPr lang="en-US" sz="2400" kern="1200" dirty="0" err="1">
                          <a:solidFill>
                            <a:schemeClr val="dk1"/>
                          </a:solidFill>
                          <a:effectLst/>
                          <a:latin typeface="+mn-lt"/>
                          <a:ea typeface="+mn-ea"/>
                          <a:cs typeface="+mn-cs"/>
                        </a:rPr>
                        <a:t>theo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thói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nữ</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thường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tình</a:t>
                      </a:r>
                      <a:r>
                        <a:rPr lang="en-US" sz="2400" kern="1200" dirty="0">
                          <a:solidFill>
                            <a:schemeClr val="dk1"/>
                          </a:solidFill>
                          <a:effectLst/>
                          <a:latin typeface="+mn-lt"/>
                          <a:ea typeface="+mn-ea"/>
                          <a:cs typeface="+mn-cs"/>
                        </a:rPr>
                        <a:t>…</a:t>
                      </a:r>
                      <a:r>
                        <a:rPr lang="en-US" sz="2400" kern="1200" dirty="0" err="1">
                          <a:solidFill>
                            <a:schemeClr val="dk1"/>
                          </a:solidFill>
                          <a:effectLst/>
                          <a:latin typeface="+mn-lt"/>
                          <a:ea typeface="+mn-ea"/>
                          <a:cs typeface="+mn-cs"/>
                        </a:rPr>
                        <a:t>thì</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cũng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già</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nơi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cửa</a:t>
                      </a:r>
                      <a:r>
                        <a:rPr lang="en-US" sz="24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63379014"/>
                  </a:ext>
                </a:extLst>
              </a:tr>
              <a:tr h="724382">
                <a:tc>
                  <a:txBody>
                    <a:bodyPr/>
                    <a:lstStyle/>
                    <a:p>
                      <a:pPr marL="0" marR="0">
                        <a:lnSpc>
                          <a:spcPct val="107000"/>
                        </a:lnSpc>
                        <a:spcBef>
                          <a:spcPts val="0"/>
                        </a:spcBef>
                        <a:spcAft>
                          <a:spcPts val="0"/>
                        </a:spcAft>
                      </a:pPr>
                      <a:r>
                        <a:rPr lang="en-US" sz="2400">
                          <a:effectLst/>
                        </a:rPr>
                        <a:t>Nghệ thuật lập luận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effectLst/>
                        </a:rPr>
                        <a:t> </a:t>
                      </a:r>
                      <a:r>
                        <a:rPr lang="en-US" sz="2400"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Nghệ</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thuật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lập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luận</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bằng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chứng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tiêu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biểu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toàn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diện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lí</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lẽ</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sắc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bén</a:t>
                      </a:r>
                      <a:r>
                        <a:rPr lang="en-US" sz="2400" kern="1200" dirty="0" smtClean="0">
                          <a:solidFill>
                            <a:schemeClr val="dk1"/>
                          </a:solidFill>
                          <a:effectLst/>
                          <a:latin typeface="+mn-lt"/>
                          <a:ea typeface="+mn-ea"/>
                          <a:cs typeface="+mn-cs"/>
                        </a:rPr>
                        <a:t>.</a:t>
                      </a:r>
                      <a:endParaRPr lang="en-US" sz="2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39582565"/>
                  </a:ext>
                </a:extLst>
              </a:tr>
              <a:tr h="724382">
                <a:tc>
                  <a:txBody>
                    <a:bodyPr/>
                    <a:lstStyle/>
                    <a:p>
                      <a:pPr marL="0" marR="0">
                        <a:lnSpc>
                          <a:spcPct val="107000"/>
                        </a:lnSpc>
                        <a:spcBef>
                          <a:spcPts val="0"/>
                        </a:spcBef>
                        <a:spcAft>
                          <a:spcPts val="0"/>
                        </a:spcAft>
                      </a:pPr>
                      <a:r>
                        <a:rPr lang="en-US" sz="2400" dirty="0" err="1">
                          <a:effectLst/>
                        </a:rPr>
                        <a:t>Mục</a:t>
                      </a:r>
                      <a:r>
                        <a:rPr lang="en-US" sz="2400" dirty="0">
                          <a:effectLst/>
                        </a:rPr>
                        <a:t> </a:t>
                      </a:r>
                      <a:r>
                        <a:rPr lang="en-US" sz="2400" dirty="0" err="1">
                          <a:effectLst/>
                        </a:rPr>
                        <a:t>đích</a:t>
                      </a:r>
                      <a:r>
                        <a:rPr lang="en-US" sz="2400" dirty="0">
                          <a:effectLst/>
                        </a:rPr>
                        <a:t> </a:t>
                      </a:r>
                      <a:r>
                        <a:rPr lang="en-US" sz="2400" dirty="0" err="1">
                          <a:effectLst/>
                        </a:rPr>
                        <a:t>nghị</a:t>
                      </a:r>
                      <a:r>
                        <a:rPr lang="en-US" sz="2400" dirty="0">
                          <a:effectLst/>
                        </a:rPr>
                        <a:t>  </a:t>
                      </a:r>
                      <a:r>
                        <a:rPr lang="en-US" sz="2400" dirty="0" err="1">
                          <a:effectLst/>
                        </a:rPr>
                        <a:t>luận</a:t>
                      </a:r>
                      <a:r>
                        <a:rPr lang="en-US" sz="2400" dirty="0">
                          <a:effectLst/>
                        </a:rPr>
                        <a:t> </a:t>
                      </a:r>
                      <a:endParaRPr lang="en-US" sz="2400" dirty="0" smtClean="0">
                        <a:effectLst/>
                      </a:endParaRPr>
                    </a:p>
                    <a:p>
                      <a:pPr marL="0" marR="0">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400" dirty="0">
                          <a:effectLst/>
                        </a:rPr>
                        <a:t> </a:t>
                      </a:r>
                      <a:r>
                        <a:rPr lang="en-US" sz="2400"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Mục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đích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đưa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bằng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chứng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khích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lệ</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lòng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trung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quân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ái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quốc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sẵn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sàng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thân</a:t>
                      </a:r>
                      <a:r>
                        <a:rPr lang="en-US" sz="2400" kern="1200" dirty="0">
                          <a:solidFill>
                            <a:schemeClr val="dk1"/>
                          </a:solidFill>
                          <a:effectLst/>
                          <a:latin typeface="+mn-lt"/>
                          <a:ea typeface="+mn-ea"/>
                          <a:cs typeface="+mn-cs"/>
                        </a:rPr>
                        <a:t>, hi </a:t>
                      </a:r>
                      <a:r>
                        <a:rPr lang="en-US" sz="2400" kern="1200" dirty="0" err="1">
                          <a:solidFill>
                            <a:schemeClr val="dk1"/>
                          </a:solidFill>
                          <a:effectLst/>
                          <a:latin typeface="+mn-lt"/>
                          <a:ea typeface="+mn-ea"/>
                          <a:cs typeface="+mn-cs"/>
                        </a:rPr>
                        <a:t>sinh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vì</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vua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vì</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chủ</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tướng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vì</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nước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của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tướng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sĩ</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đời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Trần</a:t>
                      </a:r>
                      <a:r>
                        <a:rPr lang="en-US" sz="2400" kern="1200" dirty="0">
                          <a:solidFill>
                            <a:schemeClr val="dk1"/>
                          </a:solidFill>
                          <a:effectLst/>
                          <a:latin typeface="+mn-lt"/>
                          <a:ea typeface="+mn-ea"/>
                          <a:cs typeface="+mn-cs"/>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2857323"/>
                  </a:ext>
                </a:extLst>
              </a:tr>
            </a:tbl>
          </a:graphicData>
        </a:graphic>
      </p:graphicFrame>
      <p:sp>
        <p:nvSpPr>
          <p:cNvPr id="3" name="TextBox 2"/>
          <p:cNvSpPr txBox="1"/>
          <p:nvPr/>
        </p:nvSpPr>
        <p:spPr>
          <a:xfrm>
            <a:off x="1641020" y="1543050"/>
            <a:ext cx="9846129" cy="1200329"/>
          </a:xfrm>
          <a:prstGeom prst="rect">
            <a:avLst/>
          </a:prstGeom>
          <a:noFill/>
        </p:spPr>
        <p:txBody>
          <a:bodyPr wrap="square" rtlCol="0">
            <a:spAutoFit/>
          </a:bodyPr>
          <a:lstStyle/>
          <a:p>
            <a:pPr lvl="0" defTabSz="914396"/>
            <a:r>
              <a:rPr lang="en-US" sz="2400" dirty="0">
                <a:solidFill>
                  <a:srgbClr val="FF0000"/>
                </a:solidFill>
              </a:rPr>
              <a:t>+ </a:t>
            </a:r>
            <a:r>
              <a:rPr lang="en-US" sz="2400" dirty="0" err="1">
                <a:solidFill>
                  <a:srgbClr val="FF0000"/>
                </a:solidFill>
              </a:rPr>
              <a:t>Họ</a:t>
            </a:r>
            <a:r>
              <a:rPr lang="en-US" sz="2400" dirty="0">
                <a:solidFill>
                  <a:srgbClr val="FF0000"/>
                </a:solidFill>
              </a:rPr>
              <a:t> </a:t>
            </a:r>
            <a:r>
              <a:rPr lang="en-US" sz="2400" dirty="0" err="1">
                <a:solidFill>
                  <a:srgbClr val="FF0000"/>
                </a:solidFill>
              </a:rPr>
              <a:t>có</a:t>
            </a:r>
            <a:r>
              <a:rPr lang="en-US" sz="2400" dirty="0">
                <a:solidFill>
                  <a:srgbClr val="FF0000"/>
                </a:solidFill>
              </a:rPr>
              <a:t> </a:t>
            </a:r>
            <a:r>
              <a:rPr lang="en-US" sz="2400" dirty="0" err="1">
                <a:solidFill>
                  <a:srgbClr val="FF0000"/>
                </a:solidFill>
              </a:rPr>
              <a:t>điểm</a:t>
            </a:r>
            <a:r>
              <a:rPr lang="en-US" sz="2400" dirty="0">
                <a:solidFill>
                  <a:srgbClr val="FF0000"/>
                </a:solidFill>
              </a:rPr>
              <a:t> </a:t>
            </a:r>
            <a:r>
              <a:rPr lang="en-US" sz="2400" dirty="0" err="1">
                <a:solidFill>
                  <a:srgbClr val="FF0000"/>
                </a:solidFill>
              </a:rPr>
              <a:t>chung</a:t>
            </a:r>
            <a:r>
              <a:rPr lang="en-US" sz="2400" dirty="0">
                <a:solidFill>
                  <a:srgbClr val="FF0000"/>
                </a:solidFill>
              </a:rPr>
              <a:t>: </a:t>
            </a:r>
            <a:r>
              <a:rPr lang="en-US" sz="2400" dirty="0" err="1">
                <a:solidFill>
                  <a:srgbClr val="FF0000"/>
                </a:solidFill>
              </a:rPr>
              <a:t>không</a:t>
            </a:r>
            <a:r>
              <a:rPr lang="en-US" sz="2400" dirty="0">
                <a:solidFill>
                  <a:srgbClr val="FF0000"/>
                </a:solidFill>
              </a:rPr>
              <a:t> </a:t>
            </a:r>
            <a:r>
              <a:rPr lang="en-US" sz="2400" dirty="0" err="1">
                <a:solidFill>
                  <a:srgbClr val="FF0000"/>
                </a:solidFill>
              </a:rPr>
              <a:t>sợ</a:t>
            </a:r>
            <a:r>
              <a:rPr lang="en-US" sz="2400" dirty="0">
                <a:solidFill>
                  <a:srgbClr val="FF0000"/>
                </a:solidFill>
              </a:rPr>
              <a:t> </a:t>
            </a:r>
            <a:r>
              <a:rPr lang="en-US" sz="2400" dirty="0" err="1">
                <a:solidFill>
                  <a:srgbClr val="FF0000"/>
                </a:solidFill>
              </a:rPr>
              <a:t>hiểm</a:t>
            </a:r>
            <a:r>
              <a:rPr lang="en-US" sz="2400" dirty="0">
                <a:solidFill>
                  <a:srgbClr val="FF0000"/>
                </a:solidFill>
              </a:rPr>
              <a:t> </a:t>
            </a:r>
            <a:r>
              <a:rPr lang="en-US" sz="2400" dirty="0" err="1">
                <a:solidFill>
                  <a:srgbClr val="FF0000"/>
                </a:solidFill>
              </a:rPr>
              <a:t>nguy</a:t>
            </a:r>
            <a:r>
              <a:rPr lang="en-US" sz="2400" dirty="0">
                <a:solidFill>
                  <a:srgbClr val="FF0000"/>
                </a:solidFill>
              </a:rPr>
              <a:t>, </a:t>
            </a:r>
            <a:r>
              <a:rPr lang="en-US" sz="2400" dirty="0" err="1">
                <a:solidFill>
                  <a:srgbClr val="FF0000"/>
                </a:solidFill>
              </a:rPr>
              <a:t>sẵn</a:t>
            </a:r>
            <a:r>
              <a:rPr lang="en-US" sz="2400" dirty="0">
                <a:solidFill>
                  <a:srgbClr val="FF0000"/>
                </a:solidFill>
              </a:rPr>
              <a:t> </a:t>
            </a:r>
            <a:r>
              <a:rPr lang="en-US" sz="2400" dirty="0" err="1">
                <a:solidFill>
                  <a:srgbClr val="FF0000"/>
                </a:solidFill>
              </a:rPr>
              <a:t>sàng</a:t>
            </a:r>
            <a:r>
              <a:rPr lang="en-US" sz="2400" dirty="0">
                <a:solidFill>
                  <a:srgbClr val="FF0000"/>
                </a:solidFill>
              </a:rPr>
              <a:t> </a:t>
            </a:r>
            <a:r>
              <a:rPr lang="en-US" sz="2400" dirty="0" err="1">
                <a:solidFill>
                  <a:srgbClr val="FF0000"/>
                </a:solidFill>
              </a:rPr>
              <a:t>xả</a:t>
            </a:r>
            <a:r>
              <a:rPr lang="en-US" sz="2400" dirty="0">
                <a:solidFill>
                  <a:srgbClr val="FF0000"/>
                </a:solidFill>
              </a:rPr>
              <a:t> </a:t>
            </a:r>
            <a:r>
              <a:rPr lang="en-US" sz="2400" dirty="0" err="1">
                <a:solidFill>
                  <a:srgbClr val="FF0000"/>
                </a:solidFill>
              </a:rPr>
              <a:t>thân</a:t>
            </a:r>
            <a:r>
              <a:rPr lang="en-US" sz="2400" dirty="0">
                <a:solidFill>
                  <a:srgbClr val="FF0000"/>
                </a:solidFill>
              </a:rPr>
              <a:t>, hi </a:t>
            </a:r>
            <a:r>
              <a:rPr lang="en-US" sz="2400" dirty="0" err="1">
                <a:solidFill>
                  <a:srgbClr val="FF0000"/>
                </a:solidFill>
              </a:rPr>
              <a:t>sinh</a:t>
            </a:r>
            <a:r>
              <a:rPr lang="en-US" sz="2400" dirty="0">
                <a:solidFill>
                  <a:srgbClr val="FF0000"/>
                </a:solidFill>
              </a:rPr>
              <a:t> </a:t>
            </a:r>
            <a:r>
              <a:rPr lang="en-US" sz="2400" dirty="0" err="1">
                <a:solidFill>
                  <a:srgbClr val="FF0000"/>
                </a:solidFill>
              </a:rPr>
              <a:t>vì</a:t>
            </a:r>
            <a:r>
              <a:rPr lang="en-US" sz="2400" dirty="0">
                <a:solidFill>
                  <a:srgbClr val="FF0000"/>
                </a:solidFill>
              </a:rPr>
              <a:t> </a:t>
            </a:r>
            <a:r>
              <a:rPr lang="en-US" sz="2400" dirty="0" err="1">
                <a:solidFill>
                  <a:srgbClr val="FF0000"/>
                </a:solidFill>
              </a:rPr>
              <a:t>vua</a:t>
            </a:r>
            <a:r>
              <a:rPr lang="en-US" sz="2400" dirty="0">
                <a:solidFill>
                  <a:srgbClr val="FF0000"/>
                </a:solidFill>
              </a:rPr>
              <a:t>, </a:t>
            </a:r>
            <a:r>
              <a:rPr lang="en-US" sz="2400" dirty="0" err="1">
                <a:solidFill>
                  <a:srgbClr val="FF0000"/>
                </a:solidFill>
              </a:rPr>
              <a:t>vì</a:t>
            </a:r>
            <a:r>
              <a:rPr lang="en-US" sz="2400" dirty="0">
                <a:solidFill>
                  <a:srgbClr val="FF0000"/>
                </a:solidFill>
              </a:rPr>
              <a:t> </a:t>
            </a:r>
            <a:r>
              <a:rPr lang="en-US" sz="2400" dirty="0" err="1">
                <a:solidFill>
                  <a:srgbClr val="FF0000"/>
                </a:solidFill>
              </a:rPr>
              <a:t>chủ</a:t>
            </a:r>
            <a:r>
              <a:rPr lang="en-US" sz="2400" dirty="0">
                <a:solidFill>
                  <a:srgbClr val="FF0000"/>
                </a:solidFill>
              </a:rPr>
              <a:t> </a:t>
            </a:r>
            <a:r>
              <a:rPr lang="en-US" sz="2400" dirty="0" err="1">
                <a:solidFill>
                  <a:srgbClr val="FF0000"/>
                </a:solidFill>
              </a:rPr>
              <a:t>tướng</a:t>
            </a:r>
            <a:r>
              <a:rPr lang="en-US" sz="2400" dirty="0">
                <a:solidFill>
                  <a:srgbClr val="FF0000"/>
                </a:solidFill>
              </a:rPr>
              <a:t>; </a:t>
            </a:r>
            <a:r>
              <a:rPr lang="en-US" sz="2400" dirty="0" err="1">
                <a:solidFill>
                  <a:srgbClr val="FF0000"/>
                </a:solidFill>
              </a:rPr>
              <a:t>trở</a:t>
            </a:r>
            <a:r>
              <a:rPr lang="en-US" sz="2400" dirty="0">
                <a:solidFill>
                  <a:srgbClr val="FF0000"/>
                </a:solidFill>
              </a:rPr>
              <a:t> </a:t>
            </a:r>
            <a:r>
              <a:rPr lang="en-US" sz="2400" dirty="0" err="1">
                <a:solidFill>
                  <a:srgbClr val="FF0000"/>
                </a:solidFill>
              </a:rPr>
              <a:t>thành</a:t>
            </a:r>
            <a:r>
              <a:rPr lang="en-US" sz="2400" dirty="0">
                <a:solidFill>
                  <a:srgbClr val="FF0000"/>
                </a:solidFill>
              </a:rPr>
              <a:t> </a:t>
            </a:r>
            <a:r>
              <a:rPr lang="en-US" sz="2400" dirty="0" err="1">
                <a:solidFill>
                  <a:srgbClr val="FF0000"/>
                </a:solidFill>
              </a:rPr>
              <a:t>gương</a:t>
            </a:r>
            <a:r>
              <a:rPr lang="en-US" sz="2400" dirty="0">
                <a:solidFill>
                  <a:srgbClr val="FF0000"/>
                </a:solidFill>
              </a:rPr>
              <a:t> </a:t>
            </a:r>
            <a:r>
              <a:rPr lang="en-US" sz="2400" dirty="0" err="1">
                <a:solidFill>
                  <a:srgbClr val="FF0000"/>
                </a:solidFill>
              </a:rPr>
              <a:t>sáng</a:t>
            </a:r>
            <a:r>
              <a:rPr lang="en-US" sz="2400" dirty="0">
                <a:solidFill>
                  <a:srgbClr val="FF0000"/>
                </a:solidFill>
              </a:rPr>
              <a:t> </a:t>
            </a:r>
            <a:r>
              <a:rPr lang="en-US" sz="2400" dirty="0" err="1">
                <a:solidFill>
                  <a:srgbClr val="FF0000"/>
                </a:solidFill>
              </a:rPr>
              <a:t>cho</a:t>
            </a:r>
            <a:r>
              <a:rPr lang="en-US" sz="2400" dirty="0">
                <a:solidFill>
                  <a:srgbClr val="FF0000"/>
                </a:solidFill>
              </a:rPr>
              <a:t> </a:t>
            </a:r>
            <a:r>
              <a:rPr lang="en-US" sz="2400" dirty="0" err="1">
                <a:solidFill>
                  <a:srgbClr val="FF0000"/>
                </a:solidFill>
              </a:rPr>
              <a:t>mọi</a:t>
            </a:r>
            <a:r>
              <a:rPr lang="en-US" sz="2400" dirty="0">
                <a:solidFill>
                  <a:srgbClr val="FF0000"/>
                </a:solidFill>
              </a:rPr>
              <a:t> </a:t>
            </a:r>
            <a:r>
              <a:rPr lang="en-US" sz="2400" dirty="0" err="1">
                <a:solidFill>
                  <a:srgbClr val="FF0000"/>
                </a:solidFill>
              </a:rPr>
              <a:t>người</a:t>
            </a:r>
            <a:r>
              <a:rPr lang="en-US" sz="2400" dirty="0">
                <a:solidFill>
                  <a:srgbClr val="FF0000"/>
                </a:solidFill>
              </a:rPr>
              <a:t>, </a:t>
            </a:r>
            <a:r>
              <a:rPr lang="en-US" sz="2400" dirty="0" err="1">
                <a:solidFill>
                  <a:srgbClr val="FF0000"/>
                </a:solidFill>
              </a:rPr>
              <a:t>mọi</a:t>
            </a:r>
            <a:r>
              <a:rPr lang="en-US" sz="2400" dirty="0">
                <a:solidFill>
                  <a:srgbClr val="FF0000"/>
                </a:solidFill>
              </a:rPr>
              <a:t> </a:t>
            </a:r>
            <a:r>
              <a:rPr lang="en-US" sz="2400" dirty="0" err="1">
                <a:solidFill>
                  <a:srgbClr val="FF0000"/>
                </a:solidFill>
              </a:rPr>
              <a:t>thời</a:t>
            </a:r>
            <a:r>
              <a:rPr lang="en-US" sz="2400" dirty="0">
                <a:solidFill>
                  <a:srgbClr val="FF0000"/>
                </a:solidFill>
              </a:rPr>
              <a:t> </a:t>
            </a:r>
            <a:r>
              <a:rPr lang="en-US" sz="2400" dirty="0" err="1">
                <a:solidFill>
                  <a:srgbClr val="FF0000"/>
                </a:solidFill>
              </a:rPr>
              <a:t>đại</a:t>
            </a:r>
            <a:r>
              <a:rPr lang="en-US" sz="2400" dirty="0">
                <a:solidFill>
                  <a:srgbClr val="FF0000"/>
                </a:solidFill>
              </a:rPr>
              <a:t> </a:t>
            </a:r>
            <a:r>
              <a:rPr lang="en-US" sz="2400" dirty="0" err="1">
                <a:solidFill>
                  <a:srgbClr val="FF0000"/>
                </a:solidFill>
              </a:rPr>
              <a:t>noi</a:t>
            </a:r>
            <a:r>
              <a:rPr lang="en-US" sz="2400" dirty="0">
                <a:solidFill>
                  <a:srgbClr val="FF0000"/>
                </a:solidFill>
              </a:rPr>
              <a:t> </a:t>
            </a:r>
            <a:r>
              <a:rPr lang="en-US" sz="2400" dirty="0" err="1">
                <a:solidFill>
                  <a:srgbClr val="FF0000"/>
                </a:solidFill>
              </a:rPr>
              <a:t>theo.</a:t>
            </a:r>
            <a:endParaRPr lang="en-US" sz="2400" dirty="0">
              <a:solidFill>
                <a:srgbClr val="FF0000"/>
              </a:solidFill>
            </a:endParaRPr>
          </a:p>
          <a:p>
            <a:pPr lvl="0" defTabSz="914396"/>
            <a:r>
              <a:rPr lang="en-US" sz="2400" dirty="0">
                <a:solidFill>
                  <a:srgbClr val="FF0000"/>
                </a:solidFill>
              </a:rPr>
              <a:t>- </a:t>
            </a:r>
            <a:r>
              <a:rPr lang="en-US" sz="2400" dirty="0" err="1">
                <a:solidFill>
                  <a:srgbClr val="FF0000"/>
                </a:solidFill>
              </a:rPr>
              <a:t>Liệt</a:t>
            </a:r>
            <a:r>
              <a:rPr lang="en-US" sz="2400" dirty="0">
                <a:solidFill>
                  <a:srgbClr val="FF0000"/>
                </a:solidFill>
              </a:rPr>
              <a:t> </a:t>
            </a:r>
            <a:r>
              <a:rPr lang="en-US" sz="2400" dirty="0" err="1">
                <a:solidFill>
                  <a:srgbClr val="FF0000"/>
                </a:solidFill>
              </a:rPr>
              <a:t>kê</a:t>
            </a:r>
            <a:r>
              <a:rPr lang="en-US" sz="2400" dirty="0">
                <a:solidFill>
                  <a:srgbClr val="FF0000"/>
                </a:solidFill>
              </a:rPr>
              <a:t> </a:t>
            </a:r>
            <a:r>
              <a:rPr lang="en-US" sz="2400" dirty="0" err="1">
                <a:solidFill>
                  <a:srgbClr val="FF0000"/>
                </a:solidFill>
              </a:rPr>
              <a:t>những</a:t>
            </a:r>
            <a:r>
              <a:rPr lang="en-US" sz="2400" dirty="0">
                <a:solidFill>
                  <a:srgbClr val="FF0000"/>
                </a:solidFill>
              </a:rPr>
              <a:t> </a:t>
            </a:r>
            <a:r>
              <a:rPr lang="en-US" sz="2400" dirty="0" err="1">
                <a:solidFill>
                  <a:srgbClr val="FF0000"/>
                </a:solidFill>
              </a:rPr>
              <a:t>gương</a:t>
            </a:r>
            <a:r>
              <a:rPr lang="en-US" sz="2400" dirty="0">
                <a:solidFill>
                  <a:srgbClr val="FF0000"/>
                </a:solidFill>
              </a:rPr>
              <a:t> </a:t>
            </a:r>
            <a:r>
              <a:rPr lang="en-US" sz="2400" dirty="0" err="1">
                <a:solidFill>
                  <a:srgbClr val="FF0000"/>
                </a:solidFill>
              </a:rPr>
              <a:t>trung</a:t>
            </a:r>
            <a:r>
              <a:rPr lang="en-US" sz="2400" dirty="0">
                <a:solidFill>
                  <a:srgbClr val="FF0000"/>
                </a:solidFill>
              </a:rPr>
              <a:t> </a:t>
            </a:r>
            <a:r>
              <a:rPr lang="en-US" sz="2400" dirty="0" err="1">
                <a:solidFill>
                  <a:srgbClr val="FF0000"/>
                </a:solidFill>
              </a:rPr>
              <a:t>thần</a:t>
            </a:r>
            <a:r>
              <a:rPr lang="en-US" sz="2400" dirty="0">
                <a:solidFill>
                  <a:srgbClr val="FF0000"/>
                </a:solidFill>
              </a:rPr>
              <a:t> </a:t>
            </a:r>
            <a:r>
              <a:rPr lang="en-US" sz="2400" dirty="0" err="1">
                <a:solidFill>
                  <a:srgbClr val="FF0000"/>
                </a:solidFill>
              </a:rPr>
              <a:t>nghĩa</a:t>
            </a:r>
            <a:r>
              <a:rPr lang="en-US" sz="2400" dirty="0">
                <a:solidFill>
                  <a:srgbClr val="FF0000"/>
                </a:solidFill>
              </a:rPr>
              <a:t> </a:t>
            </a:r>
            <a:r>
              <a:rPr lang="en-US" sz="2400" dirty="0" err="1">
                <a:solidFill>
                  <a:srgbClr val="FF0000"/>
                </a:solidFill>
              </a:rPr>
              <a:t>sĩ</a:t>
            </a:r>
            <a:r>
              <a:rPr lang="en-US" sz="2400" dirty="0">
                <a:solidFill>
                  <a:srgbClr val="FF0000"/>
                </a:solidFill>
              </a:rPr>
              <a:t> </a:t>
            </a:r>
            <a:r>
              <a:rPr lang="en-US" sz="2400" dirty="0" err="1">
                <a:solidFill>
                  <a:srgbClr val="FF0000"/>
                </a:solidFill>
              </a:rPr>
              <a:t>trong</a:t>
            </a:r>
            <a:r>
              <a:rPr lang="en-US" sz="2400" dirty="0">
                <a:solidFill>
                  <a:srgbClr val="FF0000"/>
                </a:solidFill>
              </a:rPr>
              <a:t> </a:t>
            </a:r>
            <a:r>
              <a:rPr lang="en-US" sz="2400" dirty="0" err="1">
                <a:solidFill>
                  <a:srgbClr val="FF0000"/>
                </a:solidFill>
              </a:rPr>
              <a:t>sử</a:t>
            </a:r>
            <a:r>
              <a:rPr lang="en-US" sz="2400" dirty="0">
                <a:solidFill>
                  <a:srgbClr val="FF0000"/>
                </a:solidFill>
              </a:rPr>
              <a:t> </a:t>
            </a:r>
            <a:r>
              <a:rPr lang="en-US" sz="2400" dirty="0" err="1">
                <a:solidFill>
                  <a:srgbClr val="FF0000"/>
                </a:solidFill>
              </a:rPr>
              <a:t>sách</a:t>
            </a:r>
            <a:r>
              <a:rPr lang="en-US" sz="2400" dirty="0">
                <a:solidFill>
                  <a:srgbClr val="FF0000"/>
                </a:solidFill>
              </a:rPr>
              <a:t> </a:t>
            </a:r>
            <a:r>
              <a:rPr lang="en-US" sz="2400" dirty="0" err="1">
                <a:solidFill>
                  <a:srgbClr val="FF0000"/>
                </a:solidFill>
              </a:rPr>
              <a:t>Trung</a:t>
            </a:r>
            <a:r>
              <a:rPr lang="en-US" sz="2400" dirty="0">
                <a:solidFill>
                  <a:srgbClr val="FF0000"/>
                </a:solidFill>
              </a:rPr>
              <a:t> </a:t>
            </a:r>
            <a:r>
              <a:rPr lang="en-US" sz="2400" dirty="0" err="1">
                <a:solidFill>
                  <a:srgbClr val="FF0000"/>
                </a:solidFill>
              </a:rPr>
              <a:t>Quốc</a:t>
            </a:r>
            <a:r>
              <a:rPr lang="en-US" sz="2400" dirty="0">
                <a:solidFill>
                  <a:srgbClr val="FF0000"/>
                </a:solidFill>
              </a:rPr>
              <a:t>.</a:t>
            </a:r>
            <a:endParaRPr lang="en-US" sz="2400" dirty="0">
              <a:solidFill>
                <a:srgbClr val="FF0000"/>
              </a:solidFill>
            </a:endParaRPr>
          </a:p>
        </p:txBody>
      </p:sp>
      <p:sp>
        <p:nvSpPr>
          <p:cNvPr id="4" name="TextBox 3"/>
          <p:cNvSpPr txBox="1"/>
          <p:nvPr/>
        </p:nvSpPr>
        <p:spPr>
          <a:xfrm>
            <a:off x="1706336" y="4147457"/>
            <a:ext cx="9780813" cy="830997"/>
          </a:xfrm>
          <a:prstGeom prst="rect">
            <a:avLst/>
          </a:prstGeom>
          <a:noFill/>
        </p:spPr>
        <p:txBody>
          <a:bodyPr wrap="square" rtlCol="0">
            <a:spAutoFit/>
          </a:bodyPr>
          <a:lstStyle/>
          <a:p>
            <a:pPr lvl="0" defTabSz="914396"/>
            <a:r>
              <a:rPr lang="en-US" sz="2400" i="1" dirty="0">
                <a:solidFill>
                  <a:srgbClr val="FF0000"/>
                </a:solidFill>
              </a:rPr>
              <a:t>=&gt; </a:t>
            </a:r>
            <a:r>
              <a:rPr lang="en-US" sz="2400" i="1" dirty="0" err="1">
                <a:solidFill>
                  <a:srgbClr val="FF0000"/>
                </a:solidFill>
              </a:rPr>
              <a:t>Người</a:t>
            </a:r>
            <a:r>
              <a:rPr lang="en-US" sz="2400" i="1" dirty="0">
                <a:solidFill>
                  <a:srgbClr val="FF0000"/>
                </a:solidFill>
              </a:rPr>
              <a:t> </a:t>
            </a:r>
            <a:r>
              <a:rPr lang="en-US" sz="2400" i="1" dirty="0" err="1">
                <a:solidFill>
                  <a:srgbClr val="FF0000"/>
                </a:solidFill>
              </a:rPr>
              <a:t>bề</a:t>
            </a:r>
            <a:r>
              <a:rPr lang="en-US" sz="2400" i="1" dirty="0">
                <a:solidFill>
                  <a:srgbClr val="FF0000"/>
                </a:solidFill>
              </a:rPr>
              <a:t> </a:t>
            </a:r>
            <a:r>
              <a:rPr lang="en-US" sz="2400" i="1" dirty="0" err="1">
                <a:solidFill>
                  <a:srgbClr val="FF0000"/>
                </a:solidFill>
              </a:rPr>
              <a:t>tôi</a:t>
            </a:r>
            <a:r>
              <a:rPr lang="en-US" sz="2400" i="1" dirty="0">
                <a:solidFill>
                  <a:srgbClr val="FF0000"/>
                </a:solidFill>
              </a:rPr>
              <a:t> </a:t>
            </a:r>
            <a:r>
              <a:rPr lang="en-US" sz="2400" i="1" dirty="0" err="1">
                <a:solidFill>
                  <a:srgbClr val="FF0000"/>
                </a:solidFill>
              </a:rPr>
              <a:t>trung</a:t>
            </a:r>
            <a:r>
              <a:rPr lang="en-US" sz="2400" i="1" dirty="0">
                <a:solidFill>
                  <a:srgbClr val="FF0000"/>
                </a:solidFill>
              </a:rPr>
              <a:t> </a:t>
            </a:r>
            <a:r>
              <a:rPr lang="en-US" sz="2400" i="1" dirty="0" err="1">
                <a:solidFill>
                  <a:srgbClr val="FF0000"/>
                </a:solidFill>
              </a:rPr>
              <a:t>thành</a:t>
            </a:r>
            <a:r>
              <a:rPr lang="en-US" sz="2400" i="1" dirty="0">
                <a:solidFill>
                  <a:srgbClr val="FF0000"/>
                </a:solidFill>
              </a:rPr>
              <a:t>, </a:t>
            </a:r>
            <a:r>
              <a:rPr lang="en-US" sz="2400" i="1" dirty="0" err="1">
                <a:solidFill>
                  <a:srgbClr val="FF0000"/>
                </a:solidFill>
              </a:rPr>
              <a:t>hết</a:t>
            </a:r>
            <a:r>
              <a:rPr lang="en-US" sz="2400" i="1" dirty="0">
                <a:solidFill>
                  <a:srgbClr val="FF0000"/>
                </a:solidFill>
              </a:rPr>
              <a:t> </a:t>
            </a:r>
            <a:r>
              <a:rPr lang="en-US" sz="2400" i="1" dirty="0" err="1">
                <a:solidFill>
                  <a:srgbClr val="FF0000"/>
                </a:solidFill>
              </a:rPr>
              <a:t>lòng</a:t>
            </a:r>
            <a:r>
              <a:rPr lang="en-US" sz="2400" i="1" dirty="0">
                <a:solidFill>
                  <a:srgbClr val="FF0000"/>
                </a:solidFill>
              </a:rPr>
              <a:t> </a:t>
            </a:r>
            <a:r>
              <a:rPr lang="en-US" sz="2400" i="1" dirty="0" err="1">
                <a:solidFill>
                  <a:srgbClr val="FF0000"/>
                </a:solidFill>
              </a:rPr>
              <a:t>với</a:t>
            </a:r>
            <a:r>
              <a:rPr lang="en-US" sz="2400" i="1" dirty="0">
                <a:solidFill>
                  <a:srgbClr val="FF0000"/>
                </a:solidFill>
              </a:rPr>
              <a:t> </a:t>
            </a:r>
            <a:r>
              <a:rPr lang="en-US" sz="2400" i="1" dirty="0" err="1">
                <a:solidFill>
                  <a:srgbClr val="FF0000"/>
                </a:solidFill>
              </a:rPr>
              <a:t>vua</a:t>
            </a:r>
            <a:r>
              <a:rPr lang="en-US" sz="2400" i="1" dirty="0">
                <a:solidFill>
                  <a:srgbClr val="FF0000"/>
                </a:solidFill>
              </a:rPr>
              <a:t>/</a:t>
            </a:r>
            <a:r>
              <a:rPr lang="en-US" sz="2400" i="1" dirty="0" err="1">
                <a:solidFill>
                  <a:srgbClr val="FF0000"/>
                </a:solidFill>
              </a:rPr>
              <a:t>chủ</a:t>
            </a:r>
            <a:r>
              <a:rPr lang="en-US" sz="2400" i="1" dirty="0">
                <a:solidFill>
                  <a:srgbClr val="FF0000"/>
                </a:solidFill>
              </a:rPr>
              <a:t> </a:t>
            </a:r>
            <a:r>
              <a:rPr lang="en-US" sz="2400" i="1" dirty="0" err="1">
                <a:solidFill>
                  <a:srgbClr val="FF0000"/>
                </a:solidFill>
              </a:rPr>
              <a:t>của</a:t>
            </a:r>
            <a:r>
              <a:rPr lang="en-US" sz="2400" i="1" dirty="0">
                <a:solidFill>
                  <a:srgbClr val="FF0000"/>
                </a:solidFill>
              </a:rPr>
              <a:t> </a:t>
            </a:r>
            <a:r>
              <a:rPr lang="en-US" sz="2400" i="1" dirty="0" err="1">
                <a:solidFill>
                  <a:srgbClr val="FF0000"/>
                </a:solidFill>
              </a:rPr>
              <a:t>mình</a:t>
            </a:r>
            <a:r>
              <a:rPr lang="en-US" sz="2400" i="1" dirty="0">
                <a:solidFill>
                  <a:srgbClr val="FF0000"/>
                </a:solidFill>
              </a:rPr>
              <a:t> </a:t>
            </a:r>
            <a:r>
              <a:rPr lang="en-US" sz="2400" i="1" dirty="0" err="1">
                <a:solidFill>
                  <a:srgbClr val="FF0000"/>
                </a:solidFill>
              </a:rPr>
              <a:t>là</a:t>
            </a:r>
            <a:r>
              <a:rPr lang="en-US" sz="2400" i="1" dirty="0">
                <a:solidFill>
                  <a:srgbClr val="FF0000"/>
                </a:solidFill>
              </a:rPr>
              <a:t> </a:t>
            </a:r>
            <a:r>
              <a:rPr lang="en-US" sz="2400" i="1" dirty="0" err="1">
                <a:solidFill>
                  <a:srgbClr val="FF0000"/>
                </a:solidFill>
              </a:rPr>
              <a:t>việc</a:t>
            </a:r>
            <a:r>
              <a:rPr lang="en-US" sz="2400" i="1" dirty="0">
                <a:solidFill>
                  <a:srgbClr val="FF0000"/>
                </a:solidFill>
              </a:rPr>
              <a:t> </a:t>
            </a:r>
            <a:r>
              <a:rPr lang="en-US" sz="2400" i="1" dirty="0" err="1">
                <a:solidFill>
                  <a:srgbClr val="FF0000"/>
                </a:solidFill>
              </a:rPr>
              <a:t>làm</a:t>
            </a:r>
            <a:r>
              <a:rPr lang="en-US" sz="2400" i="1" dirty="0">
                <a:solidFill>
                  <a:srgbClr val="FF0000"/>
                </a:solidFill>
              </a:rPr>
              <a:t> </a:t>
            </a:r>
            <a:r>
              <a:rPr lang="en-US" sz="2400" i="1" dirty="0" err="1">
                <a:solidFill>
                  <a:srgbClr val="FF0000"/>
                </a:solidFill>
              </a:rPr>
              <a:t>đúng</a:t>
            </a:r>
            <a:r>
              <a:rPr lang="en-US" sz="2400" i="1" dirty="0">
                <a:solidFill>
                  <a:srgbClr val="FF0000"/>
                </a:solidFill>
              </a:rPr>
              <a:t> </a:t>
            </a:r>
            <a:r>
              <a:rPr lang="en-US" sz="2400" i="1" dirty="0" err="1">
                <a:solidFill>
                  <a:srgbClr val="FF0000"/>
                </a:solidFill>
              </a:rPr>
              <a:t>đắn</a:t>
            </a:r>
            <a:r>
              <a:rPr lang="en-US" sz="2400" i="1" dirty="0">
                <a:solidFill>
                  <a:srgbClr val="FF0000"/>
                </a:solidFill>
              </a:rPr>
              <a:t> </a:t>
            </a:r>
            <a:r>
              <a:rPr lang="en-US" sz="2400" i="1" dirty="0" err="1">
                <a:solidFill>
                  <a:srgbClr val="FF0000"/>
                </a:solidFill>
              </a:rPr>
              <a:t>được</a:t>
            </a:r>
            <a:r>
              <a:rPr lang="en-US" sz="2400" i="1" dirty="0">
                <a:solidFill>
                  <a:srgbClr val="FF0000"/>
                </a:solidFill>
              </a:rPr>
              <a:t> </a:t>
            </a:r>
            <a:r>
              <a:rPr lang="en-US" sz="2400" i="1" dirty="0" err="1">
                <a:solidFill>
                  <a:srgbClr val="FF0000"/>
                </a:solidFill>
              </a:rPr>
              <a:t>tôn</a:t>
            </a:r>
            <a:r>
              <a:rPr lang="en-US" sz="2400" i="1" dirty="0">
                <a:solidFill>
                  <a:srgbClr val="FF0000"/>
                </a:solidFill>
              </a:rPr>
              <a:t> </a:t>
            </a:r>
            <a:r>
              <a:rPr lang="en-US" sz="2400" i="1" dirty="0" err="1">
                <a:solidFill>
                  <a:srgbClr val="FF0000"/>
                </a:solidFill>
              </a:rPr>
              <a:t>vinh</a:t>
            </a:r>
            <a:r>
              <a:rPr lang="en-US" sz="2400" i="1" dirty="0">
                <a:solidFill>
                  <a:srgbClr val="FF0000"/>
                </a:solidFill>
              </a:rPr>
              <a:t> </a:t>
            </a:r>
            <a:r>
              <a:rPr lang="en-US" sz="2400" i="1" dirty="0" err="1">
                <a:solidFill>
                  <a:srgbClr val="FF0000"/>
                </a:solidFill>
              </a:rPr>
              <a:t>và</a:t>
            </a:r>
            <a:r>
              <a:rPr lang="en-US" sz="2400" i="1" dirty="0">
                <a:solidFill>
                  <a:srgbClr val="FF0000"/>
                </a:solidFill>
              </a:rPr>
              <a:t> </a:t>
            </a:r>
            <a:r>
              <a:rPr lang="en-US" sz="2400" i="1" dirty="0" err="1">
                <a:solidFill>
                  <a:srgbClr val="FF0000"/>
                </a:solidFill>
              </a:rPr>
              <a:t>ghi</a:t>
            </a:r>
            <a:r>
              <a:rPr lang="en-US" sz="2400" i="1" dirty="0">
                <a:solidFill>
                  <a:srgbClr val="FF0000"/>
                </a:solidFill>
              </a:rPr>
              <a:t> </a:t>
            </a:r>
            <a:r>
              <a:rPr lang="en-US" sz="2400" i="1" dirty="0" err="1">
                <a:solidFill>
                  <a:srgbClr val="FF0000"/>
                </a:solidFill>
              </a:rPr>
              <a:t>nhớ</a:t>
            </a:r>
            <a:r>
              <a:rPr lang="en-US" sz="2400" i="1" dirty="0">
                <a:solidFill>
                  <a:srgbClr val="FF0000"/>
                </a:solidFill>
              </a:rPr>
              <a:t>.</a:t>
            </a:r>
            <a:endParaRPr lang="en-US" sz="2400" dirty="0">
              <a:solidFill>
                <a:srgbClr val="FF0000"/>
              </a:solidFill>
            </a:endParaRPr>
          </a:p>
        </p:txBody>
      </p:sp>
      <p:sp>
        <p:nvSpPr>
          <p:cNvPr id="5" name="TextBox 4"/>
          <p:cNvSpPr txBox="1"/>
          <p:nvPr/>
        </p:nvSpPr>
        <p:spPr>
          <a:xfrm>
            <a:off x="1706336" y="5519067"/>
            <a:ext cx="10401300" cy="882678"/>
          </a:xfrm>
          <a:prstGeom prst="rect">
            <a:avLst/>
          </a:prstGeom>
          <a:noFill/>
        </p:spPr>
        <p:txBody>
          <a:bodyPr wrap="square" rtlCol="0">
            <a:spAutoFit/>
          </a:bodyPr>
          <a:lstStyle/>
          <a:p>
            <a:pPr marL="342900" lvl="0" indent="-342900" defTabSz="914396">
              <a:lnSpc>
                <a:spcPct val="107000"/>
              </a:lnSpc>
              <a:buFont typeface="Wingdings"/>
              <a:buChar char="à"/>
            </a:pPr>
            <a:r>
              <a:rPr lang="en-US" sz="2400" dirty="0" err="1" smtClean="0">
                <a:solidFill>
                  <a:srgbClr val="FF0000"/>
                </a:solidFill>
              </a:rPr>
              <a:t>Từ</a:t>
            </a:r>
            <a:r>
              <a:rPr lang="en-US" sz="2400" dirty="0" smtClean="0">
                <a:solidFill>
                  <a:srgbClr val="FF0000"/>
                </a:solidFill>
              </a:rPr>
              <a:t> </a:t>
            </a:r>
            <a:r>
              <a:rPr lang="en-US" sz="2400" dirty="0" err="1">
                <a:solidFill>
                  <a:srgbClr val="FF0000"/>
                </a:solidFill>
              </a:rPr>
              <a:t>những</a:t>
            </a:r>
            <a:r>
              <a:rPr lang="en-US" sz="2400" dirty="0">
                <a:solidFill>
                  <a:srgbClr val="FF0000"/>
                </a:solidFill>
              </a:rPr>
              <a:t> </a:t>
            </a:r>
            <a:r>
              <a:rPr lang="en-US" sz="2400" dirty="0" err="1">
                <a:solidFill>
                  <a:srgbClr val="FF0000"/>
                </a:solidFill>
              </a:rPr>
              <a:t>tấm</a:t>
            </a:r>
            <a:r>
              <a:rPr lang="en-US" sz="2400" dirty="0">
                <a:solidFill>
                  <a:srgbClr val="FF0000"/>
                </a:solidFill>
              </a:rPr>
              <a:t> </a:t>
            </a:r>
            <a:r>
              <a:rPr lang="en-US" sz="2400" dirty="0" err="1">
                <a:solidFill>
                  <a:srgbClr val="FF0000"/>
                </a:solidFill>
              </a:rPr>
              <a:t>gương</a:t>
            </a:r>
            <a:r>
              <a:rPr lang="en-US" sz="2400" dirty="0">
                <a:solidFill>
                  <a:srgbClr val="FF0000"/>
                </a:solidFill>
              </a:rPr>
              <a:t> </a:t>
            </a:r>
            <a:r>
              <a:rPr lang="en-US" sz="2400" dirty="0" err="1">
                <a:solidFill>
                  <a:srgbClr val="FF0000"/>
                </a:solidFill>
              </a:rPr>
              <a:t>đó</a:t>
            </a:r>
            <a:r>
              <a:rPr lang="en-US" sz="2400" dirty="0">
                <a:solidFill>
                  <a:srgbClr val="FF0000"/>
                </a:solidFill>
              </a:rPr>
              <a:t>, </a:t>
            </a:r>
            <a:r>
              <a:rPr lang="en-US" sz="2400" dirty="0" err="1">
                <a:solidFill>
                  <a:srgbClr val="FF0000"/>
                </a:solidFill>
              </a:rPr>
              <a:t>tác</a:t>
            </a:r>
            <a:r>
              <a:rPr lang="en-US" sz="2400" dirty="0">
                <a:solidFill>
                  <a:srgbClr val="FF0000"/>
                </a:solidFill>
              </a:rPr>
              <a:t> </a:t>
            </a:r>
            <a:r>
              <a:rPr lang="en-US" sz="2400" dirty="0" err="1">
                <a:solidFill>
                  <a:srgbClr val="FF0000"/>
                </a:solidFill>
              </a:rPr>
              <a:t>giả</a:t>
            </a:r>
            <a:r>
              <a:rPr lang="en-US" sz="2400" dirty="0">
                <a:solidFill>
                  <a:srgbClr val="FF0000"/>
                </a:solidFill>
              </a:rPr>
              <a:t> </a:t>
            </a:r>
            <a:r>
              <a:rPr lang="en-US" sz="2400" dirty="0" err="1">
                <a:solidFill>
                  <a:srgbClr val="FF0000"/>
                </a:solidFill>
              </a:rPr>
              <a:t>kêu</a:t>
            </a:r>
            <a:r>
              <a:rPr lang="en-US" sz="2400" dirty="0">
                <a:solidFill>
                  <a:srgbClr val="FF0000"/>
                </a:solidFill>
              </a:rPr>
              <a:t> </a:t>
            </a:r>
            <a:r>
              <a:rPr lang="en-US" sz="2400" dirty="0" err="1">
                <a:solidFill>
                  <a:srgbClr val="FF0000"/>
                </a:solidFill>
              </a:rPr>
              <a:t>gọi</a:t>
            </a:r>
            <a:r>
              <a:rPr lang="en-US" sz="2400" dirty="0">
                <a:solidFill>
                  <a:srgbClr val="FF0000"/>
                </a:solidFill>
              </a:rPr>
              <a:t> </a:t>
            </a:r>
            <a:r>
              <a:rPr lang="en-US" sz="2400" dirty="0" err="1">
                <a:solidFill>
                  <a:srgbClr val="FF0000"/>
                </a:solidFill>
              </a:rPr>
              <a:t>tướng</a:t>
            </a:r>
            <a:r>
              <a:rPr lang="en-US" sz="2400" dirty="0">
                <a:solidFill>
                  <a:srgbClr val="FF0000"/>
                </a:solidFill>
              </a:rPr>
              <a:t> </a:t>
            </a:r>
            <a:r>
              <a:rPr lang="en-US" sz="2400" dirty="0" err="1">
                <a:solidFill>
                  <a:srgbClr val="FF0000"/>
                </a:solidFill>
              </a:rPr>
              <a:t>sĩ</a:t>
            </a:r>
            <a:r>
              <a:rPr lang="en-US" sz="2400" dirty="0">
                <a:solidFill>
                  <a:srgbClr val="FF0000"/>
                </a:solidFill>
              </a:rPr>
              <a:t> </a:t>
            </a:r>
            <a:r>
              <a:rPr lang="en-US" sz="2400" dirty="0" err="1">
                <a:solidFill>
                  <a:srgbClr val="FF0000"/>
                </a:solidFill>
              </a:rPr>
              <a:t>nhà</a:t>
            </a:r>
            <a:r>
              <a:rPr lang="en-US" sz="2400" dirty="0">
                <a:solidFill>
                  <a:srgbClr val="FF0000"/>
                </a:solidFill>
              </a:rPr>
              <a:t> </a:t>
            </a:r>
            <a:r>
              <a:rPr lang="en-US" sz="2400" dirty="0" err="1">
                <a:solidFill>
                  <a:srgbClr val="FF0000"/>
                </a:solidFill>
              </a:rPr>
              <a:t>Trần</a:t>
            </a:r>
            <a:r>
              <a:rPr lang="en-US" sz="2400" dirty="0">
                <a:solidFill>
                  <a:srgbClr val="FF0000"/>
                </a:solidFill>
              </a:rPr>
              <a:t>  </a:t>
            </a:r>
            <a:r>
              <a:rPr lang="en-US" sz="2400" dirty="0" err="1">
                <a:solidFill>
                  <a:srgbClr val="FF0000"/>
                </a:solidFill>
              </a:rPr>
              <a:t>suy</a:t>
            </a:r>
            <a:r>
              <a:rPr lang="en-US" sz="2400" dirty="0">
                <a:solidFill>
                  <a:srgbClr val="FF0000"/>
                </a:solidFill>
              </a:rPr>
              <a:t> </a:t>
            </a:r>
            <a:r>
              <a:rPr lang="en-US" sz="2400" dirty="0" err="1">
                <a:solidFill>
                  <a:srgbClr val="FF0000"/>
                </a:solidFill>
              </a:rPr>
              <a:t>nghĩ</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smtClean="0">
                <a:solidFill>
                  <a:srgbClr val="FF0000"/>
                </a:solidFill>
              </a:rPr>
              <a:t>nghĩa</a:t>
            </a:r>
            <a:endParaRPr lang="en-US" sz="2400" dirty="0" smtClean="0">
              <a:solidFill>
                <a:srgbClr val="FF0000"/>
              </a:solidFill>
            </a:endParaRPr>
          </a:p>
          <a:p>
            <a:pPr lvl="0" defTabSz="914396">
              <a:lnSpc>
                <a:spcPct val="107000"/>
              </a:lnSpc>
            </a:pPr>
            <a:r>
              <a:rPr lang="en-US" sz="2400" dirty="0" smtClean="0">
                <a:solidFill>
                  <a:srgbClr val="FF0000"/>
                </a:solidFill>
              </a:rPr>
              <a:t> </a:t>
            </a:r>
            <a:r>
              <a:rPr lang="en-US" sz="2400" dirty="0" err="1">
                <a:solidFill>
                  <a:srgbClr val="FF0000"/>
                </a:solidFill>
              </a:rPr>
              <a:t>vụ</a:t>
            </a:r>
            <a:r>
              <a:rPr lang="en-US" sz="2400" dirty="0">
                <a:solidFill>
                  <a:srgbClr val="FF0000"/>
                </a:solidFill>
              </a:rPr>
              <a:t>, </a:t>
            </a:r>
            <a:r>
              <a:rPr lang="en-US" sz="2400" dirty="0" err="1">
                <a:solidFill>
                  <a:srgbClr val="FF0000"/>
                </a:solidFill>
              </a:rPr>
              <a:t>trách</a:t>
            </a:r>
            <a:r>
              <a:rPr lang="en-US" sz="2400" dirty="0">
                <a:solidFill>
                  <a:srgbClr val="FF0000"/>
                </a:solidFill>
              </a:rPr>
              <a:t> </a:t>
            </a:r>
            <a:r>
              <a:rPr lang="en-US" sz="2400" dirty="0" err="1">
                <a:solidFill>
                  <a:srgbClr val="FF0000"/>
                </a:solidFill>
              </a:rPr>
              <a:t>nhiệm</a:t>
            </a:r>
            <a:r>
              <a:rPr lang="en-US" sz="2400" dirty="0">
                <a:solidFill>
                  <a:srgbClr val="FF0000"/>
                </a:solidFill>
              </a:rPr>
              <a:t> </a:t>
            </a:r>
            <a:r>
              <a:rPr lang="en-US" sz="2400" dirty="0" err="1">
                <a:solidFill>
                  <a:srgbClr val="FF0000"/>
                </a:solidFill>
              </a:rPr>
              <a:t>của</a:t>
            </a:r>
            <a:r>
              <a:rPr lang="en-US" sz="2400" dirty="0">
                <a:solidFill>
                  <a:srgbClr val="FF0000"/>
                </a:solidFill>
              </a:rPr>
              <a:t> </a:t>
            </a:r>
            <a:r>
              <a:rPr lang="en-US" sz="2400" dirty="0" err="1">
                <a:solidFill>
                  <a:srgbClr val="FF0000"/>
                </a:solidFill>
              </a:rPr>
              <a:t>bản</a:t>
            </a:r>
            <a:r>
              <a:rPr lang="en-US" sz="2400" dirty="0">
                <a:solidFill>
                  <a:srgbClr val="FF0000"/>
                </a:solidFill>
              </a:rPr>
              <a:t> </a:t>
            </a:r>
            <a:r>
              <a:rPr lang="en-US" sz="2400" dirty="0" err="1">
                <a:solidFill>
                  <a:srgbClr val="FF0000"/>
                </a:solidFill>
              </a:rPr>
              <a:t>thân</a:t>
            </a:r>
            <a:r>
              <a:rPr lang="en-US" sz="2400" dirty="0">
                <a:solidFill>
                  <a:srgbClr val="FF0000"/>
                </a:solidFill>
              </a:rPr>
              <a:t> </a:t>
            </a:r>
            <a:r>
              <a:rPr lang="en-US" sz="2400" dirty="0" err="1">
                <a:solidFill>
                  <a:srgbClr val="FF0000"/>
                </a:solidFill>
              </a:rPr>
              <a:t>đối</a:t>
            </a:r>
            <a:r>
              <a:rPr lang="en-US" sz="2400" dirty="0">
                <a:solidFill>
                  <a:srgbClr val="FF0000"/>
                </a:solidFill>
              </a:rPr>
              <a:t> </a:t>
            </a:r>
            <a:r>
              <a:rPr lang="en-US" sz="2400" dirty="0" err="1">
                <a:solidFill>
                  <a:srgbClr val="FF0000"/>
                </a:solidFill>
              </a:rPr>
              <a:t>với</a:t>
            </a:r>
            <a:r>
              <a:rPr lang="en-US" sz="2400" dirty="0">
                <a:solidFill>
                  <a:srgbClr val="FF0000"/>
                </a:solidFill>
              </a:rPr>
              <a:t> </a:t>
            </a:r>
            <a:r>
              <a:rPr lang="en-US" sz="2400" dirty="0" err="1">
                <a:solidFill>
                  <a:srgbClr val="FF0000"/>
                </a:solidFill>
              </a:rPr>
              <a:t>chủ</a:t>
            </a:r>
            <a:r>
              <a:rPr lang="en-US" sz="2400" dirty="0">
                <a:solidFill>
                  <a:srgbClr val="FF0000"/>
                </a:solidFill>
              </a:rPr>
              <a:t> </a:t>
            </a:r>
            <a:r>
              <a:rPr lang="en-US" sz="2400" dirty="0" err="1">
                <a:solidFill>
                  <a:srgbClr val="FF0000"/>
                </a:solidFill>
              </a:rPr>
              <a:t>tướng</a:t>
            </a:r>
            <a:r>
              <a:rPr lang="en-US" sz="2400" dirty="0">
                <a:solidFill>
                  <a:srgbClr val="FF0000"/>
                </a:solidFill>
              </a:rPr>
              <a:t>, </a:t>
            </a:r>
            <a:r>
              <a:rPr lang="en-US" sz="2400" dirty="0" err="1">
                <a:solidFill>
                  <a:srgbClr val="FF0000"/>
                </a:solidFill>
              </a:rPr>
              <a:t>cũng</a:t>
            </a:r>
            <a:r>
              <a:rPr lang="en-US" sz="2400" dirty="0">
                <a:solidFill>
                  <a:srgbClr val="FF0000"/>
                </a:solidFill>
              </a:rPr>
              <a:t> </a:t>
            </a:r>
            <a:r>
              <a:rPr lang="en-US" sz="2400" dirty="0" err="1">
                <a:solidFill>
                  <a:srgbClr val="FF0000"/>
                </a:solidFill>
              </a:rPr>
              <a:t>là</a:t>
            </a:r>
            <a:r>
              <a:rPr lang="en-US" sz="2400" dirty="0">
                <a:solidFill>
                  <a:srgbClr val="FF0000"/>
                </a:solidFill>
              </a:rPr>
              <a:t> </a:t>
            </a:r>
            <a:r>
              <a:rPr lang="en-US" sz="2400" dirty="0" err="1">
                <a:solidFill>
                  <a:srgbClr val="FF0000"/>
                </a:solidFill>
              </a:rPr>
              <a:t>đối</a:t>
            </a:r>
            <a:r>
              <a:rPr lang="en-US" sz="2400" dirty="0">
                <a:solidFill>
                  <a:srgbClr val="FF0000"/>
                </a:solidFill>
              </a:rPr>
              <a:t> </a:t>
            </a:r>
            <a:r>
              <a:rPr lang="en-US" sz="2400" dirty="0" err="1">
                <a:solidFill>
                  <a:srgbClr val="FF0000"/>
                </a:solidFill>
              </a:rPr>
              <a:t>với</a:t>
            </a:r>
            <a:r>
              <a:rPr lang="en-US" sz="2400" dirty="0">
                <a:solidFill>
                  <a:srgbClr val="FF0000"/>
                </a:solidFill>
              </a:rPr>
              <a:t> </a:t>
            </a:r>
            <a:r>
              <a:rPr lang="en-US" sz="2400" dirty="0" err="1">
                <a:solidFill>
                  <a:srgbClr val="FF0000"/>
                </a:solidFill>
              </a:rPr>
              <a:t>đất</a:t>
            </a:r>
            <a:r>
              <a:rPr lang="en-US" sz="2400" dirty="0">
                <a:solidFill>
                  <a:srgbClr val="FF0000"/>
                </a:solidFill>
              </a:rPr>
              <a:t> </a:t>
            </a:r>
            <a:r>
              <a:rPr lang="en-US" sz="2400" dirty="0" err="1">
                <a:solidFill>
                  <a:srgbClr val="FF0000"/>
                </a:solidFill>
              </a:rPr>
              <a:t>nước</a:t>
            </a:r>
            <a:r>
              <a:rPr lang="en-US" sz="2400" dirty="0">
                <a:solidFill>
                  <a:srgbClr val="FF0000"/>
                </a:solidFill>
              </a:rPr>
              <a: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16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6E27CA9-1B8C-5EF4-A326-5D746156B1EB}"/>
              </a:ext>
            </a:extLst>
          </p:cNvPr>
          <p:cNvSpPr txBox="1"/>
          <p:nvPr/>
        </p:nvSpPr>
        <p:spPr>
          <a:xfrm>
            <a:off x="660400" y="308040"/>
            <a:ext cx="10858500" cy="645113"/>
          </a:xfrm>
          <a:prstGeom prst="rect">
            <a:avLst/>
          </a:prstGeom>
          <a:noFill/>
        </p:spPr>
        <p:txBody>
          <a:bodyPr wrap="square">
            <a:spAutoFit/>
          </a:bodyPr>
          <a:lstStyle/>
          <a:p>
            <a:pPr marL="0" marR="0" algn="just">
              <a:lnSpc>
                <a:spcPct val="107000"/>
              </a:lnSpc>
              <a:spcBef>
                <a:spcPts val="0"/>
              </a:spcBef>
              <a:spcAft>
                <a:spcPts val="0"/>
              </a:spcAft>
            </a:pP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6D50F13B-BFAB-1574-AAC7-33D2CCA17555}"/>
              </a:ext>
            </a:extLst>
          </p:cNvPr>
          <p:cNvGrpSpPr/>
          <p:nvPr/>
        </p:nvGrpSpPr>
        <p:grpSpPr>
          <a:xfrm>
            <a:off x="2647474" y="1308276"/>
            <a:ext cx="6103257" cy="4467569"/>
            <a:chOff x="671495" y="1028700"/>
            <a:chExt cx="6071427" cy="4467569"/>
          </a:xfrm>
        </p:grpSpPr>
        <p:sp>
          <p:nvSpPr>
            <p:cNvPr id="16" name="Oval 15">
              <a:extLst>
                <a:ext uri="{FF2B5EF4-FFF2-40B4-BE49-F238E27FC236}">
                  <a16:creationId xmlns="" xmlns:a16="http://schemas.microsoft.com/office/drawing/2014/main" id="{273B7052-5FF0-86B6-3182-CB5D18E095ED}"/>
                </a:ext>
              </a:extLst>
            </p:cNvPr>
            <p:cNvSpPr/>
            <p:nvPr/>
          </p:nvSpPr>
          <p:spPr>
            <a:xfrm>
              <a:off x="2978637" y="2166143"/>
              <a:ext cx="1457142" cy="1457321"/>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en-US"/>
            </a:p>
          </p:txBody>
        </p:sp>
        <p:sp>
          <p:nvSpPr>
            <p:cNvPr id="17" name="Freeform: Shape 16">
              <a:extLst>
                <a:ext uri="{FF2B5EF4-FFF2-40B4-BE49-F238E27FC236}">
                  <a16:creationId xmlns="" xmlns:a16="http://schemas.microsoft.com/office/drawing/2014/main" id="{7CB9C473-BD1D-4022-7FDE-B61546A65B0C}"/>
                </a:ext>
              </a:extLst>
            </p:cNvPr>
            <p:cNvSpPr/>
            <p:nvPr/>
          </p:nvSpPr>
          <p:spPr>
            <a:xfrm>
              <a:off x="2872387" y="1028700"/>
              <a:ext cx="1669642" cy="893514"/>
            </a:xfrm>
            <a:custGeom>
              <a:avLst/>
              <a:gdLst>
                <a:gd name="connsiteX0" fmla="*/ 0 w 1669642"/>
                <a:gd name="connsiteY0" fmla="*/ 0 h 893514"/>
                <a:gd name="connsiteX1" fmla="*/ 1669642 w 1669642"/>
                <a:gd name="connsiteY1" fmla="*/ 0 h 893514"/>
                <a:gd name="connsiteX2" fmla="*/ 1669642 w 1669642"/>
                <a:gd name="connsiteY2" fmla="*/ 893514 h 893514"/>
                <a:gd name="connsiteX3" fmla="*/ 0 w 1669642"/>
                <a:gd name="connsiteY3" fmla="*/ 893514 h 893514"/>
                <a:gd name="connsiteX4" fmla="*/ 0 w 1669642"/>
                <a:gd name="connsiteY4" fmla="*/ 0 h 89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642" h="893514">
                  <a:moveTo>
                    <a:pt x="0" y="0"/>
                  </a:moveTo>
                  <a:lnTo>
                    <a:pt x="1669642" y="0"/>
                  </a:lnTo>
                  <a:lnTo>
                    <a:pt x="1669642" y="893514"/>
                  </a:lnTo>
                  <a:lnTo>
                    <a:pt x="0" y="893514"/>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err="1">
                  <a:solidFill>
                    <a:srgbClr val="002060"/>
                  </a:solidFill>
                  <a:latin typeface="Times New Roman" panose="02020603050405020304" pitchFamily="18" charset="0"/>
                  <a:cs typeface="Times New Roman" panose="02020603050405020304" pitchFamily="18" charset="0"/>
                </a:rPr>
                <a:t>Kỉ</a:t>
              </a:r>
              <a:r>
                <a:rPr lang="en-US" sz="2700" b="1" kern="1200" dirty="0">
                  <a:solidFill>
                    <a:srgbClr val="002060"/>
                  </a:solidFill>
                  <a:latin typeface="Times New Roman" panose="02020603050405020304" pitchFamily="18" charset="0"/>
                  <a:cs typeface="Times New Roman" panose="02020603050405020304" pitchFamily="18" charset="0"/>
                </a:rPr>
                <a:t> </a:t>
              </a:r>
              <a:r>
                <a:rPr lang="en-US" sz="2700" b="1" kern="1200" dirty="0" err="1">
                  <a:solidFill>
                    <a:srgbClr val="002060"/>
                  </a:solidFill>
                  <a:latin typeface="Times New Roman" panose="02020603050405020304" pitchFamily="18" charset="0"/>
                  <a:cs typeface="Times New Roman" panose="02020603050405020304" pitchFamily="18" charset="0"/>
                </a:rPr>
                <a:t>Tín</a:t>
              </a:r>
              <a:r>
                <a:rPr lang="en-US" sz="2700" b="1" kern="1200" dirty="0">
                  <a:solidFill>
                    <a:srgbClr val="002060"/>
                  </a:solidFill>
                  <a:latin typeface="Times New Roman" panose="02020603050405020304" pitchFamily="18" charset="0"/>
                  <a:cs typeface="Times New Roman" panose="02020603050405020304" pitchFamily="18" charset="0"/>
                </a:rPr>
                <a:t> </a:t>
              </a:r>
            </a:p>
          </p:txBody>
        </p:sp>
        <p:sp>
          <p:nvSpPr>
            <p:cNvPr id="18" name="Oval 17">
              <a:extLst>
                <a:ext uri="{FF2B5EF4-FFF2-40B4-BE49-F238E27FC236}">
                  <a16:creationId xmlns="" xmlns:a16="http://schemas.microsoft.com/office/drawing/2014/main" id="{62ADBB4D-EBC0-08A3-C982-C417CAB83E80}"/>
                </a:ext>
              </a:extLst>
            </p:cNvPr>
            <p:cNvSpPr/>
            <p:nvPr/>
          </p:nvSpPr>
          <p:spPr>
            <a:xfrm>
              <a:off x="3406066" y="2371651"/>
              <a:ext cx="1457142" cy="1457321"/>
            </a:xfrm>
            <a:prstGeom prst="ellipse">
              <a:avLst/>
            </a:prstGeom>
          </p:spPr>
          <p:style>
            <a:lnRef idx="2">
              <a:schemeClr val="lt1">
                <a:hueOff val="0"/>
                <a:satOff val="0"/>
                <a:lumOff val="0"/>
                <a:alphaOff val="0"/>
              </a:schemeClr>
            </a:lnRef>
            <a:fillRef idx="1">
              <a:schemeClr val="accent4">
                <a:alpha val="50000"/>
                <a:hueOff val="1633482"/>
                <a:satOff val="-6796"/>
                <a:lumOff val="1601"/>
                <a:alphaOff val="0"/>
              </a:schemeClr>
            </a:fillRef>
            <a:effectRef idx="0">
              <a:schemeClr val="accent4">
                <a:alpha val="50000"/>
                <a:hueOff val="1633482"/>
                <a:satOff val="-6796"/>
                <a:lumOff val="1601"/>
                <a:alphaOff val="0"/>
              </a:schemeClr>
            </a:effectRef>
            <a:fontRef idx="minor">
              <a:schemeClr val="tx1"/>
            </a:fontRef>
          </p:style>
          <p:txBody>
            <a:bodyPr/>
            <a:lstStyle/>
            <a:p>
              <a:endParaRPr lang="en-US"/>
            </a:p>
          </p:txBody>
        </p:sp>
        <p:sp>
          <p:nvSpPr>
            <p:cNvPr id="19" name="Freeform: Shape 18">
              <a:extLst>
                <a:ext uri="{FF2B5EF4-FFF2-40B4-BE49-F238E27FC236}">
                  <a16:creationId xmlns="" xmlns:a16="http://schemas.microsoft.com/office/drawing/2014/main" id="{553875C1-49AB-253B-1122-8A8D107A4053}"/>
                </a:ext>
              </a:extLst>
            </p:cNvPr>
            <p:cNvSpPr/>
            <p:nvPr/>
          </p:nvSpPr>
          <p:spPr>
            <a:xfrm>
              <a:off x="5038146" y="1663848"/>
              <a:ext cx="1578571" cy="982865"/>
            </a:xfrm>
            <a:custGeom>
              <a:avLst/>
              <a:gdLst>
                <a:gd name="connsiteX0" fmla="*/ 0 w 1578571"/>
                <a:gd name="connsiteY0" fmla="*/ 0 h 982865"/>
                <a:gd name="connsiteX1" fmla="*/ 1578571 w 1578571"/>
                <a:gd name="connsiteY1" fmla="*/ 0 h 982865"/>
                <a:gd name="connsiteX2" fmla="*/ 1578571 w 1578571"/>
                <a:gd name="connsiteY2" fmla="*/ 982865 h 982865"/>
                <a:gd name="connsiteX3" fmla="*/ 0 w 1578571"/>
                <a:gd name="connsiteY3" fmla="*/ 982865 h 982865"/>
                <a:gd name="connsiteX4" fmla="*/ 0 w 1578571"/>
                <a:gd name="connsiteY4" fmla="*/ 0 h 9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571" h="982865">
                  <a:moveTo>
                    <a:pt x="0" y="0"/>
                  </a:moveTo>
                  <a:lnTo>
                    <a:pt x="1578571" y="0"/>
                  </a:lnTo>
                  <a:lnTo>
                    <a:pt x="1578571" y="982865"/>
                  </a:lnTo>
                  <a:lnTo>
                    <a:pt x="0" y="98286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latin typeface="Times New Roman" panose="02020603050405020304" pitchFamily="18" charset="0"/>
                  <a:cs typeface="Times New Roman" panose="02020603050405020304" pitchFamily="18" charset="0"/>
                </a:rPr>
                <a:t>Do Vu </a:t>
              </a:r>
            </a:p>
          </p:txBody>
        </p:sp>
        <p:sp>
          <p:nvSpPr>
            <p:cNvPr id="20" name="Oval 19">
              <a:extLst>
                <a:ext uri="{FF2B5EF4-FFF2-40B4-BE49-F238E27FC236}">
                  <a16:creationId xmlns="" xmlns:a16="http://schemas.microsoft.com/office/drawing/2014/main" id="{32684B39-8437-1990-208D-26DCD675288A}"/>
                </a:ext>
              </a:extLst>
            </p:cNvPr>
            <p:cNvSpPr/>
            <p:nvPr/>
          </p:nvSpPr>
          <p:spPr>
            <a:xfrm>
              <a:off x="3511101" y="2834045"/>
              <a:ext cx="1457142" cy="1457321"/>
            </a:xfrm>
            <a:prstGeom prst="ellipse">
              <a:avLst/>
            </a:prstGeom>
          </p:spPr>
          <p:style>
            <a:lnRef idx="2">
              <a:schemeClr val="lt1">
                <a:hueOff val="0"/>
                <a:satOff val="0"/>
                <a:lumOff val="0"/>
                <a:alphaOff val="0"/>
              </a:schemeClr>
            </a:lnRef>
            <a:fillRef idx="1">
              <a:schemeClr val="accent4">
                <a:alpha val="50000"/>
                <a:hueOff val="3266964"/>
                <a:satOff val="-13592"/>
                <a:lumOff val="3203"/>
                <a:alphaOff val="0"/>
              </a:schemeClr>
            </a:fillRef>
            <a:effectRef idx="0">
              <a:schemeClr val="accent4">
                <a:alpha val="50000"/>
                <a:hueOff val="3266964"/>
                <a:satOff val="-13592"/>
                <a:lumOff val="3203"/>
                <a:alphaOff val="0"/>
              </a:schemeClr>
            </a:effectRef>
            <a:fontRef idx="minor">
              <a:schemeClr val="tx1"/>
            </a:fontRef>
          </p:style>
          <p:txBody>
            <a:bodyPr/>
            <a:lstStyle/>
            <a:p>
              <a:endParaRPr lang="en-US"/>
            </a:p>
          </p:txBody>
        </p:sp>
        <p:sp>
          <p:nvSpPr>
            <p:cNvPr id="21" name="Freeform: Shape 20">
              <a:extLst>
                <a:ext uri="{FF2B5EF4-FFF2-40B4-BE49-F238E27FC236}">
                  <a16:creationId xmlns="" xmlns:a16="http://schemas.microsoft.com/office/drawing/2014/main" id="{6CB889F4-CE38-3594-A752-7FFA086BED86}"/>
                </a:ext>
              </a:extLst>
            </p:cNvPr>
            <p:cNvSpPr/>
            <p:nvPr/>
          </p:nvSpPr>
          <p:spPr>
            <a:xfrm>
              <a:off x="5194708" y="3128457"/>
              <a:ext cx="1548214" cy="1049878"/>
            </a:xfrm>
            <a:custGeom>
              <a:avLst/>
              <a:gdLst>
                <a:gd name="connsiteX0" fmla="*/ 0 w 1548214"/>
                <a:gd name="connsiteY0" fmla="*/ 0 h 1049878"/>
                <a:gd name="connsiteX1" fmla="*/ 1548214 w 1548214"/>
                <a:gd name="connsiteY1" fmla="*/ 0 h 1049878"/>
                <a:gd name="connsiteX2" fmla="*/ 1548214 w 1548214"/>
                <a:gd name="connsiteY2" fmla="*/ 1049878 h 1049878"/>
                <a:gd name="connsiteX3" fmla="*/ 0 w 1548214"/>
                <a:gd name="connsiteY3" fmla="*/ 1049878 h 1049878"/>
                <a:gd name="connsiteX4" fmla="*/ 0 w 1548214"/>
                <a:gd name="connsiteY4" fmla="*/ 0 h 104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214" h="1049878">
                  <a:moveTo>
                    <a:pt x="0" y="0"/>
                  </a:moveTo>
                  <a:lnTo>
                    <a:pt x="1548214" y="0"/>
                  </a:lnTo>
                  <a:lnTo>
                    <a:pt x="1548214" y="1049878"/>
                  </a:lnTo>
                  <a:lnTo>
                    <a:pt x="0" y="1049878"/>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Dự Nhượng </a:t>
              </a:r>
            </a:p>
          </p:txBody>
        </p:sp>
        <p:sp>
          <p:nvSpPr>
            <p:cNvPr id="22" name="Oval 21">
              <a:extLst>
                <a:ext uri="{FF2B5EF4-FFF2-40B4-BE49-F238E27FC236}">
                  <a16:creationId xmlns="" xmlns:a16="http://schemas.microsoft.com/office/drawing/2014/main" id="{C85B493B-C735-190A-0346-8DE8E8396AA0}"/>
                </a:ext>
              </a:extLst>
            </p:cNvPr>
            <p:cNvSpPr/>
            <p:nvPr/>
          </p:nvSpPr>
          <p:spPr>
            <a:xfrm>
              <a:off x="3215423" y="3204853"/>
              <a:ext cx="1457142" cy="1457321"/>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a:lstStyle/>
            <a:p>
              <a:endParaRPr lang="en-US" dirty="0"/>
            </a:p>
          </p:txBody>
        </p:sp>
        <p:sp>
          <p:nvSpPr>
            <p:cNvPr id="23" name="Freeform: Shape 22">
              <a:extLst>
                <a:ext uri="{FF2B5EF4-FFF2-40B4-BE49-F238E27FC236}">
                  <a16:creationId xmlns="" xmlns:a16="http://schemas.microsoft.com/office/drawing/2014/main" id="{C97AFEFB-A953-DABC-B102-EA8185C72F37}"/>
                </a:ext>
              </a:extLst>
            </p:cNvPr>
            <p:cNvSpPr/>
            <p:nvPr/>
          </p:nvSpPr>
          <p:spPr>
            <a:xfrm>
              <a:off x="4526851" y="4535742"/>
              <a:ext cx="1669642" cy="960527"/>
            </a:xfrm>
            <a:custGeom>
              <a:avLst/>
              <a:gdLst>
                <a:gd name="connsiteX0" fmla="*/ 0 w 1669642"/>
                <a:gd name="connsiteY0" fmla="*/ 0 h 960527"/>
                <a:gd name="connsiteX1" fmla="*/ 1669642 w 1669642"/>
                <a:gd name="connsiteY1" fmla="*/ 0 h 960527"/>
                <a:gd name="connsiteX2" fmla="*/ 1669642 w 1669642"/>
                <a:gd name="connsiteY2" fmla="*/ 960527 h 960527"/>
                <a:gd name="connsiteX3" fmla="*/ 0 w 1669642"/>
                <a:gd name="connsiteY3" fmla="*/ 960527 h 960527"/>
                <a:gd name="connsiteX4" fmla="*/ 0 w 1669642"/>
                <a:gd name="connsiteY4" fmla="*/ 0 h 96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642" h="960527">
                  <a:moveTo>
                    <a:pt x="0" y="0"/>
                  </a:moveTo>
                  <a:lnTo>
                    <a:pt x="1669642" y="0"/>
                  </a:lnTo>
                  <a:lnTo>
                    <a:pt x="1669642" y="960527"/>
                  </a:lnTo>
                  <a:lnTo>
                    <a:pt x="0" y="96052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Thân Khoái</a:t>
              </a:r>
            </a:p>
          </p:txBody>
        </p:sp>
        <p:sp>
          <p:nvSpPr>
            <p:cNvPr id="24" name="Oval 23">
              <a:extLst>
                <a:ext uri="{FF2B5EF4-FFF2-40B4-BE49-F238E27FC236}">
                  <a16:creationId xmlns="" xmlns:a16="http://schemas.microsoft.com/office/drawing/2014/main" id="{3D00D8EA-06B6-574B-0009-27BF5FD2EF66}"/>
                </a:ext>
              </a:extLst>
            </p:cNvPr>
            <p:cNvSpPr/>
            <p:nvPr/>
          </p:nvSpPr>
          <p:spPr>
            <a:xfrm>
              <a:off x="2741852" y="3204853"/>
              <a:ext cx="1457142" cy="1457321"/>
            </a:xfrm>
            <a:prstGeom prst="ellipse">
              <a:avLst/>
            </a:prstGeom>
          </p:spPr>
          <p:style>
            <a:lnRef idx="2">
              <a:schemeClr val="lt1">
                <a:hueOff val="0"/>
                <a:satOff val="0"/>
                <a:lumOff val="0"/>
                <a:alphaOff val="0"/>
              </a:schemeClr>
            </a:lnRef>
            <a:fillRef idx="1">
              <a:schemeClr val="accent4">
                <a:alpha val="50000"/>
                <a:hueOff val="6533927"/>
                <a:satOff val="-27185"/>
                <a:lumOff val="6405"/>
                <a:alphaOff val="0"/>
              </a:schemeClr>
            </a:fillRef>
            <a:effectRef idx="0">
              <a:schemeClr val="accent4">
                <a:alpha val="50000"/>
                <a:hueOff val="6533927"/>
                <a:satOff val="-27185"/>
                <a:lumOff val="6405"/>
                <a:alphaOff val="0"/>
              </a:schemeClr>
            </a:effectRef>
            <a:fontRef idx="minor">
              <a:schemeClr val="tx1"/>
            </a:fontRef>
          </p:style>
          <p:txBody>
            <a:bodyPr/>
            <a:lstStyle/>
            <a:p>
              <a:endParaRPr lang="en-US" dirty="0"/>
            </a:p>
          </p:txBody>
        </p:sp>
        <p:sp>
          <p:nvSpPr>
            <p:cNvPr id="25" name="Freeform: Shape 24">
              <a:extLst>
                <a:ext uri="{FF2B5EF4-FFF2-40B4-BE49-F238E27FC236}">
                  <a16:creationId xmlns="" xmlns:a16="http://schemas.microsoft.com/office/drawing/2014/main" id="{C89B7965-88EF-35B9-C6E9-3AD7142E8F1C}"/>
                </a:ext>
              </a:extLst>
            </p:cNvPr>
            <p:cNvSpPr/>
            <p:nvPr/>
          </p:nvSpPr>
          <p:spPr>
            <a:xfrm>
              <a:off x="1217923" y="4535742"/>
              <a:ext cx="1669642" cy="960527"/>
            </a:xfrm>
            <a:custGeom>
              <a:avLst/>
              <a:gdLst>
                <a:gd name="connsiteX0" fmla="*/ 0 w 1669642"/>
                <a:gd name="connsiteY0" fmla="*/ 0 h 960527"/>
                <a:gd name="connsiteX1" fmla="*/ 1669642 w 1669642"/>
                <a:gd name="connsiteY1" fmla="*/ 0 h 960527"/>
                <a:gd name="connsiteX2" fmla="*/ 1669642 w 1669642"/>
                <a:gd name="connsiteY2" fmla="*/ 960527 h 960527"/>
                <a:gd name="connsiteX3" fmla="*/ 0 w 1669642"/>
                <a:gd name="connsiteY3" fmla="*/ 960527 h 960527"/>
                <a:gd name="connsiteX4" fmla="*/ 0 w 1669642"/>
                <a:gd name="connsiteY4" fmla="*/ 0 h 96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642" h="960527">
                  <a:moveTo>
                    <a:pt x="0" y="0"/>
                  </a:moveTo>
                  <a:lnTo>
                    <a:pt x="1669642" y="0"/>
                  </a:lnTo>
                  <a:lnTo>
                    <a:pt x="1669642" y="960527"/>
                  </a:lnTo>
                  <a:lnTo>
                    <a:pt x="0" y="96052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Kính Đức </a:t>
              </a:r>
            </a:p>
          </p:txBody>
        </p:sp>
        <p:sp>
          <p:nvSpPr>
            <p:cNvPr id="26" name="Oval 25">
              <a:extLst>
                <a:ext uri="{FF2B5EF4-FFF2-40B4-BE49-F238E27FC236}">
                  <a16:creationId xmlns="" xmlns:a16="http://schemas.microsoft.com/office/drawing/2014/main" id="{EA943CC3-CC28-F5AA-D475-3152D4B33DE3}"/>
                </a:ext>
              </a:extLst>
            </p:cNvPr>
            <p:cNvSpPr/>
            <p:nvPr/>
          </p:nvSpPr>
          <p:spPr>
            <a:xfrm>
              <a:off x="2446173" y="2834045"/>
              <a:ext cx="1457142" cy="1457321"/>
            </a:xfrm>
            <a:prstGeom prst="ellipse">
              <a:avLst/>
            </a:prstGeom>
          </p:spPr>
          <p:style>
            <a:lnRef idx="2">
              <a:schemeClr val="lt1">
                <a:hueOff val="0"/>
                <a:satOff val="0"/>
                <a:lumOff val="0"/>
                <a:alphaOff val="0"/>
              </a:schemeClr>
            </a:lnRef>
            <a:fillRef idx="1">
              <a:schemeClr val="accent4">
                <a:alpha val="50000"/>
                <a:hueOff val="8167408"/>
                <a:satOff val="-33981"/>
                <a:lumOff val="8007"/>
                <a:alphaOff val="0"/>
              </a:schemeClr>
            </a:fillRef>
            <a:effectRef idx="0">
              <a:schemeClr val="accent4">
                <a:alpha val="50000"/>
                <a:hueOff val="8167408"/>
                <a:satOff val="-33981"/>
                <a:lumOff val="8007"/>
                <a:alphaOff val="0"/>
              </a:schemeClr>
            </a:effectRef>
            <a:fontRef idx="minor">
              <a:schemeClr val="tx1"/>
            </a:fontRef>
          </p:style>
          <p:txBody>
            <a:bodyPr/>
            <a:lstStyle/>
            <a:p>
              <a:endParaRPr lang="en-US" dirty="0"/>
            </a:p>
          </p:txBody>
        </p:sp>
        <p:sp>
          <p:nvSpPr>
            <p:cNvPr id="27" name="Freeform: Shape 26">
              <a:extLst>
                <a:ext uri="{FF2B5EF4-FFF2-40B4-BE49-F238E27FC236}">
                  <a16:creationId xmlns="" xmlns:a16="http://schemas.microsoft.com/office/drawing/2014/main" id="{95AE0C99-E69B-8F76-32F2-84218DAE4258}"/>
                </a:ext>
              </a:extLst>
            </p:cNvPr>
            <p:cNvSpPr/>
            <p:nvPr/>
          </p:nvSpPr>
          <p:spPr>
            <a:xfrm>
              <a:off x="671495" y="3128457"/>
              <a:ext cx="1548214" cy="1049878"/>
            </a:xfrm>
            <a:custGeom>
              <a:avLst/>
              <a:gdLst>
                <a:gd name="connsiteX0" fmla="*/ 0 w 1548214"/>
                <a:gd name="connsiteY0" fmla="*/ 0 h 1049878"/>
                <a:gd name="connsiteX1" fmla="*/ 1548214 w 1548214"/>
                <a:gd name="connsiteY1" fmla="*/ 0 h 1049878"/>
                <a:gd name="connsiteX2" fmla="*/ 1548214 w 1548214"/>
                <a:gd name="connsiteY2" fmla="*/ 1049878 h 1049878"/>
                <a:gd name="connsiteX3" fmla="*/ 0 w 1548214"/>
                <a:gd name="connsiteY3" fmla="*/ 1049878 h 1049878"/>
                <a:gd name="connsiteX4" fmla="*/ 0 w 1548214"/>
                <a:gd name="connsiteY4" fmla="*/ 0 h 104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214" h="1049878">
                  <a:moveTo>
                    <a:pt x="0" y="0"/>
                  </a:moveTo>
                  <a:lnTo>
                    <a:pt x="1548214" y="0"/>
                  </a:lnTo>
                  <a:lnTo>
                    <a:pt x="1548214" y="1049878"/>
                  </a:lnTo>
                  <a:lnTo>
                    <a:pt x="0" y="1049878"/>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Cảo Khanh </a:t>
              </a:r>
            </a:p>
          </p:txBody>
        </p:sp>
        <p:sp>
          <p:nvSpPr>
            <p:cNvPr id="28" name="Oval 27">
              <a:extLst>
                <a:ext uri="{FF2B5EF4-FFF2-40B4-BE49-F238E27FC236}">
                  <a16:creationId xmlns="" xmlns:a16="http://schemas.microsoft.com/office/drawing/2014/main" id="{CEC8B35B-F522-EC1B-3BD7-9ECEACDC107F}"/>
                </a:ext>
              </a:extLst>
            </p:cNvPr>
            <p:cNvSpPr/>
            <p:nvPr/>
          </p:nvSpPr>
          <p:spPr>
            <a:xfrm>
              <a:off x="2551209" y="2371651"/>
              <a:ext cx="1457142" cy="1457321"/>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endParaRPr lang="en-US" dirty="0"/>
            </a:p>
          </p:txBody>
        </p:sp>
        <p:sp>
          <p:nvSpPr>
            <p:cNvPr id="29" name="Freeform: Shape 28">
              <a:extLst>
                <a:ext uri="{FF2B5EF4-FFF2-40B4-BE49-F238E27FC236}">
                  <a16:creationId xmlns="" xmlns:a16="http://schemas.microsoft.com/office/drawing/2014/main" id="{7A981C49-D0B5-19C4-8676-D54A9287C578}"/>
                </a:ext>
              </a:extLst>
            </p:cNvPr>
            <p:cNvSpPr/>
            <p:nvPr/>
          </p:nvSpPr>
          <p:spPr>
            <a:xfrm>
              <a:off x="792923" y="1877538"/>
              <a:ext cx="1578571" cy="982865"/>
            </a:xfrm>
            <a:custGeom>
              <a:avLst/>
              <a:gdLst>
                <a:gd name="connsiteX0" fmla="*/ 0 w 1578571"/>
                <a:gd name="connsiteY0" fmla="*/ 0 h 982865"/>
                <a:gd name="connsiteX1" fmla="*/ 1578571 w 1578571"/>
                <a:gd name="connsiteY1" fmla="*/ 0 h 982865"/>
                <a:gd name="connsiteX2" fmla="*/ 1578571 w 1578571"/>
                <a:gd name="connsiteY2" fmla="*/ 982865 h 982865"/>
                <a:gd name="connsiteX3" fmla="*/ 0 w 1578571"/>
                <a:gd name="connsiteY3" fmla="*/ 982865 h 982865"/>
                <a:gd name="connsiteX4" fmla="*/ 0 w 1578571"/>
                <a:gd name="connsiteY4" fmla="*/ 0 h 9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571" h="982865">
                  <a:moveTo>
                    <a:pt x="0" y="0"/>
                  </a:moveTo>
                  <a:lnTo>
                    <a:pt x="1578571" y="0"/>
                  </a:lnTo>
                  <a:lnTo>
                    <a:pt x="1578571" y="982865"/>
                  </a:lnTo>
                  <a:lnTo>
                    <a:pt x="0" y="98286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060"/>
                  </a:solidFill>
                  <a:latin typeface="Times New Roman" panose="02020603050405020304" pitchFamily="18" charset="0"/>
                  <a:cs typeface="Times New Roman" panose="02020603050405020304" pitchFamily="18" charset="0"/>
                </a:rPr>
                <a:t>Vương Công Kiên </a:t>
              </a:r>
            </a:p>
          </p:txBody>
        </p:sp>
      </p:grpSp>
      <p:sp>
        <p:nvSpPr>
          <p:cNvPr id="33" name="Freeform 5">
            <a:extLst>
              <a:ext uri="{FF2B5EF4-FFF2-40B4-BE49-F238E27FC236}">
                <a16:creationId xmlns="" xmlns:a16="http://schemas.microsoft.com/office/drawing/2014/main" id="{E690025C-5061-D4E9-F40D-E8259E97C613}"/>
              </a:ext>
            </a:extLst>
          </p:cNvPr>
          <p:cNvSpPr/>
          <p:nvPr/>
        </p:nvSpPr>
        <p:spPr>
          <a:xfrm>
            <a:off x="10448798" y="5675002"/>
            <a:ext cx="1396734" cy="1222623"/>
          </a:xfrm>
          <a:custGeom>
            <a:avLst/>
            <a:gdLst/>
            <a:ahLst/>
            <a:cxnLst/>
            <a:rect l="l" t="t" r="r" b="b"/>
            <a:pathLst>
              <a:path w="3231988" h="4114800">
                <a:moveTo>
                  <a:pt x="0" y="0"/>
                </a:moveTo>
                <a:lnTo>
                  <a:pt x="3231989" y="0"/>
                </a:lnTo>
                <a:lnTo>
                  <a:pt x="3231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21">
            <a:extLst>
              <a:ext uri="{FF2B5EF4-FFF2-40B4-BE49-F238E27FC236}">
                <a16:creationId xmlns="" xmlns:a16="http://schemas.microsoft.com/office/drawing/2014/main" id="{D90CB8EB-26A8-1112-21A8-4B42510401B5}"/>
              </a:ext>
            </a:extLst>
          </p:cNvPr>
          <p:cNvSpPr/>
          <p:nvPr/>
        </p:nvSpPr>
        <p:spPr>
          <a:xfrm>
            <a:off x="-84520" y="5675002"/>
            <a:ext cx="1033927" cy="1154594"/>
          </a:xfrm>
          <a:custGeom>
            <a:avLst/>
            <a:gdLst/>
            <a:ahLst/>
            <a:cxnLst/>
            <a:rect l="l" t="t" r="r" b="b"/>
            <a:pathLst>
              <a:path w="3028744" h="3693590">
                <a:moveTo>
                  <a:pt x="0" y="0"/>
                </a:moveTo>
                <a:lnTo>
                  <a:pt x="3028744" y="0"/>
                </a:lnTo>
                <a:lnTo>
                  <a:pt x="3028744" y="3693591"/>
                </a:lnTo>
                <a:lnTo>
                  <a:pt x="0" y="3693591"/>
                </a:lnTo>
                <a:lnTo>
                  <a:pt x="0" y="0"/>
                </a:lnTo>
                <a:close/>
              </a:path>
            </a:pathLst>
          </a:custGeom>
          <a:blipFill>
            <a:blip r:embed="rId4"/>
            <a:stretch>
              <a:fillRect/>
            </a:stretch>
          </a:blipFill>
        </p:spPr>
        <p:txBody>
          <a:bodyPr/>
          <a:lstStyle/>
          <a:p>
            <a:endParaRPr lang="en-US"/>
          </a:p>
        </p:txBody>
      </p:sp>
      <p:sp>
        <p:nvSpPr>
          <p:cNvPr id="35" name="Freeform 8">
            <a:extLst>
              <a:ext uri="{FF2B5EF4-FFF2-40B4-BE49-F238E27FC236}">
                <a16:creationId xmlns="" xmlns:a16="http://schemas.microsoft.com/office/drawing/2014/main" id="{72B846E4-190B-1993-C55C-1DBDC7026544}"/>
              </a:ext>
            </a:extLst>
          </p:cNvPr>
          <p:cNvSpPr/>
          <p:nvPr/>
        </p:nvSpPr>
        <p:spPr>
          <a:xfrm rot="5400000">
            <a:off x="5370999" y="-5172357"/>
            <a:ext cx="1257882" cy="11863295"/>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txBody>
          <a:bodyPr/>
          <a:lstStyle/>
          <a:p>
            <a:endParaRPr lang="en-US"/>
          </a:p>
        </p:txBody>
      </p:sp>
      <p:sp>
        <p:nvSpPr>
          <p:cNvPr id="2" name="TextBox 1">
            <a:extLst>
              <a:ext uri="{FF2B5EF4-FFF2-40B4-BE49-F238E27FC236}">
                <a16:creationId xmlns="" xmlns:a16="http://schemas.microsoft.com/office/drawing/2014/main" id="{FCC62E35-2E9B-370D-A677-7C758E27456F}"/>
              </a:ext>
            </a:extLst>
          </p:cNvPr>
          <p:cNvSpPr txBox="1"/>
          <p:nvPr/>
        </p:nvSpPr>
        <p:spPr>
          <a:xfrm>
            <a:off x="319596" y="1660124"/>
            <a:ext cx="2547891" cy="646331"/>
          </a:xfrm>
          <a:prstGeom prst="rect">
            <a:avLst/>
          </a:prstGeom>
          <a:noFill/>
        </p:spPr>
        <p:txBody>
          <a:bodyPr wrap="square" rtlCol="0">
            <a:spAutoFit/>
          </a:bodyPr>
          <a:lstStyle/>
          <a:p>
            <a:r>
              <a:rPr lang="en-US" sz="3600" dirty="0" err="1">
                <a:solidFill>
                  <a:srgbClr val="FF0000"/>
                </a:solidFill>
              </a:rPr>
              <a:t>Bằng</a:t>
            </a:r>
            <a:r>
              <a:rPr lang="en-US" sz="3600" dirty="0">
                <a:solidFill>
                  <a:srgbClr val="FF0000"/>
                </a:solidFill>
              </a:rPr>
              <a:t> </a:t>
            </a:r>
            <a:r>
              <a:rPr lang="en-US" sz="3600" dirty="0" err="1">
                <a:solidFill>
                  <a:srgbClr val="FF0000"/>
                </a:solidFill>
              </a:rPr>
              <a:t>chứng</a:t>
            </a:r>
            <a:r>
              <a:rPr lang="en-US" sz="3600" dirty="0">
                <a:solidFill>
                  <a:srgbClr val="FF0000"/>
                </a:solidFill>
              </a:rPr>
              <a:t>:</a:t>
            </a:r>
          </a:p>
        </p:txBody>
      </p:sp>
    </p:spTree>
    <p:extLst>
      <p:ext uri="{BB962C8B-B14F-4D97-AF65-F5344CB8AC3E}">
        <p14:creationId xmlns:p14="http://schemas.microsoft.com/office/powerpoint/2010/main" val="95818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任意多边形 5">
            <a:extLst>
              <a:ext uri="{FF2B5EF4-FFF2-40B4-BE49-F238E27FC236}">
                <a16:creationId xmlns=""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a:endParaRPr>
          </a:p>
        </p:txBody>
      </p:sp>
      <p:sp>
        <p:nvSpPr>
          <p:cNvPr id="5" name="PA_任意多边形 5">
            <a:extLst>
              <a:ext uri="{FF2B5EF4-FFF2-40B4-BE49-F238E27FC236}">
                <a16:creationId xmlns=""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a:endParaRPr>
          </a:p>
        </p:txBody>
      </p:sp>
      <p:sp>
        <p:nvSpPr>
          <p:cNvPr id="8" name="矩形 37">
            <a:extLst>
              <a:ext uri="{FF2B5EF4-FFF2-40B4-BE49-F238E27FC236}">
                <a16:creationId xmlns=""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kumimoji="0" lang="en-US" altLang="zh-C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kumimoji="0" lang="zh-CN" alt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kumimoji="0" lang="en-US" altLang="zh-C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kumimoji="0" lang="zh-CN" alt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Liệt</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kê</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dẫn</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chứng</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tiêu</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biểu</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toàn</a:t>
            </a:r>
            <a:r>
              <a:rPr kumimoji="0" lang="en-US" sz="3200" b="1" i="1" u="none" strike="noStrike" kern="1200" cap="none" spc="0" normalizeH="0" baseline="0" noProof="0" dirty="0">
                <a:ln>
                  <a:noFill/>
                </a:ln>
                <a:solidFill>
                  <a:srgbClr val="3C4043"/>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3C4043"/>
                </a:solidFill>
                <a:effectLst/>
                <a:uLnTx/>
                <a:uFillTx/>
                <a:latin typeface="Times New Roman" panose="02020603050405020304" pitchFamily="18" charset="0"/>
                <a:ea typeface="+mn-ea"/>
                <a:cs typeface="Times New Roman" panose="02020603050405020304" pitchFamily="18" charset="0"/>
              </a:rPr>
              <a:t>diện</a:t>
            </a:r>
            <a:endPar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 xmlns:a16="http://schemas.microsoft.com/office/drawing/2014/main" id="{1949BBC1-3432-4C09-89E5-E105F44BB108}"/>
              </a:ext>
            </a:extLst>
          </p:cNvPr>
          <p:cNvSpPr/>
          <p:nvPr/>
        </p:nvSpPr>
        <p:spPr>
          <a:xfrm>
            <a:off x="3214248" y="3706352"/>
            <a:ext cx="8007934" cy="1077218"/>
          </a:xfrm>
          <a:prstGeom prst="rect">
            <a:avLst/>
          </a:prstGeom>
        </p:spPr>
        <p:txBody>
          <a:bodyPr wrap="square">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tấm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sẵn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sàng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chết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vì</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vì</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n</a:t>
            </a:r>
            <a:r>
              <a:rPr kumimoji="0" lang="vi-VN"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ư</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ớc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xuất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sắc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nhiệm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vụ</a:t>
            </a:r>
            <a:endPar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 xmlns:a16="http://schemas.microsoft.com/office/drawing/2014/main"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đích</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endParaRPr kumimoji="0" lang="en-SG"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94" y="2679874"/>
            <a:ext cx="3840076" cy="26242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41" y="561109"/>
            <a:ext cx="4937504" cy="5377507"/>
          </a:xfrm>
          <a:prstGeom prst="rect">
            <a:avLst/>
          </a:prstGeom>
          <a:ln>
            <a:noFill/>
          </a:ln>
          <a:effectLst>
            <a:softEdge rad="112500"/>
          </a:effectLst>
        </p:spPr>
      </p:pic>
      <p:sp>
        <p:nvSpPr>
          <p:cNvPr id="10" name="Rectangle 9"/>
          <p:cNvSpPr/>
          <p:nvPr/>
        </p:nvSpPr>
        <p:spPr>
          <a:xfrm>
            <a:off x="-136478" y="5754054"/>
            <a:ext cx="7721600" cy="931390"/>
          </a:xfrm>
          <a:prstGeom prst="rect">
            <a:avLst/>
          </a:prstGeom>
          <a:noFill/>
        </p:spPr>
        <p:txBody>
          <a:bodyPr wrap="square" lIns="145143" tIns="72571" rIns="145143" bIns="72571">
            <a:spAutoFit/>
          </a:bodyPr>
          <a:lstStyle/>
          <a:p>
            <a:pPr marL="0" marR="0" lvl="0" indent="0" algn="ctr" defTabSz="145138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Nêu</a:t>
            </a:r>
            <a:r>
              <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gương</a:t>
            </a:r>
            <a:r>
              <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khích</a:t>
            </a:r>
            <a:r>
              <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5100" b="1" i="0" u="none" strike="noStrike" kern="1200" cap="none" spc="0" normalizeH="0" baseline="0" noProof="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tướng</a:t>
            </a:r>
            <a:endParaRPr kumimoji="0" lang="en-US" sz="51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sp>
        <p:nvSpPr>
          <p:cNvPr id="4" name="Oval Callout 3"/>
          <p:cNvSpPr/>
          <p:nvPr/>
        </p:nvSpPr>
        <p:spPr>
          <a:xfrm>
            <a:off x="7949512" y="3218546"/>
            <a:ext cx="4053384" cy="1815152"/>
          </a:xfrm>
          <a:prstGeom prst="wedgeEllipseCallout">
            <a:avLst>
              <a:gd name="adj1" fmla="val -44264"/>
              <a:gd name="adj2" fmla="val 84914"/>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TRUNG QUÂN ÁI QUỐC</a:t>
            </a:r>
          </a:p>
        </p:txBody>
      </p:sp>
    </p:spTree>
    <p:extLst>
      <p:ext uri="{BB962C8B-B14F-4D97-AF65-F5344CB8AC3E}">
        <p14:creationId xmlns:p14="http://schemas.microsoft.com/office/powerpoint/2010/main" val="182149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00DF97C-F765-14CA-D6D0-835A5A684C9A}"/>
              </a:ext>
            </a:extLst>
          </p:cNvPr>
          <p:cNvSpPr txBox="1"/>
          <p:nvPr/>
        </p:nvSpPr>
        <p:spPr>
          <a:xfrm>
            <a:off x="3071674" y="497148"/>
            <a:ext cx="6258757" cy="2423484"/>
          </a:xfrm>
          <a:prstGeom prst="rect">
            <a:avLst/>
          </a:prstGeom>
          <a:noFill/>
        </p:spPr>
        <p:txBody>
          <a:bodyPr wrap="square" rtlCol="0">
            <a:spAutoFit/>
          </a:bodyPr>
          <a:lstStyle/>
          <a:p>
            <a:pPr marL="0" marR="0" algn="just">
              <a:lnSpc>
                <a:spcPct val="107000"/>
              </a:lnSpc>
              <a:spcBef>
                <a:spcPts val="0"/>
              </a:spcBef>
              <a:spcAft>
                <a:spcPts val="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3DFBAE64-C5D4-BE42-6463-63639B54C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5"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Content Placeholder 3">
            <a:extLst>
              <a:ext uri="{FF2B5EF4-FFF2-40B4-BE49-F238E27FC236}">
                <a16:creationId xmlns="" xmlns:a16="http://schemas.microsoft.com/office/drawing/2014/main" id="{FF0965A2-BEB2-77CE-8C83-FA300C8E7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3121" y="342470"/>
            <a:ext cx="2621632" cy="27935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 xmlns:a16="http://schemas.microsoft.com/office/drawing/2014/main" id="{2FB04B81-B141-35FB-2792-4E9E85155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52" y="3023529"/>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995418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451625A-D55D-3E49-30F5-BC0044E763ED}"/>
              </a:ext>
            </a:extLst>
          </p:cNvPr>
          <p:cNvSpPr txBox="1"/>
          <p:nvPr/>
        </p:nvSpPr>
        <p:spPr>
          <a:xfrm>
            <a:off x="1695635" y="150919"/>
            <a:ext cx="6400800" cy="584775"/>
          </a:xfrm>
          <a:prstGeom prst="rect">
            <a:avLst/>
          </a:prstGeom>
          <a:noFill/>
        </p:spPr>
        <p:txBody>
          <a:bodyPr wrap="square" rtlCol="0">
            <a:spAutoFit/>
          </a:bodyPr>
          <a:lstStyle/>
          <a:p>
            <a:pPr algn="ct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Phiếu</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tập</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sz="3200" dirty="0">
                <a:solidFill>
                  <a:srgbClr val="00B0F0"/>
                </a:solidFill>
                <a:latin typeface="Tahoma" panose="020B0604030504040204" pitchFamily="34" charset="0"/>
                <a:ea typeface="Tahoma" panose="020B0604030504040204" pitchFamily="34" charset="0"/>
                <a:cs typeface="Tahoma" panose="020B0604030504040204" pitchFamily="34" charset="0"/>
              </a:rPr>
              <a:t> 2</a:t>
            </a:r>
          </a:p>
        </p:txBody>
      </p:sp>
      <p:graphicFrame>
        <p:nvGraphicFramePr>
          <p:cNvPr id="4" name="Table 3">
            <a:extLst>
              <a:ext uri="{FF2B5EF4-FFF2-40B4-BE49-F238E27FC236}">
                <a16:creationId xmlns="" xmlns:a16="http://schemas.microsoft.com/office/drawing/2014/main" id="{0BD33032-2D3B-C5F4-446D-117616D16ED3}"/>
              </a:ext>
            </a:extLst>
          </p:cNvPr>
          <p:cNvGraphicFramePr>
            <a:graphicFrameLocks noGrp="1"/>
          </p:cNvGraphicFramePr>
          <p:nvPr>
            <p:extLst>
              <p:ext uri="{D42A27DB-BD31-4B8C-83A1-F6EECF244321}">
                <p14:modId xmlns:p14="http://schemas.microsoft.com/office/powerpoint/2010/main" val="2049702010"/>
              </p:ext>
            </p:extLst>
          </p:nvPr>
        </p:nvGraphicFramePr>
        <p:xfrm>
          <a:off x="541539" y="1029808"/>
          <a:ext cx="10839634" cy="5571824"/>
        </p:xfrm>
        <a:graphic>
          <a:graphicData uri="http://schemas.openxmlformats.org/drawingml/2006/table">
            <a:tbl>
              <a:tblPr firstRow="1" firstCol="1" bandRow="1">
                <a:tableStyleId>{5C22544A-7EE6-4342-B048-85BDC9FD1C3A}</a:tableStyleId>
              </a:tblPr>
              <a:tblGrid>
                <a:gridCol w="2129214">
                  <a:extLst>
                    <a:ext uri="{9D8B030D-6E8A-4147-A177-3AD203B41FA5}">
                      <a16:colId xmlns="" xmlns:a16="http://schemas.microsoft.com/office/drawing/2014/main" val="263795737"/>
                    </a:ext>
                  </a:extLst>
                </a:gridCol>
                <a:gridCol w="3929028">
                  <a:extLst>
                    <a:ext uri="{9D8B030D-6E8A-4147-A177-3AD203B41FA5}">
                      <a16:colId xmlns="" xmlns:a16="http://schemas.microsoft.com/office/drawing/2014/main" val="4265959434"/>
                    </a:ext>
                  </a:extLst>
                </a:gridCol>
                <a:gridCol w="4781392">
                  <a:extLst>
                    <a:ext uri="{9D8B030D-6E8A-4147-A177-3AD203B41FA5}">
                      <a16:colId xmlns="" xmlns:a16="http://schemas.microsoft.com/office/drawing/2014/main" val="4079144600"/>
                    </a:ext>
                  </a:extLst>
                </a:gridCol>
              </a:tblGrid>
              <a:tr h="397181">
                <a:tc gridSpan="3">
                  <a:txBody>
                    <a:bodyPr/>
                    <a:lstStyle/>
                    <a:p>
                      <a:pPr marL="0" marR="0">
                        <a:lnSpc>
                          <a:spcPct val="107000"/>
                        </a:lnSpc>
                        <a:spcBef>
                          <a:spcPts val="0"/>
                        </a:spcBef>
                        <a:spcAft>
                          <a:spcPts val="0"/>
                        </a:spcAft>
                      </a:pPr>
                      <a:r>
                        <a:rPr lang="en-US" sz="3200" dirty="0" err="1">
                          <a:effectLst/>
                        </a:rPr>
                        <a:t>Luận</a:t>
                      </a:r>
                      <a:r>
                        <a:rPr lang="en-US" sz="3200" dirty="0">
                          <a:effectLst/>
                        </a:rPr>
                        <a:t> </a:t>
                      </a:r>
                      <a:r>
                        <a:rPr lang="en-US" sz="3200" dirty="0" err="1">
                          <a:effectLst/>
                        </a:rPr>
                        <a:t>điểm</a:t>
                      </a:r>
                      <a:r>
                        <a:rPr lang="en-US" sz="3200" dirty="0">
                          <a:effectLst/>
                        </a:rPr>
                        <a:t> 2 - </a:t>
                      </a:r>
                      <a:r>
                        <a:rPr lang="en-US" sz="3200" dirty="0" err="1">
                          <a:effectLst/>
                        </a:rPr>
                        <a:t>Tình</a:t>
                      </a:r>
                      <a:r>
                        <a:rPr lang="en-US" sz="3200" dirty="0">
                          <a:effectLst/>
                        </a:rPr>
                        <a:t> </a:t>
                      </a:r>
                      <a:r>
                        <a:rPr lang="en-US" sz="3200" dirty="0" err="1">
                          <a:effectLst/>
                        </a:rPr>
                        <a:t>hình</a:t>
                      </a:r>
                      <a:r>
                        <a:rPr lang="en-US" sz="3200" dirty="0">
                          <a:effectLst/>
                        </a:rPr>
                        <a:t> </a:t>
                      </a:r>
                      <a:r>
                        <a:rPr lang="en-US" sz="3200" dirty="0" err="1">
                          <a:effectLst/>
                        </a:rPr>
                        <a:t>thực</a:t>
                      </a:r>
                      <a:r>
                        <a:rPr lang="en-US" sz="3200" dirty="0">
                          <a:effectLst/>
                        </a:rPr>
                        <a:t> </a:t>
                      </a:r>
                      <a:r>
                        <a:rPr lang="en-US" sz="3200" dirty="0" err="1">
                          <a:effectLst/>
                        </a:rPr>
                        <a:t>tế</a:t>
                      </a:r>
                      <a:r>
                        <a:rPr lang="en-US" sz="3200" dirty="0">
                          <a:effectLst/>
                        </a:rPr>
                        <a:t> </a:t>
                      </a:r>
                      <a:r>
                        <a:rPr lang="en-US" sz="3200" dirty="0" err="1">
                          <a:effectLst/>
                        </a:rPr>
                        <a:t>đất</a:t>
                      </a:r>
                      <a:r>
                        <a:rPr lang="en-US" sz="3200" dirty="0">
                          <a:effectLst/>
                        </a:rPr>
                        <a:t> </a:t>
                      </a:r>
                      <a:r>
                        <a:rPr lang="en-US" sz="3200" dirty="0" err="1">
                          <a:effectLst/>
                        </a:rPr>
                        <a:t>nước</a:t>
                      </a:r>
                      <a:r>
                        <a:rPr lang="en-US" sz="3200" dirty="0">
                          <a:effectLst/>
                        </a:rPr>
                        <a:t> </a:t>
                      </a:r>
                      <a:r>
                        <a:rPr lang="en-US" sz="3200" dirty="0" err="1">
                          <a:effectLst/>
                        </a:rPr>
                        <a:t>và</a:t>
                      </a:r>
                      <a:r>
                        <a:rPr lang="en-US" sz="3200" dirty="0">
                          <a:effectLst/>
                        </a:rPr>
                        <a:t> </a:t>
                      </a:r>
                      <a:r>
                        <a:rPr lang="en-US" sz="3200" dirty="0" err="1">
                          <a:effectLst/>
                        </a:rPr>
                        <a:t>thái</a:t>
                      </a:r>
                      <a:r>
                        <a:rPr lang="en-US" sz="3200" dirty="0">
                          <a:effectLst/>
                        </a:rPr>
                        <a:t> </a:t>
                      </a:r>
                      <a:r>
                        <a:rPr lang="en-US" sz="3200" dirty="0" err="1">
                          <a:effectLst/>
                        </a:rPr>
                        <a:t>độ</a:t>
                      </a:r>
                      <a:r>
                        <a:rPr lang="en-US" sz="3200" dirty="0">
                          <a:effectLst/>
                        </a:rPr>
                        <a:t>, </a:t>
                      </a:r>
                      <a:r>
                        <a:rPr lang="en-US" sz="3200" dirty="0" err="1">
                          <a:effectLst/>
                        </a:rPr>
                        <a:t>nỗi</a:t>
                      </a:r>
                      <a:r>
                        <a:rPr lang="en-US" sz="3200" dirty="0">
                          <a:effectLst/>
                        </a:rPr>
                        <a:t> </a:t>
                      </a:r>
                      <a:r>
                        <a:rPr lang="en-US" sz="3200" dirty="0" err="1">
                          <a:effectLst/>
                        </a:rPr>
                        <a:t>lòng</a:t>
                      </a:r>
                      <a:r>
                        <a:rPr lang="en-US" sz="3200" dirty="0">
                          <a:effectLst/>
                        </a:rPr>
                        <a:t> </a:t>
                      </a:r>
                      <a:r>
                        <a:rPr lang="en-US" sz="3200" dirty="0" err="1">
                          <a:effectLst/>
                        </a:rPr>
                        <a:t>của</a:t>
                      </a:r>
                      <a:r>
                        <a:rPr lang="en-US" sz="3200" dirty="0">
                          <a:effectLst/>
                        </a:rPr>
                        <a:t> </a:t>
                      </a:r>
                      <a:r>
                        <a:rPr lang="en-US" sz="3200" dirty="0" err="1">
                          <a:effectLst/>
                        </a:rPr>
                        <a:t>chủ</a:t>
                      </a:r>
                      <a:r>
                        <a:rPr lang="en-US" sz="3200" dirty="0">
                          <a:effectLst/>
                        </a:rPr>
                        <a:t> </a:t>
                      </a:r>
                      <a:r>
                        <a:rPr lang="en-US" sz="3200" dirty="0" err="1">
                          <a:effectLst/>
                        </a:rPr>
                        <a:t>tướng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13139094"/>
                  </a:ext>
                </a:extLst>
              </a:tr>
              <a:tr h="814931">
                <a:tc>
                  <a:txBody>
                    <a:bodyPr/>
                    <a:lstStyle/>
                    <a:p>
                      <a:pPr marL="0" marR="0">
                        <a:lnSpc>
                          <a:spcPct val="107000"/>
                        </a:lnSpc>
                        <a:spcBef>
                          <a:spcPts val="0"/>
                        </a:spcBef>
                        <a:spcAft>
                          <a:spcPts val="0"/>
                        </a:spcAft>
                      </a:pPr>
                      <a:r>
                        <a:rPr lang="pt-BR" sz="3200" dirty="0">
                          <a:effectLst/>
                        </a:rPr>
                        <a:t> </a:t>
                      </a:r>
                      <a:endParaRPr lang="en-US" sz="3200" dirty="0">
                        <a:effectLst/>
                      </a:endParaRPr>
                    </a:p>
                    <a:p>
                      <a:pPr marL="0" marR="0">
                        <a:lnSpc>
                          <a:spcPct val="107000"/>
                        </a:lnSpc>
                        <a:spcBef>
                          <a:spcPts val="0"/>
                        </a:spcBef>
                        <a:spcAft>
                          <a:spcPts val="0"/>
                        </a:spcAft>
                      </a:pPr>
                      <a:r>
                        <a:rPr lang="pt-BR" sz="3200" dirty="0">
                          <a:effectLst/>
                        </a:rPr>
                        <a:t>Yếu tố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dirty="0" err="1">
                          <a:effectLst/>
                        </a:rPr>
                        <a:t>Tình</a:t>
                      </a:r>
                      <a:r>
                        <a:rPr lang="en-US" sz="3200" dirty="0">
                          <a:effectLst/>
                        </a:rPr>
                        <a:t> </a:t>
                      </a:r>
                      <a:r>
                        <a:rPr lang="en-US" sz="3200" dirty="0" err="1">
                          <a:effectLst/>
                        </a:rPr>
                        <a:t>hình</a:t>
                      </a:r>
                      <a:r>
                        <a:rPr lang="en-US" sz="3200" dirty="0">
                          <a:effectLst/>
                        </a:rPr>
                        <a:t> </a:t>
                      </a:r>
                      <a:r>
                        <a:rPr lang="en-US" sz="3200" dirty="0" err="1">
                          <a:effectLst/>
                        </a:rPr>
                        <a:t>đất</a:t>
                      </a:r>
                      <a:r>
                        <a:rPr lang="en-US" sz="3200" dirty="0">
                          <a:effectLst/>
                        </a:rPr>
                        <a:t> </a:t>
                      </a:r>
                      <a:r>
                        <a:rPr lang="en-US" sz="3200" dirty="0" err="1">
                          <a:effectLst/>
                        </a:rPr>
                        <a:t>nước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3200">
                          <a:effectLst/>
                        </a:rPr>
                        <a:t>Nỗi lòng chủ tướng</a:t>
                      </a:r>
                    </a:p>
                    <a:p>
                      <a:pPr marL="0" marR="0">
                        <a:lnSpc>
                          <a:spcPct val="107000"/>
                        </a:lnSpc>
                        <a:spcBef>
                          <a:spcPts val="0"/>
                        </a:spcBef>
                        <a:spcAft>
                          <a:spcPts val="0"/>
                        </a:spcAft>
                      </a:pPr>
                      <a:r>
                        <a:rPr lang="en-US" sz="3200">
                          <a:effectLst/>
                        </a:rPr>
                        <a:t>đối với đất nước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1430464"/>
                  </a:ext>
                </a:extLst>
              </a:tr>
              <a:tr h="397181">
                <a:tc>
                  <a:txBody>
                    <a:bodyPr/>
                    <a:lstStyle/>
                    <a:p>
                      <a:pPr marL="0" marR="0">
                        <a:lnSpc>
                          <a:spcPct val="107000"/>
                        </a:lnSpc>
                        <a:spcBef>
                          <a:spcPts val="0"/>
                        </a:spcBef>
                        <a:spcAft>
                          <a:spcPts val="0"/>
                        </a:spcAft>
                      </a:pPr>
                      <a:r>
                        <a:rPr lang="en-US" sz="3200">
                          <a:effectLst/>
                        </a:rPr>
                        <a:t>Bằng chứng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31210877"/>
                  </a:ext>
                </a:extLst>
              </a:tr>
              <a:tr h="397181">
                <a:tc>
                  <a:txBody>
                    <a:bodyPr/>
                    <a:lstStyle/>
                    <a:p>
                      <a:pPr marL="0" marR="0">
                        <a:lnSpc>
                          <a:spcPct val="107000"/>
                        </a:lnSpc>
                        <a:spcBef>
                          <a:spcPts val="0"/>
                        </a:spcBef>
                        <a:spcAft>
                          <a:spcPts val="0"/>
                        </a:spcAft>
                      </a:pPr>
                      <a:r>
                        <a:rPr lang="en-US" sz="3200">
                          <a:effectLst/>
                        </a:rPr>
                        <a:t>Lí lẽ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03775563"/>
                  </a:ext>
                </a:extLst>
              </a:tr>
              <a:tr h="397181">
                <a:tc>
                  <a:txBody>
                    <a:bodyPr/>
                    <a:lstStyle/>
                    <a:p>
                      <a:pPr marL="0" marR="0">
                        <a:lnSpc>
                          <a:spcPct val="107000"/>
                        </a:lnSpc>
                        <a:spcBef>
                          <a:spcPts val="0"/>
                        </a:spcBef>
                        <a:spcAft>
                          <a:spcPts val="0"/>
                        </a:spcAft>
                      </a:pPr>
                      <a:r>
                        <a:rPr lang="en-US" sz="3200">
                          <a:effectLst/>
                        </a:rPr>
                        <a:t>Nghệ thuật lập luận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23569761"/>
                  </a:ext>
                </a:extLst>
              </a:tr>
              <a:tr h="1397080">
                <a:tc>
                  <a:txBody>
                    <a:bodyPr/>
                    <a:lstStyle/>
                    <a:p>
                      <a:pPr marL="0" marR="0">
                        <a:lnSpc>
                          <a:spcPct val="107000"/>
                        </a:lnSpc>
                        <a:spcBef>
                          <a:spcPts val="0"/>
                        </a:spcBef>
                        <a:spcAft>
                          <a:spcPts val="0"/>
                        </a:spcAft>
                      </a:pPr>
                      <a:r>
                        <a:rPr lang="en-US" sz="3200">
                          <a:effectLst/>
                        </a:rPr>
                        <a:t>Mục đích nghị  luận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32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09517727"/>
                  </a:ext>
                </a:extLst>
              </a:tr>
            </a:tbl>
          </a:graphicData>
        </a:graphic>
      </p:graphicFrame>
    </p:spTree>
    <p:extLst>
      <p:ext uri="{BB962C8B-B14F-4D97-AF65-F5344CB8AC3E}">
        <p14:creationId xmlns:p14="http://schemas.microsoft.com/office/powerpoint/2010/main" val="207294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0BD33032-2D3B-C5F4-446D-117616D16ED3}"/>
              </a:ext>
            </a:extLst>
          </p:cNvPr>
          <p:cNvGraphicFramePr>
            <a:graphicFrameLocks noGrp="1"/>
          </p:cNvGraphicFramePr>
          <p:nvPr>
            <p:extLst>
              <p:ext uri="{D42A27DB-BD31-4B8C-83A1-F6EECF244321}">
                <p14:modId xmlns:p14="http://schemas.microsoft.com/office/powerpoint/2010/main" val="3538525226"/>
              </p:ext>
            </p:extLst>
          </p:nvPr>
        </p:nvGraphicFramePr>
        <p:xfrm>
          <a:off x="390617" y="0"/>
          <a:ext cx="11292397" cy="7484892"/>
        </p:xfrm>
        <a:graphic>
          <a:graphicData uri="http://schemas.openxmlformats.org/drawingml/2006/table">
            <a:tbl>
              <a:tblPr firstRow="1" firstCol="1" bandRow="1">
                <a:tableStyleId>{5C22544A-7EE6-4342-B048-85BDC9FD1C3A}</a:tableStyleId>
              </a:tblPr>
              <a:tblGrid>
                <a:gridCol w="1601469">
                  <a:extLst>
                    <a:ext uri="{9D8B030D-6E8A-4147-A177-3AD203B41FA5}">
                      <a16:colId xmlns="" xmlns:a16="http://schemas.microsoft.com/office/drawing/2014/main" val="263795737"/>
                    </a:ext>
                  </a:extLst>
                </a:gridCol>
                <a:gridCol w="4709821">
                  <a:extLst>
                    <a:ext uri="{9D8B030D-6E8A-4147-A177-3AD203B41FA5}">
                      <a16:colId xmlns="" xmlns:a16="http://schemas.microsoft.com/office/drawing/2014/main" val="4265959434"/>
                    </a:ext>
                  </a:extLst>
                </a:gridCol>
                <a:gridCol w="4981107">
                  <a:extLst>
                    <a:ext uri="{9D8B030D-6E8A-4147-A177-3AD203B41FA5}">
                      <a16:colId xmlns="" xmlns:a16="http://schemas.microsoft.com/office/drawing/2014/main" val="4079144600"/>
                    </a:ext>
                  </a:extLst>
                </a:gridCol>
              </a:tblGrid>
              <a:tr h="375724">
                <a:tc gridSpan="3">
                  <a:txBody>
                    <a:bodyPr/>
                    <a:lstStyle/>
                    <a:p>
                      <a:pPr marL="0" marR="0">
                        <a:lnSpc>
                          <a:spcPct val="107000"/>
                        </a:lnSpc>
                        <a:spcBef>
                          <a:spcPts val="0"/>
                        </a:spcBef>
                        <a:spcAft>
                          <a:spcPts val="0"/>
                        </a:spcAft>
                      </a:pPr>
                      <a:r>
                        <a:rPr lang="en-US" sz="2400" dirty="0" err="1">
                          <a:effectLst/>
                        </a:rPr>
                        <a:t>Luận</a:t>
                      </a:r>
                      <a:r>
                        <a:rPr lang="en-US" sz="2400" dirty="0">
                          <a:effectLst/>
                        </a:rPr>
                        <a:t> </a:t>
                      </a:r>
                      <a:r>
                        <a:rPr lang="en-US" sz="2400" dirty="0" err="1">
                          <a:effectLst/>
                        </a:rPr>
                        <a:t>điểm</a:t>
                      </a:r>
                      <a:r>
                        <a:rPr lang="en-US" sz="2400" dirty="0">
                          <a:effectLst/>
                        </a:rPr>
                        <a:t> 2 - </a:t>
                      </a:r>
                      <a:r>
                        <a:rPr lang="en-US" sz="2400" dirty="0" err="1">
                          <a:effectLst/>
                        </a:rPr>
                        <a:t>Tình</a:t>
                      </a:r>
                      <a:r>
                        <a:rPr lang="en-US" sz="2400" dirty="0">
                          <a:effectLst/>
                        </a:rPr>
                        <a:t> </a:t>
                      </a:r>
                      <a:r>
                        <a:rPr lang="en-US" sz="2400" dirty="0" err="1">
                          <a:effectLst/>
                        </a:rPr>
                        <a:t>hình</a:t>
                      </a:r>
                      <a:r>
                        <a:rPr lang="en-US" sz="2400" dirty="0">
                          <a:effectLst/>
                        </a:rPr>
                        <a:t> </a:t>
                      </a:r>
                      <a:r>
                        <a:rPr lang="en-US" sz="2400" dirty="0" err="1">
                          <a:effectLst/>
                        </a:rPr>
                        <a:t>thực</a:t>
                      </a:r>
                      <a:r>
                        <a:rPr lang="en-US" sz="2400" dirty="0">
                          <a:effectLst/>
                        </a:rPr>
                        <a:t> </a:t>
                      </a:r>
                      <a:r>
                        <a:rPr lang="en-US" sz="2400" dirty="0" err="1">
                          <a:effectLst/>
                        </a:rPr>
                        <a:t>tế</a:t>
                      </a:r>
                      <a:r>
                        <a:rPr lang="en-US" sz="2400" dirty="0">
                          <a:effectLst/>
                        </a:rPr>
                        <a:t> </a:t>
                      </a:r>
                      <a:r>
                        <a:rPr lang="en-US" sz="2400" dirty="0" err="1">
                          <a:effectLst/>
                        </a:rPr>
                        <a:t>đất</a:t>
                      </a:r>
                      <a:r>
                        <a:rPr lang="en-US" sz="2400" dirty="0">
                          <a:effectLst/>
                        </a:rPr>
                        <a:t> </a:t>
                      </a:r>
                      <a:r>
                        <a:rPr lang="en-US" sz="2400" dirty="0" err="1">
                          <a:effectLst/>
                        </a:rPr>
                        <a:t>nước</a:t>
                      </a:r>
                      <a:r>
                        <a:rPr lang="en-US" sz="2400" dirty="0">
                          <a:effectLst/>
                        </a:rPr>
                        <a:t> </a:t>
                      </a:r>
                      <a:r>
                        <a:rPr lang="en-US" sz="2400" dirty="0" err="1">
                          <a:effectLst/>
                        </a:rPr>
                        <a:t>và</a:t>
                      </a:r>
                      <a:r>
                        <a:rPr lang="en-US" sz="2400" dirty="0">
                          <a:effectLst/>
                        </a:rPr>
                        <a:t> </a:t>
                      </a:r>
                      <a:r>
                        <a:rPr lang="en-US" sz="2400" dirty="0" err="1">
                          <a:effectLst/>
                        </a:rPr>
                        <a:t>thái</a:t>
                      </a:r>
                      <a:r>
                        <a:rPr lang="en-US" sz="2400" dirty="0">
                          <a:effectLst/>
                        </a:rPr>
                        <a:t> </a:t>
                      </a:r>
                      <a:r>
                        <a:rPr lang="en-US" sz="2400" dirty="0" err="1">
                          <a:effectLst/>
                        </a:rPr>
                        <a:t>độ</a:t>
                      </a:r>
                      <a:r>
                        <a:rPr lang="en-US" sz="2400" dirty="0">
                          <a:effectLst/>
                        </a:rPr>
                        <a:t>, </a:t>
                      </a:r>
                      <a:r>
                        <a:rPr lang="en-US" sz="2400" dirty="0" err="1">
                          <a:effectLst/>
                        </a:rPr>
                        <a:t>nỗi</a:t>
                      </a:r>
                      <a:r>
                        <a:rPr lang="en-US" sz="2400" dirty="0">
                          <a:effectLst/>
                        </a:rPr>
                        <a:t> </a:t>
                      </a:r>
                      <a:r>
                        <a:rPr lang="en-US" sz="2400" dirty="0" err="1">
                          <a:effectLst/>
                        </a:rPr>
                        <a:t>lòng</a:t>
                      </a:r>
                      <a:r>
                        <a:rPr lang="en-US" sz="2400" dirty="0">
                          <a:effectLst/>
                        </a:rPr>
                        <a:t> </a:t>
                      </a:r>
                      <a:r>
                        <a:rPr lang="en-US" sz="2400" dirty="0" err="1">
                          <a:effectLst/>
                        </a:rPr>
                        <a:t>của</a:t>
                      </a:r>
                      <a:r>
                        <a:rPr lang="en-US" sz="2400" dirty="0">
                          <a:effectLst/>
                        </a:rPr>
                        <a:t> </a:t>
                      </a:r>
                      <a:r>
                        <a:rPr lang="en-US" sz="2400" dirty="0" err="1">
                          <a:effectLst/>
                        </a:rPr>
                        <a:t>chủ</a:t>
                      </a:r>
                      <a:r>
                        <a:rPr lang="en-US" sz="2400" dirty="0">
                          <a:effectLst/>
                        </a:rPr>
                        <a:t> </a:t>
                      </a:r>
                      <a:r>
                        <a:rPr lang="en-US" sz="2400" dirty="0" err="1">
                          <a:effectLst/>
                        </a:rPr>
                        <a:t>tướng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13139094"/>
                  </a:ext>
                </a:extLst>
              </a:tr>
              <a:tr h="770906">
                <a:tc>
                  <a:txBody>
                    <a:bodyPr/>
                    <a:lstStyle/>
                    <a:p>
                      <a:pPr marL="0" marR="0">
                        <a:lnSpc>
                          <a:spcPct val="107000"/>
                        </a:lnSpc>
                        <a:spcBef>
                          <a:spcPts val="0"/>
                        </a:spcBef>
                        <a:spcAft>
                          <a:spcPts val="0"/>
                        </a:spcAft>
                      </a:pPr>
                      <a:r>
                        <a:rPr lang="pt-BR" sz="2400" dirty="0">
                          <a:effectLst/>
                        </a:rPr>
                        <a:t> </a:t>
                      </a:r>
                      <a:endParaRPr lang="en-US" sz="2400" dirty="0">
                        <a:effectLst/>
                      </a:endParaRPr>
                    </a:p>
                    <a:p>
                      <a:pPr marL="0" marR="0">
                        <a:lnSpc>
                          <a:spcPct val="107000"/>
                        </a:lnSpc>
                        <a:spcBef>
                          <a:spcPts val="0"/>
                        </a:spcBef>
                        <a:spcAft>
                          <a:spcPts val="0"/>
                        </a:spcAft>
                      </a:pPr>
                      <a:r>
                        <a:rPr lang="pt-BR" sz="2400" dirty="0">
                          <a:effectLst/>
                        </a:rPr>
                        <a:t>Yếu tố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err="1">
                          <a:effectLst/>
                        </a:rPr>
                        <a:t>Tình</a:t>
                      </a:r>
                      <a:r>
                        <a:rPr lang="en-US" sz="2400" dirty="0">
                          <a:effectLst/>
                        </a:rPr>
                        <a:t> </a:t>
                      </a:r>
                      <a:r>
                        <a:rPr lang="en-US" sz="2400" dirty="0" err="1">
                          <a:effectLst/>
                        </a:rPr>
                        <a:t>hình</a:t>
                      </a:r>
                      <a:r>
                        <a:rPr lang="en-US" sz="2400" dirty="0">
                          <a:effectLst/>
                        </a:rPr>
                        <a:t> </a:t>
                      </a:r>
                      <a:r>
                        <a:rPr lang="en-US" sz="2400" dirty="0" err="1">
                          <a:effectLst/>
                        </a:rPr>
                        <a:t>đất</a:t>
                      </a:r>
                      <a:r>
                        <a:rPr lang="en-US" sz="2400" dirty="0">
                          <a:effectLst/>
                        </a:rPr>
                        <a:t> </a:t>
                      </a:r>
                      <a:r>
                        <a:rPr lang="en-US" sz="2400" dirty="0" err="1">
                          <a:effectLst/>
                        </a:rPr>
                        <a:t>nước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rPr>
                        <a:t>Nỗi lòng chủ tướng</a:t>
                      </a:r>
                    </a:p>
                    <a:p>
                      <a:pPr marL="0" marR="0">
                        <a:lnSpc>
                          <a:spcPct val="107000"/>
                        </a:lnSpc>
                        <a:spcBef>
                          <a:spcPts val="0"/>
                        </a:spcBef>
                        <a:spcAft>
                          <a:spcPts val="0"/>
                        </a:spcAft>
                      </a:pPr>
                      <a:r>
                        <a:rPr lang="en-US" sz="2400">
                          <a:effectLst/>
                        </a:rPr>
                        <a:t>đối với đất nước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1430464"/>
                  </a:ext>
                </a:extLst>
              </a:tr>
              <a:tr h="1384002">
                <a:tc>
                  <a:txBody>
                    <a:bodyPr/>
                    <a:lstStyle/>
                    <a:p>
                      <a:pPr marL="0" marR="0">
                        <a:lnSpc>
                          <a:spcPct val="107000"/>
                        </a:lnSpc>
                        <a:spcBef>
                          <a:spcPts val="0"/>
                        </a:spcBef>
                        <a:spcAft>
                          <a:spcPts val="0"/>
                        </a:spcAft>
                      </a:pPr>
                      <a:r>
                        <a:rPr lang="en-US" sz="2400">
                          <a:effectLst/>
                        </a:rPr>
                        <a:t>Bằng chứng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dirty="0">
                          <a:effectLst/>
                        </a:rPr>
                        <a:t> </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Sứ</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giặc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lại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nghênh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ngang</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Sỉ</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mắng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triều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đình</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Bắt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nạt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tể</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phụ</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Đòi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lụa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vàng</a:t>
                      </a:r>
                      <a:r>
                        <a:rPr lang="en-US" sz="24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Tới</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bữa</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quên</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ăn</a:t>
                      </a:r>
                      <a:r>
                        <a:rPr lang="en-US" sz="1800" i="1" kern="1200" dirty="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p>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Nửa</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đêm</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vỗ</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gối</a:t>
                      </a:r>
                      <a:r>
                        <a:rPr lang="en-US" sz="1800" i="1" kern="1200" dirty="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p>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Ruột</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đau</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như</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cắt</a:t>
                      </a:r>
                      <a:r>
                        <a:rPr lang="en-US" sz="1800" i="1" kern="1200" dirty="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p>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Nước</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mắt</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đầm</a:t>
                      </a:r>
                      <a:r>
                        <a:rPr lang="en-US" sz="1800" i="1" kern="1200" dirty="0">
                          <a:solidFill>
                            <a:schemeClr val="dk1"/>
                          </a:solidFill>
                          <a:effectLst/>
                          <a:latin typeface="+mn-lt"/>
                          <a:ea typeface="+mn-ea"/>
                          <a:cs typeface="+mn-cs"/>
                        </a:rPr>
                        <a:t> </a:t>
                      </a:r>
                      <a:r>
                        <a:rPr lang="en-US" sz="1800" i="1" kern="1200" dirty="0" err="1">
                          <a:solidFill>
                            <a:schemeClr val="dk1"/>
                          </a:solidFill>
                          <a:effectLst/>
                          <a:latin typeface="+mn-lt"/>
                          <a:ea typeface="+mn-ea"/>
                          <a:cs typeface="+mn-cs"/>
                        </a:rPr>
                        <a:t>đìa</a:t>
                      </a:r>
                      <a:r>
                        <a:rPr lang="en-US" sz="1800" i="1" kern="1200" dirty="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p>
                      <a:pPr marL="0" marR="0">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31210877"/>
                  </a:ext>
                </a:extLst>
              </a:tr>
              <a:tr h="1094227">
                <a:tc>
                  <a:txBody>
                    <a:bodyPr/>
                    <a:lstStyle/>
                    <a:p>
                      <a:pPr marL="0" marR="0">
                        <a:lnSpc>
                          <a:spcPct val="107000"/>
                        </a:lnSpc>
                        <a:spcBef>
                          <a:spcPts val="0"/>
                        </a:spcBef>
                        <a:spcAft>
                          <a:spcPts val="0"/>
                        </a:spcAft>
                      </a:pPr>
                      <a:r>
                        <a:rPr lang="en-US" sz="2400">
                          <a:effectLst/>
                        </a:rPr>
                        <a:t>Lí lẽ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400" dirty="0">
                          <a:effectLst/>
                        </a:rPr>
                        <a:t> </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Thật</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khác</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nào</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như</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đem</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thịt</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nuôi</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hổ</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đói</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sao</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cho</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khỏi</a:t>
                      </a:r>
                      <a:r>
                        <a:rPr lang="en-US" sz="2400" i="1" kern="1200" dirty="0">
                          <a:solidFill>
                            <a:schemeClr val="dk1"/>
                          </a:solidFill>
                          <a:effectLst/>
                          <a:latin typeface="+mn-lt"/>
                          <a:ea typeface="+mn-ea"/>
                          <a:cs typeface="+mn-cs"/>
                        </a:rPr>
                        <a:t> tai </a:t>
                      </a:r>
                      <a:r>
                        <a:rPr lang="en-US" sz="2400" i="1" kern="1200" dirty="0" err="1">
                          <a:solidFill>
                            <a:schemeClr val="dk1"/>
                          </a:solidFill>
                          <a:effectLst/>
                          <a:latin typeface="+mn-lt"/>
                          <a:ea typeface="+mn-ea"/>
                          <a:cs typeface="+mn-cs"/>
                        </a:rPr>
                        <a:t>vạ</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về</a:t>
                      </a:r>
                      <a:r>
                        <a:rPr lang="en-US" sz="2400" i="1" kern="1200" dirty="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sau</a:t>
                      </a:r>
                      <a:r>
                        <a:rPr lang="en-US" sz="2400" i="1" kern="1200" dirty="0" smtClean="0">
                          <a:solidFill>
                            <a:schemeClr val="dk1"/>
                          </a:solidFill>
                          <a:effectLst/>
                          <a:latin typeface="+mn-lt"/>
                          <a:ea typeface="+mn-ea"/>
                          <a:cs typeface="+mn-cs"/>
                        </a:rPr>
                        <a:t>”</a:t>
                      </a:r>
                      <a:endParaRPr lang="en-US" sz="2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03775563"/>
                  </a:ext>
                </a:extLst>
              </a:tr>
              <a:tr h="2422004">
                <a:tc>
                  <a:txBody>
                    <a:bodyPr/>
                    <a:lstStyle/>
                    <a:p>
                      <a:pPr marL="0" marR="0">
                        <a:lnSpc>
                          <a:spcPct val="107000"/>
                        </a:lnSpc>
                        <a:spcBef>
                          <a:spcPts val="0"/>
                        </a:spcBef>
                        <a:spcAft>
                          <a:spcPts val="0"/>
                        </a:spcAft>
                      </a:pPr>
                      <a:r>
                        <a:rPr lang="en-US" sz="2400">
                          <a:effectLst/>
                        </a:rPr>
                        <a:t>Nghệ thuật lập luận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dirty="0">
                          <a:effectLst/>
                        </a:rPr>
                        <a:t> </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Nghệ</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thuật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lập</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luận</a:t>
                      </a:r>
                      <a:r>
                        <a:rPr lang="en-US" sz="1800" b="1"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bằng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chứng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rõ</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ràng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cụ</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thể</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lí</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lẽ</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bằng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câu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hỏi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từ</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để</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khẳng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định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rằng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nếu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để</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hiện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thực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này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diễn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ra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lâu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dài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thì</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vô</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cùng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nguy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hiểm</a:t>
                      </a:r>
                      <a:r>
                        <a:rPr lang="en-US" sz="1800" kern="1200" dirty="0">
                          <a:solidFill>
                            <a:schemeClr val="dk1"/>
                          </a:solidFill>
                          <a:effectLst/>
                          <a:latin typeface="+mn-lt"/>
                          <a:ea typeface="+mn-ea"/>
                          <a:cs typeface="+mn-cs"/>
                        </a:rPr>
                        <a:t>.</a:t>
                      </a:r>
                    </a:p>
                    <a:p>
                      <a:r>
                        <a:rPr lang="en-US" sz="1800" b="1" kern="1200" dirty="0">
                          <a:solidFill>
                            <a:schemeClr val="dk1"/>
                          </a:solidFill>
                          <a:effectLst/>
                          <a:latin typeface="+mn-lt"/>
                          <a:ea typeface="+mn-ea"/>
                          <a:cs typeface="+mn-cs"/>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dirty="0">
                          <a:effectLst/>
                        </a:rPr>
                        <a:t> </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Nghệ</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thuật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lập</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luận</a:t>
                      </a:r>
                      <a:r>
                        <a:rPr lang="en-US" sz="1800" b="1" kern="1200" dirty="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Câu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văn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biền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ngẫu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nhịp</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điệu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dồn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dập</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Ngôn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ngữ</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ước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lệ</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giàu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hình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ảnh</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Nhiều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động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từ</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mạnh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chỉ</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trạng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thái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hành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động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quên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ăn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vỗ</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gối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xẻ</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thịt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lột</a:t>
                      </a:r>
                      <a:r>
                        <a:rPr lang="en-US" sz="1800" kern="1200" dirty="0">
                          <a:solidFill>
                            <a:schemeClr val="dk1"/>
                          </a:solidFill>
                          <a:effectLst/>
                          <a:latin typeface="+mn-lt"/>
                          <a:ea typeface="+mn-ea"/>
                          <a:cs typeface="+mn-cs"/>
                        </a:rPr>
                        <a:t> da, </a:t>
                      </a:r>
                      <a:r>
                        <a:rPr lang="en-US" sz="1800" kern="1200" dirty="0" err="1">
                          <a:solidFill>
                            <a:schemeClr val="dk1"/>
                          </a:solidFill>
                          <a:effectLst/>
                          <a:latin typeface="+mn-lt"/>
                          <a:ea typeface="+mn-ea"/>
                          <a:cs typeface="+mn-cs"/>
                        </a:rPr>
                        <a:t>nuốt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gan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uống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máu</a:t>
                      </a:r>
                      <a:r>
                        <a:rPr lang="en-US" sz="1800" kern="1200" dirty="0">
                          <a:solidFill>
                            <a:schemeClr val="dk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23569761"/>
                  </a:ext>
                </a:extLst>
              </a:tr>
              <a:tr h="1321605">
                <a:tc>
                  <a:txBody>
                    <a:bodyPr/>
                    <a:lstStyle/>
                    <a:p>
                      <a:pPr marL="0" marR="0">
                        <a:lnSpc>
                          <a:spcPct val="107000"/>
                        </a:lnSpc>
                        <a:spcBef>
                          <a:spcPts val="0"/>
                        </a:spcBef>
                        <a:spcAft>
                          <a:spcPts val="0"/>
                        </a:spcAft>
                      </a:pPr>
                      <a:r>
                        <a:rPr lang="en-US" sz="2400">
                          <a:effectLst/>
                        </a:rPr>
                        <a:t>Mục đích nghị  luận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pt-BR" sz="2400" dirty="0">
                          <a:effectLst/>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nSpc>
                          <a:spcPct val="107000"/>
                        </a:lnSpc>
                        <a:spcBef>
                          <a:spcPts val="0"/>
                        </a:spcBef>
                        <a:spcAft>
                          <a:spcPts val="0"/>
                        </a:spcAft>
                      </a:pPr>
                      <a:r>
                        <a:rPr lang="pt-BR"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09517727"/>
                  </a:ext>
                </a:extLst>
              </a:tr>
            </a:tbl>
          </a:graphicData>
        </a:graphic>
      </p:graphicFrame>
      <p:sp>
        <p:nvSpPr>
          <p:cNvPr id="2" name="TextBox 1"/>
          <p:cNvSpPr txBox="1"/>
          <p:nvPr/>
        </p:nvSpPr>
        <p:spPr>
          <a:xfrm>
            <a:off x="2988129" y="3363688"/>
            <a:ext cx="3755571" cy="470000"/>
          </a:xfrm>
          <a:prstGeom prst="rect">
            <a:avLst/>
          </a:prstGeom>
          <a:noFill/>
        </p:spPr>
        <p:txBody>
          <a:bodyPr wrap="square" rtlCol="0">
            <a:spAutoFit/>
          </a:bodyPr>
          <a:lstStyle/>
          <a:p>
            <a:pPr lvl="0">
              <a:lnSpc>
                <a:spcPct val="107000"/>
              </a:lnSpc>
              <a:defRPr/>
            </a:pPr>
            <a:r>
              <a:rPr lang="en-US" sz="2400" b="1" dirty="0" err="1">
                <a:solidFill>
                  <a:srgbClr val="FF0000"/>
                </a:solidFill>
              </a:rPr>
              <a:t>Thái</a:t>
            </a:r>
            <a:r>
              <a:rPr lang="en-US" sz="2400" b="1" dirty="0">
                <a:solidFill>
                  <a:srgbClr val="FF0000"/>
                </a:solidFill>
              </a:rPr>
              <a:t> </a:t>
            </a:r>
            <a:r>
              <a:rPr lang="en-US" sz="2400" b="1" dirty="0" err="1">
                <a:solidFill>
                  <a:srgbClr val="FF0000"/>
                </a:solidFill>
              </a:rPr>
              <a:t>độ</a:t>
            </a:r>
            <a:r>
              <a:rPr lang="en-US" sz="2400" b="1" dirty="0">
                <a:solidFill>
                  <a:srgbClr val="FF0000"/>
                </a:solidFill>
              </a:rPr>
              <a:t>: </a:t>
            </a:r>
            <a:r>
              <a:rPr lang="en-US" sz="2400" dirty="0" err="1">
                <a:solidFill>
                  <a:srgbClr val="FF0000"/>
                </a:solidFill>
              </a:rPr>
              <a:t>tức</a:t>
            </a:r>
            <a:r>
              <a:rPr lang="en-US" sz="2400" dirty="0">
                <a:solidFill>
                  <a:srgbClr val="FF0000"/>
                </a:solidFill>
              </a:rPr>
              <a:t> </a:t>
            </a:r>
            <a:r>
              <a:rPr lang="en-US" sz="2400" dirty="0" err="1">
                <a:solidFill>
                  <a:srgbClr val="FF0000"/>
                </a:solidFill>
              </a:rPr>
              <a:t>giận</a:t>
            </a:r>
            <a:r>
              <a:rPr lang="en-US" sz="2400" dirty="0">
                <a:solidFill>
                  <a:srgbClr val="FF0000"/>
                </a:solidFill>
              </a:rPr>
              <a:t>, </a:t>
            </a:r>
            <a:r>
              <a:rPr lang="en-US" sz="2400" dirty="0" err="1">
                <a:solidFill>
                  <a:srgbClr val="FF0000"/>
                </a:solidFill>
              </a:rPr>
              <a:t>căm</a:t>
            </a:r>
            <a:r>
              <a:rPr lang="en-US" sz="2400" dirty="0">
                <a:solidFill>
                  <a:srgbClr val="FF0000"/>
                </a:solidFill>
              </a:rPr>
              <a:t> </a:t>
            </a:r>
            <a:r>
              <a:rPr lang="en-US" sz="2400" dirty="0" err="1">
                <a:solidFill>
                  <a:srgbClr val="FF0000"/>
                </a:solidFill>
              </a:rPr>
              <a:t>thù</a:t>
            </a:r>
            <a:endParaRPr lang="en-US" sz="2400" dirty="0">
              <a:solidFill>
                <a:srgbClr val="FF0000"/>
              </a:solidFill>
            </a:endParaRPr>
          </a:p>
        </p:txBody>
      </p:sp>
      <p:sp>
        <p:nvSpPr>
          <p:cNvPr id="3" name="TextBox 2"/>
          <p:cNvSpPr txBox="1"/>
          <p:nvPr/>
        </p:nvSpPr>
        <p:spPr>
          <a:xfrm>
            <a:off x="1959427" y="4955721"/>
            <a:ext cx="4784271" cy="1318502"/>
          </a:xfrm>
          <a:prstGeom prst="rect">
            <a:avLst/>
          </a:prstGeom>
          <a:noFill/>
        </p:spPr>
        <p:txBody>
          <a:bodyPr wrap="square" rtlCol="0">
            <a:spAutoFit/>
          </a:bodyPr>
          <a:lstStyle/>
          <a:p>
            <a:pPr lvl="0"/>
            <a:r>
              <a:rPr lang="en-US" b="1" dirty="0">
                <a:solidFill>
                  <a:srgbClr val="FF0000"/>
                </a:solidFill>
              </a:rPr>
              <a:t>=&gt; </a:t>
            </a:r>
            <a:r>
              <a:rPr lang="en-US" dirty="0" err="1">
                <a:solidFill>
                  <a:srgbClr val="FF0000"/>
                </a:solidFill>
              </a:rPr>
              <a:t>Đối</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đất</a:t>
            </a:r>
            <a:r>
              <a:rPr lang="en-US" dirty="0">
                <a:solidFill>
                  <a:srgbClr val="FF0000"/>
                </a:solidFill>
              </a:rPr>
              <a:t> </a:t>
            </a:r>
            <a:r>
              <a:rPr lang="en-US" dirty="0" err="1">
                <a:solidFill>
                  <a:srgbClr val="FF0000"/>
                </a:solidFill>
              </a:rPr>
              <a:t>nước</a:t>
            </a:r>
            <a:r>
              <a:rPr lang="en-US" dirty="0">
                <a:solidFill>
                  <a:srgbClr val="FF0000"/>
                </a:solidFill>
              </a:rPr>
              <a:t> ta: </a:t>
            </a:r>
            <a:r>
              <a:rPr lang="en-US" dirty="0" err="1">
                <a:solidFill>
                  <a:srgbClr val="FF0000"/>
                </a:solidFill>
              </a:rPr>
              <a:t>Kẻ</a:t>
            </a:r>
            <a:r>
              <a:rPr lang="en-US" dirty="0">
                <a:solidFill>
                  <a:srgbClr val="FF0000"/>
                </a:solidFill>
              </a:rPr>
              <a:t> </a:t>
            </a:r>
            <a:r>
              <a:rPr lang="en-US" dirty="0" err="1">
                <a:solidFill>
                  <a:srgbClr val="FF0000"/>
                </a:solidFill>
              </a:rPr>
              <a:t>thù</a:t>
            </a:r>
            <a:r>
              <a:rPr lang="en-US" dirty="0">
                <a:solidFill>
                  <a:srgbClr val="FF0000"/>
                </a:solidFill>
              </a:rPr>
              <a:t> </a:t>
            </a:r>
            <a:r>
              <a:rPr lang="en-US" dirty="0" err="1">
                <a:solidFill>
                  <a:srgbClr val="FF0000"/>
                </a:solidFill>
              </a:rPr>
              <a:t>vừa</a:t>
            </a:r>
            <a:r>
              <a:rPr lang="en-US" dirty="0">
                <a:solidFill>
                  <a:srgbClr val="FF0000"/>
                </a:solidFill>
              </a:rPr>
              <a:t> </a:t>
            </a:r>
            <a:r>
              <a:rPr lang="en-US" dirty="0" err="1">
                <a:solidFill>
                  <a:srgbClr val="FF0000"/>
                </a:solidFill>
              </a:rPr>
              <a:t>coi</a:t>
            </a:r>
            <a:r>
              <a:rPr lang="en-US" dirty="0">
                <a:solidFill>
                  <a:srgbClr val="FF0000"/>
                </a:solidFill>
              </a:rPr>
              <a:t> </a:t>
            </a:r>
            <a:r>
              <a:rPr lang="en-US" dirty="0" err="1">
                <a:solidFill>
                  <a:srgbClr val="FF0000"/>
                </a:solidFill>
              </a:rPr>
              <a:t>thường</a:t>
            </a:r>
            <a:r>
              <a:rPr lang="en-US" dirty="0">
                <a:solidFill>
                  <a:srgbClr val="FF0000"/>
                </a:solidFill>
              </a:rPr>
              <a:t>, </a:t>
            </a:r>
            <a:r>
              <a:rPr lang="en-US" dirty="0" err="1">
                <a:solidFill>
                  <a:srgbClr val="FF0000"/>
                </a:solidFill>
              </a:rPr>
              <a:t>khinh</a:t>
            </a:r>
            <a:r>
              <a:rPr lang="en-US" dirty="0">
                <a:solidFill>
                  <a:srgbClr val="FF0000"/>
                </a:solidFill>
              </a:rPr>
              <a:t> </a:t>
            </a:r>
            <a:r>
              <a:rPr lang="en-US" dirty="0" err="1">
                <a:solidFill>
                  <a:srgbClr val="FF0000"/>
                </a:solidFill>
              </a:rPr>
              <a:t>rẻ</a:t>
            </a:r>
            <a:r>
              <a:rPr lang="en-US" dirty="0">
                <a:solidFill>
                  <a:srgbClr val="FF0000"/>
                </a:solidFill>
              </a:rPr>
              <a:t> </a:t>
            </a:r>
            <a:r>
              <a:rPr lang="en-US" dirty="0" err="1">
                <a:solidFill>
                  <a:srgbClr val="FF0000"/>
                </a:solidFill>
              </a:rPr>
              <a:t>vừa</a:t>
            </a:r>
            <a:r>
              <a:rPr lang="en-US" dirty="0">
                <a:solidFill>
                  <a:srgbClr val="FF0000"/>
                </a:solidFill>
              </a:rPr>
              <a:t> </a:t>
            </a:r>
            <a:r>
              <a:rPr lang="en-US" dirty="0" err="1">
                <a:solidFill>
                  <a:srgbClr val="FF0000"/>
                </a:solidFill>
              </a:rPr>
              <a:t>tham</a:t>
            </a:r>
            <a:r>
              <a:rPr lang="en-US" dirty="0">
                <a:solidFill>
                  <a:srgbClr val="FF0000"/>
                </a:solidFill>
              </a:rPr>
              <a:t> lam </a:t>
            </a:r>
            <a:r>
              <a:rPr lang="en-US" dirty="0" err="1">
                <a:solidFill>
                  <a:srgbClr val="FF0000"/>
                </a:solidFill>
              </a:rPr>
              <a:t>vô</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Tình</a:t>
            </a:r>
            <a:r>
              <a:rPr lang="en-US" dirty="0">
                <a:solidFill>
                  <a:srgbClr val="FF0000"/>
                </a:solidFill>
              </a:rPr>
              <a:t> </a:t>
            </a:r>
            <a:r>
              <a:rPr lang="en-US" dirty="0" err="1">
                <a:solidFill>
                  <a:srgbClr val="FF0000"/>
                </a:solidFill>
              </a:rPr>
              <a:t>thế</a:t>
            </a:r>
            <a:r>
              <a:rPr lang="en-US" dirty="0">
                <a:solidFill>
                  <a:srgbClr val="FF0000"/>
                </a:solidFill>
              </a:rPr>
              <a:t> </a:t>
            </a:r>
            <a:r>
              <a:rPr lang="en-US" dirty="0" err="1">
                <a:solidFill>
                  <a:srgbClr val="FF0000"/>
                </a:solidFill>
              </a:rPr>
              <a:t>đất</a:t>
            </a:r>
            <a:r>
              <a:rPr lang="en-US" dirty="0">
                <a:solidFill>
                  <a:srgbClr val="FF0000"/>
                </a:solidFill>
              </a:rPr>
              <a:t> </a:t>
            </a:r>
            <a:r>
              <a:rPr lang="en-US" dirty="0" err="1">
                <a:solidFill>
                  <a:srgbClr val="FF0000"/>
                </a:solidFill>
              </a:rPr>
              <a:t>nước</a:t>
            </a:r>
            <a:r>
              <a:rPr lang="en-US" dirty="0">
                <a:solidFill>
                  <a:srgbClr val="FF0000"/>
                </a:solidFill>
              </a:rPr>
              <a:t> </a:t>
            </a:r>
            <a:r>
              <a:rPr lang="en-US" dirty="0" err="1">
                <a:solidFill>
                  <a:srgbClr val="FF0000"/>
                </a:solidFill>
              </a:rPr>
              <a:t>nguy</a:t>
            </a:r>
            <a:r>
              <a:rPr lang="en-US" dirty="0">
                <a:solidFill>
                  <a:srgbClr val="FF0000"/>
                </a:solidFill>
              </a:rPr>
              <a:t> </a:t>
            </a:r>
            <a:r>
              <a:rPr lang="en-US" dirty="0" err="1">
                <a:solidFill>
                  <a:srgbClr val="FF0000"/>
                </a:solidFill>
              </a:rPr>
              <a:t>kịch</a:t>
            </a:r>
            <a:r>
              <a:rPr lang="en-US" dirty="0">
                <a:solidFill>
                  <a:srgbClr val="FF0000"/>
                </a:solidFill>
              </a:rPr>
              <a:t>.</a:t>
            </a:r>
          </a:p>
          <a:p>
            <a:pPr lvl="0">
              <a:lnSpc>
                <a:spcPct val="107000"/>
              </a:lnSpc>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2098221" y="6241566"/>
            <a:ext cx="8972550" cy="671915"/>
          </a:xfrm>
          <a:prstGeom prst="rect">
            <a:avLst/>
          </a:prstGeom>
          <a:noFill/>
        </p:spPr>
        <p:txBody>
          <a:bodyPr wrap="square" rtlCol="0">
            <a:spAutoFit/>
          </a:bodyPr>
          <a:lstStyle/>
          <a:p>
            <a:pPr lvl="0">
              <a:lnSpc>
                <a:spcPct val="107000"/>
              </a:lnSpc>
            </a:pPr>
            <a:r>
              <a:rPr lang="en-US" b="1" dirty="0">
                <a:solidFill>
                  <a:srgbClr val="FF0000"/>
                </a:solidFill>
              </a:rPr>
              <a:t>- </a:t>
            </a:r>
            <a:r>
              <a:rPr lang="en-US" b="1" dirty="0" err="1">
                <a:solidFill>
                  <a:srgbClr val="FF0000"/>
                </a:solidFill>
              </a:rPr>
              <a:t>Mục</a:t>
            </a:r>
            <a:r>
              <a:rPr lang="en-US" b="1" dirty="0">
                <a:solidFill>
                  <a:srgbClr val="FF0000"/>
                </a:solidFill>
              </a:rPr>
              <a:t> </a:t>
            </a:r>
            <a:r>
              <a:rPr lang="en-US" b="1" dirty="0" err="1">
                <a:solidFill>
                  <a:srgbClr val="FF0000"/>
                </a:solidFill>
              </a:rPr>
              <a:t>đích</a:t>
            </a:r>
            <a:r>
              <a:rPr lang="en-US" b="1" dirty="0">
                <a:solidFill>
                  <a:srgbClr val="FF0000"/>
                </a:solidFill>
              </a:rPr>
              <a:t> </a:t>
            </a:r>
            <a:r>
              <a:rPr lang="en-US" b="1" dirty="0" err="1">
                <a:solidFill>
                  <a:srgbClr val="FF0000"/>
                </a:solidFill>
              </a:rPr>
              <a:t>lập</a:t>
            </a:r>
            <a:r>
              <a:rPr lang="en-US" b="1" dirty="0">
                <a:solidFill>
                  <a:srgbClr val="FF0000"/>
                </a:solidFill>
              </a:rPr>
              <a:t> </a:t>
            </a:r>
            <a:r>
              <a:rPr lang="en-US" b="1" dirty="0" err="1">
                <a:solidFill>
                  <a:srgbClr val="FF0000"/>
                </a:solidFill>
              </a:rPr>
              <a:t>luận</a:t>
            </a:r>
            <a:r>
              <a:rPr lang="en-US" b="1" dirty="0">
                <a:solidFill>
                  <a:srgbClr val="FF0000"/>
                </a:solidFill>
              </a:rPr>
              <a:t>: </a:t>
            </a:r>
            <a:r>
              <a:rPr lang="en-US" dirty="0">
                <a:solidFill>
                  <a:srgbClr val="FF0000"/>
                </a:solidFill>
              </a:rPr>
              <a:t>Cho </a:t>
            </a:r>
            <a:r>
              <a:rPr lang="en-US" dirty="0" err="1">
                <a:solidFill>
                  <a:srgbClr val="FF0000"/>
                </a:solidFill>
              </a:rPr>
              <a:t>các</a:t>
            </a:r>
            <a:r>
              <a:rPr lang="en-US" dirty="0">
                <a:solidFill>
                  <a:srgbClr val="FF0000"/>
                </a:solidFill>
              </a:rPr>
              <a:t> </a:t>
            </a:r>
            <a:r>
              <a:rPr lang="en-US" dirty="0" err="1">
                <a:solidFill>
                  <a:srgbClr val="FF0000"/>
                </a:solidFill>
              </a:rPr>
              <a:t>tướng</a:t>
            </a:r>
            <a:r>
              <a:rPr lang="en-US" dirty="0">
                <a:solidFill>
                  <a:srgbClr val="FF0000"/>
                </a:solidFill>
              </a:rPr>
              <a:t> </a:t>
            </a:r>
            <a:r>
              <a:rPr lang="en-US" dirty="0" err="1">
                <a:solidFill>
                  <a:srgbClr val="FF0000"/>
                </a:solidFill>
              </a:rPr>
              <a:t>sĩ</a:t>
            </a:r>
            <a:r>
              <a:rPr lang="en-US" dirty="0">
                <a:solidFill>
                  <a:srgbClr val="FF0000"/>
                </a:solidFill>
              </a:rPr>
              <a:t> </a:t>
            </a:r>
            <a:r>
              <a:rPr lang="en-US" dirty="0" err="1">
                <a:solidFill>
                  <a:srgbClr val="FF0000"/>
                </a:solidFill>
              </a:rPr>
              <a:t>thấy</a:t>
            </a:r>
            <a:r>
              <a:rPr lang="en-US" dirty="0">
                <a:solidFill>
                  <a:srgbClr val="FF0000"/>
                </a:solidFill>
              </a:rPr>
              <a:t> </a:t>
            </a:r>
            <a:r>
              <a:rPr lang="en-US" dirty="0" err="1">
                <a:solidFill>
                  <a:srgbClr val="FF0000"/>
                </a:solidFill>
              </a:rPr>
              <a:t>được</a:t>
            </a:r>
            <a:r>
              <a:rPr lang="en-US" dirty="0">
                <a:solidFill>
                  <a:srgbClr val="FF0000"/>
                </a:solidFill>
              </a:rPr>
              <a:t> </a:t>
            </a:r>
            <a:r>
              <a:rPr lang="en-US" dirty="0" err="1">
                <a:solidFill>
                  <a:srgbClr val="FF0000"/>
                </a:solidFill>
              </a:rPr>
              <a:t>tình</a:t>
            </a:r>
            <a:r>
              <a:rPr lang="en-US" dirty="0">
                <a:solidFill>
                  <a:srgbClr val="FF0000"/>
                </a:solidFill>
              </a:rPr>
              <a:t> </a:t>
            </a:r>
            <a:r>
              <a:rPr lang="en-US" dirty="0" err="1">
                <a:solidFill>
                  <a:srgbClr val="FF0000"/>
                </a:solidFill>
              </a:rPr>
              <a:t>cảm</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chủ</a:t>
            </a:r>
            <a:r>
              <a:rPr lang="en-US" dirty="0">
                <a:solidFill>
                  <a:srgbClr val="FF0000"/>
                </a:solidFill>
              </a:rPr>
              <a:t> </a:t>
            </a:r>
            <a:r>
              <a:rPr lang="en-US" dirty="0" err="1">
                <a:solidFill>
                  <a:srgbClr val="FF0000"/>
                </a:solidFill>
              </a:rPr>
              <a:t>soái</a:t>
            </a:r>
            <a:r>
              <a:rPr lang="en-US" dirty="0">
                <a:solidFill>
                  <a:srgbClr val="FF0000"/>
                </a:solidFill>
              </a:rPr>
              <a:t> </a:t>
            </a:r>
            <a:r>
              <a:rPr lang="en-US" dirty="0" err="1">
                <a:solidFill>
                  <a:srgbClr val="FF0000"/>
                </a:solidFill>
              </a:rPr>
              <a:t>đối</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đất</a:t>
            </a:r>
            <a:r>
              <a:rPr lang="en-US" dirty="0">
                <a:solidFill>
                  <a:srgbClr val="FF0000"/>
                </a:solidFill>
              </a:rPr>
              <a:t> </a:t>
            </a:r>
            <a:r>
              <a:rPr lang="en-US" dirty="0" err="1">
                <a:solidFill>
                  <a:srgbClr val="FF0000"/>
                </a:solidFill>
              </a:rPr>
              <a:t>nước</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đó</a:t>
            </a:r>
            <a:r>
              <a:rPr lang="en-US" dirty="0">
                <a:solidFill>
                  <a:srgbClr val="FF0000"/>
                </a:solidFill>
              </a:rPr>
              <a:t> </a:t>
            </a:r>
            <a:r>
              <a:rPr lang="en-US" dirty="0" err="1">
                <a:solidFill>
                  <a:srgbClr val="FF0000"/>
                </a:solidFill>
              </a:rPr>
              <a:t>khơi</a:t>
            </a:r>
            <a:r>
              <a:rPr lang="en-US" dirty="0">
                <a:solidFill>
                  <a:srgbClr val="FF0000"/>
                </a:solidFill>
              </a:rPr>
              <a:t> </a:t>
            </a:r>
            <a:r>
              <a:rPr lang="en-US" dirty="0" err="1">
                <a:solidFill>
                  <a:srgbClr val="FF0000"/>
                </a:solidFill>
              </a:rPr>
              <a:t>dậy</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lòng</a:t>
            </a:r>
            <a:r>
              <a:rPr lang="en-US" dirty="0">
                <a:solidFill>
                  <a:srgbClr val="FF0000"/>
                </a:solidFill>
              </a:rPr>
              <a:t> </a:t>
            </a:r>
            <a:r>
              <a:rPr lang="en-US" dirty="0" err="1">
                <a:solidFill>
                  <a:srgbClr val="FF0000"/>
                </a:solidFill>
              </a:rPr>
              <a:t>họ</a:t>
            </a:r>
            <a:r>
              <a:rPr lang="en-US" dirty="0">
                <a:solidFill>
                  <a:srgbClr val="FF0000"/>
                </a:solidFill>
              </a:rPr>
              <a:t> </a:t>
            </a:r>
            <a:r>
              <a:rPr lang="en-US" dirty="0" err="1">
                <a:solidFill>
                  <a:srgbClr val="FF0000"/>
                </a:solidFill>
              </a:rPr>
              <a:t>trách</a:t>
            </a:r>
            <a:r>
              <a:rPr lang="en-US" dirty="0">
                <a:solidFill>
                  <a:srgbClr val="FF0000"/>
                </a:solidFill>
              </a:rPr>
              <a:t> </a:t>
            </a:r>
            <a:r>
              <a:rPr lang="en-US" dirty="0" err="1">
                <a:solidFill>
                  <a:srgbClr val="FF0000"/>
                </a:solidFill>
              </a:rPr>
              <a:t>nhiệm</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mình</a:t>
            </a:r>
            <a:r>
              <a:rPr lang="en-US" dirty="0">
                <a:solidFill>
                  <a:srgbClr val="FF0000"/>
                </a:solidFill>
              </a:rPr>
              <a:t>.</a:t>
            </a:r>
            <a:endParaRPr lang="en-US" dirty="0">
              <a:solidFill>
                <a:srgbClr val="FF0000"/>
              </a:solidFill>
            </a:endParaRPr>
          </a:p>
        </p:txBody>
      </p:sp>
      <p:sp>
        <p:nvSpPr>
          <p:cNvPr id="6" name="TextBox 5"/>
          <p:cNvSpPr txBox="1"/>
          <p:nvPr/>
        </p:nvSpPr>
        <p:spPr>
          <a:xfrm>
            <a:off x="6743700" y="5257800"/>
            <a:ext cx="4825093" cy="923330"/>
          </a:xfrm>
          <a:prstGeom prst="rect">
            <a:avLst/>
          </a:prstGeom>
          <a:noFill/>
        </p:spPr>
        <p:txBody>
          <a:bodyPr wrap="square" rtlCol="0">
            <a:spAutoFit/>
          </a:bodyPr>
          <a:lstStyle/>
          <a:p>
            <a:pPr lvl="0"/>
            <a:r>
              <a:rPr lang="en-US" dirty="0">
                <a:solidFill>
                  <a:srgbClr val="FF0000"/>
                </a:solidFill>
              </a:rPr>
              <a:t>→ </a:t>
            </a:r>
            <a:r>
              <a:rPr lang="en-US" dirty="0" err="1">
                <a:solidFill>
                  <a:srgbClr val="FF0000"/>
                </a:solidFill>
              </a:rPr>
              <a:t>Cực</a:t>
            </a:r>
            <a:r>
              <a:rPr lang="en-US" dirty="0">
                <a:solidFill>
                  <a:srgbClr val="FF0000"/>
                </a:solidFill>
              </a:rPr>
              <a:t> </a:t>
            </a:r>
            <a:r>
              <a:rPr lang="en-US" dirty="0" err="1">
                <a:solidFill>
                  <a:srgbClr val="FF0000"/>
                </a:solidFill>
              </a:rPr>
              <a:t>tả</a:t>
            </a:r>
            <a:r>
              <a:rPr lang="en-US" dirty="0">
                <a:solidFill>
                  <a:srgbClr val="FF0000"/>
                </a:solidFill>
              </a:rPr>
              <a:t> </a:t>
            </a:r>
            <a:r>
              <a:rPr lang="en-US" dirty="0" err="1">
                <a:solidFill>
                  <a:srgbClr val="FF0000"/>
                </a:solidFill>
              </a:rPr>
              <a:t>nỗi</a:t>
            </a:r>
            <a:r>
              <a:rPr lang="en-US" dirty="0">
                <a:solidFill>
                  <a:srgbClr val="FF0000"/>
                </a:solidFill>
              </a:rPr>
              <a:t> </a:t>
            </a:r>
            <a:r>
              <a:rPr lang="en-US" dirty="0" err="1">
                <a:solidFill>
                  <a:srgbClr val="FF0000"/>
                </a:solidFill>
              </a:rPr>
              <a:t>đau</a:t>
            </a:r>
            <a:r>
              <a:rPr lang="en-US" dirty="0">
                <a:solidFill>
                  <a:srgbClr val="FF0000"/>
                </a:solidFill>
              </a:rPr>
              <a:t> </a:t>
            </a:r>
            <a:r>
              <a:rPr lang="en-US" dirty="0" err="1">
                <a:solidFill>
                  <a:srgbClr val="FF0000"/>
                </a:solidFill>
              </a:rPr>
              <a:t>đớn</a:t>
            </a:r>
            <a:r>
              <a:rPr lang="en-US" dirty="0">
                <a:solidFill>
                  <a:srgbClr val="FF0000"/>
                </a:solidFill>
              </a:rPr>
              <a:t>, </a:t>
            </a:r>
            <a:r>
              <a:rPr lang="en-US" dirty="0" err="1">
                <a:solidFill>
                  <a:srgbClr val="FF0000"/>
                </a:solidFill>
              </a:rPr>
              <a:t>niềm</a:t>
            </a:r>
            <a:r>
              <a:rPr lang="en-US" dirty="0">
                <a:solidFill>
                  <a:srgbClr val="FF0000"/>
                </a:solidFill>
              </a:rPr>
              <a:t> </a:t>
            </a:r>
            <a:r>
              <a:rPr lang="en-US" dirty="0" err="1">
                <a:solidFill>
                  <a:srgbClr val="FF0000"/>
                </a:solidFill>
              </a:rPr>
              <a:t>uất</a:t>
            </a:r>
            <a:r>
              <a:rPr lang="en-US" dirty="0">
                <a:solidFill>
                  <a:srgbClr val="FF0000"/>
                </a:solidFill>
              </a:rPr>
              <a:t> </a:t>
            </a:r>
            <a:r>
              <a:rPr lang="en-US" dirty="0" err="1">
                <a:solidFill>
                  <a:srgbClr val="FF0000"/>
                </a:solidFill>
              </a:rPr>
              <a:t>hận</a:t>
            </a:r>
            <a:r>
              <a:rPr lang="en-US" dirty="0">
                <a:solidFill>
                  <a:srgbClr val="FF0000"/>
                </a:solidFill>
              </a:rPr>
              <a:t>, </a:t>
            </a:r>
            <a:r>
              <a:rPr lang="en-US" dirty="0" err="1">
                <a:solidFill>
                  <a:srgbClr val="FF0000"/>
                </a:solidFill>
              </a:rPr>
              <a:t>đối</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kẻ</a:t>
            </a:r>
            <a:r>
              <a:rPr lang="en-US" dirty="0">
                <a:solidFill>
                  <a:srgbClr val="FF0000"/>
                </a:solidFill>
              </a:rPr>
              <a:t> </a:t>
            </a:r>
            <a:r>
              <a:rPr lang="en-US" dirty="0" err="1">
                <a:solidFill>
                  <a:srgbClr val="FF0000"/>
                </a:solidFill>
              </a:rPr>
              <a:t>thù</a:t>
            </a:r>
            <a:r>
              <a:rPr lang="en-US" dirty="0">
                <a:solidFill>
                  <a:srgbClr val="FF0000"/>
                </a:solidFill>
              </a:rPr>
              <a:t> </a:t>
            </a:r>
            <a:r>
              <a:rPr lang="en-US" dirty="0" err="1">
                <a:solidFill>
                  <a:srgbClr val="FF0000"/>
                </a:solidFill>
              </a:rPr>
              <a:t>cũng</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biểu</a:t>
            </a:r>
            <a:r>
              <a:rPr lang="en-US" dirty="0">
                <a:solidFill>
                  <a:srgbClr val="FF0000"/>
                </a:solidFill>
              </a:rPr>
              <a:t> </a:t>
            </a:r>
            <a:r>
              <a:rPr lang="en-US" dirty="0" err="1">
                <a:solidFill>
                  <a:srgbClr val="FF0000"/>
                </a:solidFill>
              </a:rPr>
              <a:t>hiện</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lòng</a:t>
            </a:r>
            <a:r>
              <a:rPr lang="en-US" dirty="0">
                <a:solidFill>
                  <a:srgbClr val="FF0000"/>
                </a:solidFill>
              </a:rPr>
              <a:t> </a:t>
            </a:r>
            <a:r>
              <a:rPr lang="en-US" dirty="0" err="1">
                <a:solidFill>
                  <a:srgbClr val="FF0000"/>
                </a:solidFill>
              </a:rPr>
              <a:t>yêu</a:t>
            </a:r>
            <a:r>
              <a:rPr lang="en-US" dirty="0">
                <a:solidFill>
                  <a:srgbClr val="FF0000"/>
                </a:solidFill>
              </a:rPr>
              <a:t> </a:t>
            </a:r>
            <a:r>
              <a:rPr lang="en-US" dirty="0" err="1">
                <a:solidFill>
                  <a:srgbClr val="FF0000"/>
                </a:solidFill>
              </a:rPr>
              <a:t>nước</a:t>
            </a:r>
            <a:r>
              <a:rPr lang="en-US" dirty="0">
                <a:solidFill>
                  <a:srgbClr val="FF0000"/>
                </a:solidFill>
              </a:rPr>
              <a:t> </a:t>
            </a:r>
            <a:r>
              <a:rPr lang="en-US" dirty="0" err="1">
                <a:solidFill>
                  <a:srgbClr val="FF0000"/>
                </a:solidFill>
              </a:rPr>
              <a:t>sâu</a:t>
            </a:r>
            <a:r>
              <a:rPr lang="en-US" dirty="0">
                <a:solidFill>
                  <a:srgbClr val="FF0000"/>
                </a:solidFill>
              </a:rPr>
              <a:t> </a:t>
            </a:r>
            <a:r>
              <a:rPr lang="en-US" dirty="0" err="1">
                <a:solidFill>
                  <a:srgbClr val="FF0000"/>
                </a:solidFill>
              </a:rPr>
              <a:t>nặng</a:t>
            </a:r>
            <a:r>
              <a:rPr lang="en-US" dirty="0">
                <a:solidFill>
                  <a:srgbClr val="FF0000"/>
                </a:solidFill>
              </a:rPr>
              <a:t>, </a:t>
            </a:r>
            <a:r>
              <a:rPr lang="en-US" dirty="0" err="1">
                <a:solidFill>
                  <a:srgbClr val="FF0000"/>
                </a:solidFill>
              </a:rPr>
              <a:t>vô</a:t>
            </a:r>
            <a:r>
              <a:rPr lang="en-US" dirty="0">
                <a:solidFill>
                  <a:srgbClr val="FF0000"/>
                </a:solidFill>
              </a:rPr>
              <a:t> </a:t>
            </a:r>
            <a:r>
              <a:rPr lang="en-US" dirty="0" err="1">
                <a:solidFill>
                  <a:srgbClr val="FF0000"/>
                </a:solidFill>
              </a:rPr>
              <a:t>cùng</a:t>
            </a:r>
            <a:r>
              <a:rPr lang="en-US" dirty="0">
                <a:solidFill>
                  <a:srgbClr val="FF0000"/>
                </a:solidFill>
              </a:rPr>
              <a:t> lo </a:t>
            </a:r>
            <a:r>
              <a:rPr lang="en-US" dirty="0" err="1">
                <a:solidFill>
                  <a:srgbClr val="FF0000"/>
                </a:solidFill>
              </a:rPr>
              <a:t>lắng</a:t>
            </a:r>
            <a:r>
              <a:rPr lang="en-US" dirty="0">
                <a:solidFill>
                  <a:srgbClr val="FF0000"/>
                </a:solidFill>
              </a:rPr>
              <a:t> </a:t>
            </a:r>
            <a:r>
              <a:rPr lang="en-US" dirty="0" err="1">
                <a:solidFill>
                  <a:srgbClr val="FF0000"/>
                </a:solidFill>
              </a:rPr>
              <a:t>cho</a:t>
            </a:r>
            <a:r>
              <a:rPr lang="en-US" dirty="0">
                <a:solidFill>
                  <a:srgbClr val="FF0000"/>
                </a:solidFill>
              </a:rPr>
              <a:t> </a:t>
            </a:r>
            <a:r>
              <a:rPr lang="en-US" dirty="0" err="1">
                <a:solidFill>
                  <a:srgbClr val="FF0000"/>
                </a:solidFill>
              </a:rPr>
              <a:t>vận</a:t>
            </a:r>
            <a:r>
              <a:rPr lang="en-US" dirty="0">
                <a:solidFill>
                  <a:srgbClr val="FF0000"/>
                </a:solidFill>
              </a:rPr>
              <a:t> </a:t>
            </a:r>
            <a:r>
              <a:rPr lang="en-US" dirty="0" err="1">
                <a:solidFill>
                  <a:srgbClr val="FF0000"/>
                </a:solidFill>
              </a:rPr>
              <a:t>mệnh</a:t>
            </a:r>
            <a:r>
              <a:rPr lang="en-US" dirty="0">
                <a:solidFill>
                  <a:srgbClr val="FF0000"/>
                </a:solidFill>
              </a:rPr>
              <a:t> </a:t>
            </a:r>
            <a:r>
              <a:rPr lang="en-US" dirty="0" err="1">
                <a:solidFill>
                  <a:srgbClr val="FF0000"/>
                </a:solidFill>
              </a:rPr>
              <a:t>đất</a:t>
            </a:r>
            <a:r>
              <a:rPr lang="en-US" dirty="0">
                <a:solidFill>
                  <a:srgbClr val="FF0000"/>
                </a:solidFill>
              </a:rPr>
              <a:t> </a:t>
            </a:r>
            <a:r>
              <a:rPr lang="en-US" dirty="0" err="1">
                <a:solidFill>
                  <a:srgbClr val="FF0000"/>
                </a:solidFill>
              </a:rPr>
              <a:t>nước</a:t>
            </a:r>
            <a:r>
              <a:rPr lang="en-US"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1266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00DF97C-F765-14CA-D6D0-835A5A684C9A}"/>
              </a:ext>
            </a:extLst>
          </p:cNvPr>
          <p:cNvSpPr txBox="1"/>
          <p:nvPr/>
        </p:nvSpPr>
        <p:spPr>
          <a:xfrm>
            <a:off x="630315" y="426126"/>
            <a:ext cx="10839635" cy="1176541"/>
          </a:xfrm>
          <a:prstGeom prst="rect">
            <a:avLst/>
          </a:prstGeom>
          <a:noFill/>
        </p:spPr>
        <p:txBody>
          <a:bodyPr wrap="square" rtlCol="0">
            <a:spAutoFit/>
          </a:bodyPr>
          <a:lstStyle/>
          <a:p>
            <a:pPr algn="just">
              <a:lnSpc>
                <a:spcPct val="107000"/>
              </a:lnSpc>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tì</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ái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tì</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EDF295F8-1557-16C0-B9AD-74A40D3527B6}"/>
              </a:ext>
            </a:extLst>
          </p:cNvPr>
          <p:cNvGraphicFramePr>
            <a:graphicFrameLocks noGrp="1"/>
          </p:cNvGraphicFramePr>
          <p:nvPr>
            <p:extLst>
              <p:ext uri="{D42A27DB-BD31-4B8C-83A1-F6EECF244321}">
                <p14:modId xmlns:p14="http://schemas.microsoft.com/office/powerpoint/2010/main" val="514551420"/>
              </p:ext>
            </p:extLst>
          </p:nvPr>
        </p:nvGraphicFramePr>
        <p:xfrm>
          <a:off x="843379" y="1722268"/>
          <a:ext cx="10227074" cy="4565650"/>
        </p:xfrm>
        <a:graphic>
          <a:graphicData uri="http://schemas.openxmlformats.org/drawingml/2006/table">
            <a:tbl>
              <a:tblPr firstRow="1" firstCol="1" bandRow="1">
                <a:tableStyleId>{5C22544A-7EE6-4342-B048-85BDC9FD1C3A}</a:tableStyleId>
              </a:tblPr>
              <a:tblGrid>
                <a:gridCol w="2008889">
                  <a:extLst>
                    <a:ext uri="{9D8B030D-6E8A-4147-A177-3AD203B41FA5}">
                      <a16:colId xmlns="" xmlns:a16="http://schemas.microsoft.com/office/drawing/2014/main" val="3107905477"/>
                    </a:ext>
                  </a:extLst>
                </a:gridCol>
                <a:gridCol w="3706994">
                  <a:extLst>
                    <a:ext uri="{9D8B030D-6E8A-4147-A177-3AD203B41FA5}">
                      <a16:colId xmlns="" xmlns:a16="http://schemas.microsoft.com/office/drawing/2014/main" val="1969631933"/>
                    </a:ext>
                  </a:extLst>
                </a:gridCol>
                <a:gridCol w="4511191">
                  <a:extLst>
                    <a:ext uri="{9D8B030D-6E8A-4147-A177-3AD203B41FA5}">
                      <a16:colId xmlns="" xmlns:a16="http://schemas.microsoft.com/office/drawing/2014/main" val="1458111853"/>
                    </a:ext>
                  </a:extLst>
                </a:gridCol>
              </a:tblGrid>
              <a:tr h="683232">
                <a:tc gridSpan="3">
                  <a:txBody>
                    <a:bodyPr/>
                    <a:lstStyle/>
                    <a:p>
                      <a:pPr marL="0" marR="0">
                        <a:lnSpc>
                          <a:spcPct val="107000"/>
                        </a:lnSpc>
                        <a:spcBef>
                          <a:spcPts val="0"/>
                        </a:spcBef>
                        <a:spcAft>
                          <a:spcPts val="0"/>
                        </a:spcAft>
                      </a:pPr>
                      <a:r>
                        <a:rPr lang="en-US" sz="2800" dirty="0">
                          <a:effectLst/>
                        </a:rPr>
                        <a:t>c/ </a:t>
                      </a:r>
                      <a:r>
                        <a:rPr lang="en-US" sz="2800" dirty="0" err="1">
                          <a:effectLst/>
                        </a:rPr>
                        <a:t>Luận</a:t>
                      </a:r>
                      <a:r>
                        <a:rPr lang="en-US" sz="2800" dirty="0">
                          <a:effectLst/>
                        </a:rPr>
                        <a:t> </a:t>
                      </a:r>
                      <a:r>
                        <a:rPr lang="en-US" sz="2800" dirty="0" err="1">
                          <a:effectLst/>
                        </a:rPr>
                        <a:t>điểm</a:t>
                      </a:r>
                      <a:r>
                        <a:rPr lang="en-US" sz="2800" dirty="0">
                          <a:effectLst/>
                        </a:rPr>
                        <a:t> 3 – </a:t>
                      </a:r>
                      <a:r>
                        <a:rPr lang="en-US" sz="2800" dirty="0" err="1">
                          <a:effectLst/>
                        </a:rPr>
                        <a:t>Ân</a:t>
                      </a:r>
                      <a:r>
                        <a:rPr lang="en-US" sz="2800" dirty="0">
                          <a:effectLst/>
                        </a:rPr>
                        <a:t> </a:t>
                      </a:r>
                      <a:r>
                        <a:rPr lang="en-US" sz="2800" dirty="0" err="1">
                          <a:effectLst/>
                        </a:rPr>
                        <a:t>tình</a:t>
                      </a:r>
                      <a:r>
                        <a:rPr lang="en-US" sz="2800" dirty="0">
                          <a:effectLst/>
                        </a:rPr>
                        <a:t> </a:t>
                      </a:r>
                      <a:r>
                        <a:rPr lang="en-US" sz="2800" dirty="0" err="1">
                          <a:effectLst/>
                        </a:rPr>
                        <a:t>của</a:t>
                      </a:r>
                      <a:r>
                        <a:rPr lang="en-US" sz="2800" dirty="0">
                          <a:effectLst/>
                        </a:rPr>
                        <a:t> </a:t>
                      </a:r>
                      <a:r>
                        <a:rPr lang="en-US" sz="2800" dirty="0" err="1">
                          <a:effectLst/>
                        </a:rPr>
                        <a:t>chủ</a:t>
                      </a:r>
                      <a:r>
                        <a:rPr lang="en-US" sz="2800" dirty="0">
                          <a:effectLst/>
                        </a:rPr>
                        <a:t> </a:t>
                      </a:r>
                      <a:r>
                        <a:rPr lang="en-US" sz="2800" dirty="0" err="1">
                          <a:effectLst/>
                        </a:rPr>
                        <a:t>tướng</a:t>
                      </a:r>
                      <a:r>
                        <a:rPr lang="en-US" sz="2800" dirty="0">
                          <a:effectLst/>
                        </a:rPr>
                        <a:t> </a:t>
                      </a:r>
                      <a:r>
                        <a:rPr lang="en-US" sz="2800" dirty="0" err="1">
                          <a:effectLst/>
                        </a:rPr>
                        <a:t>đối</a:t>
                      </a:r>
                      <a:r>
                        <a:rPr lang="en-US" sz="2800" dirty="0">
                          <a:effectLst/>
                        </a:rPr>
                        <a:t> </a:t>
                      </a:r>
                      <a:r>
                        <a:rPr lang="en-US" sz="2800" dirty="0" err="1">
                          <a:effectLst/>
                        </a:rPr>
                        <a:t>với</a:t>
                      </a:r>
                      <a:r>
                        <a:rPr lang="en-US" sz="2800" dirty="0">
                          <a:effectLst/>
                        </a:rPr>
                        <a:t> </a:t>
                      </a:r>
                      <a:r>
                        <a:rPr lang="en-US" sz="2800" dirty="0" err="1">
                          <a:effectLst/>
                        </a:rPr>
                        <a:t>tì</a:t>
                      </a:r>
                      <a:r>
                        <a:rPr lang="en-US" sz="2800" dirty="0">
                          <a:effectLst/>
                        </a:rPr>
                        <a:t> </a:t>
                      </a:r>
                      <a:r>
                        <a:rPr lang="en-US" sz="2800" dirty="0" err="1">
                          <a:effectLst/>
                        </a:rPr>
                        <a:t>tướng</a:t>
                      </a:r>
                      <a:r>
                        <a:rPr lang="en-US" sz="2800" dirty="0">
                          <a:effectLst/>
                        </a:rPr>
                        <a:t>; </a:t>
                      </a:r>
                      <a:r>
                        <a:rPr lang="en-US" sz="2800" dirty="0" err="1">
                          <a:effectLst/>
                        </a:rPr>
                        <a:t>phân</a:t>
                      </a:r>
                      <a:r>
                        <a:rPr lang="en-US" sz="2800" dirty="0">
                          <a:effectLst/>
                        </a:rPr>
                        <a:t> </a:t>
                      </a:r>
                      <a:r>
                        <a:rPr lang="en-US" sz="2800" dirty="0" err="1">
                          <a:effectLst/>
                        </a:rPr>
                        <a:t>tích</a:t>
                      </a:r>
                      <a:r>
                        <a:rPr lang="en-US" sz="2800" dirty="0">
                          <a:effectLst/>
                        </a:rPr>
                        <a:t> </a:t>
                      </a:r>
                      <a:r>
                        <a:rPr lang="en-US" sz="2800" dirty="0" err="1">
                          <a:effectLst/>
                        </a:rPr>
                        <a:t>phải</a:t>
                      </a:r>
                      <a:r>
                        <a:rPr lang="en-US" sz="2800" dirty="0">
                          <a:effectLst/>
                        </a:rPr>
                        <a:t> </a:t>
                      </a:r>
                      <a:r>
                        <a:rPr lang="en-US" sz="2800" dirty="0" err="1">
                          <a:effectLst/>
                        </a:rPr>
                        <a:t>trí</a:t>
                      </a:r>
                      <a:r>
                        <a:rPr lang="en-US" sz="2800" dirty="0">
                          <a:effectLst/>
                        </a:rPr>
                        <a:t> </a:t>
                      </a:r>
                      <a:r>
                        <a:rPr lang="en-US" sz="2800" dirty="0" err="1">
                          <a:effectLst/>
                        </a:rPr>
                        <a:t>đúng</a:t>
                      </a:r>
                      <a:r>
                        <a:rPr lang="en-US" sz="2800" dirty="0">
                          <a:effectLst/>
                        </a:rPr>
                        <a:t> </a:t>
                      </a:r>
                      <a:r>
                        <a:rPr lang="en-US" sz="2800" dirty="0" err="1">
                          <a:effectLst/>
                        </a:rPr>
                        <a:t>sai</a:t>
                      </a:r>
                      <a:r>
                        <a:rPr lang="en-US" sz="2800" dirty="0">
                          <a:effectLst/>
                        </a:rPr>
                        <a:t> </a:t>
                      </a:r>
                      <a:r>
                        <a:rPr lang="en-US" sz="2800" dirty="0" err="1">
                          <a:effectLst/>
                        </a:rPr>
                        <a:t>của</a:t>
                      </a:r>
                      <a:r>
                        <a:rPr lang="en-US" sz="2800" dirty="0">
                          <a:effectLst/>
                        </a:rPr>
                        <a:t> </a:t>
                      </a:r>
                      <a:r>
                        <a:rPr lang="en-US" sz="2800" dirty="0" err="1">
                          <a:effectLst/>
                        </a:rPr>
                        <a:t>các</a:t>
                      </a:r>
                      <a:r>
                        <a:rPr lang="en-US" sz="2800" dirty="0">
                          <a:effectLst/>
                        </a:rPr>
                        <a:t> </a:t>
                      </a:r>
                      <a:r>
                        <a:rPr lang="en-US" sz="2800" dirty="0" err="1">
                          <a:effectLst/>
                        </a:rPr>
                        <a:t>tì</a:t>
                      </a:r>
                      <a:r>
                        <a:rPr lang="en-US" sz="2800" dirty="0">
                          <a:effectLst/>
                        </a:rPr>
                        <a:t> </a:t>
                      </a:r>
                      <a:r>
                        <a:rPr lang="en-US" sz="2800" dirty="0" err="1">
                          <a:effectLst/>
                        </a:rPr>
                        <a:t>tướng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46827762"/>
                  </a:ext>
                </a:extLst>
              </a:tr>
              <a:tr h="683232">
                <a:tc>
                  <a:txBody>
                    <a:bodyPr/>
                    <a:lstStyle/>
                    <a:p>
                      <a:pPr marL="0" marR="0">
                        <a:lnSpc>
                          <a:spcPct val="107000"/>
                        </a:lnSpc>
                        <a:spcBef>
                          <a:spcPts val="0"/>
                        </a:spcBef>
                        <a:spcAft>
                          <a:spcPts val="0"/>
                        </a:spcAft>
                      </a:pPr>
                      <a:r>
                        <a:rPr lang="pt-BR" sz="2800" dirty="0">
                          <a:effectLst/>
                        </a:rPr>
                        <a:t> </a:t>
                      </a:r>
                      <a:endParaRPr lang="en-US" sz="2800" dirty="0">
                        <a:effectLst/>
                      </a:endParaRPr>
                    </a:p>
                    <a:p>
                      <a:pPr marL="0" marR="0">
                        <a:lnSpc>
                          <a:spcPct val="107000"/>
                        </a:lnSpc>
                        <a:spcBef>
                          <a:spcPts val="0"/>
                        </a:spcBef>
                        <a:spcAft>
                          <a:spcPts val="0"/>
                        </a:spcAft>
                      </a:pPr>
                      <a:r>
                        <a:rPr lang="pt-BR" sz="2800" dirty="0">
                          <a:effectLst/>
                        </a:rPr>
                        <a:t>Yếu tố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Ân tình của chủ tướng đối với tì tướng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rPr>
                        <a:t>Phân tích phải trí đúng sai của các tì tướng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90816"/>
                  </a:ext>
                </a:extLst>
              </a:tr>
              <a:tr h="332993">
                <a:tc>
                  <a:txBody>
                    <a:bodyPr/>
                    <a:lstStyle/>
                    <a:p>
                      <a:pPr marL="0" marR="0">
                        <a:lnSpc>
                          <a:spcPct val="107000"/>
                        </a:lnSpc>
                        <a:spcBef>
                          <a:spcPts val="0"/>
                        </a:spcBef>
                        <a:spcAft>
                          <a:spcPts val="0"/>
                        </a:spcAft>
                      </a:pPr>
                      <a:r>
                        <a:rPr lang="en-US" sz="2800">
                          <a:effectLst/>
                        </a:rPr>
                        <a:t>Bằng chứng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27609439"/>
                  </a:ext>
                </a:extLst>
              </a:tr>
              <a:tr h="332993">
                <a:tc>
                  <a:txBody>
                    <a:bodyPr/>
                    <a:lstStyle/>
                    <a:p>
                      <a:pPr marL="0" marR="0">
                        <a:lnSpc>
                          <a:spcPct val="107000"/>
                        </a:lnSpc>
                        <a:spcBef>
                          <a:spcPts val="0"/>
                        </a:spcBef>
                        <a:spcAft>
                          <a:spcPts val="0"/>
                        </a:spcAft>
                      </a:pPr>
                      <a:r>
                        <a:rPr lang="en-US" sz="2800">
                          <a:effectLst/>
                        </a:rPr>
                        <a:t>Lí lẽ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dirty="0">
                          <a:effectLst/>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84139359"/>
                  </a:ext>
                </a:extLst>
              </a:tr>
              <a:tr h="683232">
                <a:tc>
                  <a:txBody>
                    <a:bodyPr/>
                    <a:lstStyle/>
                    <a:p>
                      <a:pPr marL="0" marR="0">
                        <a:lnSpc>
                          <a:spcPct val="107000"/>
                        </a:lnSpc>
                        <a:spcBef>
                          <a:spcPts val="0"/>
                        </a:spcBef>
                        <a:spcAft>
                          <a:spcPts val="0"/>
                        </a:spcAft>
                      </a:pPr>
                      <a:r>
                        <a:rPr lang="en-US" sz="2800">
                          <a:effectLst/>
                        </a:rPr>
                        <a:t>Nghệ thuật lập luận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dirty="0">
                          <a:effectLst/>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27243930"/>
                  </a:ext>
                </a:extLst>
              </a:tr>
              <a:tr h="683232">
                <a:tc>
                  <a:txBody>
                    <a:bodyPr/>
                    <a:lstStyle/>
                    <a:p>
                      <a:pPr marL="0" marR="0">
                        <a:lnSpc>
                          <a:spcPct val="107000"/>
                        </a:lnSpc>
                        <a:spcBef>
                          <a:spcPts val="0"/>
                        </a:spcBef>
                        <a:spcAft>
                          <a:spcPts val="0"/>
                        </a:spcAft>
                      </a:pPr>
                      <a:r>
                        <a:rPr lang="en-US" sz="2800">
                          <a:effectLst/>
                        </a:rPr>
                        <a:t>Mục đích nghị  luận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dirty="0">
                          <a:effectLst/>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pt-BR" sz="2800" dirty="0">
                          <a:effectLst/>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14905221"/>
                  </a:ext>
                </a:extLst>
              </a:tr>
            </a:tbl>
          </a:graphicData>
        </a:graphic>
      </p:graphicFrame>
    </p:spTree>
    <p:extLst>
      <p:ext uri="{BB962C8B-B14F-4D97-AF65-F5344CB8AC3E}">
        <p14:creationId xmlns:p14="http://schemas.microsoft.com/office/powerpoint/2010/main" val="1570201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EDF295F8-1557-16C0-B9AD-74A40D3527B6}"/>
              </a:ext>
            </a:extLst>
          </p:cNvPr>
          <p:cNvGraphicFramePr>
            <a:graphicFrameLocks noGrp="1"/>
          </p:cNvGraphicFramePr>
          <p:nvPr>
            <p:extLst>
              <p:ext uri="{D42A27DB-BD31-4B8C-83A1-F6EECF244321}">
                <p14:modId xmlns:p14="http://schemas.microsoft.com/office/powerpoint/2010/main" val="847432512"/>
              </p:ext>
            </p:extLst>
          </p:nvPr>
        </p:nvGraphicFramePr>
        <p:xfrm>
          <a:off x="621437" y="292961"/>
          <a:ext cx="10955045" cy="5803872"/>
        </p:xfrm>
        <a:graphic>
          <a:graphicData uri="http://schemas.openxmlformats.org/drawingml/2006/table">
            <a:tbl>
              <a:tblPr firstRow="1" firstCol="1" bandRow="1">
                <a:tableStyleId>{5C22544A-7EE6-4342-B048-85BDC9FD1C3A}</a:tableStyleId>
              </a:tblPr>
              <a:tblGrid>
                <a:gridCol w="2201662">
                  <a:extLst>
                    <a:ext uri="{9D8B030D-6E8A-4147-A177-3AD203B41FA5}">
                      <a16:colId xmlns="" xmlns:a16="http://schemas.microsoft.com/office/drawing/2014/main" val="3107905477"/>
                    </a:ext>
                  </a:extLst>
                </a:gridCol>
                <a:gridCol w="8753383">
                  <a:extLst>
                    <a:ext uri="{9D8B030D-6E8A-4147-A177-3AD203B41FA5}">
                      <a16:colId xmlns="" xmlns:a16="http://schemas.microsoft.com/office/drawing/2014/main" val="1969631933"/>
                    </a:ext>
                  </a:extLst>
                </a:gridCol>
              </a:tblGrid>
              <a:tr h="683232">
                <a:tc gridSpan="2">
                  <a:txBody>
                    <a:bodyPr/>
                    <a:lstStyle/>
                    <a:p>
                      <a:pPr marL="0" marR="0">
                        <a:lnSpc>
                          <a:spcPct val="107000"/>
                        </a:lnSpc>
                        <a:spcBef>
                          <a:spcPts val="0"/>
                        </a:spcBef>
                        <a:spcAft>
                          <a:spcPts val="0"/>
                        </a:spcAft>
                      </a:pPr>
                      <a:r>
                        <a:rPr lang="en-US" sz="2800" dirty="0">
                          <a:solidFill>
                            <a:schemeClr val="tx1"/>
                          </a:solidFill>
                          <a:effectLst/>
                        </a:rPr>
                        <a:t>c/ </a:t>
                      </a:r>
                      <a:r>
                        <a:rPr lang="en-US" sz="2800" dirty="0" err="1">
                          <a:solidFill>
                            <a:schemeClr val="tx1"/>
                          </a:solidFill>
                          <a:effectLst/>
                        </a:rPr>
                        <a:t>Luận</a:t>
                      </a:r>
                      <a:r>
                        <a:rPr lang="en-US" sz="2800" dirty="0">
                          <a:solidFill>
                            <a:schemeClr val="tx1"/>
                          </a:solidFill>
                          <a:effectLst/>
                        </a:rPr>
                        <a:t> </a:t>
                      </a:r>
                      <a:r>
                        <a:rPr lang="en-US" sz="2800" dirty="0" err="1">
                          <a:solidFill>
                            <a:schemeClr val="tx1"/>
                          </a:solidFill>
                          <a:effectLst/>
                        </a:rPr>
                        <a:t>điểm</a:t>
                      </a:r>
                      <a:r>
                        <a:rPr lang="en-US" sz="2800" dirty="0">
                          <a:solidFill>
                            <a:schemeClr val="tx1"/>
                          </a:solidFill>
                          <a:effectLst/>
                        </a:rPr>
                        <a:t> 3 – </a:t>
                      </a:r>
                      <a:r>
                        <a:rPr lang="en-US" sz="2800" dirty="0" err="1">
                          <a:solidFill>
                            <a:schemeClr val="tx1"/>
                          </a:solidFill>
                          <a:effectLst/>
                        </a:rPr>
                        <a:t>Ân</a:t>
                      </a:r>
                      <a:r>
                        <a:rPr lang="en-US" sz="2800" dirty="0">
                          <a:solidFill>
                            <a:schemeClr val="tx1"/>
                          </a:solidFill>
                          <a:effectLst/>
                        </a:rPr>
                        <a:t> </a:t>
                      </a:r>
                      <a:r>
                        <a:rPr lang="en-US" sz="2800" dirty="0" err="1">
                          <a:solidFill>
                            <a:schemeClr val="tx1"/>
                          </a:solidFill>
                          <a:effectLst/>
                        </a:rPr>
                        <a:t>tình</a:t>
                      </a:r>
                      <a:r>
                        <a:rPr lang="en-US" sz="2800" dirty="0">
                          <a:solidFill>
                            <a:schemeClr val="tx1"/>
                          </a:solidFill>
                          <a:effectLst/>
                        </a:rPr>
                        <a:t> </a:t>
                      </a:r>
                      <a:r>
                        <a:rPr lang="en-US" sz="2800" dirty="0" err="1">
                          <a:solidFill>
                            <a:schemeClr val="tx1"/>
                          </a:solidFill>
                          <a:effectLst/>
                        </a:rPr>
                        <a:t>của</a:t>
                      </a:r>
                      <a:r>
                        <a:rPr lang="en-US" sz="2800" dirty="0">
                          <a:solidFill>
                            <a:schemeClr val="tx1"/>
                          </a:solidFill>
                          <a:effectLst/>
                        </a:rPr>
                        <a:t> </a:t>
                      </a:r>
                      <a:r>
                        <a:rPr lang="en-US" sz="2800" dirty="0" err="1">
                          <a:solidFill>
                            <a:schemeClr val="tx1"/>
                          </a:solidFill>
                          <a:effectLst/>
                        </a:rPr>
                        <a:t>chủ</a:t>
                      </a:r>
                      <a:r>
                        <a:rPr lang="en-US" sz="2800" dirty="0">
                          <a:solidFill>
                            <a:schemeClr val="tx1"/>
                          </a:solidFill>
                          <a:effectLst/>
                        </a:rPr>
                        <a:t> </a:t>
                      </a:r>
                      <a:r>
                        <a:rPr lang="en-US" sz="2800" dirty="0" err="1">
                          <a:solidFill>
                            <a:schemeClr val="tx1"/>
                          </a:solidFill>
                          <a:effectLst/>
                        </a:rPr>
                        <a:t>tướng</a:t>
                      </a:r>
                      <a:r>
                        <a:rPr lang="en-US" sz="2800" dirty="0">
                          <a:solidFill>
                            <a:schemeClr val="tx1"/>
                          </a:solidFill>
                          <a:effectLst/>
                        </a:rPr>
                        <a:t> </a:t>
                      </a:r>
                      <a:r>
                        <a:rPr lang="en-US" sz="2800" dirty="0" err="1">
                          <a:solidFill>
                            <a:schemeClr val="tx1"/>
                          </a:solidFill>
                          <a:effectLst/>
                        </a:rPr>
                        <a:t>đối</a:t>
                      </a:r>
                      <a:r>
                        <a:rPr lang="en-US" sz="2800" dirty="0">
                          <a:solidFill>
                            <a:schemeClr val="tx1"/>
                          </a:solidFill>
                          <a:effectLst/>
                        </a:rPr>
                        <a:t> </a:t>
                      </a:r>
                      <a:r>
                        <a:rPr lang="en-US" sz="2800" dirty="0" err="1">
                          <a:solidFill>
                            <a:schemeClr val="tx1"/>
                          </a:solidFill>
                          <a:effectLst/>
                        </a:rPr>
                        <a:t>với</a:t>
                      </a:r>
                      <a:r>
                        <a:rPr lang="en-US" sz="2800" dirty="0">
                          <a:solidFill>
                            <a:schemeClr val="tx1"/>
                          </a:solidFill>
                          <a:effectLst/>
                        </a:rPr>
                        <a:t> </a:t>
                      </a:r>
                      <a:r>
                        <a:rPr lang="en-US" sz="2800" dirty="0" err="1">
                          <a:solidFill>
                            <a:schemeClr val="tx1"/>
                          </a:solidFill>
                          <a:effectLst/>
                        </a:rPr>
                        <a:t>tì</a:t>
                      </a:r>
                      <a:r>
                        <a:rPr lang="en-US" sz="2800" dirty="0">
                          <a:solidFill>
                            <a:schemeClr val="tx1"/>
                          </a:solidFill>
                          <a:effectLst/>
                        </a:rPr>
                        <a:t> </a:t>
                      </a:r>
                      <a:r>
                        <a:rPr lang="en-US" sz="2800" dirty="0" err="1">
                          <a:solidFill>
                            <a:schemeClr val="tx1"/>
                          </a:solidFill>
                          <a:effectLst/>
                        </a:rPr>
                        <a:t>tướng</a:t>
                      </a:r>
                      <a:r>
                        <a:rPr lang="en-US" sz="2800" dirty="0">
                          <a:solidFill>
                            <a:schemeClr val="tx1"/>
                          </a:solidFill>
                          <a:effectLst/>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946827762"/>
                  </a:ext>
                </a:extLst>
              </a:tr>
              <a:tr h="665986">
                <a:tc>
                  <a:txBody>
                    <a:bodyPr/>
                    <a:lstStyle/>
                    <a:p>
                      <a:pPr marL="0" marR="0">
                        <a:lnSpc>
                          <a:spcPct val="100000"/>
                        </a:lnSpc>
                        <a:spcBef>
                          <a:spcPts val="0"/>
                        </a:spcBef>
                        <a:spcAft>
                          <a:spcPts val="0"/>
                        </a:spcAft>
                      </a:pPr>
                      <a:r>
                        <a:rPr lang="en-US" sz="2400" dirty="0" err="1">
                          <a:solidFill>
                            <a:schemeClr val="tx1"/>
                          </a:solidFill>
                          <a:effectLst/>
                        </a:rPr>
                        <a:t>Bằng</a:t>
                      </a:r>
                      <a:r>
                        <a:rPr lang="en-US" sz="2400" dirty="0">
                          <a:solidFill>
                            <a:schemeClr val="tx1"/>
                          </a:solidFill>
                          <a:effectLst/>
                        </a:rPr>
                        <a:t> </a:t>
                      </a:r>
                      <a:r>
                        <a:rPr lang="en-US" sz="2400" dirty="0" err="1">
                          <a:solidFill>
                            <a:schemeClr val="tx1"/>
                          </a:solidFill>
                          <a:effectLst/>
                        </a:rPr>
                        <a:t>chứng</a:t>
                      </a:r>
                      <a:r>
                        <a:rPr lang="en-US" sz="2400" dirty="0">
                          <a:solidFill>
                            <a:schemeClr val="tx1"/>
                          </a:solidFill>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pt-BR" sz="2400" dirty="0">
                          <a:effectLst/>
                        </a:rPr>
                        <a:t> </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Không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mặc</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cho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áo</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Không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ăn</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cho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cơm</a:t>
                      </a:r>
                      <a:r>
                        <a:rPr lang="en-US" sz="2400" kern="1200" dirty="0">
                          <a:solidFill>
                            <a:schemeClr val="dk1"/>
                          </a:solidFill>
                          <a:effectLst/>
                          <a:latin typeface="+mn-lt"/>
                          <a:ea typeface="+mn-ea"/>
                          <a:cs typeface="+mn-cs"/>
                        </a:rPr>
                        <a:t>   + Quan </a:t>
                      </a:r>
                      <a:r>
                        <a:rPr lang="en-US" sz="2400" kern="1200" dirty="0" err="1">
                          <a:solidFill>
                            <a:schemeClr val="dk1"/>
                          </a:solidFill>
                          <a:effectLst/>
                          <a:latin typeface="+mn-lt"/>
                          <a:ea typeface="+mn-ea"/>
                          <a:cs typeface="+mn-cs"/>
                        </a:rPr>
                        <a:t>nhỏ</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thăng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chức</a:t>
                      </a:r>
                      <a:endParaRPr lang="en-US" sz="2400" kern="1200" dirty="0">
                        <a:solidFill>
                          <a:schemeClr val="dk1"/>
                        </a:solidFill>
                        <a:effectLst/>
                        <a:latin typeface="+mn-lt"/>
                        <a:ea typeface="+mn-ea"/>
                        <a:cs typeface="+mn-cs"/>
                      </a:endParaRPr>
                    </a:p>
                    <a:p>
                      <a:pPr>
                        <a:lnSpc>
                          <a:spcPct val="100000"/>
                        </a:lnSpc>
                      </a:pP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Lương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ít</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cấp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bổng</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Sống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cùng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nhau</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Vui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cười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cùng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nhau</a:t>
                      </a:r>
                      <a:r>
                        <a:rPr lang="en-US" sz="24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effectLst/>
                        </a:rPr>
                        <a:t> </a:t>
                      </a:r>
                      <a:r>
                        <a:rPr lang="en-US" sz="2400" kern="1200" dirty="0">
                          <a:solidFill>
                            <a:schemeClr val="dk1"/>
                          </a:solidFill>
                          <a:effectLst/>
                          <a:latin typeface="+mn-lt"/>
                          <a:ea typeface="+mn-ea"/>
                          <a:cs typeface="+mn-cs"/>
                        </a:rPr>
                        <a:t>=&gt; </a:t>
                      </a:r>
                      <a:r>
                        <a:rPr lang="en-US" sz="2400" kern="1200" dirty="0" err="1">
                          <a:solidFill>
                            <a:schemeClr val="dk1"/>
                          </a:solidFill>
                          <a:effectLst/>
                          <a:latin typeface="+mn-lt"/>
                          <a:ea typeface="+mn-ea"/>
                          <a:cs typeface="+mn-cs"/>
                        </a:rPr>
                        <a:t>Sự</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quan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tâm</a:t>
                      </a:r>
                      <a:r>
                        <a:rPr lang="en-US" sz="2400" kern="1200" dirty="0">
                          <a:solidFill>
                            <a:schemeClr val="dk1"/>
                          </a:solidFill>
                          <a:effectLst/>
                          <a:latin typeface="+mn-lt"/>
                          <a:ea typeface="+mn-ea"/>
                          <a:cs typeface="+mn-cs"/>
                        </a:rPr>
                        <a:t> chu </a:t>
                      </a:r>
                      <a:r>
                        <a:rPr lang="en-US" sz="2400" kern="1200" dirty="0" err="1">
                          <a:solidFill>
                            <a:schemeClr val="dk1"/>
                          </a:solidFill>
                          <a:effectLst/>
                          <a:latin typeface="+mn-lt"/>
                          <a:ea typeface="+mn-ea"/>
                          <a:cs typeface="+mn-cs"/>
                        </a:rPr>
                        <a:t>đáo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của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chủ</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đối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với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tướng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Chủ</a:t>
                      </a:r>
                      <a:r>
                        <a:rPr lang="en-US" sz="2400" kern="1200" dirty="0">
                          <a:solidFill>
                            <a:schemeClr val="dk1"/>
                          </a:solidFill>
                          <a:effectLst/>
                          <a:latin typeface="+mn-lt"/>
                          <a:ea typeface="+mn-ea"/>
                          <a:cs typeface="+mn-cs"/>
                        </a:rPr>
                        <a:t> - </a:t>
                      </a:r>
                      <a:r>
                        <a:rPr lang="en-US" sz="2400" kern="1200" dirty="0" err="1">
                          <a:solidFill>
                            <a:schemeClr val="dk1"/>
                          </a:solidFill>
                          <a:effectLst/>
                          <a:latin typeface="+mn-lt"/>
                          <a:ea typeface="+mn-ea"/>
                          <a:cs typeface="+mn-cs"/>
                        </a:rPr>
                        <a:t>tướng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gắn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như</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người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thân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phúc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cùng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hưởng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cùng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chịu</a:t>
                      </a:r>
                      <a:r>
                        <a:rPr lang="en-US" sz="24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27609439"/>
                  </a:ext>
                </a:extLst>
              </a:tr>
              <a:tr h="683232">
                <a:tc>
                  <a:txBody>
                    <a:bodyPr/>
                    <a:lstStyle/>
                    <a:p>
                      <a:pPr marL="0" marR="0">
                        <a:lnSpc>
                          <a:spcPct val="100000"/>
                        </a:lnSpc>
                        <a:spcBef>
                          <a:spcPts val="0"/>
                        </a:spcBef>
                        <a:spcAft>
                          <a:spcPts val="0"/>
                        </a:spcAft>
                      </a:pPr>
                      <a:r>
                        <a:rPr lang="en-US" sz="2400" dirty="0" err="1">
                          <a:solidFill>
                            <a:schemeClr val="tx1"/>
                          </a:solidFill>
                          <a:effectLst/>
                        </a:rPr>
                        <a:t>Nghệ</a:t>
                      </a:r>
                      <a:r>
                        <a:rPr lang="en-US" sz="2400" dirty="0">
                          <a:solidFill>
                            <a:schemeClr val="tx1"/>
                          </a:solidFill>
                          <a:effectLst/>
                        </a:rPr>
                        <a:t> </a:t>
                      </a:r>
                      <a:r>
                        <a:rPr lang="en-US" sz="2400" dirty="0" err="1">
                          <a:solidFill>
                            <a:schemeClr val="tx1"/>
                          </a:solidFill>
                          <a:effectLst/>
                        </a:rPr>
                        <a:t>thuật</a:t>
                      </a:r>
                      <a:r>
                        <a:rPr lang="en-US" sz="2400" dirty="0">
                          <a:solidFill>
                            <a:schemeClr val="tx1"/>
                          </a:solidFill>
                          <a:effectLst/>
                        </a:rPr>
                        <a:t> </a:t>
                      </a:r>
                      <a:r>
                        <a:rPr lang="en-US" sz="2400" dirty="0" err="1">
                          <a:solidFill>
                            <a:schemeClr val="tx1"/>
                          </a:solidFill>
                          <a:effectLst/>
                        </a:rPr>
                        <a:t>lập</a:t>
                      </a:r>
                      <a:r>
                        <a:rPr lang="en-US" sz="2400" dirty="0">
                          <a:solidFill>
                            <a:schemeClr val="tx1"/>
                          </a:solidFill>
                          <a:effectLst/>
                        </a:rPr>
                        <a:t> </a:t>
                      </a:r>
                      <a:r>
                        <a:rPr lang="en-US" sz="2400" dirty="0" err="1">
                          <a:solidFill>
                            <a:schemeClr val="tx1"/>
                          </a:solidFill>
                          <a:effectLst/>
                        </a:rPr>
                        <a:t>luận</a:t>
                      </a:r>
                      <a:r>
                        <a:rPr lang="en-US" sz="24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pt-BR" sz="2400" dirty="0">
                          <a:effectLst/>
                        </a:rPr>
                        <a:t> </a:t>
                      </a:r>
                      <a:r>
                        <a:rPr lang="en-US" sz="2400"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Nghệ</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thuật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lập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luận</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a:t>
                      </a:r>
                    </a:p>
                    <a:p>
                      <a:pPr>
                        <a:lnSpc>
                          <a:spcPct val="100000"/>
                        </a:lnSpc>
                      </a:pP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Câu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văn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dài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nhiều</a:t>
                      </a:r>
                      <a:r>
                        <a:rPr lang="en-US" sz="2400" kern="1200" dirty="0">
                          <a:solidFill>
                            <a:schemeClr val="dk1"/>
                          </a:solidFill>
                          <a:effectLst/>
                          <a:latin typeface="+mn-lt"/>
                          <a:ea typeface="+mn-ea"/>
                          <a:cs typeface="+mn-cs"/>
                        </a:rPr>
                        <a:t> ý, </a:t>
                      </a:r>
                      <a:r>
                        <a:rPr lang="en-US" sz="2400" kern="1200" dirty="0" err="1">
                          <a:solidFill>
                            <a:schemeClr val="dk1"/>
                          </a:solidFill>
                          <a:effectLst/>
                          <a:latin typeface="+mn-lt"/>
                          <a:ea typeface="+mn-ea"/>
                          <a:cs typeface="+mn-cs"/>
                        </a:rPr>
                        <a:t>mối</a:t>
                      </a:r>
                      <a:r>
                        <a:rPr lang="en-US" sz="2400" kern="1200" dirty="0">
                          <a:solidFill>
                            <a:schemeClr val="dk1"/>
                          </a:solidFill>
                          <a:effectLst/>
                          <a:latin typeface="+mn-lt"/>
                          <a:ea typeface="+mn-ea"/>
                          <a:cs typeface="+mn-cs"/>
                        </a:rPr>
                        <a:t> ý </a:t>
                      </a:r>
                      <a:r>
                        <a:rPr lang="en-US" sz="2400" kern="1200" dirty="0" err="1">
                          <a:solidFill>
                            <a:schemeClr val="dk1"/>
                          </a:solidFill>
                          <a:effectLst/>
                          <a:latin typeface="+mn-lt"/>
                          <a:ea typeface="+mn-ea"/>
                          <a:cs typeface="+mn-cs"/>
                        </a:rPr>
                        <a:t>là</a:t>
                      </a:r>
                      <a:r>
                        <a:rPr lang="en-US" sz="2400" kern="1200" dirty="0">
                          <a:solidFill>
                            <a:schemeClr val="dk1"/>
                          </a:solidFill>
                          <a:effectLst/>
                          <a:latin typeface="+mn-lt"/>
                          <a:ea typeface="+mn-ea"/>
                          <a:cs typeface="+mn-cs"/>
                        </a:rPr>
                        <a:t> 2 </a:t>
                      </a:r>
                      <a:r>
                        <a:rPr lang="en-US" sz="2400" kern="1200" dirty="0" err="1">
                          <a:solidFill>
                            <a:schemeClr val="dk1"/>
                          </a:solidFill>
                          <a:effectLst/>
                          <a:latin typeface="+mn-lt"/>
                          <a:ea typeface="+mn-ea"/>
                          <a:cs typeface="+mn-cs"/>
                        </a:rPr>
                        <a:t>vế</a:t>
                      </a:r>
                      <a:r>
                        <a:rPr lang="en-US" sz="2400" kern="1200" dirty="0">
                          <a:solidFill>
                            <a:schemeClr val="dk1"/>
                          </a:solidFill>
                          <a:effectLst/>
                          <a:latin typeface="+mn-lt"/>
                          <a:ea typeface="+mn-ea"/>
                          <a:cs typeface="+mn-cs"/>
                        </a:rPr>
                        <a:t> song </a:t>
                      </a:r>
                      <a:r>
                        <a:rPr lang="en-US" sz="2400" kern="1200" dirty="0" err="1">
                          <a:solidFill>
                            <a:schemeClr val="dk1"/>
                          </a:solidFill>
                          <a:effectLst/>
                          <a:latin typeface="+mn-lt"/>
                          <a:ea typeface="+mn-ea"/>
                          <a:cs typeface="+mn-cs"/>
                        </a:rPr>
                        <a:t>hành</a:t>
                      </a:r>
                      <a:r>
                        <a:rPr lang="en-US" sz="2400" kern="1200" dirty="0">
                          <a:solidFill>
                            <a:schemeClr val="dk1"/>
                          </a:solidFill>
                          <a:effectLst/>
                          <a:latin typeface="+mn-lt"/>
                          <a:ea typeface="+mn-ea"/>
                          <a:cs typeface="+mn-cs"/>
                        </a:rPr>
                        <a:t>.</a:t>
                      </a:r>
                    </a:p>
                    <a:p>
                      <a:pPr>
                        <a:lnSpc>
                          <a:spcPct val="100000"/>
                        </a:lnSpc>
                      </a:pP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Điệp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cấu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trúc</a:t>
                      </a:r>
                      <a:r>
                        <a:rPr lang="en-US" sz="2400" kern="1200" dirty="0">
                          <a:solidFill>
                            <a:schemeClr val="dk1"/>
                          </a:solidFill>
                          <a:effectLst/>
                          <a:latin typeface="+mn-lt"/>
                          <a:ea typeface="+mn-ea"/>
                          <a:cs typeface="+mn-cs"/>
                        </a:rPr>
                        <a:t>.</a:t>
                      </a:r>
                    </a:p>
                    <a:p>
                      <a:pPr>
                        <a:lnSpc>
                          <a:spcPct val="100000"/>
                        </a:lnSpc>
                      </a:pP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Câu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văn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biền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ngẫu</a:t>
                      </a:r>
                      <a:r>
                        <a:rPr lang="en-US" sz="2400" kern="1200" dirty="0">
                          <a:solidFill>
                            <a:schemeClr val="dk1"/>
                          </a:solidFill>
                          <a:effectLst/>
                          <a:latin typeface="+mn-lt"/>
                          <a:ea typeface="+mn-ea"/>
                          <a:cs typeface="+mn-cs"/>
                        </a:rPr>
                        <a:t>. </a:t>
                      </a:r>
                    </a:p>
                    <a:p>
                      <a:pPr>
                        <a:lnSpc>
                          <a:spcPct val="100000"/>
                        </a:lnSpc>
                      </a:pP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Nhịp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văn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nhịp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nhàng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hài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hòa</a:t>
                      </a:r>
                      <a:r>
                        <a:rPr lang="en-US" sz="24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27243930"/>
                  </a:ext>
                </a:extLst>
              </a:tr>
              <a:tr h="683232">
                <a:tc>
                  <a:txBody>
                    <a:bodyPr/>
                    <a:lstStyle/>
                    <a:p>
                      <a:pPr marL="0" marR="0">
                        <a:lnSpc>
                          <a:spcPct val="100000"/>
                        </a:lnSpc>
                        <a:spcBef>
                          <a:spcPts val="0"/>
                        </a:spcBef>
                        <a:spcAft>
                          <a:spcPts val="0"/>
                        </a:spcAft>
                      </a:pPr>
                      <a:r>
                        <a:rPr lang="en-US" sz="2400" dirty="0" err="1">
                          <a:solidFill>
                            <a:schemeClr val="tx1"/>
                          </a:solidFill>
                          <a:effectLst/>
                        </a:rPr>
                        <a:t>Mục</a:t>
                      </a:r>
                      <a:r>
                        <a:rPr lang="en-US" sz="2400" dirty="0">
                          <a:solidFill>
                            <a:schemeClr val="tx1"/>
                          </a:solidFill>
                          <a:effectLst/>
                        </a:rPr>
                        <a:t> </a:t>
                      </a:r>
                      <a:r>
                        <a:rPr lang="en-US" sz="2400" dirty="0" err="1">
                          <a:solidFill>
                            <a:schemeClr val="tx1"/>
                          </a:solidFill>
                          <a:effectLst/>
                        </a:rPr>
                        <a:t>đích</a:t>
                      </a:r>
                      <a:r>
                        <a:rPr lang="en-US" sz="2400" dirty="0">
                          <a:solidFill>
                            <a:schemeClr val="tx1"/>
                          </a:solidFill>
                          <a:effectLst/>
                        </a:rPr>
                        <a:t> </a:t>
                      </a:r>
                      <a:r>
                        <a:rPr lang="en-US" sz="2400" dirty="0" err="1">
                          <a:solidFill>
                            <a:schemeClr val="tx1"/>
                          </a:solidFill>
                          <a:effectLst/>
                        </a:rPr>
                        <a:t>nghị</a:t>
                      </a:r>
                      <a:r>
                        <a:rPr lang="en-US" sz="2400" dirty="0">
                          <a:solidFill>
                            <a:schemeClr val="tx1"/>
                          </a:solidFill>
                          <a:effectLst/>
                        </a:rPr>
                        <a:t>  </a:t>
                      </a:r>
                      <a:r>
                        <a:rPr lang="en-US" sz="2400" dirty="0" err="1">
                          <a:solidFill>
                            <a:schemeClr val="tx1"/>
                          </a:solidFill>
                          <a:effectLst/>
                        </a:rPr>
                        <a:t>luận</a:t>
                      </a:r>
                      <a:r>
                        <a:rPr lang="en-US" sz="24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effectLst/>
                        </a:rPr>
                        <a:t> </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Mục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đích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lập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luận</a:t>
                      </a:r>
                      <a:r>
                        <a:rPr lang="en-US" sz="2400" b="1"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Gợi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nhắc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sự</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thân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tình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để</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tướng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sĩ</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ngộ</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trách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nhiệm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cùng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chủ</a:t>
                      </a:r>
                      <a:r>
                        <a:rPr lang="en-US" sz="2400" kern="1200" dirty="0">
                          <a:solidFill>
                            <a:schemeClr val="dk1"/>
                          </a:solidFill>
                          <a:effectLst/>
                          <a:latin typeface="+mn-lt"/>
                          <a:ea typeface="+mn-ea"/>
                          <a:cs typeface="+mn-cs"/>
                        </a:rPr>
                        <a:t> lo </a:t>
                      </a:r>
                      <a:r>
                        <a:rPr lang="en-US" sz="2400" kern="1200" dirty="0" err="1">
                          <a:solidFill>
                            <a:schemeClr val="dk1"/>
                          </a:solidFill>
                          <a:effectLst/>
                          <a:latin typeface="+mn-lt"/>
                          <a:ea typeface="+mn-ea"/>
                          <a:cs typeface="+mn-cs"/>
                        </a:rPr>
                        <a:t>cho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đất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nước</a:t>
                      </a:r>
                      <a:r>
                        <a:rPr lang="en-US" sz="2400" kern="1200" dirty="0">
                          <a:solidFill>
                            <a:schemeClr val="dk1"/>
                          </a:solidFill>
                          <a:effectLst/>
                          <a:latin typeface="+mn-lt"/>
                          <a:ea typeface="+mn-ea"/>
                          <a:cs typeface="+mn-cs"/>
                        </a:rPr>
                        <a:t>.</a:t>
                      </a:r>
                      <a:r>
                        <a:rPr lang="en-US" sz="2400" b="1" kern="1200" dirty="0">
                          <a:solidFill>
                            <a:schemeClr val="dk1"/>
                          </a:solidFill>
                          <a:effectLst/>
                          <a:latin typeface="+mn-lt"/>
                          <a:ea typeface="+mn-ea"/>
                          <a:cs typeface="+mn-cs"/>
                        </a:rPr>
                        <a:t> </a:t>
                      </a:r>
                      <a:endParaRPr lang="en-US" sz="2400" kern="1200" dirty="0">
                        <a:solidFill>
                          <a:schemeClr val="dk1"/>
                        </a:solidFill>
                        <a:effectLst/>
                        <a:latin typeface="+mn-lt"/>
                        <a:ea typeface="+mn-ea"/>
                        <a:cs typeface="+mn-cs"/>
                      </a:endParaRPr>
                    </a:p>
                    <a:p>
                      <a:pPr marL="0" marR="0">
                        <a:lnSpc>
                          <a:spcPct val="10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14905221"/>
                  </a:ext>
                </a:extLst>
              </a:tr>
            </a:tbl>
          </a:graphicData>
        </a:graphic>
      </p:graphicFrame>
    </p:spTree>
    <p:extLst>
      <p:ext uri="{BB962C8B-B14F-4D97-AF65-F5344CB8AC3E}">
        <p14:creationId xmlns:p14="http://schemas.microsoft.com/office/powerpoint/2010/main" val="3647409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8281" y="1487532"/>
            <a:ext cx="7118320" cy="4955142"/>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6" action="ppaction://hlinksldjump"/>
          </p:cNvPr>
          <p:cNvSpPr/>
          <p:nvPr/>
        </p:nvSpPr>
        <p:spPr>
          <a:xfrm>
            <a:off x="1387456" y="1387232"/>
            <a:ext cx="4607947" cy="2422257"/>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7" action="ppaction://hlinksldjump"/>
          </p:cNvPr>
          <p:cNvSpPr/>
          <p:nvPr/>
        </p:nvSpPr>
        <p:spPr>
          <a:xfrm>
            <a:off x="1387456" y="3849705"/>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8" action="ppaction://hlinksldjump"/>
          </p:cNvPr>
          <p:cNvSpPr/>
          <p:nvPr/>
        </p:nvSpPr>
        <p:spPr>
          <a:xfrm>
            <a:off x="6015352" y="1402406"/>
            <a:ext cx="4776492"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9" action="ppaction://hlinksldjump"/>
          </p:cNvPr>
          <p:cNvSpPr/>
          <p:nvPr/>
        </p:nvSpPr>
        <p:spPr>
          <a:xfrm>
            <a:off x="6015352" y="3849703"/>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2578251" y="10412"/>
            <a:ext cx="6746806"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Lật</a:t>
            </a: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 </a:t>
            </a:r>
            <a:r>
              <a:rPr kumimoji="0" lang="en-US" sz="7000" b="1"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mảnh</a:t>
            </a:r>
            <a:r>
              <a:rPr kumimoji="0" lang="en-US" sz="7000" b="1" i="0" u="none" strike="noStrike" kern="1200" cap="none" spc="0" normalizeH="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 </a:t>
            </a:r>
            <a:r>
              <a:rPr kumimoji="0" lang="en-US" sz="7000" b="1" i="0" u="none" strike="noStrike" kern="1200" cap="none" spc="0" normalizeH="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rPr>
              <a:t>ghép</a:t>
            </a:r>
            <a:endPar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Jokerman" panose="04090605060D06020702" pitchFamily="82" charset="0"/>
            </a:endParaRP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3"/>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7"/>
                                        </p:tgtEl>
                                        <p:attrNameLst>
                                          <p:attrName>style.color</p:attrName>
                                        </p:attrNameLst>
                                      </p:cBhvr>
                                      <p:to>
                                        <a:srgbClr val="FF0000"/>
                                      </p:to>
                                    </p:animClr>
                                    <p:animClr clrSpc="rgb" dir="cw">
                                      <p:cBhvr>
                                        <p:cTn id="27" dur="250" autoRev="1" fill="remove"/>
                                        <p:tgtEl>
                                          <p:spTgt spid="27"/>
                                        </p:tgtEl>
                                        <p:attrNameLst>
                                          <p:attrName>fillcolor</p:attrName>
                                        </p:attrNameLst>
                                      </p:cBhvr>
                                      <p:to>
                                        <a:srgbClr val="FF0000"/>
                                      </p:to>
                                    </p:animClr>
                                    <p:set>
                                      <p:cBhvr>
                                        <p:cTn id="28" dur="250" autoRev="1" fill="remove"/>
                                        <p:tgtEl>
                                          <p:spTgt spid="27"/>
                                        </p:tgtEl>
                                        <p:attrNameLst>
                                          <p:attrName>fill.type</p:attrName>
                                        </p:attrNameLst>
                                      </p:cBhvr>
                                      <p:to>
                                        <p:strVal val="solid"/>
                                      </p:to>
                                    </p:set>
                                    <p:set>
                                      <p:cBhvr>
                                        <p:cTn id="29"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31" presetClass="exit" presetSubtype="0" fill="hold" grpId="0" nodeType="clickEffect">
                                  <p:stCondLst>
                                    <p:cond delay="0"/>
                                  </p:stCondLst>
                                  <p:iterate type="lt">
                                    <p:tmPct val="0"/>
                                  </p:iterate>
                                  <p:childTnLst>
                                    <p:anim calcmode="lin" valueType="num">
                                      <p:cBhvr>
                                        <p:cTn id="34" dur="1000"/>
                                        <p:tgtEl>
                                          <p:spTgt spid="12"/>
                                        </p:tgtEl>
                                        <p:attrNameLst>
                                          <p:attrName>ppt_w</p:attrName>
                                        </p:attrNameLst>
                                      </p:cBhvr>
                                      <p:tavLst>
                                        <p:tav tm="0">
                                          <p:val>
                                            <p:strVal val="ppt_w"/>
                                          </p:val>
                                        </p:tav>
                                        <p:tav tm="100000">
                                          <p:val>
                                            <p:fltVal val="0"/>
                                          </p:val>
                                        </p:tav>
                                      </p:tavLst>
                                    </p:anim>
                                    <p:anim calcmode="lin" valueType="num">
                                      <p:cBhvr>
                                        <p:cTn id="35" dur="1000"/>
                                        <p:tgtEl>
                                          <p:spTgt spid="12"/>
                                        </p:tgtEl>
                                        <p:attrNameLst>
                                          <p:attrName>ppt_h</p:attrName>
                                        </p:attrNameLst>
                                      </p:cBhvr>
                                      <p:tavLst>
                                        <p:tav tm="0">
                                          <p:val>
                                            <p:strVal val="ppt_h"/>
                                          </p:val>
                                        </p:tav>
                                        <p:tav tm="100000">
                                          <p:val>
                                            <p:fltVal val="0"/>
                                          </p:val>
                                        </p:tav>
                                      </p:tavLst>
                                    </p:anim>
                                    <p:anim calcmode="lin" valueType="num">
                                      <p:cBhvr>
                                        <p:cTn id="36" dur="1000"/>
                                        <p:tgtEl>
                                          <p:spTgt spid="12"/>
                                        </p:tgtEl>
                                        <p:attrNameLst>
                                          <p:attrName>style.rotation</p:attrName>
                                        </p:attrNameLst>
                                      </p:cBhvr>
                                      <p:tavLst>
                                        <p:tav tm="0">
                                          <p:val>
                                            <p:fltVal val="0"/>
                                          </p:val>
                                        </p:tav>
                                        <p:tav tm="100000">
                                          <p:val>
                                            <p:fltVal val="90"/>
                                          </p:val>
                                        </p:tav>
                                      </p:tavLst>
                                    </p:anim>
                                    <p:animEffect transition="out" filter="fade">
                                      <p:cBhvr>
                                        <p:cTn id="37" dur="1000"/>
                                        <p:tgtEl>
                                          <p:spTgt spid="12"/>
                                        </p:tgtEl>
                                      </p:cBhvr>
                                    </p:animEffect>
                                    <p:set>
                                      <p:cBhvr>
                                        <p:cTn id="3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1" presetClass="exit" presetSubtype="0" fill="hold" grpId="0" nodeType="clickEffect">
                                  <p:stCondLst>
                                    <p:cond delay="0"/>
                                  </p:stCondLst>
                                  <p:iterate type="lt">
                                    <p:tmPct val="0"/>
                                  </p:iterate>
                                  <p:childTnLst>
                                    <p:anim calcmode="lin" valueType="num">
                                      <p:cBhvr>
                                        <p:cTn id="43" dur="1000"/>
                                        <p:tgtEl>
                                          <p:spTgt spid="23"/>
                                        </p:tgtEl>
                                        <p:attrNameLst>
                                          <p:attrName>ppt_w</p:attrName>
                                        </p:attrNameLst>
                                      </p:cBhvr>
                                      <p:tavLst>
                                        <p:tav tm="0">
                                          <p:val>
                                            <p:strVal val="ppt_w"/>
                                          </p:val>
                                        </p:tav>
                                        <p:tav tm="100000">
                                          <p:val>
                                            <p:fltVal val="0"/>
                                          </p:val>
                                        </p:tav>
                                      </p:tavLst>
                                    </p:anim>
                                    <p:anim calcmode="lin" valueType="num">
                                      <p:cBhvr>
                                        <p:cTn id="44" dur="1000"/>
                                        <p:tgtEl>
                                          <p:spTgt spid="23"/>
                                        </p:tgtEl>
                                        <p:attrNameLst>
                                          <p:attrName>ppt_h</p:attrName>
                                        </p:attrNameLst>
                                      </p:cBhvr>
                                      <p:tavLst>
                                        <p:tav tm="0">
                                          <p:val>
                                            <p:strVal val="ppt_h"/>
                                          </p:val>
                                        </p:tav>
                                        <p:tav tm="100000">
                                          <p:val>
                                            <p:fltVal val="0"/>
                                          </p:val>
                                        </p:tav>
                                      </p:tavLst>
                                    </p:anim>
                                    <p:anim calcmode="lin" valueType="num">
                                      <p:cBhvr>
                                        <p:cTn id="45" dur="1000"/>
                                        <p:tgtEl>
                                          <p:spTgt spid="23"/>
                                        </p:tgtEl>
                                        <p:attrNameLst>
                                          <p:attrName>style.rotation</p:attrName>
                                        </p:attrNameLst>
                                      </p:cBhvr>
                                      <p:tavLst>
                                        <p:tav tm="0">
                                          <p:val>
                                            <p:fltVal val="0"/>
                                          </p:val>
                                        </p:tav>
                                        <p:tav tm="100000">
                                          <p:val>
                                            <p:fltVal val="90"/>
                                          </p:val>
                                        </p:tav>
                                      </p:tavLst>
                                    </p:anim>
                                    <p:animEffect transition="out" filter="fade">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grpId="0" nodeType="clickEffect">
                                  <p:stCondLst>
                                    <p:cond delay="0"/>
                                  </p:stCondLst>
                                  <p:iterate type="lt">
                                    <p:tmPct val="0"/>
                                  </p:iterate>
                                  <p:childTnLst>
                                    <p:anim calcmode="lin" valueType="num">
                                      <p:cBhvr>
                                        <p:cTn id="52" dur="1000"/>
                                        <p:tgtEl>
                                          <p:spTgt spid="27"/>
                                        </p:tgtEl>
                                        <p:attrNameLst>
                                          <p:attrName>ppt_w</p:attrName>
                                        </p:attrNameLst>
                                      </p:cBhvr>
                                      <p:tavLst>
                                        <p:tav tm="0">
                                          <p:val>
                                            <p:strVal val="ppt_w"/>
                                          </p:val>
                                        </p:tav>
                                        <p:tav tm="100000">
                                          <p:val>
                                            <p:fltVal val="0"/>
                                          </p:val>
                                        </p:tav>
                                      </p:tavLst>
                                    </p:anim>
                                    <p:anim calcmode="lin" valueType="num">
                                      <p:cBhvr>
                                        <p:cTn id="53" dur="1000"/>
                                        <p:tgtEl>
                                          <p:spTgt spid="27"/>
                                        </p:tgtEl>
                                        <p:attrNameLst>
                                          <p:attrName>ppt_h</p:attrName>
                                        </p:attrNameLst>
                                      </p:cBhvr>
                                      <p:tavLst>
                                        <p:tav tm="0">
                                          <p:val>
                                            <p:strVal val="ppt_h"/>
                                          </p:val>
                                        </p:tav>
                                        <p:tav tm="100000">
                                          <p:val>
                                            <p:fltVal val="0"/>
                                          </p:val>
                                        </p:tav>
                                      </p:tavLst>
                                    </p:anim>
                                    <p:anim calcmode="lin" valueType="num">
                                      <p:cBhvr>
                                        <p:cTn id="54" dur="1000"/>
                                        <p:tgtEl>
                                          <p:spTgt spid="27"/>
                                        </p:tgtEl>
                                        <p:attrNameLst>
                                          <p:attrName>style.rotation</p:attrName>
                                        </p:attrNameLst>
                                      </p:cBhvr>
                                      <p:tavLst>
                                        <p:tav tm="0">
                                          <p:val>
                                            <p:fltVal val="0"/>
                                          </p:val>
                                        </p:tav>
                                        <p:tav tm="100000">
                                          <p:val>
                                            <p:fltVal val="90"/>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repeatCount="3000" fill="hold" nodeType="clickEffect">
                                  <p:stCondLst>
                                    <p:cond delay="0"/>
                                  </p:stCondLst>
                                  <p:childTnLst>
                                    <p:animEffect transition="out" filter="fade">
                                      <p:cBhvr>
                                        <p:cTn id="61" dur="500" tmFilter="0, 0; .2, .5; .8, .5; 1, 0"/>
                                        <p:tgtEl>
                                          <p:spTgt spid="33"/>
                                        </p:tgtEl>
                                      </p:cBhvr>
                                    </p:animEffect>
                                    <p:animScale>
                                      <p:cBhvr>
                                        <p:cTn id="62" dur="250" autoRev="1" fill="hold"/>
                                        <p:tgtEl>
                                          <p:spTgt spid="33"/>
                                        </p:tgtEl>
                                      </p:cBhvr>
                                      <p:by x="105000" y="105000"/>
                                    </p:animScale>
                                  </p:childTnLst>
                                </p:cTn>
                              </p:par>
                              <p:par>
                                <p:cTn id="63" presetID="10" presetClass="exit" presetSubtype="0" fill="hold" grpId="1" nodeType="withEffect">
                                  <p:stCondLst>
                                    <p:cond delay="0"/>
                                  </p:stCondLst>
                                  <p:iterate type="lt">
                                    <p:tmPct val="0"/>
                                  </p:iterate>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grpId="1" nodeType="withEffect">
                                  <p:stCondLst>
                                    <p:cond delay="0"/>
                                  </p:stCondLst>
                                  <p:iterate type="lt">
                                    <p:tmPct val="0"/>
                                  </p:iterate>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grpId="1" nodeType="withEffect">
                                  <p:stCondLst>
                                    <p:cond delay="0"/>
                                  </p:stCondLst>
                                  <p:iterate type="lt">
                                    <p:tmPct val="0"/>
                                  </p:iterate>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childTnLst>
                    </p:cTn>
                  </p:par>
                </p:childTnLst>
              </p:cTn>
              <p:nextCondLst>
                <p:cond evt="onClick" delay="0">
                  <p:tgtEl>
                    <p:spTgt spid="33"/>
                  </p:tgtEl>
                </p:cond>
              </p:nextCondLst>
            </p:seq>
            <p:audio>
              <p:cMediaNode vol="80000">
                <p:cTn id="75" fill="hold" display="0">
                  <p:stCondLst>
                    <p:cond delay="indefinite"/>
                  </p:stCondLst>
                  <p:endCondLst>
                    <p:cond evt="onStopAudio" delay="0">
                      <p:tgtEl>
                        <p:sldTgt/>
                      </p:tgtEl>
                    </p:cond>
                  </p:endCondLst>
                </p:cTn>
                <p:tgtEl>
                  <p:spTgt spid="4"/>
                </p:tgtEl>
              </p:cMediaNode>
            </p:audio>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21" presetClass="exit" presetSubtype="1" fill="hold" grpId="0" nodeType="clickEffect">
                                  <p:stCondLst>
                                    <p:cond delay="0"/>
                                  </p:stCondLst>
                                  <p:childTnLst>
                                    <p:animEffect transition="out" filter="wheel(1)">
                                      <p:cBhvr>
                                        <p:cTn id="80" dur="2000"/>
                                        <p:tgtEl>
                                          <p:spTgt spid="26"/>
                                        </p:tgtEl>
                                      </p:cBhvr>
                                    </p:animEffect>
                                    <p:set>
                                      <p:cBhvr>
                                        <p:cTn id="81"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2" grpId="0" animBg="1"/>
      <p:bldP spid="12" grpId="1" animBg="1"/>
      <p:bldP spid="12" grpId="2" animBg="1"/>
      <p:bldP spid="23" grpId="0" animBg="1"/>
      <p:bldP spid="23" grpId="1" animBg="1"/>
      <p:bldP spid="23" grpId="2" animBg="1"/>
      <p:bldP spid="26" grpId="0" animBg="1"/>
      <p:bldP spid="27" grpId="0" animBg="1"/>
      <p:bldP spid="27" grpId="1" animBg="1"/>
      <p:bldP spid="27" grpId="2"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EDF295F8-1557-16C0-B9AD-74A40D3527B6}"/>
              </a:ext>
            </a:extLst>
          </p:cNvPr>
          <p:cNvGraphicFramePr>
            <a:graphicFrameLocks noGrp="1"/>
          </p:cNvGraphicFramePr>
          <p:nvPr>
            <p:extLst>
              <p:ext uri="{D42A27DB-BD31-4B8C-83A1-F6EECF244321}">
                <p14:modId xmlns:p14="http://schemas.microsoft.com/office/powerpoint/2010/main" val="2613656474"/>
              </p:ext>
            </p:extLst>
          </p:nvPr>
        </p:nvGraphicFramePr>
        <p:xfrm>
          <a:off x="275208" y="292961"/>
          <a:ext cx="11576481" cy="6169632"/>
        </p:xfrm>
        <a:graphic>
          <a:graphicData uri="http://schemas.openxmlformats.org/drawingml/2006/table">
            <a:tbl>
              <a:tblPr firstRow="1" firstCol="1" bandRow="1">
                <a:tableStyleId>{5C22544A-7EE6-4342-B048-85BDC9FD1C3A}</a:tableStyleId>
              </a:tblPr>
              <a:tblGrid>
                <a:gridCol w="1292335">
                  <a:extLst>
                    <a:ext uri="{9D8B030D-6E8A-4147-A177-3AD203B41FA5}">
                      <a16:colId xmlns="" xmlns:a16="http://schemas.microsoft.com/office/drawing/2014/main" val="3107905477"/>
                    </a:ext>
                  </a:extLst>
                </a:gridCol>
                <a:gridCol w="10284146">
                  <a:extLst>
                    <a:ext uri="{9D8B030D-6E8A-4147-A177-3AD203B41FA5}">
                      <a16:colId xmlns="" xmlns:a16="http://schemas.microsoft.com/office/drawing/2014/main" val="1969631933"/>
                    </a:ext>
                  </a:extLst>
                </a:gridCol>
              </a:tblGrid>
              <a:tr h="683232">
                <a:tc gridSpan="2">
                  <a:txBody>
                    <a:bodyPr/>
                    <a:lstStyle/>
                    <a:p>
                      <a:pPr marL="0" marR="0">
                        <a:lnSpc>
                          <a:spcPct val="107000"/>
                        </a:lnSpc>
                        <a:spcBef>
                          <a:spcPts val="0"/>
                        </a:spcBef>
                        <a:spcAft>
                          <a:spcPts val="0"/>
                        </a:spcAft>
                      </a:pPr>
                      <a:r>
                        <a:rPr lang="en-US" sz="2800" dirty="0">
                          <a:solidFill>
                            <a:schemeClr val="tx1"/>
                          </a:solidFill>
                          <a:effectLst/>
                        </a:rPr>
                        <a:t>c/ </a:t>
                      </a:r>
                      <a:r>
                        <a:rPr lang="en-US" sz="2800" dirty="0" err="1">
                          <a:solidFill>
                            <a:schemeClr val="tx1"/>
                          </a:solidFill>
                          <a:effectLst/>
                        </a:rPr>
                        <a:t>Luận</a:t>
                      </a:r>
                      <a:r>
                        <a:rPr lang="en-US" sz="2800" dirty="0">
                          <a:solidFill>
                            <a:schemeClr val="tx1"/>
                          </a:solidFill>
                          <a:effectLst/>
                        </a:rPr>
                        <a:t> </a:t>
                      </a:r>
                      <a:r>
                        <a:rPr lang="en-US" sz="2800" dirty="0" err="1">
                          <a:solidFill>
                            <a:schemeClr val="tx1"/>
                          </a:solidFill>
                          <a:effectLst/>
                        </a:rPr>
                        <a:t>điểm</a:t>
                      </a:r>
                      <a:r>
                        <a:rPr lang="en-US" sz="2800" dirty="0">
                          <a:solidFill>
                            <a:schemeClr val="tx1"/>
                          </a:solidFill>
                          <a:effectLst/>
                        </a:rPr>
                        <a:t> 3 –</a:t>
                      </a:r>
                      <a:r>
                        <a:rPr lang="en-US" sz="2800" dirty="0" err="1">
                          <a:solidFill>
                            <a:schemeClr val="tx1"/>
                          </a:solidFill>
                          <a:effectLst/>
                        </a:rPr>
                        <a:t>phân</a:t>
                      </a:r>
                      <a:r>
                        <a:rPr lang="en-US" sz="2800" dirty="0">
                          <a:solidFill>
                            <a:schemeClr val="tx1"/>
                          </a:solidFill>
                          <a:effectLst/>
                        </a:rPr>
                        <a:t> </a:t>
                      </a:r>
                      <a:r>
                        <a:rPr lang="en-US" sz="2800" dirty="0" err="1">
                          <a:solidFill>
                            <a:schemeClr val="tx1"/>
                          </a:solidFill>
                          <a:effectLst/>
                        </a:rPr>
                        <a:t>tích</a:t>
                      </a:r>
                      <a:r>
                        <a:rPr lang="en-US" sz="2800" dirty="0">
                          <a:solidFill>
                            <a:schemeClr val="tx1"/>
                          </a:solidFill>
                          <a:effectLst/>
                        </a:rPr>
                        <a:t> </a:t>
                      </a:r>
                      <a:r>
                        <a:rPr lang="en-US" sz="2800" dirty="0" err="1">
                          <a:solidFill>
                            <a:schemeClr val="tx1"/>
                          </a:solidFill>
                          <a:effectLst/>
                        </a:rPr>
                        <a:t>phải</a:t>
                      </a:r>
                      <a:r>
                        <a:rPr lang="en-US" sz="2800" dirty="0">
                          <a:solidFill>
                            <a:schemeClr val="tx1"/>
                          </a:solidFill>
                          <a:effectLst/>
                        </a:rPr>
                        <a:t> </a:t>
                      </a:r>
                      <a:r>
                        <a:rPr lang="en-US" sz="2800" dirty="0" err="1">
                          <a:solidFill>
                            <a:schemeClr val="tx1"/>
                          </a:solidFill>
                          <a:effectLst/>
                        </a:rPr>
                        <a:t>trí</a:t>
                      </a:r>
                      <a:r>
                        <a:rPr lang="en-US" sz="2800" dirty="0">
                          <a:solidFill>
                            <a:schemeClr val="tx1"/>
                          </a:solidFill>
                          <a:effectLst/>
                        </a:rPr>
                        <a:t> </a:t>
                      </a:r>
                      <a:r>
                        <a:rPr lang="en-US" sz="2800" dirty="0" err="1">
                          <a:solidFill>
                            <a:schemeClr val="tx1"/>
                          </a:solidFill>
                          <a:effectLst/>
                        </a:rPr>
                        <a:t>đúng</a:t>
                      </a:r>
                      <a:r>
                        <a:rPr lang="en-US" sz="2800" dirty="0">
                          <a:solidFill>
                            <a:schemeClr val="tx1"/>
                          </a:solidFill>
                          <a:effectLst/>
                        </a:rPr>
                        <a:t> </a:t>
                      </a:r>
                      <a:r>
                        <a:rPr lang="en-US" sz="2800" dirty="0" err="1">
                          <a:solidFill>
                            <a:schemeClr val="tx1"/>
                          </a:solidFill>
                          <a:effectLst/>
                        </a:rPr>
                        <a:t>sai</a:t>
                      </a:r>
                      <a:r>
                        <a:rPr lang="en-US" sz="2800" dirty="0">
                          <a:solidFill>
                            <a:schemeClr val="tx1"/>
                          </a:solidFill>
                          <a:effectLst/>
                        </a:rPr>
                        <a:t> </a:t>
                      </a:r>
                      <a:r>
                        <a:rPr lang="en-US" sz="2800" dirty="0" err="1">
                          <a:solidFill>
                            <a:schemeClr val="tx1"/>
                          </a:solidFill>
                          <a:effectLst/>
                        </a:rPr>
                        <a:t>của</a:t>
                      </a:r>
                      <a:r>
                        <a:rPr lang="en-US" sz="2800" dirty="0">
                          <a:solidFill>
                            <a:schemeClr val="tx1"/>
                          </a:solidFill>
                          <a:effectLst/>
                        </a:rPr>
                        <a:t> </a:t>
                      </a:r>
                      <a:r>
                        <a:rPr lang="en-US" sz="2800" dirty="0" err="1">
                          <a:solidFill>
                            <a:schemeClr val="tx1"/>
                          </a:solidFill>
                          <a:effectLst/>
                        </a:rPr>
                        <a:t>các</a:t>
                      </a:r>
                      <a:r>
                        <a:rPr lang="en-US" sz="2800" dirty="0">
                          <a:solidFill>
                            <a:schemeClr val="tx1"/>
                          </a:solidFill>
                          <a:effectLst/>
                        </a:rPr>
                        <a:t> </a:t>
                      </a:r>
                      <a:r>
                        <a:rPr lang="en-US" sz="2800" dirty="0" err="1">
                          <a:solidFill>
                            <a:schemeClr val="tx1"/>
                          </a:solidFill>
                          <a:effectLst/>
                        </a:rPr>
                        <a:t>tì</a:t>
                      </a:r>
                      <a:r>
                        <a:rPr lang="en-US" sz="2800" dirty="0">
                          <a:solidFill>
                            <a:schemeClr val="tx1"/>
                          </a:solidFill>
                          <a:effectLst/>
                        </a:rPr>
                        <a:t> </a:t>
                      </a:r>
                      <a:r>
                        <a:rPr lang="en-US" sz="2800" dirty="0" err="1">
                          <a:solidFill>
                            <a:schemeClr val="tx1"/>
                          </a:solidFill>
                          <a:effectLst/>
                        </a:rPr>
                        <a:t>tướng</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946827762"/>
                  </a:ext>
                </a:extLst>
              </a:tr>
              <a:tr h="332993">
                <a:tc>
                  <a:txBody>
                    <a:bodyPr/>
                    <a:lstStyle/>
                    <a:p>
                      <a:pPr marL="0" marR="0">
                        <a:lnSpc>
                          <a:spcPct val="100000"/>
                        </a:lnSpc>
                        <a:spcBef>
                          <a:spcPts val="0"/>
                        </a:spcBef>
                        <a:spcAft>
                          <a:spcPts val="0"/>
                        </a:spcAft>
                      </a:pPr>
                      <a:r>
                        <a:rPr lang="en-US" sz="2000" dirty="0" err="1">
                          <a:solidFill>
                            <a:schemeClr val="tx1"/>
                          </a:solidFill>
                          <a:effectLst/>
                        </a:rPr>
                        <a:t>Bằng</a:t>
                      </a:r>
                      <a:r>
                        <a:rPr lang="en-US" sz="2000" dirty="0">
                          <a:solidFill>
                            <a:schemeClr val="tx1"/>
                          </a:solidFill>
                          <a:effectLst/>
                        </a:rPr>
                        <a:t> </a:t>
                      </a:r>
                      <a:r>
                        <a:rPr lang="en-US" sz="2000" dirty="0" err="1" smtClean="0">
                          <a:solidFill>
                            <a:schemeClr val="tx1"/>
                          </a:solidFill>
                          <a:effectLst/>
                        </a:rPr>
                        <a:t>chứng</a:t>
                      </a:r>
                      <a:endParaRPr lang="en-US" sz="2000" dirty="0" smtClean="0">
                        <a:solidFill>
                          <a:schemeClr val="tx1"/>
                        </a:solidFill>
                        <a:effectLst/>
                      </a:endParaRPr>
                    </a:p>
                    <a:p>
                      <a:pPr marL="0" marR="0">
                        <a:lnSpc>
                          <a:spcPct val="100000"/>
                        </a:lnSpc>
                        <a:spcBef>
                          <a:spcPts val="0"/>
                        </a:spcBef>
                        <a:spcAft>
                          <a:spcPts val="0"/>
                        </a:spcAft>
                      </a:pPr>
                      <a:endParaRPr lang="en-US" sz="2000" dirty="0" smtClean="0">
                        <a:solidFill>
                          <a:schemeClr val="tx1"/>
                        </a:solidFill>
                        <a:effectLst/>
                      </a:endParaRPr>
                    </a:p>
                    <a:p>
                      <a:pPr marL="0" marR="0">
                        <a:lnSpc>
                          <a:spcPct val="100000"/>
                        </a:lnSpc>
                        <a:spcBef>
                          <a:spcPts val="0"/>
                        </a:spcBef>
                        <a:spcAft>
                          <a:spcPts val="0"/>
                        </a:spcAft>
                      </a:pPr>
                      <a:endParaRPr lang="en-US" sz="2000" dirty="0" smtClean="0">
                        <a:solidFill>
                          <a:schemeClr val="tx1"/>
                        </a:solidFill>
                        <a:effectLst/>
                      </a:endParaRPr>
                    </a:p>
                    <a:p>
                      <a:pPr marL="0" marR="0">
                        <a:lnSpc>
                          <a:spcPct val="100000"/>
                        </a:lnSpc>
                        <a:spcBef>
                          <a:spcPts val="0"/>
                        </a:spcBef>
                        <a:spcAft>
                          <a:spcPts val="0"/>
                        </a:spcAft>
                      </a:pPr>
                      <a:r>
                        <a:rPr lang="en-US" sz="2000" dirty="0" smtClean="0">
                          <a:solidFill>
                            <a:schemeClr val="tx1"/>
                          </a:solidFill>
                          <a:effectLst/>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27609439"/>
                  </a:ext>
                </a:extLst>
              </a:tr>
              <a:tr h="332993">
                <a:tc>
                  <a:txBody>
                    <a:bodyPr/>
                    <a:lstStyle/>
                    <a:p>
                      <a:pPr marL="0" marR="0">
                        <a:lnSpc>
                          <a:spcPct val="100000"/>
                        </a:lnSpc>
                        <a:spcBef>
                          <a:spcPts val="0"/>
                        </a:spcBef>
                        <a:spcAft>
                          <a:spcPts val="0"/>
                        </a:spcAft>
                      </a:pPr>
                      <a:r>
                        <a:rPr lang="en-US" sz="2000" dirty="0" err="1">
                          <a:solidFill>
                            <a:schemeClr val="tx1"/>
                          </a:solidFill>
                          <a:effectLst/>
                        </a:rPr>
                        <a:t>Lí</a:t>
                      </a:r>
                      <a:r>
                        <a:rPr lang="en-US" sz="2000" dirty="0">
                          <a:solidFill>
                            <a:schemeClr val="tx1"/>
                          </a:solidFill>
                          <a:effectLst/>
                        </a:rPr>
                        <a:t> </a:t>
                      </a:r>
                      <a:r>
                        <a:rPr lang="en-US" sz="2000" dirty="0" err="1">
                          <a:solidFill>
                            <a:schemeClr val="tx1"/>
                          </a:solidFill>
                          <a:effectLst/>
                        </a:rPr>
                        <a:t>lẽ</a:t>
                      </a:r>
                      <a:r>
                        <a:rPr lang="en-US" sz="2000" dirty="0">
                          <a:solidFill>
                            <a:schemeClr val="tx1"/>
                          </a:solidFill>
                          <a:effectLst/>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Lí</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lẽ</a:t>
                      </a:r>
                      <a:r>
                        <a:rPr lang="en-US" sz="2000" b="1" kern="1200" dirty="0">
                          <a:solidFill>
                            <a:schemeClr val="dk1"/>
                          </a:solidFill>
                          <a:effectLst/>
                          <a:latin typeface="+mn-lt"/>
                          <a:ea typeface="+mn-ea"/>
                          <a:cs typeface="+mn-cs"/>
                        </a:rPr>
                        <a:t>: </a:t>
                      </a:r>
                      <a:r>
                        <a:rPr lang="en-US" sz="2000" kern="1200" dirty="0">
                          <a:solidFill>
                            <a:schemeClr val="dk1"/>
                          </a:solidFill>
                          <a:effectLst/>
                          <a:latin typeface="+mn-lt"/>
                          <a:ea typeface="+mn-ea"/>
                          <a:cs typeface="+mn-cs"/>
                        </a:rPr>
                        <a:t>Thái </a:t>
                      </a:r>
                      <a:r>
                        <a:rPr lang="en-US" sz="2000" kern="1200" dirty="0" err="1">
                          <a:solidFill>
                            <a:schemeClr val="dk1"/>
                          </a:solidFill>
                          <a:effectLst/>
                          <a:latin typeface="+mn-lt"/>
                          <a:ea typeface="+mn-ea"/>
                          <a:cs typeface="+mn-cs"/>
                        </a:rPr>
                        <a:t>ấp</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bổng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lộc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không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còn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vợ</a:t>
                      </a:r>
                      <a:r>
                        <a:rPr lang="en-US" sz="2000" kern="1200" dirty="0">
                          <a:solidFill>
                            <a:schemeClr val="dk1"/>
                          </a:solidFill>
                          <a:effectLst/>
                          <a:latin typeface="+mn-lt"/>
                          <a:ea typeface="+mn-ea"/>
                          <a:cs typeface="+mn-cs"/>
                        </a:rPr>
                        <a:t> con </a:t>
                      </a:r>
                      <a:r>
                        <a:rPr lang="en-US" sz="2000" kern="1200" dirty="0" err="1">
                          <a:solidFill>
                            <a:schemeClr val="dk1"/>
                          </a:solidFill>
                          <a:effectLst/>
                          <a:latin typeface="+mn-lt"/>
                          <a:ea typeface="+mn-ea"/>
                          <a:cs typeface="+mn-cs"/>
                        </a:rPr>
                        <a:t>khốn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cùng</a:t>
                      </a:r>
                      <a:r>
                        <a:rPr lang="en-US" sz="2000" kern="1200" dirty="0">
                          <a:solidFill>
                            <a:schemeClr val="dk1"/>
                          </a:solidFill>
                          <a:effectLst/>
                          <a:latin typeface="+mn-lt"/>
                          <a:ea typeface="+mn-ea"/>
                          <a:cs typeface="+mn-cs"/>
                        </a:rPr>
                        <a:t>, tan </a:t>
                      </a:r>
                      <a:r>
                        <a:rPr lang="en-US" sz="2000" kern="1200" dirty="0" err="1">
                          <a:solidFill>
                            <a:schemeClr val="dk1"/>
                          </a:solidFill>
                          <a:effectLst/>
                          <a:latin typeface="+mn-lt"/>
                          <a:ea typeface="+mn-ea"/>
                          <a:cs typeface="+mn-cs"/>
                        </a:rPr>
                        <a:t>nát</a:t>
                      </a:r>
                      <a:r>
                        <a:rPr lang="en-US" sz="2000" kern="1200" dirty="0">
                          <a:solidFill>
                            <a:schemeClr val="dk1"/>
                          </a:solidFill>
                          <a:effectLst/>
                          <a:latin typeface="+mn-lt"/>
                          <a:ea typeface="+mn-ea"/>
                          <a:cs typeface="+mn-cs"/>
                        </a:rPr>
                        <a:t>…ô </a:t>
                      </a:r>
                      <a:r>
                        <a:rPr lang="en-US" sz="2000" kern="1200" dirty="0" err="1">
                          <a:solidFill>
                            <a:schemeClr val="dk1"/>
                          </a:solidFill>
                          <a:effectLst/>
                          <a:latin typeface="+mn-lt"/>
                          <a:ea typeface="+mn-ea"/>
                          <a:cs typeface="+mn-cs"/>
                        </a:rPr>
                        <a:t>nhục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chủ</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và</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tướng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riêng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và</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chung</a:t>
                      </a: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tất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cả</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đều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đau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xót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biết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chừng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nào</a:t>
                      </a:r>
                      <a:r>
                        <a:rPr lang="en-US" sz="2000" kern="1200" dirty="0">
                          <a:solidFill>
                            <a:schemeClr val="dk1"/>
                          </a:solidFill>
                          <a:effectLst/>
                          <a:latin typeface="+mn-lt"/>
                          <a:ea typeface="+mn-ea"/>
                          <a:cs typeface="+mn-cs"/>
                        </a:rPr>
                        <a:t>.</a:t>
                      </a:r>
                    </a:p>
                    <a:p>
                      <a:r>
                        <a:rPr lang="nl-NL" sz="2000" kern="1200" dirty="0">
                          <a:solidFill>
                            <a:schemeClr val="dk1"/>
                          </a:solidFill>
                          <a:effectLst/>
                          <a:latin typeface="+mn-lt"/>
                          <a:ea typeface="+mn-ea"/>
                          <a:cs typeface="+mn-cs"/>
                          <a:sym typeface="Wingdings" panose="05000000000000000000" pitchFamily="2" charset="2"/>
                        </a:rPr>
                        <a:t></a:t>
                      </a:r>
                      <a:r>
                        <a:rPr lang="nl-NL"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Mất</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hết</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sinh</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lực</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tâm</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trí</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đánh</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giặc</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Nước</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mất</a:t>
                      </a:r>
                      <a:r>
                        <a:rPr lang="en-US" sz="2000" i="1" kern="1200" dirty="0">
                          <a:solidFill>
                            <a:schemeClr val="dk1"/>
                          </a:solidFill>
                          <a:effectLst/>
                          <a:latin typeface="+mn-lt"/>
                          <a:ea typeface="+mn-ea"/>
                          <a:cs typeface="+mn-cs"/>
                        </a:rPr>
                        <a:t> </a:t>
                      </a:r>
                      <a:r>
                        <a:rPr lang="en-US" sz="2000" i="1" kern="1200" dirty="0" err="1">
                          <a:solidFill>
                            <a:schemeClr val="dk1"/>
                          </a:solidFill>
                          <a:effectLst/>
                          <a:latin typeface="+mn-lt"/>
                          <a:ea typeface="+mn-ea"/>
                          <a:cs typeface="+mn-cs"/>
                        </a:rPr>
                        <a:t>nhà</a:t>
                      </a:r>
                      <a:r>
                        <a:rPr lang="en-US" sz="2000" i="1" kern="1200" dirty="0">
                          <a:solidFill>
                            <a:schemeClr val="dk1"/>
                          </a:solidFill>
                          <a:effectLst/>
                          <a:latin typeface="+mn-lt"/>
                          <a:ea typeface="+mn-ea"/>
                          <a:cs typeface="+mn-cs"/>
                        </a:rPr>
                        <a:t> tan.</a:t>
                      </a:r>
                      <a:endParaRPr lang="en-US" sz="20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mn-lt"/>
                          <a:ea typeface="+mn-ea"/>
                          <a:cs typeface="+mn-cs"/>
                        </a:rPr>
                        <a:t>- Thái </a:t>
                      </a:r>
                      <a:r>
                        <a:rPr lang="en-US" sz="2000" b="1" kern="1200" dirty="0" err="1">
                          <a:solidFill>
                            <a:schemeClr val="dk1"/>
                          </a:solidFill>
                          <a:effectLst/>
                          <a:latin typeface="+mn-lt"/>
                          <a:ea typeface="+mn-ea"/>
                          <a:cs typeface="+mn-cs"/>
                        </a:rPr>
                        <a:t>độ</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Phê</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phán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nghiêm</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khắc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nói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thẳng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gần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như</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sỉ</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mắng</a:t>
                      </a:r>
                      <a:r>
                        <a:rPr lang="en-US" sz="20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84139359"/>
                  </a:ext>
                </a:extLst>
              </a:tr>
              <a:tr h="683232">
                <a:tc>
                  <a:txBody>
                    <a:bodyPr/>
                    <a:lstStyle/>
                    <a:p>
                      <a:pPr marL="0" marR="0">
                        <a:lnSpc>
                          <a:spcPct val="100000"/>
                        </a:lnSpc>
                        <a:spcBef>
                          <a:spcPts val="0"/>
                        </a:spcBef>
                        <a:spcAft>
                          <a:spcPts val="0"/>
                        </a:spcAft>
                      </a:pPr>
                      <a:r>
                        <a:rPr lang="en-US" sz="2000" dirty="0" err="1">
                          <a:solidFill>
                            <a:schemeClr val="tx1"/>
                          </a:solidFill>
                          <a:effectLst/>
                        </a:rPr>
                        <a:t>Nghệ</a:t>
                      </a:r>
                      <a:r>
                        <a:rPr lang="en-US" sz="2000" dirty="0">
                          <a:solidFill>
                            <a:schemeClr val="tx1"/>
                          </a:solidFill>
                          <a:effectLst/>
                        </a:rPr>
                        <a:t> </a:t>
                      </a:r>
                      <a:r>
                        <a:rPr lang="en-US" sz="2000" dirty="0" err="1">
                          <a:solidFill>
                            <a:schemeClr val="tx1"/>
                          </a:solidFill>
                          <a:effectLst/>
                        </a:rPr>
                        <a:t>thuật</a:t>
                      </a:r>
                      <a:r>
                        <a:rPr lang="en-US" sz="2000" dirty="0">
                          <a:solidFill>
                            <a:schemeClr val="tx1"/>
                          </a:solidFill>
                          <a:effectLst/>
                        </a:rPr>
                        <a:t> </a:t>
                      </a:r>
                      <a:r>
                        <a:rPr lang="en-US" sz="2000" dirty="0" err="1">
                          <a:solidFill>
                            <a:schemeClr val="tx1"/>
                          </a:solidFill>
                          <a:effectLst/>
                        </a:rPr>
                        <a:t>lập</a:t>
                      </a:r>
                      <a:r>
                        <a:rPr lang="en-US" sz="2000" dirty="0">
                          <a:solidFill>
                            <a:schemeClr val="tx1"/>
                          </a:solidFill>
                          <a:effectLst/>
                        </a:rPr>
                        <a:t> </a:t>
                      </a:r>
                      <a:r>
                        <a:rPr lang="en-US" sz="2000" dirty="0" err="1">
                          <a:solidFill>
                            <a:schemeClr val="tx1"/>
                          </a:solidFill>
                          <a:effectLst/>
                        </a:rPr>
                        <a:t>luận</a:t>
                      </a:r>
                      <a:r>
                        <a:rPr lang="en-US" sz="2000" dirty="0">
                          <a:solidFill>
                            <a:schemeClr val="tx1"/>
                          </a:solidFill>
                          <a:effectLst/>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Sử</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dụng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các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kiểu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câu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câu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ghép</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quan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hệ</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điều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kiện</a:t>
                      </a:r>
                      <a:r>
                        <a:rPr lang="en-US" sz="2000" kern="1200" dirty="0">
                          <a:solidFill>
                            <a:schemeClr val="dk1"/>
                          </a:solidFill>
                          <a:effectLst/>
                          <a:latin typeface="+mn-lt"/>
                          <a:ea typeface="+mn-ea"/>
                          <a:cs typeface="+mn-cs"/>
                        </a:rPr>
                        <a:t> - </a:t>
                      </a:r>
                      <a:r>
                        <a:rPr lang="en-US" sz="2000" kern="1200" dirty="0" err="1">
                          <a:solidFill>
                            <a:schemeClr val="dk1"/>
                          </a:solidFill>
                          <a:effectLst/>
                          <a:latin typeface="+mn-lt"/>
                          <a:ea typeface="+mn-ea"/>
                          <a:cs typeface="+mn-cs"/>
                        </a:rPr>
                        <a:t>kết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quả</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tăng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tiến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câu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cảm</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nghi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vấn</a:t>
                      </a:r>
                      <a:r>
                        <a:rPr lang="en-US" sz="2000" kern="1200" dirty="0">
                          <a:solidFill>
                            <a:schemeClr val="dk1"/>
                          </a:solidFill>
                          <a:effectLst/>
                          <a:latin typeface="+mn-lt"/>
                          <a:ea typeface="+mn-ea"/>
                          <a:cs typeface="+mn-cs"/>
                        </a:rPr>
                        <a:t>.</a:t>
                      </a:r>
                    </a:p>
                    <a:p>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Sử</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dụng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câu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văn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biền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ngẫu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cân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đối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nhịp</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nhàng</a:t>
                      </a:r>
                      <a:r>
                        <a:rPr lang="en-US" sz="2000" kern="1200" dirty="0">
                          <a:solidFill>
                            <a:schemeClr val="dk1"/>
                          </a:solidFill>
                          <a:effectLst/>
                          <a:latin typeface="+mn-lt"/>
                          <a:ea typeface="+mn-ea"/>
                          <a:cs typeface="+mn-cs"/>
                        </a:rPr>
                        <a:t>.</a:t>
                      </a:r>
                    </a:p>
                    <a:p>
                      <a:r>
                        <a:rPr lang="en-US" sz="2000" kern="1200" dirty="0">
                          <a:solidFill>
                            <a:schemeClr val="dk1"/>
                          </a:solidFill>
                          <a:effectLst/>
                          <a:latin typeface="+mn-lt"/>
                          <a:ea typeface="+mn-ea"/>
                          <a:cs typeface="+mn-cs"/>
                        </a:rPr>
                        <a:t>+ NT so </a:t>
                      </a:r>
                      <a:r>
                        <a:rPr lang="en-US" sz="2000" kern="1200" dirty="0" err="1">
                          <a:solidFill>
                            <a:schemeClr val="dk1"/>
                          </a:solidFill>
                          <a:effectLst/>
                          <a:latin typeface="+mn-lt"/>
                          <a:ea typeface="+mn-ea"/>
                          <a:cs typeface="+mn-cs"/>
                        </a:rPr>
                        <a:t>sánh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điệp</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ngữ</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điệp</a:t>
                      </a:r>
                      <a:r>
                        <a:rPr lang="en-US" sz="2000" kern="1200" dirty="0">
                          <a:solidFill>
                            <a:schemeClr val="dk1"/>
                          </a:solidFill>
                          <a:effectLst/>
                          <a:latin typeface="+mn-lt"/>
                          <a:ea typeface="+mn-ea"/>
                          <a:cs typeface="+mn-cs"/>
                        </a:rPr>
                        <a:t> ý, </a:t>
                      </a:r>
                      <a:r>
                        <a:rPr lang="en-US" sz="2000" kern="1200" dirty="0" err="1">
                          <a:solidFill>
                            <a:schemeClr val="dk1"/>
                          </a:solidFill>
                          <a:effectLst/>
                          <a:latin typeface="+mn-lt"/>
                          <a:ea typeface="+mn-ea"/>
                          <a:cs typeface="+mn-cs"/>
                        </a:rPr>
                        <a:t>tăng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tiến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liệt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kê</a:t>
                      </a:r>
                      <a:r>
                        <a:rPr lang="en-US" sz="2000" kern="1200" dirty="0">
                          <a:solidFill>
                            <a:schemeClr val="dk1"/>
                          </a:solidFill>
                          <a:effectLst/>
                          <a:latin typeface="+mn-lt"/>
                          <a:ea typeface="+mn-ea"/>
                          <a:cs typeface="+mn-cs"/>
                        </a:rPr>
                        <a:t>.</a:t>
                      </a:r>
                    </a:p>
                    <a:p>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Giọng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văn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vừa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là</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lời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vị</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chủ</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soái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nói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với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tướng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sĩ</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dưới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quyền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vừa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là</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lời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của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người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cùng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cảnh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ngộ</a:t>
                      </a:r>
                      <a:r>
                        <a:rPr lang="en-US" sz="2000" kern="1200" dirty="0">
                          <a:solidFill>
                            <a:schemeClr val="dk1"/>
                          </a:solidFill>
                          <a:effectLst/>
                          <a:latin typeface="+mn-lt"/>
                          <a:ea typeface="+mn-ea"/>
                          <a:cs typeface="+mn-cs"/>
                        </a:rPr>
                        <a:t>.</a:t>
                      </a:r>
                    </a:p>
                    <a:p>
                      <a:r>
                        <a:rPr lang="en-US" sz="2000" kern="1200" dirty="0">
                          <a:solidFill>
                            <a:schemeClr val="dk1"/>
                          </a:solidFill>
                          <a:effectLst/>
                          <a:latin typeface="+mn-lt"/>
                          <a:ea typeface="+mn-ea"/>
                          <a:cs typeface="+mn-cs"/>
                        </a:rPr>
                        <a:t> =&gt; </a:t>
                      </a:r>
                      <a:r>
                        <a:rPr lang="en-US" sz="2000" kern="1200" dirty="0" err="1">
                          <a:solidFill>
                            <a:schemeClr val="dk1"/>
                          </a:solidFill>
                          <a:effectLst/>
                          <a:latin typeface="+mn-lt"/>
                          <a:ea typeface="+mn-ea"/>
                          <a:cs typeface="+mn-cs"/>
                        </a:rPr>
                        <a:t>Cách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nói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có</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nghiêm</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khắc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mang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chất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trách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mắng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răn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đe</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nhưng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chân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thành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tình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cảm</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thống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thiết</a:t>
                      </a:r>
                      <a:r>
                        <a:rPr lang="en-US" sz="20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27243930"/>
                  </a:ext>
                </a:extLst>
              </a:tr>
              <a:tr h="683232">
                <a:tc>
                  <a:txBody>
                    <a:bodyPr/>
                    <a:lstStyle/>
                    <a:p>
                      <a:pPr marL="0" marR="0">
                        <a:lnSpc>
                          <a:spcPct val="100000"/>
                        </a:lnSpc>
                        <a:spcBef>
                          <a:spcPts val="0"/>
                        </a:spcBef>
                        <a:spcAft>
                          <a:spcPts val="0"/>
                        </a:spcAft>
                      </a:pPr>
                      <a:r>
                        <a:rPr lang="en-US" sz="2000" dirty="0" err="1">
                          <a:solidFill>
                            <a:schemeClr val="tx1"/>
                          </a:solidFill>
                          <a:effectLst/>
                        </a:rPr>
                        <a:t>Mục</a:t>
                      </a:r>
                      <a:r>
                        <a:rPr lang="en-US" sz="2000" dirty="0">
                          <a:solidFill>
                            <a:schemeClr val="tx1"/>
                          </a:solidFill>
                          <a:effectLst/>
                        </a:rPr>
                        <a:t> </a:t>
                      </a:r>
                      <a:r>
                        <a:rPr lang="en-US" sz="2000" dirty="0" err="1">
                          <a:solidFill>
                            <a:schemeClr val="tx1"/>
                          </a:solidFill>
                          <a:effectLst/>
                        </a:rPr>
                        <a:t>đích</a:t>
                      </a:r>
                      <a:r>
                        <a:rPr lang="en-US" sz="2000" dirty="0">
                          <a:solidFill>
                            <a:schemeClr val="tx1"/>
                          </a:solidFill>
                          <a:effectLst/>
                        </a:rPr>
                        <a:t> </a:t>
                      </a:r>
                      <a:r>
                        <a:rPr lang="en-US" sz="2000" dirty="0" err="1">
                          <a:solidFill>
                            <a:schemeClr val="tx1"/>
                          </a:solidFill>
                          <a:effectLst/>
                        </a:rPr>
                        <a:t>nghị</a:t>
                      </a:r>
                      <a:r>
                        <a:rPr lang="en-US" sz="2000" dirty="0">
                          <a:solidFill>
                            <a:schemeClr val="tx1"/>
                          </a:solidFill>
                          <a:effectLst/>
                        </a:rPr>
                        <a:t>  </a:t>
                      </a:r>
                      <a:r>
                        <a:rPr lang="en-US" sz="2000" dirty="0" err="1">
                          <a:solidFill>
                            <a:schemeClr val="tx1"/>
                          </a:solidFill>
                          <a:effectLst/>
                        </a:rPr>
                        <a:t>luận</a:t>
                      </a:r>
                      <a:r>
                        <a:rPr lang="en-US" sz="2000" dirty="0">
                          <a:solidFill>
                            <a:schemeClr val="tx1"/>
                          </a:solidFill>
                          <a:effectLst/>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Mục</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đích</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lập</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luận</a:t>
                      </a:r>
                      <a:r>
                        <a:rPr lang="en-US" sz="2000" b="1"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Nhắc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nhở</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trách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nhiệm</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các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tướng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sĩ</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hãy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thoát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khỏi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những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sai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đã</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có</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và</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điều</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chỉnh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thái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độ</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động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của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mình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đối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với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vận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mệnh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đất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nước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bởi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đó</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cũng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là</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vận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mệnh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của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mình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gia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đình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mình</a:t>
                      </a:r>
                      <a:r>
                        <a:rPr lang="en-US" sz="20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14905221"/>
                  </a:ext>
                </a:extLst>
              </a:tr>
            </a:tbl>
          </a:graphicData>
        </a:graphic>
      </p:graphicFrame>
      <p:sp>
        <p:nvSpPr>
          <p:cNvPr id="2" name="TextBox 1"/>
          <p:cNvSpPr txBox="1"/>
          <p:nvPr/>
        </p:nvSpPr>
        <p:spPr>
          <a:xfrm>
            <a:off x="1616529" y="914404"/>
            <a:ext cx="10327821" cy="1323439"/>
          </a:xfrm>
          <a:prstGeom prst="rect">
            <a:avLst/>
          </a:prstGeom>
          <a:noFill/>
        </p:spPr>
        <p:txBody>
          <a:bodyPr wrap="square" rtlCol="0">
            <a:spAutoFit/>
          </a:bodyPr>
          <a:lstStyle/>
          <a:p>
            <a:pPr lvl="0"/>
            <a:r>
              <a:rPr lang="en-US" sz="2000" b="1" dirty="0">
                <a:solidFill>
                  <a:srgbClr val="FF0000"/>
                </a:solidFill>
              </a:rPr>
              <a:t>+ </a:t>
            </a:r>
            <a:r>
              <a:rPr lang="en-US" sz="2000" b="1" dirty="0" err="1">
                <a:solidFill>
                  <a:srgbClr val="FF0000"/>
                </a:solidFill>
              </a:rPr>
              <a:t>Thái</a:t>
            </a:r>
            <a:r>
              <a:rPr lang="en-US" sz="2000" b="1" dirty="0">
                <a:solidFill>
                  <a:srgbClr val="FF0000"/>
                </a:solidFill>
              </a:rPr>
              <a:t> </a:t>
            </a:r>
            <a:r>
              <a:rPr lang="en-US" sz="2000" b="1" dirty="0" err="1">
                <a:solidFill>
                  <a:srgbClr val="FF0000"/>
                </a:solidFill>
              </a:rPr>
              <a:t>độ</a:t>
            </a:r>
            <a:r>
              <a:rPr lang="en-US" sz="2000" b="1" dirty="0">
                <a:solidFill>
                  <a:srgbClr val="FF0000"/>
                </a:solidFill>
              </a:rPr>
              <a:t> </a:t>
            </a:r>
            <a:r>
              <a:rPr lang="en-US" sz="2000" b="1" dirty="0" err="1">
                <a:solidFill>
                  <a:srgbClr val="FF0000"/>
                </a:solidFill>
              </a:rPr>
              <a:t>bàng</a:t>
            </a:r>
            <a:r>
              <a:rPr lang="en-US" sz="2000" b="1" dirty="0">
                <a:solidFill>
                  <a:srgbClr val="FF0000"/>
                </a:solidFill>
              </a:rPr>
              <a:t> </a:t>
            </a:r>
            <a:r>
              <a:rPr lang="en-US" sz="2000" b="1" dirty="0" err="1">
                <a:solidFill>
                  <a:srgbClr val="FF0000"/>
                </a:solidFill>
              </a:rPr>
              <a:t>quan</a:t>
            </a:r>
            <a:r>
              <a:rPr lang="en-US" sz="2000" b="1" dirty="0">
                <a:solidFill>
                  <a:srgbClr val="FF0000"/>
                </a:solidFill>
              </a:rPr>
              <a:t> </a:t>
            </a:r>
            <a:r>
              <a:rPr lang="en-US" sz="2000" b="1" dirty="0" err="1">
                <a:solidFill>
                  <a:srgbClr val="FF0000"/>
                </a:solidFill>
              </a:rPr>
              <a:t>trước</a:t>
            </a:r>
            <a:r>
              <a:rPr lang="en-US" sz="2000" b="1" dirty="0">
                <a:solidFill>
                  <a:srgbClr val="FF0000"/>
                </a:solidFill>
              </a:rPr>
              <a:t> </a:t>
            </a:r>
            <a:r>
              <a:rPr lang="en-US" sz="2000" b="1" dirty="0" err="1">
                <a:solidFill>
                  <a:srgbClr val="FF0000"/>
                </a:solidFill>
              </a:rPr>
              <a:t>vận</a:t>
            </a:r>
            <a:r>
              <a:rPr lang="en-US" sz="2000" b="1" dirty="0">
                <a:solidFill>
                  <a:srgbClr val="FF0000"/>
                </a:solidFill>
              </a:rPr>
              <a:t> </a:t>
            </a:r>
            <a:r>
              <a:rPr lang="en-US" sz="2000" b="1" dirty="0" err="1">
                <a:solidFill>
                  <a:srgbClr val="FF0000"/>
                </a:solidFill>
              </a:rPr>
              <a:t>mệnh</a:t>
            </a:r>
            <a:r>
              <a:rPr lang="en-US" sz="2000" b="1" dirty="0">
                <a:solidFill>
                  <a:srgbClr val="FF0000"/>
                </a:solidFill>
              </a:rPr>
              <a:t> </a:t>
            </a:r>
            <a:r>
              <a:rPr lang="en-US" sz="2000" b="1" dirty="0" err="1">
                <a:solidFill>
                  <a:srgbClr val="FF0000"/>
                </a:solidFill>
              </a:rPr>
              <a:t>đất</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nhìn</a:t>
            </a:r>
            <a:r>
              <a:rPr lang="en-US" sz="2000" b="1" dirty="0">
                <a:solidFill>
                  <a:srgbClr val="FF0000"/>
                </a:solidFill>
              </a:rPr>
              <a:t> </a:t>
            </a:r>
            <a:r>
              <a:rPr lang="en-US" sz="2000" b="1" dirty="0" err="1">
                <a:solidFill>
                  <a:srgbClr val="FF0000"/>
                </a:solidFill>
              </a:rPr>
              <a:t>thấy</a:t>
            </a:r>
            <a:r>
              <a:rPr lang="en-US" sz="2000" b="1" dirty="0">
                <a:solidFill>
                  <a:srgbClr val="FF0000"/>
                </a:solidFill>
              </a:rPr>
              <a:t> </a:t>
            </a:r>
            <a:r>
              <a:rPr lang="en-US" sz="2000" b="1" dirty="0" err="1">
                <a:solidFill>
                  <a:srgbClr val="FF0000"/>
                </a:solidFill>
              </a:rPr>
              <a:t>chủ</a:t>
            </a:r>
            <a:r>
              <a:rPr lang="en-US" sz="2000" b="1" dirty="0">
                <a:solidFill>
                  <a:srgbClr val="FF0000"/>
                </a:solidFill>
              </a:rPr>
              <a:t>…).</a:t>
            </a:r>
          </a:p>
          <a:p>
            <a:pPr lvl="0"/>
            <a:r>
              <a:rPr lang="en-US" sz="2000" b="1" dirty="0">
                <a:solidFill>
                  <a:srgbClr val="FF0000"/>
                </a:solidFill>
              </a:rPr>
              <a:t> + </a:t>
            </a:r>
            <a:r>
              <a:rPr lang="en-US" sz="2000" b="1" dirty="0" err="1">
                <a:solidFill>
                  <a:srgbClr val="FF0000"/>
                </a:solidFill>
              </a:rPr>
              <a:t>Hưởng</a:t>
            </a:r>
            <a:r>
              <a:rPr lang="en-US" sz="2000" b="1" dirty="0">
                <a:solidFill>
                  <a:srgbClr val="FF0000"/>
                </a:solidFill>
              </a:rPr>
              <a:t> </a:t>
            </a:r>
            <a:r>
              <a:rPr lang="en-US" sz="2000" b="1" dirty="0" err="1">
                <a:solidFill>
                  <a:srgbClr val="FF0000"/>
                </a:solidFill>
              </a:rPr>
              <a:t>lạc</a:t>
            </a:r>
            <a:r>
              <a:rPr lang="en-US" sz="2000" b="1" dirty="0">
                <a:solidFill>
                  <a:srgbClr val="FF0000"/>
                </a:solidFill>
              </a:rPr>
              <a:t>: ham </a:t>
            </a:r>
            <a:r>
              <a:rPr lang="en-US" sz="2000" b="1" dirty="0" err="1">
                <a:solidFill>
                  <a:srgbClr val="FF0000"/>
                </a:solidFill>
              </a:rPr>
              <a:t>thú</a:t>
            </a:r>
            <a:r>
              <a:rPr lang="en-US" sz="2000" b="1" dirty="0">
                <a:solidFill>
                  <a:srgbClr val="FF0000"/>
                </a:solidFill>
              </a:rPr>
              <a:t> </a:t>
            </a:r>
            <a:r>
              <a:rPr lang="en-US" sz="2000" b="1" dirty="0" err="1">
                <a:solidFill>
                  <a:srgbClr val="FF0000"/>
                </a:solidFill>
              </a:rPr>
              <a:t>vui</a:t>
            </a:r>
            <a:r>
              <a:rPr lang="en-US" sz="2000" b="1" dirty="0">
                <a:solidFill>
                  <a:srgbClr val="FF0000"/>
                </a:solidFill>
              </a:rPr>
              <a:t> </a:t>
            </a:r>
            <a:r>
              <a:rPr lang="en-US" sz="2000" b="1" dirty="0" err="1">
                <a:solidFill>
                  <a:srgbClr val="FF0000"/>
                </a:solidFill>
              </a:rPr>
              <a:t>tầm</a:t>
            </a:r>
            <a:r>
              <a:rPr lang="en-US" sz="2000" b="1" dirty="0">
                <a:solidFill>
                  <a:srgbClr val="FF0000"/>
                </a:solidFill>
              </a:rPr>
              <a:t> </a:t>
            </a:r>
            <a:r>
              <a:rPr lang="en-US" sz="2000" b="1" dirty="0" err="1">
                <a:solidFill>
                  <a:srgbClr val="FF0000"/>
                </a:solidFill>
              </a:rPr>
              <a:t>thường</a:t>
            </a:r>
            <a:r>
              <a:rPr lang="en-US" sz="2000" b="1" dirty="0">
                <a:solidFill>
                  <a:srgbClr val="FF0000"/>
                </a:solidFill>
              </a:rPr>
              <a:t>, </a:t>
            </a:r>
            <a:r>
              <a:rPr lang="en-US" sz="2000" b="1" dirty="0" err="1">
                <a:solidFill>
                  <a:srgbClr val="FF0000"/>
                </a:solidFill>
              </a:rPr>
              <a:t>nhỏ</a:t>
            </a:r>
            <a:r>
              <a:rPr lang="en-US" sz="2000" b="1" dirty="0">
                <a:solidFill>
                  <a:srgbClr val="FF0000"/>
                </a:solidFill>
              </a:rPr>
              <a:t> </a:t>
            </a:r>
            <a:r>
              <a:rPr lang="en-US" sz="2000" b="1" dirty="0" err="1">
                <a:solidFill>
                  <a:srgbClr val="FF0000"/>
                </a:solidFill>
              </a:rPr>
              <a:t>nhặt</a:t>
            </a:r>
            <a:r>
              <a:rPr lang="en-US" sz="2000" b="1" dirty="0">
                <a:solidFill>
                  <a:srgbClr val="FF0000"/>
                </a:solidFill>
              </a:rPr>
              <a:t> </a:t>
            </a:r>
            <a:r>
              <a:rPr lang="en-US" sz="2000" b="1" dirty="0" err="1">
                <a:solidFill>
                  <a:srgbClr val="FF0000"/>
                </a:solidFill>
              </a:rPr>
              <a:t>như</a:t>
            </a:r>
            <a:r>
              <a:rPr lang="en-US" sz="2000" b="1" dirty="0">
                <a:solidFill>
                  <a:srgbClr val="FF0000"/>
                </a:solidFill>
              </a:rPr>
              <a:t> </a:t>
            </a:r>
            <a:r>
              <a:rPr lang="en-US" sz="2000" b="1" dirty="0" err="1">
                <a:solidFill>
                  <a:srgbClr val="FF0000"/>
                </a:solidFill>
              </a:rPr>
              <a:t>chọi</a:t>
            </a:r>
            <a:r>
              <a:rPr lang="en-US" sz="2000" b="1" dirty="0">
                <a:solidFill>
                  <a:srgbClr val="FF0000"/>
                </a:solidFill>
              </a:rPr>
              <a:t> </a:t>
            </a:r>
            <a:r>
              <a:rPr lang="en-US" sz="2000" b="1" dirty="0" err="1">
                <a:solidFill>
                  <a:srgbClr val="FF0000"/>
                </a:solidFill>
              </a:rPr>
              <a:t>gà</a:t>
            </a:r>
            <a:r>
              <a:rPr lang="en-US" sz="2000" b="1" dirty="0">
                <a:solidFill>
                  <a:srgbClr val="FF0000"/>
                </a:solidFill>
              </a:rPr>
              <a:t>, </a:t>
            </a:r>
            <a:r>
              <a:rPr lang="en-US" sz="2000" b="1" dirty="0" err="1">
                <a:solidFill>
                  <a:srgbClr val="FF0000"/>
                </a:solidFill>
              </a:rPr>
              <a:t>cờ</a:t>
            </a:r>
            <a:r>
              <a:rPr lang="en-US" sz="2000" b="1" dirty="0">
                <a:solidFill>
                  <a:srgbClr val="FF0000"/>
                </a:solidFill>
              </a:rPr>
              <a:t> </a:t>
            </a:r>
            <a:r>
              <a:rPr lang="en-US" sz="2000" b="1" dirty="0" err="1">
                <a:solidFill>
                  <a:srgbClr val="FF0000"/>
                </a:solidFill>
              </a:rPr>
              <a:t>bạc</a:t>
            </a:r>
            <a:r>
              <a:rPr lang="en-US" sz="2000" b="1" dirty="0">
                <a:solidFill>
                  <a:srgbClr val="FF0000"/>
                </a:solidFill>
              </a:rPr>
              <a:t>, </a:t>
            </a:r>
            <a:r>
              <a:rPr lang="en-US" sz="2000" b="1" dirty="0" err="1">
                <a:solidFill>
                  <a:srgbClr val="FF0000"/>
                </a:solidFill>
              </a:rPr>
              <a:t>săn</a:t>
            </a:r>
            <a:r>
              <a:rPr lang="en-US" sz="2000" b="1" dirty="0">
                <a:solidFill>
                  <a:srgbClr val="FF0000"/>
                </a:solidFill>
              </a:rPr>
              <a:t> </a:t>
            </a:r>
            <a:r>
              <a:rPr lang="en-US" sz="2000" b="1" dirty="0" err="1">
                <a:solidFill>
                  <a:srgbClr val="FF0000"/>
                </a:solidFill>
              </a:rPr>
              <a:t>bắn</a:t>
            </a:r>
            <a:r>
              <a:rPr lang="en-US" sz="2000" b="1" dirty="0">
                <a:solidFill>
                  <a:srgbClr val="FF0000"/>
                </a:solidFill>
              </a:rPr>
              <a:t>, ham </a:t>
            </a:r>
            <a:r>
              <a:rPr lang="en-US" sz="2000" b="1" dirty="0" err="1">
                <a:solidFill>
                  <a:srgbClr val="FF0000"/>
                </a:solidFill>
              </a:rPr>
              <a:t>thích</a:t>
            </a:r>
            <a:r>
              <a:rPr lang="en-US" sz="2000" b="1" dirty="0">
                <a:solidFill>
                  <a:srgbClr val="FF0000"/>
                </a:solidFill>
              </a:rPr>
              <a:t> </a:t>
            </a:r>
            <a:r>
              <a:rPr lang="en-US" sz="2000" b="1" dirty="0" err="1">
                <a:solidFill>
                  <a:srgbClr val="FF0000"/>
                </a:solidFill>
              </a:rPr>
              <a:t>thích</a:t>
            </a:r>
            <a:r>
              <a:rPr lang="en-US" sz="2000" b="1" dirty="0">
                <a:solidFill>
                  <a:srgbClr val="FF0000"/>
                </a:solidFill>
              </a:rPr>
              <a:t> </a:t>
            </a:r>
            <a:r>
              <a:rPr lang="en-US" sz="2000" b="1" dirty="0" err="1">
                <a:solidFill>
                  <a:srgbClr val="FF0000"/>
                </a:solidFill>
              </a:rPr>
              <a:t>rượu</a:t>
            </a:r>
            <a:r>
              <a:rPr lang="en-US" sz="2000" b="1" dirty="0">
                <a:solidFill>
                  <a:srgbClr val="FF0000"/>
                </a:solidFill>
              </a:rPr>
              <a:t> </a:t>
            </a:r>
            <a:r>
              <a:rPr lang="en-US" sz="2000" b="1" dirty="0" err="1">
                <a:solidFill>
                  <a:srgbClr val="FF0000"/>
                </a:solidFill>
              </a:rPr>
              <a:t>ngon</a:t>
            </a:r>
            <a:r>
              <a:rPr lang="en-US" sz="2000" b="1" dirty="0">
                <a:solidFill>
                  <a:srgbClr val="FF0000"/>
                </a:solidFill>
              </a:rPr>
              <a:t>, </a:t>
            </a:r>
            <a:r>
              <a:rPr lang="en-US" sz="2000" b="1" dirty="0" err="1">
                <a:solidFill>
                  <a:srgbClr val="FF0000"/>
                </a:solidFill>
              </a:rPr>
              <a:t>mê</a:t>
            </a:r>
            <a:r>
              <a:rPr lang="en-US" sz="2000" b="1" dirty="0">
                <a:solidFill>
                  <a:srgbClr val="FF0000"/>
                </a:solidFill>
              </a:rPr>
              <a:t> </a:t>
            </a:r>
            <a:r>
              <a:rPr lang="en-US" sz="2000" b="1" dirty="0" err="1">
                <a:solidFill>
                  <a:srgbClr val="FF0000"/>
                </a:solidFill>
              </a:rPr>
              <a:t>tiếng</a:t>
            </a:r>
            <a:r>
              <a:rPr lang="en-US" sz="2000" b="1" dirty="0">
                <a:solidFill>
                  <a:srgbClr val="FF0000"/>
                </a:solidFill>
              </a:rPr>
              <a:t> </a:t>
            </a:r>
            <a:r>
              <a:rPr lang="en-US" sz="2000" b="1" dirty="0" err="1">
                <a:solidFill>
                  <a:srgbClr val="FF0000"/>
                </a:solidFill>
              </a:rPr>
              <a:t>hát</a:t>
            </a:r>
            <a:r>
              <a:rPr lang="en-US" sz="2000" b="1" dirty="0">
                <a:solidFill>
                  <a:srgbClr val="FF0000"/>
                </a:solidFill>
              </a:rPr>
              <a:t>…</a:t>
            </a:r>
          </a:p>
          <a:p>
            <a:pPr lvl="0"/>
            <a:r>
              <a:rPr lang="nl-NL" sz="2000" b="1" dirty="0">
                <a:solidFill>
                  <a:srgbClr val="FF0000"/>
                </a:solidFill>
                <a:sym typeface="Wingdings" panose="05000000000000000000" pitchFamily="2" charset="2"/>
              </a:rPr>
              <a:t></a:t>
            </a:r>
            <a:r>
              <a:rPr lang="nl-NL" sz="2000" b="1" i="1" dirty="0">
                <a:solidFill>
                  <a:srgbClr val="FF0000"/>
                </a:solidFill>
              </a:rPr>
              <a:t> </a:t>
            </a:r>
            <a:r>
              <a:rPr lang="en-US" sz="2000" b="1" i="1" dirty="0" err="1">
                <a:solidFill>
                  <a:srgbClr val="FF0000"/>
                </a:solidFill>
              </a:rPr>
              <a:t>Quên</a:t>
            </a:r>
            <a:r>
              <a:rPr lang="en-US" sz="2000" b="1" i="1" dirty="0">
                <a:solidFill>
                  <a:srgbClr val="FF0000"/>
                </a:solidFill>
              </a:rPr>
              <a:t> </a:t>
            </a:r>
            <a:r>
              <a:rPr lang="en-US" sz="2000" b="1" i="1" dirty="0" err="1">
                <a:solidFill>
                  <a:srgbClr val="FF0000"/>
                </a:solidFill>
              </a:rPr>
              <a:t>hết</a:t>
            </a:r>
            <a:r>
              <a:rPr lang="en-US" sz="2000" b="1" i="1" dirty="0">
                <a:solidFill>
                  <a:srgbClr val="FF0000"/>
                </a:solidFill>
              </a:rPr>
              <a:t> </a:t>
            </a:r>
            <a:r>
              <a:rPr lang="en-US" sz="2000" b="1" i="1" dirty="0" err="1">
                <a:solidFill>
                  <a:srgbClr val="FF0000"/>
                </a:solidFill>
              </a:rPr>
              <a:t>danh</a:t>
            </a:r>
            <a:r>
              <a:rPr lang="en-US" sz="2000" b="1" i="1" dirty="0">
                <a:solidFill>
                  <a:srgbClr val="FF0000"/>
                </a:solidFill>
              </a:rPr>
              <a:t> </a:t>
            </a:r>
            <a:r>
              <a:rPr lang="en-US" sz="2000" b="1" i="1" dirty="0" err="1">
                <a:solidFill>
                  <a:srgbClr val="FF0000"/>
                </a:solidFill>
              </a:rPr>
              <a:t>dự</a:t>
            </a:r>
            <a:r>
              <a:rPr lang="en-US" sz="2000" b="1" i="1" dirty="0">
                <a:solidFill>
                  <a:srgbClr val="FF0000"/>
                </a:solidFill>
              </a:rPr>
              <a:t>, </a:t>
            </a:r>
            <a:r>
              <a:rPr lang="en-US" sz="2000" b="1" i="1" dirty="0" err="1">
                <a:solidFill>
                  <a:srgbClr val="FF0000"/>
                </a:solidFill>
              </a:rPr>
              <a:t>bổn</a:t>
            </a:r>
            <a:r>
              <a:rPr lang="en-US" sz="2000" b="1" i="1" dirty="0">
                <a:solidFill>
                  <a:srgbClr val="FF0000"/>
                </a:solidFill>
              </a:rPr>
              <a:t> </a:t>
            </a:r>
            <a:r>
              <a:rPr lang="en-US" sz="2000" b="1" i="1" dirty="0" err="1">
                <a:solidFill>
                  <a:srgbClr val="FF0000"/>
                </a:solidFill>
              </a:rPr>
              <a:t>phận</a:t>
            </a:r>
            <a:r>
              <a:rPr lang="en-US" sz="2000" b="1" i="1" dirty="0">
                <a:solidFill>
                  <a:srgbClr val="FF0000"/>
                </a:solidFill>
              </a:rPr>
              <a:t>, </a:t>
            </a:r>
            <a:r>
              <a:rPr lang="en-US" sz="2000" b="1" i="1" dirty="0" err="1">
                <a:solidFill>
                  <a:srgbClr val="FF0000"/>
                </a:solidFill>
              </a:rPr>
              <a:t>mất</a:t>
            </a:r>
            <a:r>
              <a:rPr lang="en-US" sz="2000" b="1" i="1" dirty="0">
                <a:solidFill>
                  <a:srgbClr val="FF0000"/>
                </a:solidFill>
              </a:rPr>
              <a:t> </a:t>
            </a:r>
            <a:r>
              <a:rPr lang="en-US" sz="2000" b="1" i="1" dirty="0" err="1">
                <a:solidFill>
                  <a:srgbClr val="FF0000"/>
                </a:solidFill>
              </a:rPr>
              <a:t>cảnh</a:t>
            </a:r>
            <a:r>
              <a:rPr lang="en-US" sz="2000" b="1" i="1" dirty="0">
                <a:solidFill>
                  <a:srgbClr val="FF0000"/>
                </a:solidFill>
              </a:rPr>
              <a:t> </a:t>
            </a:r>
            <a:r>
              <a:rPr lang="en-US" sz="2000" b="1" i="1" dirty="0" err="1">
                <a:solidFill>
                  <a:srgbClr val="FF0000"/>
                </a:solidFill>
              </a:rPr>
              <a:t>giác</a:t>
            </a:r>
            <a:r>
              <a:rPr lang="en-US" sz="2000" b="1" i="1" dirty="0">
                <a:solidFill>
                  <a:srgbClr val="FF0000"/>
                </a:solidFill>
              </a:rPr>
              <a:t>. </a:t>
            </a:r>
            <a:r>
              <a:rPr lang="en-US" sz="2000" b="1" i="1" dirty="0" err="1">
                <a:solidFill>
                  <a:srgbClr val="FF0000"/>
                </a:solidFill>
              </a:rPr>
              <a:t>Lối</a:t>
            </a:r>
            <a:r>
              <a:rPr lang="en-US" sz="2000" b="1" i="1" dirty="0">
                <a:solidFill>
                  <a:srgbClr val="FF0000"/>
                </a:solidFill>
              </a:rPr>
              <a:t> </a:t>
            </a:r>
            <a:r>
              <a:rPr lang="en-US" sz="2000" b="1" i="1" dirty="0" err="1">
                <a:solidFill>
                  <a:srgbClr val="FF0000"/>
                </a:solidFill>
              </a:rPr>
              <a:t>sống</a:t>
            </a:r>
            <a:r>
              <a:rPr lang="en-US" sz="2000" b="1" i="1" dirty="0">
                <a:solidFill>
                  <a:srgbClr val="FF0000"/>
                </a:solidFill>
              </a:rPr>
              <a:t> </a:t>
            </a:r>
            <a:r>
              <a:rPr lang="en-US" sz="2000" b="1" i="1" dirty="0" err="1">
                <a:solidFill>
                  <a:srgbClr val="FF0000"/>
                </a:solidFill>
              </a:rPr>
              <a:t>cầu</a:t>
            </a:r>
            <a:r>
              <a:rPr lang="en-US" sz="2000" b="1" i="1" dirty="0">
                <a:solidFill>
                  <a:srgbClr val="FF0000"/>
                </a:solidFill>
              </a:rPr>
              <a:t> an </a:t>
            </a:r>
            <a:r>
              <a:rPr lang="en-US" sz="2000" b="1" i="1" dirty="0" err="1">
                <a:solidFill>
                  <a:srgbClr val="FF0000"/>
                </a:solidFill>
              </a:rPr>
              <a:t>hưởng</a:t>
            </a:r>
            <a:r>
              <a:rPr lang="en-US" sz="2000" b="1" i="1" dirty="0">
                <a:solidFill>
                  <a:srgbClr val="FF0000"/>
                </a:solidFill>
              </a:rPr>
              <a:t> </a:t>
            </a:r>
            <a:r>
              <a:rPr lang="en-US" sz="2000" b="1" i="1" dirty="0" err="1">
                <a:solidFill>
                  <a:srgbClr val="FF0000"/>
                </a:solidFill>
              </a:rPr>
              <a:t>lạc</a:t>
            </a:r>
            <a:r>
              <a:rPr lang="en-US" sz="2000" b="1" i="1" dirty="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484676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00DF97C-F765-14CA-D6D0-835A5A684C9A}"/>
              </a:ext>
            </a:extLst>
          </p:cNvPr>
          <p:cNvSpPr txBox="1"/>
          <p:nvPr/>
        </p:nvSpPr>
        <p:spPr>
          <a:xfrm>
            <a:off x="630315" y="426126"/>
            <a:ext cx="10839635" cy="645113"/>
          </a:xfrm>
          <a:prstGeom prst="rect">
            <a:avLst/>
          </a:prstGeom>
          <a:noFill/>
        </p:spPr>
        <p:txBody>
          <a:bodyPr wrap="square" rtlCol="0">
            <a:spAutoFit/>
          </a:bodyPr>
          <a:lstStyle/>
          <a:p>
            <a:pPr algn="just">
              <a:lnSpc>
                <a:spcPct val="107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4</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bách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EDF295F8-1557-16C0-B9AD-74A40D3527B6}"/>
              </a:ext>
            </a:extLst>
          </p:cNvPr>
          <p:cNvGraphicFramePr>
            <a:graphicFrameLocks noGrp="1"/>
          </p:cNvGraphicFramePr>
          <p:nvPr>
            <p:extLst>
              <p:ext uri="{D42A27DB-BD31-4B8C-83A1-F6EECF244321}">
                <p14:modId xmlns:p14="http://schemas.microsoft.com/office/powerpoint/2010/main" val="856780798"/>
              </p:ext>
            </p:extLst>
          </p:nvPr>
        </p:nvGraphicFramePr>
        <p:xfrm>
          <a:off x="630314" y="1091949"/>
          <a:ext cx="10839635" cy="4696587"/>
        </p:xfrm>
        <a:graphic>
          <a:graphicData uri="http://schemas.openxmlformats.org/drawingml/2006/table">
            <a:tbl>
              <a:tblPr firstRow="1" firstCol="1" bandRow="1">
                <a:tableStyleId>{5C22544A-7EE6-4342-B048-85BDC9FD1C3A}</a:tableStyleId>
              </a:tblPr>
              <a:tblGrid>
                <a:gridCol w="2778711">
                  <a:extLst>
                    <a:ext uri="{9D8B030D-6E8A-4147-A177-3AD203B41FA5}">
                      <a16:colId xmlns="" xmlns:a16="http://schemas.microsoft.com/office/drawing/2014/main" val="3107905477"/>
                    </a:ext>
                  </a:extLst>
                </a:gridCol>
                <a:gridCol w="8060924">
                  <a:extLst>
                    <a:ext uri="{9D8B030D-6E8A-4147-A177-3AD203B41FA5}">
                      <a16:colId xmlns="" xmlns:a16="http://schemas.microsoft.com/office/drawing/2014/main" val="1969631933"/>
                    </a:ext>
                  </a:extLst>
                </a:gridCol>
              </a:tblGrid>
              <a:tr h="683232">
                <a:tc>
                  <a:txBody>
                    <a:bodyPr/>
                    <a:lstStyle/>
                    <a:p>
                      <a:pPr marL="0" marR="0">
                        <a:lnSpc>
                          <a:spcPct val="107000"/>
                        </a:lnSpc>
                        <a:spcBef>
                          <a:spcPts val="0"/>
                        </a:spcBef>
                        <a:spcAft>
                          <a:spcPts val="0"/>
                        </a:spcAft>
                      </a:pPr>
                      <a:r>
                        <a:rPr lang="pt-BR" sz="3200" dirty="0">
                          <a:solidFill>
                            <a:schemeClr val="tx1"/>
                          </a:solidFill>
                          <a:effectLst/>
                        </a:rPr>
                        <a:t> </a:t>
                      </a:r>
                      <a:endParaRPr lang="en-US" sz="3200" dirty="0">
                        <a:solidFill>
                          <a:schemeClr val="tx1"/>
                        </a:solidFill>
                        <a:effectLst/>
                      </a:endParaRPr>
                    </a:p>
                    <a:p>
                      <a:pPr marL="0" marR="0">
                        <a:lnSpc>
                          <a:spcPct val="107000"/>
                        </a:lnSpc>
                        <a:spcBef>
                          <a:spcPts val="0"/>
                        </a:spcBef>
                        <a:spcAft>
                          <a:spcPts val="0"/>
                        </a:spcAft>
                      </a:pPr>
                      <a:r>
                        <a:rPr lang="pt-BR"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 động</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b="1"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90816"/>
                  </a:ext>
                </a:extLst>
              </a:tr>
              <a:tr h="332993">
                <a:tc>
                  <a:txBody>
                    <a:bodyPr/>
                    <a:lstStyle/>
                    <a:p>
                      <a:pPr marL="0" marR="0">
                        <a:lnSpc>
                          <a:spcPct val="107000"/>
                        </a:lnSpc>
                        <a:spcBef>
                          <a:spcPts val="0"/>
                        </a:spcBef>
                        <a:spcAft>
                          <a:spcPts val="0"/>
                        </a:spcAft>
                      </a:pPr>
                      <a:r>
                        <a:rPr lang="en-US" sz="3200" dirty="0">
                          <a:solidFill>
                            <a:schemeClr val="tx1"/>
                          </a:solidFill>
                          <a:effectLst/>
                        </a:rPr>
                        <a:t> </a:t>
                      </a:r>
                      <a:r>
                        <a:rPr lang="en-US" sz="3200" dirty="0" err="1">
                          <a:solidFill>
                            <a:schemeClr val="tx1"/>
                          </a:solidFill>
                          <a:effectLst/>
                        </a:rPr>
                        <a:t>Nhiệm</a:t>
                      </a:r>
                      <a:r>
                        <a:rPr lang="en-US" sz="3200" dirty="0">
                          <a:solidFill>
                            <a:schemeClr val="tx1"/>
                          </a:solidFill>
                          <a:effectLst/>
                        </a:rPr>
                        <a:t> </a:t>
                      </a:r>
                      <a:r>
                        <a:rPr lang="en-US" sz="3200" dirty="0" err="1">
                          <a:solidFill>
                            <a:schemeClr val="tx1"/>
                          </a:solidFill>
                          <a:effectLst/>
                        </a:rPr>
                        <a:t>vụ</a:t>
                      </a:r>
                      <a:r>
                        <a:rPr lang="en-US" sz="3200" dirty="0">
                          <a:solidFill>
                            <a:schemeClr val="tx1"/>
                          </a:solidFill>
                          <a:effectLst/>
                        </a:rPr>
                        <a:t> </a:t>
                      </a:r>
                      <a:r>
                        <a:rPr lang="en-US" sz="3200" dirty="0" err="1">
                          <a:solidFill>
                            <a:schemeClr val="tx1"/>
                          </a:solidFill>
                          <a:effectLst/>
                        </a:rPr>
                        <a:t>cấp</a:t>
                      </a:r>
                      <a:r>
                        <a:rPr lang="en-US" sz="3200" dirty="0">
                          <a:solidFill>
                            <a:schemeClr val="tx1"/>
                          </a:solidFill>
                          <a:effectLst/>
                        </a:rPr>
                        <a:t> </a:t>
                      </a:r>
                      <a:r>
                        <a:rPr lang="en-US" sz="3200" dirty="0" err="1">
                          <a:solidFill>
                            <a:schemeClr val="tx1"/>
                          </a:solidFill>
                          <a:effectLst/>
                        </a:rPr>
                        <a:t>bách</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pt-BR" sz="32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27609439"/>
                  </a:ext>
                </a:extLst>
              </a:tr>
              <a:tr h="332993">
                <a:tc>
                  <a:txBody>
                    <a:bodyPr/>
                    <a:lstStyle/>
                    <a:p>
                      <a:pPr marL="0" marR="0">
                        <a:lnSpc>
                          <a:spcPct val="107000"/>
                        </a:lnSpc>
                        <a:spcBef>
                          <a:spcPts val="0"/>
                        </a:spcBef>
                        <a:spcAft>
                          <a:spcPts val="0"/>
                        </a:spcAft>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BR" sz="32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84139359"/>
                  </a:ext>
                </a:extLst>
              </a:tr>
              <a:tr h="683232">
                <a:tc>
                  <a:txBody>
                    <a:bodyPr/>
                    <a:lstStyle/>
                    <a:p>
                      <a:pPr marL="0" marR="0">
                        <a:lnSpc>
                          <a:spcPct val="107000"/>
                        </a:lnSpc>
                        <a:spcBef>
                          <a:spcPts val="0"/>
                        </a:spcBef>
                        <a:spcAft>
                          <a:spcPts val="0"/>
                        </a:spcAft>
                      </a:pPr>
                      <a:r>
                        <a:rPr lang="en-US" sz="3200">
                          <a:solidFill>
                            <a:schemeClr val="tx1"/>
                          </a:solidFill>
                          <a:effectLst/>
                        </a:rPr>
                        <a:t>Nghệ thuật lập luận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BR" sz="32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27243930"/>
                  </a:ext>
                </a:extLst>
              </a:tr>
              <a:tr h="596838">
                <a:tc>
                  <a:txBody>
                    <a:bodyPr/>
                    <a:lstStyle/>
                    <a:p>
                      <a:pPr marL="0" marR="0">
                        <a:lnSpc>
                          <a:spcPct val="107000"/>
                        </a:lnSpc>
                        <a:spcBef>
                          <a:spcPts val="0"/>
                        </a:spcBef>
                        <a:spcAft>
                          <a:spcPts val="0"/>
                        </a:spcAft>
                      </a:pPr>
                      <a:r>
                        <a:rPr lang="en-US" sz="3200" dirty="0" err="1">
                          <a:solidFill>
                            <a:schemeClr val="tx1"/>
                          </a:solidFill>
                          <a:effectLst/>
                        </a:rPr>
                        <a:t>Mục</a:t>
                      </a:r>
                      <a:r>
                        <a:rPr lang="en-US" sz="3200" dirty="0">
                          <a:solidFill>
                            <a:schemeClr val="tx1"/>
                          </a:solidFill>
                          <a:effectLst/>
                        </a:rPr>
                        <a:t> </a:t>
                      </a:r>
                      <a:r>
                        <a:rPr lang="en-US" sz="3200" dirty="0" err="1">
                          <a:solidFill>
                            <a:schemeClr val="tx1"/>
                          </a:solidFill>
                          <a:effectLst/>
                        </a:rPr>
                        <a:t>đích</a:t>
                      </a:r>
                      <a:r>
                        <a:rPr lang="en-US" sz="3200" dirty="0">
                          <a:solidFill>
                            <a:schemeClr val="tx1"/>
                          </a:solidFill>
                          <a:effectLst/>
                        </a:rPr>
                        <a:t> </a:t>
                      </a:r>
                      <a:r>
                        <a:rPr lang="en-US" sz="3200" dirty="0" err="1">
                          <a:solidFill>
                            <a:schemeClr val="tx1"/>
                          </a:solidFill>
                          <a:effectLst/>
                        </a:rPr>
                        <a:t>nghị</a:t>
                      </a:r>
                      <a:r>
                        <a:rPr lang="en-US" sz="3200" dirty="0">
                          <a:solidFill>
                            <a:schemeClr val="tx1"/>
                          </a:solidFill>
                          <a:effectLst/>
                        </a:rPr>
                        <a:t>  </a:t>
                      </a:r>
                      <a:r>
                        <a:rPr lang="en-US" sz="3200" dirty="0" err="1">
                          <a:solidFill>
                            <a:schemeClr val="tx1"/>
                          </a:solidFill>
                          <a:effectLst/>
                        </a:rPr>
                        <a:t>luận</a:t>
                      </a:r>
                      <a:r>
                        <a:rPr lang="en-US" sz="3200" dirty="0">
                          <a:solidFill>
                            <a:schemeClr val="tx1"/>
                          </a:solidFill>
                          <a:effectLst/>
                        </a:rPr>
                        <a:t>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14905221"/>
                  </a:ext>
                </a:extLst>
              </a:tr>
            </a:tbl>
          </a:graphicData>
        </a:graphic>
      </p:graphicFrame>
    </p:spTree>
    <p:extLst>
      <p:ext uri="{BB962C8B-B14F-4D97-AF65-F5344CB8AC3E}">
        <p14:creationId xmlns:p14="http://schemas.microsoft.com/office/powerpoint/2010/main" val="1247753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00DF97C-F765-14CA-D6D0-835A5A684C9A}"/>
              </a:ext>
            </a:extLst>
          </p:cNvPr>
          <p:cNvSpPr txBox="1"/>
          <p:nvPr/>
        </p:nvSpPr>
        <p:spPr>
          <a:xfrm>
            <a:off x="630315" y="150915"/>
            <a:ext cx="10839635" cy="645113"/>
          </a:xfrm>
          <a:prstGeom prst="rect">
            <a:avLst/>
          </a:prstGeom>
          <a:noFill/>
        </p:spPr>
        <p:txBody>
          <a:bodyPr wrap="square" rtlCol="0">
            <a:spAutoFit/>
          </a:bodyPr>
          <a:lstStyle/>
          <a:p>
            <a:pPr algn="just">
              <a:lnSpc>
                <a:spcPct val="107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4</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bách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EDF295F8-1557-16C0-B9AD-74A40D3527B6}"/>
              </a:ext>
            </a:extLst>
          </p:cNvPr>
          <p:cNvGraphicFramePr>
            <a:graphicFrameLocks noGrp="1"/>
          </p:cNvGraphicFramePr>
          <p:nvPr>
            <p:extLst>
              <p:ext uri="{D42A27DB-BD31-4B8C-83A1-F6EECF244321}">
                <p14:modId xmlns:p14="http://schemas.microsoft.com/office/powerpoint/2010/main" val="2547578533"/>
              </p:ext>
            </p:extLst>
          </p:nvPr>
        </p:nvGraphicFramePr>
        <p:xfrm>
          <a:off x="630314" y="772349"/>
          <a:ext cx="10839635" cy="6243511"/>
        </p:xfrm>
        <a:graphic>
          <a:graphicData uri="http://schemas.openxmlformats.org/drawingml/2006/table">
            <a:tbl>
              <a:tblPr firstRow="1" firstCol="1" bandRow="1">
                <a:tableStyleId>{5C22544A-7EE6-4342-B048-85BDC9FD1C3A}</a:tableStyleId>
              </a:tblPr>
              <a:tblGrid>
                <a:gridCol w="2778711">
                  <a:extLst>
                    <a:ext uri="{9D8B030D-6E8A-4147-A177-3AD203B41FA5}">
                      <a16:colId xmlns="" xmlns:a16="http://schemas.microsoft.com/office/drawing/2014/main" val="3107905477"/>
                    </a:ext>
                  </a:extLst>
                </a:gridCol>
                <a:gridCol w="8060924">
                  <a:extLst>
                    <a:ext uri="{9D8B030D-6E8A-4147-A177-3AD203B41FA5}">
                      <a16:colId xmlns="" xmlns:a16="http://schemas.microsoft.com/office/drawing/2014/main" val="1969631933"/>
                    </a:ext>
                  </a:extLst>
                </a:gridCol>
              </a:tblGrid>
              <a:tr h="683232">
                <a:tc>
                  <a:txBody>
                    <a:bodyPr/>
                    <a:lstStyle/>
                    <a:p>
                      <a:pPr marL="0" marR="0">
                        <a:lnSpc>
                          <a:spcPct val="107000"/>
                        </a:lnSpc>
                        <a:spcBef>
                          <a:spcPts val="0"/>
                        </a:spcBef>
                        <a:spcAft>
                          <a:spcPts val="0"/>
                        </a:spcAft>
                      </a:pPr>
                      <a:r>
                        <a:rPr lang="pt-BR" sz="2400" dirty="0">
                          <a:solidFill>
                            <a:schemeClr val="tx1"/>
                          </a:solidFill>
                          <a:effectLst/>
                        </a:rPr>
                        <a:t> </a:t>
                      </a:r>
                      <a:endParaRPr lang="en-US" sz="2400" dirty="0">
                        <a:solidFill>
                          <a:schemeClr val="tx1"/>
                        </a:solidFill>
                        <a:effectLst/>
                      </a:endParaRPr>
                    </a:p>
                    <a:p>
                      <a:pPr marL="0" marR="0">
                        <a:lnSpc>
                          <a:spcPct val="107000"/>
                        </a:lnSpc>
                        <a:spcBef>
                          <a:spcPts val="0"/>
                        </a:spcBef>
                        <a:spcAft>
                          <a:spcPts val="0"/>
                        </a:spcAft>
                      </a:pP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 động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Hành</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động</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nên</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làm</a:t>
                      </a:r>
                      <a:r>
                        <a:rPr lang="en-US" sz="2400" b="1" kern="1200" dirty="0">
                          <a:solidFill>
                            <a:schemeClr val="tx1"/>
                          </a:solidFill>
                          <a:effectLst/>
                          <a:latin typeface="+mn-lt"/>
                          <a:ea typeface="+mn-ea"/>
                          <a:cs typeface="+mn-cs"/>
                        </a:rPr>
                        <a:t>:</a:t>
                      </a:r>
                    </a:p>
                    <a:p>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Nêu</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cao</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tư</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tưởng</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cảnh</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giác</a:t>
                      </a:r>
                      <a:r>
                        <a:rPr lang="en-US" sz="2400" b="1" kern="1200" dirty="0">
                          <a:solidFill>
                            <a:schemeClr val="tx1"/>
                          </a:solidFill>
                          <a:effectLst/>
                          <a:latin typeface="+mn-lt"/>
                          <a:ea typeface="+mn-ea"/>
                          <a:cs typeface="+mn-cs"/>
                        </a:rPr>
                        <a:t>.</a:t>
                      </a:r>
                    </a:p>
                    <a:p>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Tăng</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cường</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luyện</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tập</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giết</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giặc</a:t>
                      </a:r>
                      <a:r>
                        <a:rPr lang="en-US" sz="2400" b="1"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90816"/>
                  </a:ext>
                </a:extLst>
              </a:tr>
              <a:tr h="332993">
                <a:tc>
                  <a:txBody>
                    <a:bodyPr/>
                    <a:lstStyle/>
                    <a:p>
                      <a:pPr marL="0" marR="0">
                        <a:lnSpc>
                          <a:spcPct val="107000"/>
                        </a:lnSpc>
                        <a:spcBef>
                          <a:spcPts val="0"/>
                        </a:spcBef>
                        <a:spcAft>
                          <a:spcPts val="0"/>
                        </a:spcAft>
                      </a:pPr>
                      <a:r>
                        <a:rPr lang="en-US" sz="2400" dirty="0">
                          <a:solidFill>
                            <a:schemeClr val="tx1"/>
                          </a:solidFill>
                          <a:effectLst/>
                        </a:rPr>
                        <a:t> </a:t>
                      </a:r>
                      <a:r>
                        <a:rPr lang="en-US" sz="2400" dirty="0" err="1">
                          <a:solidFill>
                            <a:schemeClr val="tx1"/>
                          </a:solidFill>
                          <a:effectLst/>
                        </a:rPr>
                        <a:t>Nhiệm</a:t>
                      </a:r>
                      <a:r>
                        <a:rPr lang="en-US" sz="2400" dirty="0">
                          <a:solidFill>
                            <a:schemeClr val="tx1"/>
                          </a:solidFill>
                          <a:effectLst/>
                        </a:rPr>
                        <a:t> </a:t>
                      </a:r>
                      <a:r>
                        <a:rPr lang="en-US" sz="2400" dirty="0" err="1">
                          <a:solidFill>
                            <a:schemeClr val="tx1"/>
                          </a:solidFill>
                          <a:effectLst/>
                        </a:rPr>
                        <a:t>vụ</a:t>
                      </a:r>
                      <a:r>
                        <a:rPr lang="en-US" sz="2400" dirty="0">
                          <a:solidFill>
                            <a:schemeClr val="tx1"/>
                          </a:solidFill>
                          <a:effectLst/>
                        </a:rPr>
                        <a:t> </a:t>
                      </a:r>
                      <a:r>
                        <a:rPr lang="en-US" sz="2400" dirty="0" err="1">
                          <a:solidFill>
                            <a:schemeClr val="tx1"/>
                          </a:solidFill>
                          <a:effectLst/>
                        </a:rPr>
                        <a:t>cấp</a:t>
                      </a:r>
                      <a:r>
                        <a:rPr lang="en-US" sz="2400" dirty="0">
                          <a:solidFill>
                            <a:schemeClr val="tx1"/>
                          </a:solidFill>
                          <a:effectLst/>
                        </a:rPr>
                        <a:t> </a:t>
                      </a:r>
                      <a:r>
                        <a:rPr lang="en-US" sz="2400" dirty="0" err="1">
                          <a:solidFill>
                            <a:schemeClr val="tx1"/>
                          </a:solidFill>
                          <a:effectLst/>
                        </a:rPr>
                        <a:t>bách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400" dirty="0">
                          <a:solidFill>
                            <a:schemeClr val="tx1"/>
                          </a:solidFill>
                          <a:effectLst/>
                        </a:rPr>
                        <a:t> </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Nhiệm</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vụ</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cấp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bách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tập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binh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thư</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yếu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lược</a:t>
                      </a:r>
                      <a:endParaRPr lang="pt-BR" sz="24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27609439"/>
                  </a:ext>
                </a:extLst>
              </a:tr>
              <a:tr h="332993">
                <a:tc>
                  <a:txBody>
                    <a:bodyPr/>
                    <a:lstStyle/>
                    <a:p>
                      <a:pPr marL="0" marR="0">
                        <a:lnSpc>
                          <a:spcPct val="107000"/>
                        </a:lnSpc>
                        <a:spcBef>
                          <a:spcPts val="0"/>
                        </a:spcBef>
                        <a:spcAft>
                          <a:spcPts val="0"/>
                        </a:spcAft>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kern="1200" dirty="0">
                          <a:solidFill>
                            <a:schemeClr val="dk1"/>
                          </a:solidFill>
                          <a:effectLst/>
                          <a:latin typeface="+mn-lt"/>
                          <a:ea typeface="+mn-ea"/>
                          <a:cs typeface="+mn-cs"/>
                        </a:rPr>
                        <a:t>+ Thái </a:t>
                      </a:r>
                      <a:r>
                        <a:rPr lang="en-US" sz="2400" kern="1200" dirty="0" err="1">
                          <a:solidFill>
                            <a:schemeClr val="dk1"/>
                          </a:solidFill>
                          <a:effectLst/>
                          <a:latin typeface="+mn-lt"/>
                          <a:ea typeface="+mn-ea"/>
                          <a:cs typeface="+mn-cs"/>
                        </a:rPr>
                        <a:t>ấp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vững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bền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bổng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lộc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được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hưởng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thụ</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Gia </a:t>
                      </a:r>
                      <a:r>
                        <a:rPr lang="en-US" sz="2400" kern="1200" dirty="0" err="1">
                          <a:solidFill>
                            <a:schemeClr val="dk1"/>
                          </a:solidFill>
                          <a:effectLst/>
                          <a:latin typeface="+mn-lt"/>
                          <a:ea typeface="+mn-ea"/>
                          <a:cs typeface="+mn-cs"/>
                        </a:rPr>
                        <a:t>quyến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êm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ấm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vợ</a:t>
                      </a:r>
                      <a:r>
                        <a:rPr lang="en-US" sz="2400" kern="1200" dirty="0">
                          <a:solidFill>
                            <a:schemeClr val="dk1"/>
                          </a:solidFill>
                          <a:effectLst/>
                          <a:latin typeface="+mn-lt"/>
                          <a:ea typeface="+mn-ea"/>
                          <a:cs typeface="+mn-cs"/>
                        </a:rPr>
                        <a:t> con </a:t>
                      </a:r>
                      <a:r>
                        <a:rPr lang="en-US" sz="2400" kern="1200" dirty="0" err="1">
                          <a:solidFill>
                            <a:schemeClr val="dk1"/>
                          </a:solidFill>
                          <a:effectLst/>
                          <a:latin typeface="+mn-lt"/>
                          <a:ea typeface="+mn-ea"/>
                          <a:cs typeface="+mn-cs"/>
                        </a:rPr>
                        <a:t>bách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niên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giai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lão</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Tổ</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tiên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được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thờ</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cúng</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Trăm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năm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sau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còn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danh</a:t>
                      </a:r>
                      <a:r>
                        <a:rPr lang="en-US" sz="2400" kern="1200" dirty="0">
                          <a:solidFill>
                            <a:schemeClr val="dk1"/>
                          </a:solidFill>
                          <a:effectLst/>
                          <a:latin typeface="+mn-lt"/>
                          <a:ea typeface="+mn-ea"/>
                          <a:cs typeface="+mn-cs"/>
                        </a:rPr>
                        <a:t>.</a:t>
                      </a:r>
                      <a:endParaRPr lang="pt-BR" sz="24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84139359"/>
                  </a:ext>
                </a:extLst>
              </a:tr>
              <a:tr h="683232">
                <a:tc>
                  <a:txBody>
                    <a:bodyPr/>
                    <a:lstStyle/>
                    <a:p>
                      <a:pPr marL="0" marR="0">
                        <a:lnSpc>
                          <a:spcPct val="107000"/>
                        </a:lnSpc>
                        <a:spcBef>
                          <a:spcPts val="0"/>
                        </a:spcBef>
                        <a:spcAft>
                          <a:spcPts val="0"/>
                        </a:spcAft>
                      </a:pPr>
                      <a:r>
                        <a:rPr lang="en-US" sz="2400">
                          <a:solidFill>
                            <a:schemeClr val="tx1"/>
                          </a:solidFill>
                          <a:effectLst/>
                        </a:rPr>
                        <a:t>Nghệ thuật lập luận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Câu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nghi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vấn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thêm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từ</a:t>
                      </a:r>
                      <a:r>
                        <a:rPr lang="en-US" sz="2400"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không</a:t>
                      </a:r>
                      <a:r>
                        <a:rPr lang="en-US" sz="2400" kern="1200" dirty="0">
                          <a:solidFill>
                            <a:schemeClr val="dk1"/>
                          </a:solidFill>
                          <a:effectLst/>
                          <a:latin typeface="+mn-lt"/>
                          <a:ea typeface="+mn-ea"/>
                          <a:cs typeface="+mn-cs"/>
                        </a:rPr>
                        <a:t>). </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Các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từ</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khẳng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định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Mãi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mãi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đời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đời</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Lập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luận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sắc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bén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rõ</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ràng</a:t>
                      </a:r>
                      <a:r>
                        <a:rPr lang="en-US" sz="2400" kern="1200" dirty="0">
                          <a:solidFill>
                            <a:schemeClr val="dk1"/>
                          </a:solidFill>
                          <a:effectLst/>
                          <a:latin typeface="+mn-lt"/>
                          <a:ea typeface="+mn-ea"/>
                          <a:cs typeface="+mn-cs"/>
                        </a:rPr>
                        <a:t>.</a:t>
                      </a:r>
                    </a:p>
                    <a:p>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Dứt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khoát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cương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quyết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tâm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tình</a:t>
                      </a:r>
                      <a:r>
                        <a:rPr lang="en-US" sz="2400" kern="1200" dirty="0">
                          <a:solidFill>
                            <a:schemeClr val="dk1"/>
                          </a:solidFill>
                          <a:effectLst/>
                          <a:latin typeface="+mn-lt"/>
                          <a:ea typeface="+mn-ea"/>
                          <a:cs typeface="+mn-cs"/>
                        </a:rPr>
                        <a:t>.</a:t>
                      </a:r>
                      <a:endParaRPr lang="pt-BR" sz="24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27243930"/>
                  </a:ext>
                </a:extLst>
              </a:tr>
              <a:tr h="596838">
                <a:tc>
                  <a:txBody>
                    <a:bodyPr/>
                    <a:lstStyle/>
                    <a:p>
                      <a:pPr marL="0" marR="0">
                        <a:lnSpc>
                          <a:spcPct val="107000"/>
                        </a:lnSpc>
                        <a:spcBef>
                          <a:spcPts val="0"/>
                        </a:spcBef>
                        <a:spcAft>
                          <a:spcPts val="0"/>
                        </a:spcAft>
                      </a:pPr>
                      <a:r>
                        <a:rPr lang="en-US" sz="2400" dirty="0" err="1">
                          <a:solidFill>
                            <a:schemeClr val="tx1"/>
                          </a:solidFill>
                          <a:effectLst/>
                        </a:rPr>
                        <a:t>Mục</a:t>
                      </a:r>
                      <a:r>
                        <a:rPr lang="en-US" sz="2400" dirty="0">
                          <a:solidFill>
                            <a:schemeClr val="tx1"/>
                          </a:solidFill>
                          <a:effectLst/>
                        </a:rPr>
                        <a:t> </a:t>
                      </a:r>
                      <a:r>
                        <a:rPr lang="en-US" sz="2400" dirty="0" err="1">
                          <a:solidFill>
                            <a:schemeClr val="tx1"/>
                          </a:solidFill>
                          <a:effectLst/>
                        </a:rPr>
                        <a:t>đích</a:t>
                      </a:r>
                      <a:r>
                        <a:rPr lang="en-US" sz="2400" dirty="0">
                          <a:solidFill>
                            <a:schemeClr val="tx1"/>
                          </a:solidFill>
                          <a:effectLst/>
                        </a:rPr>
                        <a:t> </a:t>
                      </a:r>
                      <a:r>
                        <a:rPr lang="en-US" sz="2400" dirty="0" err="1">
                          <a:solidFill>
                            <a:schemeClr val="tx1"/>
                          </a:solidFill>
                          <a:effectLst/>
                        </a:rPr>
                        <a:t>nghị</a:t>
                      </a:r>
                      <a:r>
                        <a:rPr lang="en-US" sz="2400" dirty="0">
                          <a:solidFill>
                            <a:schemeClr val="tx1"/>
                          </a:solidFill>
                          <a:effectLst/>
                        </a:rPr>
                        <a:t>  </a:t>
                      </a:r>
                      <a:r>
                        <a:rPr lang="en-US" sz="2400" dirty="0" err="1">
                          <a:solidFill>
                            <a:schemeClr val="tx1"/>
                          </a:solidFill>
                          <a:effectLst/>
                        </a:rPr>
                        <a:t>luận</a:t>
                      </a:r>
                      <a:r>
                        <a:rPr lang="en-US" sz="24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2400" dirty="0">
                          <a:solidFill>
                            <a:schemeClr val="tx1"/>
                          </a:solidFill>
                          <a:effectLst/>
                        </a:rPr>
                        <a:t> </a:t>
                      </a:r>
                      <a:r>
                        <a:rPr lang="en-US" sz="2400"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Mục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đích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lập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luận</a:t>
                      </a:r>
                      <a:r>
                        <a:rPr lang="en-US" sz="2400" b="1"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Kêu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gọi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tướng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sĩ</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làm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đúng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bổn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phận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đối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với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chủ</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đối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với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đất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nước</a:t>
                      </a:r>
                      <a:r>
                        <a:rPr lang="en-US" sz="2400" kern="1200" dirty="0">
                          <a:solidFill>
                            <a:schemeClr val="dk1"/>
                          </a:solidFill>
                          <a:effectLst/>
                          <a:latin typeface="+mn-lt"/>
                          <a:ea typeface="+mn-ea"/>
                          <a:cs typeface="+mn-cs"/>
                        </a:rPr>
                        <a:t>.=&gt; </a:t>
                      </a:r>
                      <a:r>
                        <a:rPr lang="en-US" sz="2400" kern="1200" dirty="0" err="1">
                          <a:solidFill>
                            <a:schemeClr val="dk1"/>
                          </a:solidFill>
                          <a:effectLst/>
                          <a:latin typeface="+mn-lt"/>
                          <a:ea typeface="+mn-ea"/>
                          <a:cs typeface="+mn-cs"/>
                        </a:rPr>
                        <a:t>Khẳng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định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lại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mình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bằng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những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việc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làm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thiết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thực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vừa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ân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cần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chỉ</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bảo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những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việc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làm</a:t>
                      </a:r>
                      <a:r>
                        <a:rPr lang="en-US" sz="2400" kern="1200" dirty="0">
                          <a:solidFill>
                            <a:schemeClr val="dk1"/>
                          </a:solidFill>
                          <a:effectLst/>
                          <a:latin typeface="+mn-lt"/>
                          <a:ea typeface="+mn-ea"/>
                          <a:cs typeface="+mn-cs"/>
                        </a:rPr>
                        <a:t>)=&gt;</a:t>
                      </a:r>
                      <a:r>
                        <a:rPr lang="en-US" sz="2400" kern="1200" dirty="0" err="1">
                          <a:solidFill>
                            <a:schemeClr val="dk1"/>
                          </a:solidFill>
                          <a:effectLst/>
                          <a:latin typeface="+mn-lt"/>
                          <a:ea typeface="+mn-ea"/>
                          <a:cs typeface="+mn-cs"/>
                        </a:rPr>
                        <a:t>Tất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đều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xuất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phát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từ</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mục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đích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quyết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tâm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chiến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thắng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kẻ</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thù</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xâm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lược</a:t>
                      </a:r>
                      <a:r>
                        <a:rPr lang="en-US" sz="2400" kern="1200" dirty="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14905221"/>
                  </a:ext>
                </a:extLst>
              </a:tr>
            </a:tbl>
          </a:graphicData>
        </a:graphic>
      </p:graphicFrame>
    </p:spTree>
    <p:extLst>
      <p:ext uri="{BB962C8B-B14F-4D97-AF65-F5344CB8AC3E}">
        <p14:creationId xmlns:p14="http://schemas.microsoft.com/office/powerpoint/2010/main" val="1420459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7" name="Content Placeholder 3">
            <a:extLst>
              <a:ext uri="{FF2B5EF4-FFF2-40B4-BE49-F238E27FC236}">
                <a16:creationId xmlns="" xmlns:a16="http://schemas.microsoft.com/office/drawing/2014/main" id="{AD6BAEA7-182E-3FD2-CD11-253784A6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147" y="635432"/>
            <a:ext cx="2972206" cy="27935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a:extLst>
              <a:ext uri="{FF2B5EF4-FFF2-40B4-BE49-F238E27FC236}">
                <a16:creationId xmlns="" xmlns:a16="http://schemas.microsoft.com/office/drawing/2014/main" id="{B3BD6B3D-F92C-4025-52C4-63A91D2DE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24"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 xmlns:a16="http://schemas.microsoft.com/office/drawing/2014/main" id="{5FABFCE5-2B04-4550-94B9-DE94CA995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871"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Rounded Corners 11">
            <a:extLst>
              <a:ext uri="{FF2B5EF4-FFF2-40B4-BE49-F238E27FC236}">
                <a16:creationId xmlns="" xmlns:a16="http://schemas.microsoft.com/office/drawing/2014/main" id="{321AD7C0-3685-1836-07D2-01AC741F6BEF}"/>
              </a:ext>
            </a:extLst>
          </p:cNvPr>
          <p:cNvSpPr/>
          <p:nvPr/>
        </p:nvSpPr>
        <p:spPr>
          <a:xfrm>
            <a:off x="511444" y="4200041"/>
            <a:ext cx="11127783" cy="1456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ECCEE690-27EA-701D-FA76-0E09CCFD65D7}"/>
              </a:ext>
            </a:extLst>
          </p:cNvPr>
          <p:cNvSpPr txBox="1"/>
          <p:nvPr/>
        </p:nvSpPr>
        <p:spPr>
          <a:xfrm>
            <a:off x="660400" y="4271069"/>
            <a:ext cx="10807700" cy="645113"/>
          </a:xfrm>
          <a:prstGeom prst="rect">
            <a:avLst/>
          </a:prstGeom>
          <a:noFill/>
        </p:spPr>
        <p:txBody>
          <a:bodyPr wrap="square">
            <a:spAutoFit/>
          </a:bodyPr>
          <a:lstStyle/>
          <a:p>
            <a:pPr marL="0" marR="0" algn="just">
              <a:lnSpc>
                <a:spcPct val="107000"/>
              </a:lnSpc>
              <a:spcBef>
                <a:spcPts val="0"/>
              </a:spcBef>
              <a:spcAft>
                <a:spcPts val="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Thái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hịch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2535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79492F9-B00B-33DE-32E9-8F4A88765D49}"/>
              </a:ext>
            </a:extLst>
          </p:cNvPr>
          <p:cNvSpPr txBox="1"/>
          <p:nvPr/>
        </p:nvSpPr>
        <p:spPr>
          <a:xfrm>
            <a:off x="2183908" y="257449"/>
            <a:ext cx="9534616" cy="6555641"/>
          </a:xfrm>
          <a:prstGeom prst="rect">
            <a:avLst/>
          </a:prstGeom>
          <a:noFill/>
        </p:spPr>
        <p:txBody>
          <a:bodyPr wrap="square" rtlCol="0">
            <a:spAutoFit/>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ơ,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ngỗ</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thẹn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hèn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mỉa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tức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rạch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ròi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2288594"/>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黑体" panose="02010609060101010101" pitchFamily="2" charset="-122"/>
                <a:cs typeface="Times New Roman" panose="02020603050405020304" pitchFamily="18" charset="0"/>
              </a:rPr>
              <a:t>III. TỔNG KẾT</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25658413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pic>
        <p:nvPicPr>
          <p:cNvPr id="4" name="Picture 3">
            <a:extLst>
              <a:ext uri="{FF2B5EF4-FFF2-40B4-BE49-F238E27FC236}">
                <a16:creationId xmlns="" xmlns:a16="http://schemas.microsoft.com/office/drawing/2014/main" id="{C926D9AB-5E51-1B1E-F7CF-5866B8411CCA}"/>
              </a:ext>
            </a:extLst>
          </p:cNvPr>
          <p:cNvPicPr>
            <a:picLocks noChangeAspect="1"/>
          </p:cNvPicPr>
          <p:nvPr/>
        </p:nvPicPr>
        <p:blipFill>
          <a:blip r:embed="rId4"/>
          <a:stretch>
            <a:fillRect/>
          </a:stretch>
        </p:blipFill>
        <p:spPr>
          <a:xfrm>
            <a:off x="458390" y="129987"/>
            <a:ext cx="3924300" cy="1184464"/>
          </a:xfrm>
          <a:prstGeom prst="rect">
            <a:avLst/>
          </a:prstGeom>
        </p:spPr>
      </p:pic>
      <p:sp>
        <p:nvSpPr>
          <p:cNvPr id="10" name="TextBox 9">
            <a:extLst>
              <a:ext uri="{FF2B5EF4-FFF2-40B4-BE49-F238E27FC236}">
                <a16:creationId xmlns="" xmlns:a16="http://schemas.microsoft.com/office/drawing/2014/main" id="{0DD3FE21-3FEF-D36D-681D-73D85C43170A}"/>
              </a:ext>
            </a:extLst>
          </p:cNvPr>
          <p:cNvSpPr txBox="1"/>
          <p:nvPr/>
        </p:nvSpPr>
        <p:spPr>
          <a:xfrm>
            <a:off x="660400" y="305616"/>
            <a:ext cx="372229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Diamond 7">
            <a:extLst>
              <a:ext uri="{FF2B5EF4-FFF2-40B4-BE49-F238E27FC236}">
                <a16:creationId xmlns="" xmlns:a16="http://schemas.microsoft.com/office/drawing/2014/main" id="{F5609BC4-B8BC-D98A-3601-E584E42A7976}"/>
              </a:ext>
            </a:extLst>
          </p:cNvPr>
          <p:cNvSpPr/>
          <p:nvPr/>
        </p:nvSpPr>
        <p:spPr>
          <a:xfrm>
            <a:off x="2981325" y="1075057"/>
            <a:ext cx="7291388" cy="5100636"/>
          </a:xfrm>
          <a:prstGeom prst="diamond">
            <a:avLst/>
          </a:prstGeom>
          <a:solidFill>
            <a:schemeClr val="accent4">
              <a:lumMod val="20000"/>
              <a:lumOff val="8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 xmlns:a16="http://schemas.microsoft.com/office/drawing/2014/main" id="{5F610182-42A2-86E1-18F4-1A7C942F1BD5}"/>
              </a:ext>
            </a:extLst>
          </p:cNvPr>
          <p:cNvSpPr/>
          <p:nvPr/>
        </p:nvSpPr>
        <p:spPr>
          <a:xfrm>
            <a:off x="3674007" y="1559617"/>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Lập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chặt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sắc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bén</a:t>
            </a:r>
            <a:r>
              <a:rPr lang="en-US" sz="2800" b="1" kern="1200" dirty="0">
                <a:latin typeface="Times New Roman" panose="02020603050405020304" pitchFamily="18" charset="0"/>
                <a:cs typeface="Times New Roman" panose="02020603050405020304" pitchFamily="18" charset="0"/>
              </a:rPr>
              <a:t>. </a:t>
            </a:r>
          </a:p>
        </p:txBody>
      </p:sp>
      <p:sp>
        <p:nvSpPr>
          <p:cNvPr id="14" name="Freeform: Shape 13">
            <a:extLst>
              <a:ext uri="{FF2B5EF4-FFF2-40B4-BE49-F238E27FC236}">
                <a16:creationId xmlns="" xmlns:a16="http://schemas.microsoft.com/office/drawing/2014/main" id="{D879D403-C133-FA3F-CC8D-E643105D3AA7}"/>
              </a:ext>
            </a:extLst>
          </p:cNvPr>
          <p:cNvSpPr/>
          <p:nvPr/>
        </p:nvSpPr>
        <p:spPr>
          <a:xfrm>
            <a:off x="6736390" y="1559617"/>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điểm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rõ</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ràng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cứ</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chính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xác</a:t>
            </a:r>
            <a:r>
              <a:rPr lang="en-US" sz="2800" b="1" kern="1200" dirty="0">
                <a:latin typeface="Times New Roman" panose="02020603050405020304" pitchFamily="18" charset="0"/>
                <a:cs typeface="Times New Roman" panose="02020603050405020304" pitchFamily="18" charset="0"/>
              </a:rPr>
              <a:t>.</a:t>
            </a:r>
          </a:p>
        </p:txBody>
      </p:sp>
      <p:sp>
        <p:nvSpPr>
          <p:cNvPr id="15" name="Freeform: Shape 14">
            <a:extLst>
              <a:ext uri="{FF2B5EF4-FFF2-40B4-BE49-F238E27FC236}">
                <a16:creationId xmlns="" xmlns:a16="http://schemas.microsoft.com/office/drawing/2014/main" id="{7F5D7778-6CD0-0972-E14A-F083CDFD5D2A}"/>
              </a:ext>
            </a:extLst>
          </p:cNvPr>
          <p:cNvSpPr/>
          <p:nvPr/>
        </p:nvSpPr>
        <p:spPr>
          <a:xfrm>
            <a:off x="3674007" y="3701884"/>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linh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hoạt</a:t>
            </a:r>
            <a:r>
              <a:rPr lang="en-US" sz="2800" b="1" kern="1200" dirty="0">
                <a:latin typeface="Times New Roman" panose="02020603050405020304" pitchFamily="18" charset="0"/>
                <a:cs typeface="Times New Roman" panose="02020603050405020304" pitchFamily="18" charset="0"/>
              </a:rPr>
              <a:t> (so </a:t>
            </a:r>
            <a:r>
              <a:rPr lang="en-US" sz="2800" b="1" kern="1200" dirty="0" err="1">
                <a:latin typeface="Times New Roman" panose="02020603050405020304" pitchFamily="18" charset="0"/>
                <a:cs typeface="Times New Roman" panose="02020603050405020304" pitchFamily="18" charset="0"/>
              </a:rPr>
              <a:t>sánh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bỏ</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chặt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chẽ</a:t>
            </a:r>
            <a:r>
              <a:rPr lang="en-US" sz="2800" b="1"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 xmlns:a16="http://schemas.microsoft.com/office/drawing/2014/main" id="{B9ED7308-422B-45E9-8EAA-A58AE36A2419}"/>
              </a:ext>
            </a:extLst>
          </p:cNvPr>
          <p:cNvSpPr/>
          <p:nvPr/>
        </p:nvSpPr>
        <p:spPr>
          <a:xfrm>
            <a:off x="6736390" y="3701884"/>
            <a:ext cx="2843641" cy="1989248"/>
          </a:xfrm>
          <a:custGeom>
            <a:avLst/>
            <a:gdLst>
              <a:gd name="connsiteX0" fmla="*/ 0 w 1816512"/>
              <a:gd name="connsiteY0" fmla="*/ 302758 h 1816512"/>
              <a:gd name="connsiteX1" fmla="*/ 302758 w 1816512"/>
              <a:gd name="connsiteY1" fmla="*/ 0 h 1816512"/>
              <a:gd name="connsiteX2" fmla="*/ 1513754 w 1816512"/>
              <a:gd name="connsiteY2" fmla="*/ 0 h 1816512"/>
              <a:gd name="connsiteX3" fmla="*/ 1816512 w 1816512"/>
              <a:gd name="connsiteY3" fmla="*/ 302758 h 1816512"/>
              <a:gd name="connsiteX4" fmla="*/ 1816512 w 1816512"/>
              <a:gd name="connsiteY4" fmla="*/ 1513754 h 1816512"/>
              <a:gd name="connsiteX5" fmla="*/ 1513754 w 1816512"/>
              <a:gd name="connsiteY5" fmla="*/ 1816512 h 1816512"/>
              <a:gd name="connsiteX6" fmla="*/ 302758 w 1816512"/>
              <a:gd name="connsiteY6" fmla="*/ 1816512 h 1816512"/>
              <a:gd name="connsiteX7" fmla="*/ 0 w 1816512"/>
              <a:gd name="connsiteY7" fmla="*/ 1513754 h 1816512"/>
              <a:gd name="connsiteX8" fmla="*/ 0 w 1816512"/>
              <a:gd name="connsiteY8" fmla="*/ 302758 h 181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512" h="1816512">
                <a:moveTo>
                  <a:pt x="0" y="302758"/>
                </a:moveTo>
                <a:cubicBezTo>
                  <a:pt x="0" y="135549"/>
                  <a:pt x="135549" y="0"/>
                  <a:pt x="302758" y="0"/>
                </a:cubicBezTo>
                <a:lnTo>
                  <a:pt x="1513754" y="0"/>
                </a:lnTo>
                <a:cubicBezTo>
                  <a:pt x="1680963" y="0"/>
                  <a:pt x="1816512" y="135549"/>
                  <a:pt x="1816512" y="302758"/>
                </a:cubicBezTo>
                <a:lnTo>
                  <a:pt x="1816512" y="1513754"/>
                </a:lnTo>
                <a:cubicBezTo>
                  <a:pt x="1816512" y="1680963"/>
                  <a:pt x="1680963" y="1816512"/>
                  <a:pt x="1513754" y="1816512"/>
                </a:cubicBezTo>
                <a:lnTo>
                  <a:pt x="302758" y="1816512"/>
                </a:lnTo>
                <a:cubicBezTo>
                  <a:pt x="135549" y="1816512"/>
                  <a:pt x="0" y="1680963"/>
                  <a:pt x="0" y="1513754"/>
                </a:cubicBezTo>
                <a:lnTo>
                  <a:pt x="0" y="302758"/>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68685" tIns="168685" rIns="168685" bIns="168685" numCol="1" spcCol="1270" anchor="ctr" anchorCtr="0">
            <a:noAutofit/>
          </a:bodyPr>
          <a:lstStyle/>
          <a:p>
            <a:pPr marL="0" lvl="0" indent="0" algn="ctr" defTabSz="9334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Sử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dụng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lời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thể</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hiện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tình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cảm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yêu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nước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mãnh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liệt</a:t>
            </a:r>
            <a:endParaRPr lang="en-US" sz="2800" b="1" kern="12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6D3ABB03-E42F-E834-046B-0E39CE6B199A}"/>
              </a:ext>
            </a:extLst>
          </p:cNvPr>
          <p:cNvPicPr>
            <a:picLocks noChangeAspect="1"/>
          </p:cNvPicPr>
          <p:nvPr/>
        </p:nvPicPr>
        <p:blipFill>
          <a:blip r:embed="rId5"/>
          <a:stretch>
            <a:fillRect/>
          </a:stretch>
        </p:blipFill>
        <p:spPr>
          <a:xfrm>
            <a:off x="-154671" y="4691105"/>
            <a:ext cx="1975533" cy="2223474"/>
          </a:xfrm>
          <a:prstGeom prst="rect">
            <a:avLst/>
          </a:prstGeom>
        </p:spPr>
      </p:pic>
    </p:spTree>
    <p:extLst>
      <p:ext uri="{BB962C8B-B14F-4D97-AF65-F5344CB8AC3E}">
        <p14:creationId xmlns:p14="http://schemas.microsoft.com/office/powerpoint/2010/main" val="11270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pic>
        <p:nvPicPr>
          <p:cNvPr id="4" name="Picture 3">
            <a:extLst>
              <a:ext uri="{FF2B5EF4-FFF2-40B4-BE49-F238E27FC236}">
                <a16:creationId xmlns="" xmlns:a16="http://schemas.microsoft.com/office/drawing/2014/main" id="{C926D9AB-5E51-1B1E-F7CF-5866B8411CCA}"/>
              </a:ext>
            </a:extLst>
          </p:cNvPr>
          <p:cNvPicPr>
            <a:picLocks noChangeAspect="1"/>
          </p:cNvPicPr>
          <p:nvPr/>
        </p:nvPicPr>
        <p:blipFill>
          <a:blip r:embed="rId4"/>
          <a:stretch>
            <a:fillRect/>
          </a:stretch>
        </p:blipFill>
        <p:spPr>
          <a:xfrm>
            <a:off x="530717" y="431129"/>
            <a:ext cx="3924300" cy="1184464"/>
          </a:xfrm>
          <a:prstGeom prst="rect">
            <a:avLst/>
          </a:prstGeom>
        </p:spPr>
      </p:pic>
      <p:sp>
        <p:nvSpPr>
          <p:cNvPr id="8" name="Diamond 7">
            <a:extLst>
              <a:ext uri="{FF2B5EF4-FFF2-40B4-BE49-F238E27FC236}">
                <a16:creationId xmlns="" xmlns:a16="http://schemas.microsoft.com/office/drawing/2014/main" id="{F5609BC4-B8BC-D98A-3601-E584E42A7976}"/>
              </a:ext>
            </a:extLst>
          </p:cNvPr>
          <p:cNvSpPr/>
          <p:nvPr/>
        </p:nvSpPr>
        <p:spPr>
          <a:xfrm>
            <a:off x="2113953" y="1023361"/>
            <a:ext cx="8943975" cy="5100636"/>
          </a:xfrm>
          <a:prstGeom prst="diamond">
            <a:avLst/>
          </a:prstGeom>
          <a:solidFill>
            <a:schemeClr val="accent4">
              <a:lumMod val="20000"/>
              <a:lumOff val="8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 name="TextBox 2">
            <a:extLst>
              <a:ext uri="{FF2B5EF4-FFF2-40B4-BE49-F238E27FC236}">
                <a16:creationId xmlns="" xmlns:a16="http://schemas.microsoft.com/office/drawing/2014/main" id="{0192B5F4-B687-823E-457E-FD8F800890B0}"/>
              </a:ext>
            </a:extLst>
          </p:cNvPr>
          <p:cNvSpPr txBox="1"/>
          <p:nvPr/>
        </p:nvSpPr>
        <p:spPr>
          <a:xfrm>
            <a:off x="1206399" y="603320"/>
            <a:ext cx="3509366" cy="707886"/>
          </a:xfrm>
          <a:prstGeom prst="rect">
            <a:avLst/>
          </a:prstGeom>
          <a:noFill/>
        </p:spPr>
        <p:txBody>
          <a:bodyPr wrap="square">
            <a:spAutoFit/>
          </a:bodyPr>
          <a:lstStyle/>
          <a:p>
            <a:r>
              <a:rPr lang="en-US" sz="4000" b="1" dirty="0">
                <a:solidFill>
                  <a:schemeClr val="bg1"/>
                </a:solidFill>
                <a:effectLst/>
                <a:latin typeface="Times New Roman" panose="02020603050405020304" pitchFamily="18" charset="0"/>
                <a:ea typeface="Times New Roman" panose="02020603050405020304" pitchFamily="18" charset="0"/>
              </a:rPr>
              <a:t>2/ </a:t>
            </a:r>
            <a:r>
              <a:rPr lang="en-US" sz="4000" b="1" dirty="0" err="1">
                <a:solidFill>
                  <a:schemeClr val="bg1"/>
                </a:solidFill>
                <a:effectLst/>
                <a:latin typeface="Times New Roman" panose="02020603050405020304" pitchFamily="18" charset="0"/>
                <a:ea typeface="Times New Roman" panose="02020603050405020304" pitchFamily="18" charset="0"/>
              </a:rPr>
              <a:t>Nội</a:t>
            </a:r>
            <a:r>
              <a:rPr lang="en-US" sz="4000" b="1" dirty="0">
                <a:solidFill>
                  <a:schemeClr val="bg1"/>
                </a:solidFill>
                <a:effectLst/>
                <a:latin typeface="Times New Roman" panose="02020603050405020304" pitchFamily="18" charset="0"/>
                <a:ea typeface="Times New Roman" panose="02020603050405020304" pitchFamily="18" charset="0"/>
              </a:rPr>
              <a:t> dung</a:t>
            </a:r>
            <a:endParaRPr lang="en-US" sz="4000" dirty="0">
              <a:solidFill>
                <a:schemeClr val="bg1"/>
              </a:solidFill>
            </a:endParaRPr>
          </a:p>
        </p:txBody>
      </p:sp>
      <p:sp>
        <p:nvSpPr>
          <p:cNvPr id="5" name="Oval 4">
            <a:extLst>
              <a:ext uri="{FF2B5EF4-FFF2-40B4-BE49-F238E27FC236}">
                <a16:creationId xmlns="" xmlns:a16="http://schemas.microsoft.com/office/drawing/2014/main" id="{5C07F069-8FDE-F868-7385-18ED7FBE444A}"/>
              </a:ext>
            </a:extLst>
          </p:cNvPr>
          <p:cNvSpPr/>
          <p:nvPr/>
        </p:nvSpPr>
        <p:spPr>
          <a:xfrm>
            <a:off x="4321372" y="1668283"/>
            <a:ext cx="4529136" cy="39278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70C0"/>
                </a:solidFill>
                <a:effectLst/>
                <a:latin typeface="Times New Roman" panose="02020603050405020304" pitchFamily="18" charset="0"/>
                <a:ea typeface="Times New Roman" panose="02020603050405020304" pitchFamily="18" charset="0"/>
              </a:rPr>
              <a:t>Văn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bản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nêu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lên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vấn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đề</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nhận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thức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và</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hành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động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trước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nguy</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đất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nước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bị</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xâm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lược</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b="1" dirty="0">
              <a:solidFill>
                <a:srgbClr val="0070C0"/>
              </a:solidFill>
            </a:endParaRPr>
          </a:p>
        </p:txBody>
      </p:sp>
      <p:pic>
        <p:nvPicPr>
          <p:cNvPr id="12" name="Picture 11">
            <a:extLst>
              <a:ext uri="{FF2B5EF4-FFF2-40B4-BE49-F238E27FC236}">
                <a16:creationId xmlns="" xmlns:a16="http://schemas.microsoft.com/office/drawing/2014/main" id="{A73EBEDC-2B6E-352F-9789-93BD888FD173}"/>
              </a:ext>
            </a:extLst>
          </p:cNvPr>
          <p:cNvPicPr>
            <a:picLocks noChangeAspect="1"/>
          </p:cNvPicPr>
          <p:nvPr/>
        </p:nvPicPr>
        <p:blipFill>
          <a:blip r:embed="rId5"/>
          <a:stretch>
            <a:fillRect/>
          </a:stretch>
        </p:blipFill>
        <p:spPr>
          <a:xfrm>
            <a:off x="-154671" y="4691105"/>
            <a:ext cx="1975533" cy="2223474"/>
          </a:xfrm>
          <a:prstGeom prst="rect">
            <a:avLst/>
          </a:prstGeom>
        </p:spPr>
      </p:pic>
    </p:spTree>
    <p:extLst>
      <p:ext uri="{BB962C8B-B14F-4D97-AF65-F5344CB8AC3E}">
        <p14:creationId xmlns:p14="http://schemas.microsoft.com/office/powerpoint/2010/main" val="30249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sp>
        <p:nvSpPr>
          <p:cNvPr id="12" name="TextBox 11">
            <a:extLst>
              <a:ext uri="{FF2B5EF4-FFF2-40B4-BE49-F238E27FC236}">
                <a16:creationId xmlns="" xmlns:a16="http://schemas.microsoft.com/office/drawing/2014/main" id="{0E878B70-421A-0D77-B753-F2E3803C0BE6}"/>
              </a:ext>
            </a:extLst>
          </p:cNvPr>
          <p:cNvSpPr txBox="1"/>
          <p:nvPr/>
        </p:nvSpPr>
        <p:spPr>
          <a:xfrm>
            <a:off x="742950" y="389700"/>
            <a:ext cx="10706100" cy="983283"/>
          </a:xfrm>
          <a:prstGeom prst="rect">
            <a:avLst/>
          </a:prstGeom>
          <a:noFill/>
        </p:spPr>
        <p:txBody>
          <a:bodyPr wrap="square">
            <a:spAutoFit/>
          </a:bodyPr>
          <a:lstStyle/>
          <a:p>
            <a:pPr algn="just">
              <a:lnSpc>
                <a:spcPct val="107000"/>
              </a:lnSpc>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 xmlns:a16="http://schemas.microsoft.com/office/drawing/2014/main" id="{5BAA9EDA-EBBF-7A3E-C209-7C2E91539FDB}"/>
              </a:ext>
            </a:extLst>
          </p:cNvPr>
          <p:cNvGraphicFramePr>
            <a:graphicFrameLocks noGrp="1"/>
          </p:cNvGraphicFramePr>
          <p:nvPr>
            <p:extLst>
              <p:ext uri="{D42A27DB-BD31-4B8C-83A1-F6EECF244321}">
                <p14:modId xmlns:p14="http://schemas.microsoft.com/office/powerpoint/2010/main" val="2581103271"/>
              </p:ext>
            </p:extLst>
          </p:nvPr>
        </p:nvGraphicFramePr>
        <p:xfrm>
          <a:off x="812801" y="1520341"/>
          <a:ext cx="10706099" cy="4696587"/>
        </p:xfrm>
        <a:graphic>
          <a:graphicData uri="http://schemas.openxmlformats.org/drawingml/2006/table">
            <a:tbl>
              <a:tblPr firstRow="1" firstCol="1" bandRow="1"/>
              <a:tblGrid>
                <a:gridCol w="4725272">
                  <a:extLst>
                    <a:ext uri="{9D8B030D-6E8A-4147-A177-3AD203B41FA5}">
                      <a16:colId xmlns="" xmlns:a16="http://schemas.microsoft.com/office/drawing/2014/main" val="149382435"/>
                    </a:ext>
                  </a:extLst>
                </a:gridCol>
                <a:gridCol w="1978994">
                  <a:extLst>
                    <a:ext uri="{9D8B030D-6E8A-4147-A177-3AD203B41FA5}">
                      <a16:colId xmlns="" xmlns:a16="http://schemas.microsoft.com/office/drawing/2014/main" val="2816899434"/>
                    </a:ext>
                  </a:extLst>
                </a:gridCol>
                <a:gridCol w="4001833">
                  <a:extLst>
                    <a:ext uri="{9D8B030D-6E8A-4147-A177-3AD203B41FA5}">
                      <a16:colId xmlns="" xmlns:a16="http://schemas.microsoft.com/office/drawing/2014/main" val="3948572937"/>
                    </a:ext>
                  </a:extLst>
                </a:gridCol>
              </a:tblGrid>
              <a:tr h="0">
                <a:tc>
                  <a:txBody>
                    <a:bodyPr/>
                    <a:lstStyle/>
                    <a:p>
                      <a:pPr algn="ctr">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4">
                  <a:txBody>
                    <a:bodyPr/>
                    <a:lstStyle/>
                    <a:p>
                      <a:pPr algn="ctr">
                        <a:lnSpc>
                          <a:spcPct val="107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7000"/>
                        </a:lnSpc>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ND</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 xmlns:a16="http://schemas.microsoft.com/office/drawing/2014/main" val="1944743132"/>
                  </a:ext>
                </a:extLst>
              </a:tr>
              <a:tr h="0">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rõ ràng, luận cứ chính xác.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Lập luận chặt chẽ, lí lẽ sắc bén.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65613541"/>
                  </a:ext>
                </a:extLst>
              </a:tr>
              <a:tr h="0">
                <a:tc>
                  <a:txBody>
                    <a:bodyPr/>
                    <a:lstStyle/>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7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phép lập luận linh hoạt, chặt chẽ</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43062319"/>
                  </a:ext>
                </a:extLst>
              </a:tr>
              <a:tr h="0">
                <a:tc>
                  <a:txBody>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51358268"/>
                  </a:ext>
                </a:extLst>
              </a:tr>
            </a:tbl>
          </a:graphicData>
        </a:graphic>
      </p:graphicFrame>
      <p:sp>
        <p:nvSpPr>
          <p:cNvPr id="14" name="Freeform 13">
            <a:extLst>
              <a:ext uri="{FF2B5EF4-FFF2-40B4-BE49-F238E27FC236}">
                <a16:creationId xmlns="" xmlns:a16="http://schemas.microsoft.com/office/drawing/2014/main" id="{E10994BD-70FD-AB49-512C-54B8B6EF3B88}"/>
              </a:ext>
            </a:extLst>
          </p:cNvPr>
          <p:cNvSpPr/>
          <p:nvPr/>
        </p:nvSpPr>
        <p:spPr>
          <a:xfrm>
            <a:off x="874939" y="528040"/>
            <a:ext cx="767753" cy="421028"/>
          </a:xfrm>
          <a:custGeom>
            <a:avLst/>
            <a:gdLst/>
            <a:ahLst/>
            <a:cxnLst/>
            <a:rect l="l" t="t" r="r" b="b"/>
            <a:pathLst>
              <a:path w="3787844" h="4764584">
                <a:moveTo>
                  <a:pt x="0" y="0"/>
                </a:moveTo>
                <a:lnTo>
                  <a:pt x="3787844" y="0"/>
                </a:lnTo>
                <a:lnTo>
                  <a:pt x="3787844" y="4764584"/>
                </a:lnTo>
                <a:lnTo>
                  <a:pt x="0" y="476458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756173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LUYỆN</a:t>
            </a:r>
            <a:r>
              <a:rPr kumimoji="0" lang="en-US" altLang="zh-CN" sz="714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TẬP</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71325481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Diagram&#10;&#10;Description automatically generated">
            <a:extLst>
              <a:ext uri="{FF2B5EF4-FFF2-40B4-BE49-F238E27FC236}">
                <a16:creationId xmlns="" xmlns:a16="http://schemas.microsoft.com/office/drawing/2014/main" id="{BE0B2D2D-B040-55AC-8108-14B10D8EE82E}"/>
              </a:ext>
            </a:extLst>
          </p:cNvPr>
          <p:cNvPicPr>
            <a:picLocks noChangeAspect="1"/>
          </p:cNvPicPr>
          <p:nvPr/>
        </p:nvPicPr>
        <p:blipFill rotWithShape="1">
          <a:blip r:embed="rId2"/>
          <a:srcRect t="19"/>
          <a:stretch/>
        </p:blipFill>
        <p:spPr>
          <a:xfrm>
            <a:off x="0" y="0"/>
            <a:ext cx="12192000" cy="6858000"/>
          </a:xfrm>
          <a:prstGeom prst="rect">
            <a:avLst/>
          </a:prstGeom>
        </p:spPr>
      </p:pic>
    </p:spTree>
    <p:extLst>
      <p:ext uri="{BB962C8B-B14F-4D97-AF65-F5344CB8AC3E}">
        <p14:creationId xmlns:p14="http://schemas.microsoft.com/office/powerpoint/2010/main" val="3970852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9" name="Picture 8">
            <a:extLst>
              <a:ext uri="{FF2B5EF4-FFF2-40B4-BE49-F238E27FC236}">
                <a16:creationId xmlns="" xmlns:a16="http://schemas.microsoft.com/office/drawing/2014/main" id="{C2CB28B7-A2B5-B23F-C9E8-D1A4233CCD59}"/>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sp>
        <p:nvSpPr>
          <p:cNvPr id="19" name="Freeform: Shape 18">
            <a:extLst>
              <a:ext uri="{FF2B5EF4-FFF2-40B4-BE49-F238E27FC236}">
                <a16:creationId xmlns="" xmlns:a16="http://schemas.microsoft.com/office/drawing/2014/main" id="{1576A262-D923-626A-5AB4-78E572C0DAF3}"/>
              </a:ext>
            </a:extLst>
          </p:cNvPr>
          <p:cNvSpPr/>
          <p:nvPr/>
        </p:nvSpPr>
        <p:spPr>
          <a:xfrm>
            <a:off x="668999" y="1480427"/>
            <a:ext cx="10377714" cy="4455886"/>
          </a:xfrm>
          <a:custGeom>
            <a:avLst/>
            <a:gdLst>
              <a:gd name="connsiteX0" fmla="*/ 0 w 10377714"/>
              <a:gd name="connsiteY0" fmla="*/ 290286 h 4455886"/>
              <a:gd name="connsiteX1" fmla="*/ 58057 w 10377714"/>
              <a:gd name="connsiteY1" fmla="*/ 174172 h 4455886"/>
              <a:gd name="connsiteX2" fmla="*/ 159657 w 10377714"/>
              <a:gd name="connsiteY2" fmla="*/ 87086 h 4455886"/>
              <a:gd name="connsiteX3" fmla="*/ 362857 w 10377714"/>
              <a:gd name="connsiteY3" fmla="*/ 29029 h 4455886"/>
              <a:gd name="connsiteX4" fmla="*/ 449943 w 10377714"/>
              <a:gd name="connsiteY4" fmla="*/ 0 h 4455886"/>
              <a:gd name="connsiteX5" fmla="*/ 899886 w 10377714"/>
              <a:gd name="connsiteY5" fmla="*/ 58058 h 4455886"/>
              <a:gd name="connsiteX6" fmla="*/ 986972 w 10377714"/>
              <a:gd name="connsiteY6" fmla="*/ 87086 h 4455886"/>
              <a:gd name="connsiteX7" fmla="*/ 1161143 w 10377714"/>
              <a:gd name="connsiteY7" fmla="*/ 145143 h 4455886"/>
              <a:gd name="connsiteX8" fmla="*/ 1204686 w 10377714"/>
              <a:gd name="connsiteY8" fmla="*/ 174172 h 4455886"/>
              <a:gd name="connsiteX9" fmla="*/ 1248229 w 10377714"/>
              <a:gd name="connsiteY9" fmla="*/ 188686 h 4455886"/>
              <a:gd name="connsiteX10" fmla="*/ 1306286 w 10377714"/>
              <a:gd name="connsiteY10" fmla="*/ 217715 h 4455886"/>
              <a:gd name="connsiteX11" fmla="*/ 1465943 w 10377714"/>
              <a:gd name="connsiteY11" fmla="*/ 435429 h 4455886"/>
              <a:gd name="connsiteX12" fmla="*/ 1538514 w 10377714"/>
              <a:gd name="connsiteY12" fmla="*/ 551543 h 4455886"/>
              <a:gd name="connsiteX13" fmla="*/ 1553029 w 10377714"/>
              <a:gd name="connsiteY13" fmla="*/ 609600 h 4455886"/>
              <a:gd name="connsiteX14" fmla="*/ 1596572 w 10377714"/>
              <a:gd name="connsiteY14" fmla="*/ 667658 h 4455886"/>
              <a:gd name="connsiteX15" fmla="*/ 1625600 w 10377714"/>
              <a:gd name="connsiteY15" fmla="*/ 725715 h 4455886"/>
              <a:gd name="connsiteX16" fmla="*/ 1640114 w 10377714"/>
              <a:gd name="connsiteY16" fmla="*/ 870858 h 4455886"/>
              <a:gd name="connsiteX17" fmla="*/ 1669143 w 10377714"/>
              <a:gd name="connsiteY17" fmla="*/ 928915 h 4455886"/>
              <a:gd name="connsiteX18" fmla="*/ 1683657 w 10377714"/>
              <a:gd name="connsiteY18" fmla="*/ 972458 h 4455886"/>
              <a:gd name="connsiteX19" fmla="*/ 1698172 w 10377714"/>
              <a:gd name="connsiteY19" fmla="*/ 1059543 h 4455886"/>
              <a:gd name="connsiteX20" fmla="*/ 1712686 w 10377714"/>
              <a:gd name="connsiteY20" fmla="*/ 1103086 h 4455886"/>
              <a:gd name="connsiteX21" fmla="*/ 1727200 w 10377714"/>
              <a:gd name="connsiteY21" fmla="*/ 1175658 h 4455886"/>
              <a:gd name="connsiteX22" fmla="*/ 1756229 w 10377714"/>
              <a:gd name="connsiteY22" fmla="*/ 1248229 h 4455886"/>
              <a:gd name="connsiteX23" fmla="*/ 1828800 w 10377714"/>
              <a:gd name="connsiteY23" fmla="*/ 1422400 h 4455886"/>
              <a:gd name="connsiteX24" fmla="*/ 1901372 w 10377714"/>
              <a:gd name="connsiteY24" fmla="*/ 1640115 h 4455886"/>
              <a:gd name="connsiteX25" fmla="*/ 1944914 w 10377714"/>
              <a:gd name="connsiteY25" fmla="*/ 1698172 h 4455886"/>
              <a:gd name="connsiteX26" fmla="*/ 1973943 w 10377714"/>
              <a:gd name="connsiteY26" fmla="*/ 1756229 h 4455886"/>
              <a:gd name="connsiteX27" fmla="*/ 2032000 w 10377714"/>
              <a:gd name="connsiteY27" fmla="*/ 1843315 h 4455886"/>
              <a:gd name="connsiteX28" fmla="*/ 2046514 w 10377714"/>
              <a:gd name="connsiteY28" fmla="*/ 1886858 h 4455886"/>
              <a:gd name="connsiteX29" fmla="*/ 2119086 w 10377714"/>
              <a:gd name="connsiteY29" fmla="*/ 1988458 h 4455886"/>
              <a:gd name="connsiteX30" fmla="*/ 2191657 w 10377714"/>
              <a:gd name="connsiteY30" fmla="*/ 2206172 h 4455886"/>
              <a:gd name="connsiteX31" fmla="*/ 2220686 w 10377714"/>
              <a:gd name="connsiteY31" fmla="*/ 2249715 h 4455886"/>
              <a:gd name="connsiteX32" fmla="*/ 2278743 w 10377714"/>
              <a:gd name="connsiteY32" fmla="*/ 2351315 h 4455886"/>
              <a:gd name="connsiteX33" fmla="*/ 2322286 w 10377714"/>
              <a:gd name="connsiteY33" fmla="*/ 2438400 h 4455886"/>
              <a:gd name="connsiteX34" fmla="*/ 2394857 w 10377714"/>
              <a:gd name="connsiteY34" fmla="*/ 2583543 h 4455886"/>
              <a:gd name="connsiteX35" fmla="*/ 2481943 w 10377714"/>
              <a:gd name="connsiteY35" fmla="*/ 2699658 h 4455886"/>
              <a:gd name="connsiteX36" fmla="*/ 2598057 w 10377714"/>
              <a:gd name="connsiteY36" fmla="*/ 2917372 h 4455886"/>
              <a:gd name="connsiteX37" fmla="*/ 2699657 w 10377714"/>
              <a:gd name="connsiteY37" fmla="*/ 3106058 h 4455886"/>
              <a:gd name="connsiteX38" fmla="*/ 2743200 w 10377714"/>
              <a:gd name="connsiteY38" fmla="*/ 3164115 h 4455886"/>
              <a:gd name="connsiteX39" fmla="*/ 2772229 w 10377714"/>
              <a:gd name="connsiteY39" fmla="*/ 3222172 h 4455886"/>
              <a:gd name="connsiteX40" fmla="*/ 2815772 w 10377714"/>
              <a:gd name="connsiteY40" fmla="*/ 3280229 h 4455886"/>
              <a:gd name="connsiteX41" fmla="*/ 2844800 w 10377714"/>
              <a:gd name="connsiteY41" fmla="*/ 3352800 h 4455886"/>
              <a:gd name="connsiteX42" fmla="*/ 2888343 w 10377714"/>
              <a:gd name="connsiteY42" fmla="*/ 3410858 h 4455886"/>
              <a:gd name="connsiteX43" fmla="*/ 2917372 w 10377714"/>
              <a:gd name="connsiteY43" fmla="*/ 3454400 h 4455886"/>
              <a:gd name="connsiteX44" fmla="*/ 3077029 w 10377714"/>
              <a:gd name="connsiteY44" fmla="*/ 3701143 h 4455886"/>
              <a:gd name="connsiteX45" fmla="*/ 3120572 w 10377714"/>
              <a:gd name="connsiteY45" fmla="*/ 3802743 h 4455886"/>
              <a:gd name="connsiteX46" fmla="*/ 3309257 w 10377714"/>
              <a:gd name="connsiteY46" fmla="*/ 3962400 h 4455886"/>
              <a:gd name="connsiteX47" fmla="*/ 3396343 w 10377714"/>
              <a:gd name="connsiteY47" fmla="*/ 4078515 h 4455886"/>
              <a:gd name="connsiteX48" fmla="*/ 3599543 w 10377714"/>
              <a:gd name="connsiteY48" fmla="*/ 4223658 h 4455886"/>
              <a:gd name="connsiteX49" fmla="*/ 3715657 w 10377714"/>
              <a:gd name="connsiteY49" fmla="*/ 4296229 h 4455886"/>
              <a:gd name="connsiteX50" fmla="*/ 3904343 w 10377714"/>
              <a:gd name="connsiteY50" fmla="*/ 4441372 h 4455886"/>
              <a:gd name="connsiteX51" fmla="*/ 4005943 w 10377714"/>
              <a:gd name="connsiteY51" fmla="*/ 4455886 h 4455886"/>
              <a:gd name="connsiteX52" fmla="*/ 4064000 w 10377714"/>
              <a:gd name="connsiteY52" fmla="*/ 4441372 h 4455886"/>
              <a:gd name="connsiteX53" fmla="*/ 4151086 w 10377714"/>
              <a:gd name="connsiteY53" fmla="*/ 4397829 h 4455886"/>
              <a:gd name="connsiteX54" fmla="*/ 4281714 w 10377714"/>
              <a:gd name="connsiteY54" fmla="*/ 4368800 h 4455886"/>
              <a:gd name="connsiteX55" fmla="*/ 4528457 w 10377714"/>
              <a:gd name="connsiteY55" fmla="*/ 4194629 h 4455886"/>
              <a:gd name="connsiteX56" fmla="*/ 4601029 w 10377714"/>
              <a:gd name="connsiteY56" fmla="*/ 4093029 h 4455886"/>
              <a:gd name="connsiteX57" fmla="*/ 4760686 w 10377714"/>
              <a:gd name="connsiteY57" fmla="*/ 3904343 h 4455886"/>
              <a:gd name="connsiteX58" fmla="*/ 4818743 w 10377714"/>
              <a:gd name="connsiteY58" fmla="*/ 3730172 h 4455886"/>
              <a:gd name="connsiteX59" fmla="*/ 4891314 w 10377714"/>
              <a:gd name="connsiteY59" fmla="*/ 3585029 h 4455886"/>
              <a:gd name="connsiteX60" fmla="*/ 4949372 w 10377714"/>
              <a:gd name="connsiteY60" fmla="*/ 3454400 h 4455886"/>
              <a:gd name="connsiteX61" fmla="*/ 4978400 w 10377714"/>
              <a:gd name="connsiteY61" fmla="*/ 3323772 h 4455886"/>
              <a:gd name="connsiteX62" fmla="*/ 5007429 w 10377714"/>
              <a:gd name="connsiteY62" fmla="*/ 3178629 h 4455886"/>
              <a:gd name="connsiteX63" fmla="*/ 5036457 w 10377714"/>
              <a:gd name="connsiteY63" fmla="*/ 3077029 h 4455886"/>
              <a:gd name="connsiteX64" fmla="*/ 5050972 w 10377714"/>
              <a:gd name="connsiteY64" fmla="*/ 2975429 h 4455886"/>
              <a:gd name="connsiteX65" fmla="*/ 5080000 w 10377714"/>
              <a:gd name="connsiteY65" fmla="*/ 2873829 h 4455886"/>
              <a:gd name="connsiteX66" fmla="*/ 5094514 w 10377714"/>
              <a:gd name="connsiteY66" fmla="*/ 2786743 h 4455886"/>
              <a:gd name="connsiteX67" fmla="*/ 5123543 w 10377714"/>
              <a:gd name="connsiteY67" fmla="*/ 2699658 h 4455886"/>
              <a:gd name="connsiteX68" fmla="*/ 5152572 w 10377714"/>
              <a:gd name="connsiteY68" fmla="*/ 2598058 h 4455886"/>
              <a:gd name="connsiteX69" fmla="*/ 5210629 w 10377714"/>
              <a:gd name="connsiteY69" fmla="*/ 2394858 h 4455886"/>
              <a:gd name="connsiteX70" fmla="*/ 5225143 w 10377714"/>
              <a:gd name="connsiteY70" fmla="*/ 2307772 h 4455886"/>
              <a:gd name="connsiteX71" fmla="*/ 5239657 w 10377714"/>
              <a:gd name="connsiteY71" fmla="*/ 2249715 h 4455886"/>
              <a:gd name="connsiteX72" fmla="*/ 5254172 w 10377714"/>
              <a:gd name="connsiteY72" fmla="*/ 2162629 h 4455886"/>
              <a:gd name="connsiteX73" fmla="*/ 5283200 w 10377714"/>
              <a:gd name="connsiteY73" fmla="*/ 2075543 h 4455886"/>
              <a:gd name="connsiteX74" fmla="*/ 5341257 w 10377714"/>
              <a:gd name="connsiteY74" fmla="*/ 1886858 h 4455886"/>
              <a:gd name="connsiteX75" fmla="*/ 5384800 w 10377714"/>
              <a:gd name="connsiteY75" fmla="*/ 1828800 h 4455886"/>
              <a:gd name="connsiteX76" fmla="*/ 5399314 w 10377714"/>
              <a:gd name="connsiteY76" fmla="*/ 1785258 h 4455886"/>
              <a:gd name="connsiteX77" fmla="*/ 5486400 w 10377714"/>
              <a:gd name="connsiteY77" fmla="*/ 1683658 h 4455886"/>
              <a:gd name="connsiteX78" fmla="*/ 5544457 w 10377714"/>
              <a:gd name="connsiteY78" fmla="*/ 1640115 h 4455886"/>
              <a:gd name="connsiteX79" fmla="*/ 5718629 w 10377714"/>
              <a:gd name="connsiteY79" fmla="*/ 1582058 h 4455886"/>
              <a:gd name="connsiteX80" fmla="*/ 5936343 w 10377714"/>
              <a:gd name="connsiteY80" fmla="*/ 1596572 h 4455886"/>
              <a:gd name="connsiteX81" fmla="*/ 6154057 w 10377714"/>
              <a:gd name="connsiteY81" fmla="*/ 1712686 h 4455886"/>
              <a:gd name="connsiteX82" fmla="*/ 6226629 w 10377714"/>
              <a:gd name="connsiteY82" fmla="*/ 1741715 h 4455886"/>
              <a:gd name="connsiteX83" fmla="*/ 6371772 w 10377714"/>
              <a:gd name="connsiteY83" fmla="*/ 1857829 h 4455886"/>
              <a:gd name="connsiteX84" fmla="*/ 6560457 w 10377714"/>
              <a:gd name="connsiteY84" fmla="*/ 2075543 h 4455886"/>
              <a:gd name="connsiteX85" fmla="*/ 6691086 w 10377714"/>
              <a:gd name="connsiteY85" fmla="*/ 2206172 h 4455886"/>
              <a:gd name="connsiteX86" fmla="*/ 6749143 w 10377714"/>
              <a:gd name="connsiteY86" fmla="*/ 2278743 h 4455886"/>
              <a:gd name="connsiteX87" fmla="*/ 6966857 w 10377714"/>
              <a:gd name="connsiteY87" fmla="*/ 2423886 h 4455886"/>
              <a:gd name="connsiteX88" fmla="*/ 7126514 w 10377714"/>
              <a:gd name="connsiteY88" fmla="*/ 2496458 h 4455886"/>
              <a:gd name="connsiteX89" fmla="*/ 7242629 w 10377714"/>
              <a:gd name="connsiteY89" fmla="*/ 2598058 h 4455886"/>
              <a:gd name="connsiteX90" fmla="*/ 7402286 w 10377714"/>
              <a:gd name="connsiteY90" fmla="*/ 2656115 h 4455886"/>
              <a:gd name="connsiteX91" fmla="*/ 7474857 w 10377714"/>
              <a:gd name="connsiteY91" fmla="*/ 2627086 h 4455886"/>
              <a:gd name="connsiteX92" fmla="*/ 7518400 w 10377714"/>
              <a:gd name="connsiteY92" fmla="*/ 2569029 h 4455886"/>
              <a:gd name="connsiteX93" fmla="*/ 7590972 w 10377714"/>
              <a:gd name="connsiteY93" fmla="*/ 2496458 h 4455886"/>
              <a:gd name="connsiteX94" fmla="*/ 7649029 w 10377714"/>
              <a:gd name="connsiteY94" fmla="*/ 2394858 h 4455886"/>
              <a:gd name="connsiteX95" fmla="*/ 7721600 w 10377714"/>
              <a:gd name="connsiteY95" fmla="*/ 2351315 h 4455886"/>
              <a:gd name="connsiteX96" fmla="*/ 7895772 w 10377714"/>
              <a:gd name="connsiteY96" fmla="*/ 2278743 h 4455886"/>
              <a:gd name="connsiteX97" fmla="*/ 8897257 w 10377714"/>
              <a:gd name="connsiteY97" fmla="*/ 2322286 h 4455886"/>
              <a:gd name="connsiteX98" fmla="*/ 9100457 w 10377714"/>
              <a:gd name="connsiteY98" fmla="*/ 2380343 h 4455886"/>
              <a:gd name="connsiteX99" fmla="*/ 9289143 w 10377714"/>
              <a:gd name="connsiteY99" fmla="*/ 2438400 h 4455886"/>
              <a:gd name="connsiteX100" fmla="*/ 9608457 w 10377714"/>
              <a:gd name="connsiteY100" fmla="*/ 2540000 h 4455886"/>
              <a:gd name="connsiteX101" fmla="*/ 10072914 w 10377714"/>
              <a:gd name="connsiteY101" fmla="*/ 2627086 h 4455886"/>
              <a:gd name="connsiteX102" fmla="*/ 10232572 w 10377714"/>
              <a:gd name="connsiteY102" fmla="*/ 2612572 h 4455886"/>
              <a:gd name="connsiteX103" fmla="*/ 10261600 w 10377714"/>
              <a:gd name="connsiteY103" fmla="*/ 2554515 h 4455886"/>
              <a:gd name="connsiteX104" fmla="*/ 10334172 w 10377714"/>
              <a:gd name="connsiteY104" fmla="*/ 2423886 h 4455886"/>
              <a:gd name="connsiteX105" fmla="*/ 10363200 w 10377714"/>
              <a:gd name="connsiteY105" fmla="*/ 2293258 h 4455886"/>
              <a:gd name="connsiteX106" fmla="*/ 10334172 w 10377714"/>
              <a:gd name="connsiteY106" fmla="*/ 2119086 h 4455886"/>
              <a:gd name="connsiteX107" fmla="*/ 10305143 w 10377714"/>
              <a:gd name="connsiteY107" fmla="*/ 2061029 h 4455886"/>
              <a:gd name="connsiteX108" fmla="*/ 10290629 w 10377714"/>
              <a:gd name="connsiteY108" fmla="*/ 2002972 h 4455886"/>
              <a:gd name="connsiteX109" fmla="*/ 10261600 w 10377714"/>
              <a:gd name="connsiteY109" fmla="*/ 1930400 h 4455886"/>
              <a:gd name="connsiteX110" fmla="*/ 10305143 w 10377714"/>
              <a:gd name="connsiteY110" fmla="*/ 1582058 h 4455886"/>
              <a:gd name="connsiteX111" fmla="*/ 10363200 w 10377714"/>
              <a:gd name="connsiteY111" fmla="*/ 1422400 h 4455886"/>
              <a:gd name="connsiteX112" fmla="*/ 10377714 w 10377714"/>
              <a:gd name="connsiteY112" fmla="*/ 1378858 h 44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0377714" h="4455886">
                <a:moveTo>
                  <a:pt x="0" y="290286"/>
                </a:moveTo>
                <a:cubicBezTo>
                  <a:pt x="19271" y="242111"/>
                  <a:pt x="25448" y="212216"/>
                  <a:pt x="58057" y="174172"/>
                </a:cubicBezTo>
                <a:cubicBezTo>
                  <a:pt x="80190" y="148350"/>
                  <a:pt x="124102" y="102888"/>
                  <a:pt x="159657" y="87086"/>
                </a:cubicBezTo>
                <a:cubicBezTo>
                  <a:pt x="222291" y="59249"/>
                  <a:pt x="298288" y="47478"/>
                  <a:pt x="362857" y="29029"/>
                </a:cubicBezTo>
                <a:cubicBezTo>
                  <a:pt x="392279" y="20623"/>
                  <a:pt x="420914" y="9676"/>
                  <a:pt x="449943" y="0"/>
                </a:cubicBezTo>
                <a:cubicBezTo>
                  <a:pt x="612626" y="16268"/>
                  <a:pt x="745470" y="21725"/>
                  <a:pt x="899886" y="58058"/>
                </a:cubicBezTo>
                <a:cubicBezTo>
                  <a:pt x="929671" y="65066"/>
                  <a:pt x="957726" y="78087"/>
                  <a:pt x="986972" y="87086"/>
                </a:cubicBezTo>
                <a:cubicBezTo>
                  <a:pt x="1054085" y="107736"/>
                  <a:pt x="1099910" y="114527"/>
                  <a:pt x="1161143" y="145143"/>
                </a:cubicBezTo>
                <a:cubicBezTo>
                  <a:pt x="1176745" y="152944"/>
                  <a:pt x="1189084" y="166371"/>
                  <a:pt x="1204686" y="174172"/>
                </a:cubicBezTo>
                <a:cubicBezTo>
                  <a:pt x="1218370" y="181014"/>
                  <a:pt x="1234167" y="182659"/>
                  <a:pt x="1248229" y="188686"/>
                </a:cubicBezTo>
                <a:cubicBezTo>
                  <a:pt x="1268116" y="197209"/>
                  <a:pt x="1286934" y="208039"/>
                  <a:pt x="1306286" y="217715"/>
                </a:cubicBezTo>
                <a:cubicBezTo>
                  <a:pt x="1331186" y="249730"/>
                  <a:pt x="1439343" y="382231"/>
                  <a:pt x="1465943" y="435429"/>
                </a:cubicBezTo>
                <a:cubicBezTo>
                  <a:pt x="1505790" y="515122"/>
                  <a:pt x="1481990" y="476177"/>
                  <a:pt x="1538514" y="551543"/>
                </a:cubicBezTo>
                <a:cubicBezTo>
                  <a:pt x="1543352" y="570895"/>
                  <a:pt x="1544108" y="591758"/>
                  <a:pt x="1553029" y="609600"/>
                </a:cubicBezTo>
                <a:cubicBezTo>
                  <a:pt x="1563847" y="631237"/>
                  <a:pt x="1583751" y="647144"/>
                  <a:pt x="1596572" y="667658"/>
                </a:cubicBezTo>
                <a:cubicBezTo>
                  <a:pt x="1608039" y="686006"/>
                  <a:pt x="1615924" y="706363"/>
                  <a:pt x="1625600" y="725715"/>
                </a:cubicBezTo>
                <a:cubicBezTo>
                  <a:pt x="1630438" y="774096"/>
                  <a:pt x="1629926" y="823315"/>
                  <a:pt x="1640114" y="870858"/>
                </a:cubicBezTo>
                <a:cubicBezTo>
                  <a:pt x="1644648" y="892014"/>
                  <a:pt x="1660620" y="909028"/>
                  <a:pt x="1669143" y="928915"/>
                </a:cubicBezTo>
                <a:cubicBezTo>
                  <a:pt x="1675170" y="942977"/>
                  <a:pt x="1680338" y="957523"/>
                  <a:pt x="1683657" y="972458"/>
                </a:cubicBezTo>
                <a:cubicBezTo>
                  <a:pt x="1690041" y="1001186"/>
                  <a:pt x="1691788" y="1030815"/>
                  <a:pt x="1698172" y="1059543"/>
                </a:cubicBezTo>
                <a:cubicBezTo>
                  <a:pt x="1701491" y="1074478"/>
                  <a:pt x="1708975" y="1088243"/>
                  <a:pt x="1712686" y="1103086"/>
                </a:cubicBezTo>
                <a:cubicBezTo>
                  <a:pt x="1718669" y="1127019"/>
                  <a:pt x="1720111" y="1152029"/>
                  <a:pt x="1727200" y="1175658"/>
                </a:cubicBezTo>
                <a:cubicBezTo>
                  <a:pt x="1734687" y="1200613"/>
                  <a:pt x="1748567" y="1223327"/>
                  <a:pt x="1756229" y="1248229"/>
                </a:cubicBezTo>
                <a:cubicBezTo>
                  <a:pt x="1804780" y="1406019"/>
                  <a:pt x="1753039" y="1321386"/>
                  <a:pt x="1828800" y="1422400"/>
                </a:cubicBezTo>
                <a:cubicBezTo>
                  <a:pt x="1848012" y="1489640"/>
                  <a:pt x="1870311" y="1577993"/>
                  <a:pt x="1901372" y="1640115"/>
                </a:cubicBezTo>
                <a:cubicBezTo>
                  <a:pt x="1912190" y="1661751"/>
                  <a:pt x="1932093" y="1677659"/>
                  <a:pt x="1944914" y="1698172"/>
                </a:cubicBezTo>
                <a:cubicBezTo>
                  <a:pt x="1956381" y="1716520"/>
                  <a:pt x="1962811" y="1737676"/>
                  <a:pt x="1973943" y="1756229"/>
                </a:cubicBezTo>
                <a:cubicBezTo>
                  <a:pt x="1991893" y="1786145"/>
                  <a:pt x="2020968" y="1810217"/>
                  <a:pt x="2032000" y="1843315"/>
                </a:cubicBezTo>
                <a:cubicBezTo>
                  <a:pt x="2036838" y="1857829"/>
                  <a:pt x="2038643" y="1873739"/>
                  <a:pt x="2046514" y="1886858"/>
                </a:cubicBezTo>
                <a:cubicBezTo>
                  <a:pt x="2067927" y="1922546"/>
                  <a:pt x="2094895" y="1954591"/>
                  <a:pt x="2119086" y="1988458"/>
                </a:cubicBezTo>
                <a:cubicBezTo>
                  <a:pt x="2135369" y="2042735"/>
                  <a:pt x="2161793" y="2146443"/>
                  <a:pt x="2191657" y="2206172"/>
                </a:cubicBezTo>
                <a:cubicBezTo>
                  <a:pt x="2199458" y="2221775"/>
                  <a:pt x="2212031" y="2234569"/>
                  <a:pt x="2220686" y="2249715"/>
                </a:cubicBezTo>
                <a:cubicBezTo>
                  <a:pt x="2294346" y="2378620"/>
                  <a:pt x="2208018" y="2245229"/>
                  <a:pt x="2278743" y="2351315"/>
                </a:cubicBezTo>
                <a:cubicBezTo>
                  <a:pt x="2315226" y="2460765"/>
                  <a:pt x="2266012" y="2325851"/>
                  <a:pt x="2322286" y="2438400"/>
                </a:cubicBezTo>
                <a:cubicBezTo>
                  <a:pt x="2376314" y="2546455"/>
                  <a:pt x="2322184" y="2478572"/>
                  <a:pt x="2394857" y="2583543"/>
                </a:cubicBezTo>
                <a:cubicBezTo>
                  <a:pt x="2422396" y="2623322"/>
                  <a:pt x="2481943" y="2699658"/>
                  <a:pt x="2481943" y="2699658"/>
                </a:cubicBezTo>
                <a:cubicBezTo>
                  <a:pt x="2559279" y="2970332"/>
                  <a:pt x="2441741" y="2604740"/>
                  <a:pt x="2598057" y="2917372"/>
                </a:cubicBezTo>
                <a:cubicBezTo>
                  <a:pt x="2635081" y="2991421"/>
                  <a:pt x="2655787" y="3040253"/>
                  <a:pt x="2699657" y="3106058"/>
                </a:cubicBezTo>
                <a:cubicBezTo>
                  <a:pt x="2713075" y="3126186"/>
                  <a:pt x="2730379" y="3143602"/>
                  <a:pt x="2743200" y="3164115"/>
                </a:cubicBezTo>
                <a:cubicBezTo>
                  <a:pt x="2754667" y="3182463"/>
                  <a:pt x="2760762" y="3203824"/>
                  <a:pt x="2772229" y="3222172"/>
                </a:cubicBezTo>
                <a:cubicBezTo>
                  <a:pt x="2785050" y="3242685"/>
                  <a:pt x="2804024" y="3259083"/>
                  <a:pt x="2815772" y="3280229"/>
                </a:cubicBezTo>
                <a:cubicBezTo>
                  <a:pt x="2828425" y="3303004"/>
                  <a:pt x="2832147" y="3330025"/>
                  <a:pt x="2844800" y="3352800"/>
                </a:cubicBezTo>
                <a:cubicBezTo>
                  <a:pt x="2856548" y="3373947"/>
                  <a:pt x="2874282" y="3391173"/>
                  <a:pt x="2888343" y="3410858"/>
                </a:cubicBezTo>
                <a:cubicBezTo>
                  <a:pt x="2898482" y="3425053"/>
                  <a:pt x="2908127" y="3439608"/>
                  <a:pt x="2917372" y="3454400"/>
                </a:cubicBezTo>
                <a:cubicBezTo>
                  <a:pt x="3058244" y="3679795"/>
                  <a:pt x="2985219" y="3578730"/>
                  <a:pt x="3077029" y="3701143"/>
                </a:cubicBezTo>
                <a:cubicBezTo>
                  <a:pt x="3087289" y="3731923"/>
                  <a:pt x="3100393" y="3778080"/>
                  <a:pt x="3120572" y="3802743"/>
                </a:cubicBezTo>
                <a:cubicBezTo>
                  <a:pt x="3196334" y="3895341"/>
                  <a:pt x="3219112" y="3902303"/>
                  <a:pt x="3309257" y="3962400"/>
                </a:cubicBezTo>
                <a:cubicBezTo>
                  <a:pt x="3333281" y="3998436"/>
                  <a:pt x="3366794" y="4051428"/>
                  <a:pt x="3396343" y="4078515"/>
                </a:cubicBezTo>
                <a:cubicBezTo>
                  <a:pt x="3508791" y="4181592"/>
                  <a:pt x="3494973" y="4142326"/>
                  <a:pt x="3599543" y="4223658"/>
                </a:cubicBezTo>
                <a:cubicBezTo>
                  <a:pt x="3697957" y="4300202"/>
                  <a:pt x="3577764" y="4241071"/>
                  <a:pt x="3715657" y="4296229"/>
                </a:cubicBezTo>
                <a:cubicBezTo>
                  <a:pt x="3753041" y="4329459"/>
                  <a:pt x="3834815" y="4422410"/>
                  <a:pt x="3904343" y="4441372"/>
                </a:cubicBezTo>
                <a:cubicBezTo>
                  <a:pt x="3937348" y="4450373"/>
                  <a:pt x="3972076" y="4451048"/>
                  <a:pt x="4005943" y="4455886"/>
                </a:cubicBezTo>
                <a:cubicBezTo>
                  <a:pt x="4025295" y="4451048"/>
                  <a:pt x="4045479" y="4448780"/>
                  <a:pt x="4064000" y="4441372"/>
                </a:cubicBezTo>
                <a:cubicBezTo>
                  <a:pt x="4094134" y="4429319"/>
                  <a:pt x="4120296" y="4408092"/>
                  <a:pt x="4151086" y="4397829"/>
                </a:cubicBezTo>
                <a:cubicBezTo>
                  <a:pt x="4193402" y="4383724"/>
                  <a:pt x="4238171" y="4378476"/>
                  <a:pt x="4281714" y="4368800"/>
                </a:cubicBezTo>
                <a:cubicBezTo>
                  <a:pt x="4345027" y="4328510"/>
                  <a:pt x="4469719" y="4258706"/>
                  <a:pt x="4528457" y="4194629"/>
                </a:cubicBezTo>
                <a:cubicBezTo>
                  <a:pt x="4556580" y="4163949"/>
                  <a:pt x="4575030" y="4125528"/>
                  <a:pt x="4601029" y="4093029"/>
                </a:cubicBezTo>
                <a:cubicBezTo>
                  <a:pt x="4652498" y="4028693"/>
                  <a:pt x="4707467" y="3967238"/>
                  <a:pt x="4760686" y="3904343"/>
                </a:cubicBezTo>
                <a:cubicBezTo>
                  <a:pt x="4780038" y="3846286"/>
                  <a:pt x="4795572" y="3786813"/>
                  <a:pt x="4818743" y="3730172"/>
                </a:cubicBezTo>
                <a:cubicBezTo>
                  <a:pt x="4839224" y="3680108"/>
                  <a:pt x="4868158" y="3633914"/>
                  <a:pt x="4891314" y="3585029"/>
                </a:cubicBezTo>
                <a:cubicBezTo>
                  <a:pt x="4911712" y="3541966"/>
                  <a:pt x="4930019" y="3497943"/>
                  <a:pt x="4949372" y="3454400"/>
                </a:cubicBezTo>
                <a:cubicBezTo>
                  <a:pt x="4959048" y="3410857"/>
                  <a:pt x="4969211" y="3367420"/>
                  <a:pt x="4978400" y="3323772"/>
                </a:cubicBezTo>
                <a:cubicBezTo>
                  <a:pt x="4988564" y="3275491"/>
                  <a:pt x="4996128" y="3226657"/>
                  <a:pt x="5007429" y="3178629"/>
                </a:cubicBezTo>
                <a:cubicBezTo>
                  <a:pt x="5015496" y="3144343"/>
                  <a:pt x="5029077" y="3111469"/>
                  <a:pt x="5036457" y="3077029"/>
                </a:cubicBezTo>
                <a:cubicBezTo>
                  <a:pt x="5043625" y="3043578"/>
                  <a:pt x="5043804" y="3008880"/>
                  <a:pt x="5050972" y="2975429"/>
                </a:cubicBezTo>
                <a:cubicBezTo>
                  <a:pt x="5058352" y="2940989"/>
                  <a:pt x="5072080" y="2908149"/>
                  <a:pt x="5080000" y="2873829"/>
                </a:cubicBezTo>
                <a:cubicBezTo>
                  <a:pt x="5086617" y="2845154"/>
                  <a:pt x="5087376" y="2815293"/>
                  <a:pt x="5094514" y="2786743"/>
                </a:cubicBezTo>
                <a:cubicBezTo>
                  <a:pt x="5101935" y="2757058"/>
                  <a:pt x="5114544" y="2728903"/>
                  <a:pt x="5123543" y="2699658"/>
                </a:cubicBezTo>
                <a:cubicBezTo>
                  <a:pt x="5133901" y="2665994"/>
                  <a:pt x="5144029" y="2632228"/>
                  <a:pt x="5152572" y="2598058"/>
                </a:cubicBezTo>
                <a:cubicBezTo>
                  <a:pt x="5198813" y="2413093"/>
                  <a:pt x="5158281" y="2525726"/>
                  <a:pt x="5210629" y="2394858"/>
                </a:cubicBezTo>
                <a:cubicBezTo>
                  <a:pt x="5215467" y="2365829"/>
                  <a:pt x="5219372" y="2336630"/>
                  <a:pt x="5225143" y="2307772"/>
                </a:cubicBezTo>
                <a:cubicBezTo>
                  <a:pt x="5229055" y="2288211"/>
                  <a:pt x="5235745" y="2269276"/>
                  <a:pt x="5239657" y="2249715"/>
                </a:cubicBezTo>
                <a:cubicBezTo>
                  <a:pt x="5245429" y="2220857"/>
                  <a:pt x="5247034" y="2191179"/>
                  <a:pt x="5254172" y="2162629"/>
                </a:cubicBezTo>
                <a:cubicBezTo>
                  <a:pt x="5261593" y="2132944"/>
                  <a:pt x="5274794" y="2104965"/>
                  <a:pt x="5283200" y="2075543"/>
                </a:cubicBezTo>
                <a:cubicBezTo>
                  <a:pt x="5301297" y="2012205"/>
                  <a:pt x="5308678" y="1945500"/>
                  <a:pt x="5341257" y="1886858"/>
                </a:cubicBezTo>
                <a:cubicBezTo>
                  <a:pt x="5353005" y="1865711"/>
                  <a:pt x="5370286" y="1848153"/>
                  <a:pt x="5384800" y="1828800"/>
                </a:cubicBezTo>
                <a:cubicBezTo>
                  <a:pt x="5389638" y="1814286"/>
                  <a:pt x="5392472" y="1798942"/>
                  <a:pt x="5399314" y="1785258"/>
                </a:cubicBezTo>
                <a:cubicBezTo>
                  <a:pt x="5418890" y="1746107"/>
                  <a:pt x="5454658" y="1711433"/>
                  <a:pt x="5486400" y="1683658"/>
                </a:cubicBezTo>
                <a:cubicBezTo>
                  <a:pt x="5504605" y="1667728"/>
                  <a:pt x="5522295" y="1649811"/>
                  <a:pt x="5544457" y="1640115"/>
                </a:cubicBezTo>
                <a:cubicBezTo>
                  <a:pt x="5600524" y="1615586"/>
                  <a:pt x="5718629" y="1582058"/>
                  <a:pt x="5718629" y="1582058"/>
                </a:cubicBezTo>
                <a:cubicBezTo>
                  <a:pt x="5791200" y="1586896"/>
                  <a:pt x="5865619" y="1579598"/>
                  <a:pt x="5936343" y="1596572"/>
                </a:cubicBezTo>
                <a:cubicBezTo>
                  <a:pt x="6024072" y="1617627"/>
                  <a:pt x="6078206" y="1674760"/>
                  <a:pt x="6154057" y="1712686"/>
                </a:cubicBezTo>
                <a:cubicBezTo>
                  <a:pt x="6177361" y="1724338"/>
                  <a:pt x="6204951" y="1727263"/>
                  <a:pt x="6226629" y="1741715"/>
                </a:cubicBezTo>
                <a:cubicBezTo>
                  <a:pt x="6278181" y="1776083"/>
                  <a:pt x="6371772" y="1857829"/>
                  <a:pt x="6371772" y="1857829"/>
                </a:cubicBezTo>
                <a:cubicBezTo>
                  <a:pt x="6448220" y="2010730"/>
                  <a:pt x="6383573" y="1907969"/>
                  <a:pt x="6560457" y="2075543"/>
                </a:cubicBezTo>
                <a:cubicBezTo>
                  <a:pt x="6605161" y="2117894"/>
                  <a:pt x="6652618" y="2158087"/>
                  <a:pt x="6691086" y="2206172"/>
                </a:cubicBezTo>
                <a:cubicBezTo>
                  <a:pt x="6710438" y="2230362"/>
                  <a:pt x="6724828" y="2259547"/>
                  <a:pt x="6749143" y="2278743"/>
                </a:cubicBezTo>
                <a:cubicBezTo>
                  <a:pt x="6817600" y="2332788"/>
                  <a:pt x="6894286" y="2375505"/>
                  <a:pt x="6966857" y="2423886"/>
                </a:cubicBezTo>
                <a:cubicBezTo>
                  <a:pt x="7074468" y="2495627"/>
                  <a:pt x="7019733" y="2475101"/>
                  <a:pt x="7126514" y="2496458"/>
                </a:cubicBezTo>
                <a:cubicBezTo>
                  <a:pt x="7165219" y="2530325"/>
                  <a:pt x="7199837" y="2569530"/>
                  <a:pt x="7242629" y="2598058"/>
                </a:cubicBezTo>
                <a:cubicBezTo>
                  <a:pt x="7294026" y="2632322"/>
                  <a:pt x="7345590" y="2641940"/>
                  <a:pt x="7402286" y="2656115"/>
                </a:cubicBezTo>
                <a:cubicBezTo>
                  <a:pt x="7426476" y="2646439"/>
                  <a:pt x="7454014" y="2642718"/>
                  <a:pt x="7474857" y="2627086"/>
                </a:cubicBezTo>
                <a:cubicBezTo>
                  <a:pt x="7494209" y="2612572"/>
                  <a:pt x="7502329" y="2587109"/>
                  <a:pt x="7518400" y="2569029"/>
                </a:cubicBezTo>
                <a:cubicBezTo>
                  <a:pt x="7541128" y="2543460"/>
                  <a:pt x="7566781" y="2520648"/>
                  <a:pt x="7590972" y="2496458"/>
                </a:cubicBezTo>
                <a:cubicBezTo>
                  <a:pt x="7599177" y="2480047"/>
                  <a:pt x="7631075" y="2410247"/>
                  <a:pt x="7649029" y="2394858"/>
                </a:cubicBezTo>
                <a:cubicBezTo>
                  <a:pt x="7670448" y="2376499"/>
                  <a:pt x="7696834" y="2364824"/>
                  <a:pt x="7721600" y="2351315"/>
                </a:cubicBezTo>
                <a:cubicBezTo>
                  <a:pt x="7811527" y="2302264"/>
                  <a:pt x="7801021" y="2310327"/>
                  <a:pt x="7895772" y="2278743"/>
                </a:cubicBezTo>
                <a:lnTo>
                  <a:pt x="8897257" y="2322286"/>
                </a:lnTo>
                <a:cubicBezTo>
                  <a:pt x="9065272" y="2332920"/>
                  <a:pt x="8997543" y="2339178"/>
                  <a:pt x="9100457" y="2380343"/>
                </a:cubicBezTo>
                <a:cubicBezTo>
                  <a:pt x="9150674" y="2400430"/>
                  <a:pt x="9239024" y="2424080"/>
                  <a:pt x="9289143" y="2438400"/>
                </a:cubicBezTo>
                <a:cubicBezTo>
                  <a:pt x="9426949" y="2521085"/>
                  <a:pt x="9355869" y="2488451"/>
                  <a:pt x="9608457" y="2540000"/>
                </a:cubicBezTo>
                <a:cubicBezTo>
                  <a:pt x="9762793" y="2571497"/>
                  <a:pt x="10072914" y="2627086"/>
                  <a:pt x="10072914" y="2627086"/>
                </a:cubicBezTo>
                <a:cubicBezTo>
                  <a:pt x="10126133" y="2622248"/>
                  <a:pt x="10182695" y="2631755"/>
                  <a:pt x="10232572" y="2612572"/>
                </a:cubicBezTo>
                <a:cubicBezTo>
                  <a:pt x="10252766" y="2604805"/>
                  <a:pt x="10251092" y="2573429"/>
                  <a:pt x="10261600" y="2554515"/>
                </a:cubicBezTo>
                <a:cubicBezTo>
                  <a:pt x="10352737" y="2390468"/>
                  <a:pt x="10264562" y="2563104"/>
                  <a:pt x="10334172" y="2423886"/>
                </a:cubicBezTo>
                <a:cubicBezTo>
                  <a:pt x="10339770" y="2401495"/>
                  <a:pt x="10363200" y="2311684"/>
                  <a:pt x="10363200" y="2293258"/>
                </a:cubicBezTo>
                <a:cubicBezTo>
                  <a:pt x="10363200" y="2265160"/>
                  <a:pt x="10349458" y="2159850"/>
                  <a:pt x="10334172" y="2119086"/>
                </a:cubicBezTo>
                <a:cubicBezTo>
                  <a:pt x="10326575" y="2098827"/>
                  <a:pt x="10314819" y="2080381"/>
                  <a:pt x="10305143" y="2061029"/>
                </a:cubicBezTo>
                <a:cubicBezTo>
                  <a:pt x="10300305" y="2041677"/>
                  <a:pt x="10296937" y="2021896"/>
                  <a:pt x="10290629" y="2002972"/>
                </a:cubicBezTo>
                <a:cubicBezTo>
                  <a:pt x="10282390" y="1978255"/>
                  <a:pt x="10262732" y="1956430"/>
                  <a:pt x="10261600" y="1930400"/>
                </a:cubicBezTo>
                <a:cubicBezTo>
                  <a:pt x="10253565" y="1745605"/>
                  <a:pt x="10257038" y="1714344"/>
                  <a:pt x="10305143" y="1582058"/>
                </a:cubicBezTo>
                <a:cubicBezTo>
                  <a:pt x="10385914" y="1359942"/>
                  <a:pt x="10278512" y="1676467"/>
                  <a:pt x="10363200" y="1422400"/>
                </a:cubicBezTo>
                <a:lnTo>
                  <a:pt x="10377714" y="1378858"/>
                </a:lnTo>
              </a:path>
            </a:pathLst>
          </a:custGeom>
          <a:noFill/>
          <a:ln w="762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A73EBEDC-2B6E-352F-9789-93BD888FD173}"/>
              </a:ext>
            </a:extLst>
          </p:cNvPr>
          <p:cNvPicPr>
            <a:picLocks noChangeAspect="1"/>
          </p:cNvPicPr>
          <p:nvPr/>
        </p:nvPicPr>
        <p:blipFill>
          <a:blip r:embed="rId4"/>
          <a:stretch>
            <a:fillRect/>
          </a:stretch>
        </p:blipFill>
        <p:spPr>
          <a:xfrm>
            <a:off x="-154671" y="4691105"/>
            <a:ext cx="1975533" cy="2223474"/>
          </a:xfrm>
          <a:prstGeom prst="rect">
            <a:avLst/>
          </a:prstGeom>
        </p:spPr>
      </p:pic>
      <p:pic>
        <p:nvPicPr>
          <p:cNvPr id="10" name="Picture 9">
            <a:extLst>
              <a:ext uri="{FF2B5EF4-FFF2-40B4-BE49-F238E27FC236}">
                <a16:creationId xmlns="" xmlns:a16="http://schemas.microsoft.com/office/drawing/2014/main" id="{A487D1CD-A422-D2F5-9A6B-EA42ED61E365}"/>
              </a:ext>
            </a:extLst>
          </p:cNvPr>
          <p:cNvPicPr>
            <a:picLocks noChangeAspect="1"/>
          </p:cNvPicPr>
          <p:nvPr/>
        </p:nvPicPr>
        <p:blipFill>
          <a:blip r:embed="rId5"/>
          <a:stretch>
            <a:fillRect/>
          </a:stretch>
        </p:blipFill>
        <p:spPr>
          <a:xfrm>
            <a:off x="9955670" y="855602"/>
            <a:ext cx="2381249" cy="2124074"/>
          </a:xfrm>
          <a:prstGeom prst="ellipse">
            <a:avLst/>
          </a:prstGeom>
          <a:ln>
            <a:noFill/>
          </a:ln>
          <a:effectLst>
            <a:softEdge rad="112500"/>
          </a:effectLst>
        </p:spPr>
      </p:pic>
      <p:pic>
        <p:nvPicPr>
          <p:cNvPr id="11" name="Picture 19">
            <a:extLst>
              <a:ext uri="{FF2B5EF4-FFF2-40B4-BE49-F238E27FC236}">
                <a16:creationId xmlns="" xmlns:a16="http://schemas.microsoft.com/office/drawing/2014/main" id="{9D174D16-AA28-9A83-5FCC-1FEA93F6C140}"/>
              </a:ext>
            </a:extLst>
          </p:cNvPr>
          <p:cNvPicPr>
            <a:picLocks noChangeAspect="1"/>
          </p:cNvPicPr>
          <p:nvPr/>
        </p:nvPicPr>
        <p:blipFill>
          <a:blip r:embed="rId6"/>
          <a:srcRect/>
          <a:stretch>
            <a:fillRect/>
          </a:stretch>
        </p:blipFill>
        <p:spPr>
          <a:xfrm>
            <a:off x="639791" y="299535"/>
            <a:ext cx="762241" cy="868851"/>
          </a:xfrm>
          <a:prstGeom prst="rect">
            <a:avLst/>
          </a:prstGeom>
        </p:spPr>
      </p:pic>
      <p:grpSp>
        <p:nvGrpSpPr>
          <p:cNvPr id="50" name="Group 49">
            <a:extLst>
              <a:ext uri="{FF2B5EF4-FFF2-40B4-BE49-F238E27FC236}">
                <a16:creationId xmlns="" xmlns:a16="http://schemas.microsoft.com/office/drawing/2014/main" id="{F684A4E6-9C0A-2AFB-9988-550C8A48C004}"/>
              </a:ext>
            </a:extLst>
          </p:cNvPr>
          <p:cNvGrpSpPr/>
          <p:nvPr/>
        </p:nvGrpSpPr>
        <p:grpSpPr>
          <a:xfrm>
            <a:off x="524080" y="1104900"/>
            <a:ext cx="789524" cy="923330"/>
            <a:chOff x="1155920" y="4135385"/>
            <a:chExt cx="789524" cy="923330"/>
          </a:xfrm>
        </p:grpSpPr>
        <p:sp>
          <p:nvSpPr>
            <p:cNvPr id="13" name="Freeform 7">
              <a:hlinkClick r:id="rId7" action="ppaction://hlinksldjump"/>
              <a:extLst>
                <a:ext uri="{FF2B5EF4-FFF2-40B4-BE49-F238E27FC236}">
                  <a16:creationId xmlns="" xmlns:a16="http://schemas.microsoft.com/office/drawing/2014/main" id="{B859082F-DD92-D66D-B733-086D22DBAD8E}"/>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49" name="TextBox 48">
              <a:hlinkClick r:id="rId7" action="ppaction://hlinksldjump"/>
              <a:extLst>
                <a:ext uri="{FF2B5EF4-FFF2-40B4-BE49-F238E27FC236}">
                  <a16:creationId xmlns="" xmlns:a16="http://schemas.microsoft.com/office/drawing/2014/main" id="{C19E4A4D-3B2F-DF77-0A44-A05923D74881}"/>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1</a:t>
              </a:r>
            </a:p>
          </p:txBody>
        </p:sp>
      </p:grpSp>
      <p:grpSp>
        <p:nvGrpSpPr>
          <p:cNvPr id="2" name="Group 1">
            <a:extLst>
              <a:ext uri="{FF2B5EF4-FFF2-40B4-BE49-F238E27FC236}">
                <a16:creationId xmlns="" xmlns:a16="http://schemas.microsoft.com/office/drawing/2014/main" id="{6677725E-EB7C-80FA-0D1D-11BDD687EFB5}"/>
              </a:ext>
            </a:extLst>
          </p:cNvPr>
          <p:cNvGrpSpPr/>
          <p:nvPr/>
        </p:nvGrpSpPr>
        <p:grpSpPr>
          <a:xfrm>
            <a:off x="1962391" y="2028230"/>
            <a:ext cx="789524" cy="923330"/>
            <a:chOff x="1155920" y="4135385"/>
            <a:chExt cx="789524" cy="923330"/>
          </a:xfrm>
        </p:grpSpPr>
        <p:sp>
          <p:nvSpPr>
            <p:cNvPr id="3" name="Freeform 7">
              <a:hlinkClick r:id="rId9" action="ppaction://hlinksldjump"/>
              <a:extLst>
                <a:ext uri="{FF2B5EF4-FFF2-40B4-BE49-F238E27FC236}">
                  <a16:creationId xmlns="" xmlns:a16="http://schemas.microsoft.com/office/drawing/2014/main" id="{CFF588A3-D25A-610C-3CD4-9DCCB3C09ABE}"/>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4" name="TextBox 3">
              <a:hlinkClick r:id="rId9" action="ppaction://hlinksldjump"/>
              <a:extLst>
                <a:ext uri="{FF2B5EF4-FFF2-40B4-BE49-F238E27FC236}">
                  <a16:creationId xmlns="" xmlns:a16="http://schemas.microsoft.com/office/drawing/2014/main" id="{97690ED3-9528-DC03-AAA2-1681BF6CBB10}"/>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2</a:t>
              </a:r>
            </a:p>
          </p:txBody>
        </p:sp>
      </p:grpSp>
      <p:grpSp>
        <p:nvGrpSpPr>
          <p:cNvPr id="5" name="Group 4">
            <a:extLst>
              <a:ext uri="{FF2B5EF4-FFF2-40B4-BE49-F238E27FC236}">
                <a16:creationId xmlns="" xmlns:a16="http://schemas.microsoft.com/office/drawing/2014/main" id="{24808731-48A8-A9A3-A2BA-56230A005BB9}"/>
              </a:ext>
            </a:extLst>
          </p:cNvPr>
          <p:cNvGrpSpPr/>
          <p:nvPr/>
        </p:nvGrpSpPr>
        <p:grpSpPr>
          <a:xfrm>
            <a:off x="2756390" y="3843466"/>
            <a:ext cx="789524" cy="923330"/>
            <a:chOff x="1155920" y="4135385"/>
            <a:chExt cx="789524" cy="923330"/>
          </a:xfrm>
        </p:grpSpPr>
        <p:sp>
          <p:nvSpPr>
            <p:cNvPr id="8" name="Freeform 7">
              <a:hlinkClick r:id="rId10" action="ppaction://hlinksldjump"/>
              <a:extLst>
                <a:ext uri="{FF2B5EF4-FFF2-40B4-BE49-F238E27FC236}">
                  <a16:creationId xmlns="" xmlns:a16="http://schemas.microsoft.com/office/drawing/2014/main" id="{60B118AE-8475-C473-9A3B-272D52A4B049}"/>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14" name="TextBox 13">
              <a:hlinkClick r:id="rId10" action="ppaction://hlinksldjump"/>
              <a:extLst>
                <a:ext uri="{FF2B5EF4-FFF2-40B4-BE49-F238E27FC236}">
                  <a16:creationId xmlns="" xmlns:a16="http://schemas.microsoft.com/office/drawing/2014/main" id="{4FDD3527-96EB-CA9B-0BAE-D682DD3477A3}"/>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3</a:t>
              </a:r>
            </a:p>
          </p:txBody>
        </p:sp>
      </p:grpSp>
      <p:grpSp>
        <p:nvGrpSpPr>
          <p:cNvPr id="15" name="Group 14">
            <a:extLst>
              <a:ext uri="{FF2B5EF4-FFF2-40B4-BE49-F238E27FC236}">
                <a16:creationId xmlns="" xmlns:a16="http://schemas.microsoft.com/office/drawing/2014/main" id="{CFB756F3-0C0A-FA6B-D4A5-5C8D0E8EEC3C}"/>
              </a:ext>
            </a:extLst>
          </p:cNvPr>
          <p:cNvGrpSpPr/>
          <p:nvPr/>
        </p:nvGrpSpPr>
        <p:grpSpPr>
          <a:xfrm>
            <a:off x="4209388" y="5377573"/>
            <a:ext cx="789524" cy="923330"/>
            <a:chOff x="1155920" y="4135385"/>
            <a:chExt cx="789524" cy="923330"/>
          </a:xfrm>
        </p:grpSpPr>
        <p:sp>
          <p:nvSpPr>
            <p:cNvPr id="16" name="Freeform 7">
              <a:hlinkClick r:id="rId11" action="ppaction://hlinksldjump"/>
              <a:extLst>
                <a:ext uri="{FF2B5EF4-FFF2-40B4-BE49-F238E27FC236}">
                  <a16:creationId xmlns="" xmlns:a16="http://schemas.microsoft.com/office/drawing/2014/main" id="{61142B92-FBC0-8A9D-00E3-97BA4F35D2EA}"/>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17" name="TextBox 16">
              <a:hlinkClick r:id="rId11" action="ppaction://hlinksldjump"/>
              <a:extLst>
                <a:ext uri="{FF2B5EF4-FFF2-40B4-BE49-F238E27FC236}">
                  <a16:creationId xmlns="" xmlns:a16="http://schemas.microsoft.com/office/drawing/2014/main" id="{7AC3138B-348F-74BE-7D28-CBB08581CC98}"/>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4</a:t>
              </a:r>
            </a:p>
          </p:txBody>
        </p:sp>
      </p:grpSp>
      <p:grpSp>
        <p:nvGrpSpPr>
          <p:cNvPr id="20" name="Group 19">
            <a:extLst>
              <a:ext uri="{FF2B5EF4-FFF2-40B4-BE49-F238E27FC236}">
                <a16:creationId xmlns="" xmlns:a16="http://schemas.microsoft.com/office/drawing/2014/main" id="{882404E4-B42B-3B37-8D0B-4F74C3567450}"/>
              </a:ext>
            </a:extLst>
          </p:cNvPr>
          <p:cNvGrpSpPr/>
          <p:nvPr/>
        </p:nvGrpSpPr>
        <p:grpSpPr>
          <a:xfrm>
            <a:off x="5857856" y="2680612"/>
            <a:ext cx="789524" cy="923330"/>
            <a:chOff x="1155920" y="4135385"/>
            <a:chExt cx="789524" cy="923330"/>
          </a:xfrm>
        </p:grpSpPr>
        <p:sp>
          <p:nvSpPr>
            <p:cNvPr id="21" name="Freeform 7">
              <a:hlinkClick r:id="rId12" action="ppaction://hlinksldjump"/>
              <a:extLst>
                <a:ext uri="{FF2B5EF4-FFF2-40B4-BE49-F238E27FC236}">
                  <a16:creationId xmlns="" xmlns:a16="http://schemas.microsoft.com/office/drawing/2014/main" id="{B2616550-AA8B-669E-0DF1-56116C328F0D}"/>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22" name="TextBox 21">
              <a:hlinkClick r:id="rId12" action="ppaction://hlinksldjump"/>
              <a:extLst>
                <a:ext uri="{FF2B5EF4-FFF2-40B4-BE49-F238E27FC236}">
                  <a16:creationId xmlns="" xmlns:a16="http://schemas.microsoft.com/office/drawing/2014/main" id="{0D9566C6-5935-EFA2-CE33-C196D586A98D}"/>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5</a:t>
              </a:r>
            </a:p>
          </p:txBody>
        </p:sp>
      </p:grpSp>
      <p:grpSp>
        <p:nvGrpSpPr>
          <p:cNvPr id="23" name="Group 22">
            <a:extLst>
              <a:ext uri="{FF2B5EF4-FFF2-40B4-BE49-F238E27FC236}">
                <a16:creationId xmlns="" xmlns:a16="http://schemas.microsoft.com/office/drawing/2014/main" id="{0C01C8B7-B29E-0C56-972E-E30FDB472FEE}"/>
              </a:ext>
            </a:extLst>
          </p:cNvPr>
          <p:cNvGrpSpPr/>
          <p:nvPr/>
        </p:nvGrpSpPr>
        <p:grpSpPr>
          <a:xfrm>
            <a:off x="7566991" y="3768906"/>
            <a:ext cx="789524" cy="923330"/>
            <a:chOff x="1155920" y="4135385"/>
            <a:chExt cx="789524" cy="923330"/>
          </a:xfrm>
        </p:grpSpPr>
        <p:sp>
          <p:nvSpPr>
            <p:cNvPr id="24" name="Freeform 7">
              <a:hlinkClick r:id="rId13" action="ppaction://hlinksldjump"/>
              <a:extLst>
                <a:ext uri="{FF2B5EF4-FFF2-40B4-BE49-F238E27FC236}">
                  <a16:creationId xmlns="" xmlns:a16="http://schemas.microsoft.com/office/drawing/2014/main" id="{90FA8294-1102-4441-FA9D-B6F09896055D}"/>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25" name="TextBox 24">
              <a:hlinkClick r:id="rId13" action="ppaction://hlinksldjump"/>
              <a:extLst>
                <a:ext uri="{FF2B5EF4-FFF2-40B4-BE49-F238E27FC236}">
                  <a16:creationId xmlns="" xmlns:a16="http://schemas.microsoft.com/office/drawing/2014/main" id="{B372F464-7253-66EA-F926-4D43D5E41A69}"/>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6</a:t>
              </a:r>
            </a:p>
          </p:txBody>
        </p:sp>
      </p:grpSp>
      <p:grpSp>
        <p:nvGrpSpPr>
          <p:cNvPr id="26" name="Group 25">
            <a:extLst>
              <a:ext uri="{FF2B5EF4-FFF2-40B4-BE49-F238E27FC236}">
                <a16:creationId xmlns="" xmlns:a16="http://schemas.microsoft.com/office/drawing/2014/main" id="{55CA81B7-21F1-BFA7-7F3A-440308B5BE21}"/>
              </a:ext>
            </a:extLst>
          </p:cNvPr>
          <p:cNvGrpSpPr/>
          <p:nvPr/>
        </p:nvGrpSpPr>
        <p:grpSpPr>
          <a:xfrm>
            <a:off x="9362842" y="3416660"/>
            <a:ext cx="789524" cy="923330"/>
            <a:chOff x="1155920" y="4135385"/>
            <a:chExt cx="789524" cy="923330"/>
          </a:xfrm>
        </p:grpSpPr>
        <p:sp>
          <p:nvSpPr>
            <p:cNvPr id="27" name="Freeform 7">
              <a:hlinkClick r:id="rId14" action="ppaction://hlinksldjump"/>
              <a:extLst>
                <a:ext uri="{FF2B5EF4-FFF2-40B4-BE49-F238E27FC236}">
                  <a16:creationId xmlns="" xmlns:a16="http://schemas.microsoft.com/office/drawing/2014/main" id="{89250664-6867-03FE-505D-5AE3A7388B02}"/>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28" name="TextBox 27">
              <a:hlinkClick r:id="rId14" action="ppaction://hlinksldjump"/>
              <a:extLst>
                <a:ext uri="{FF2B5EF4-FFF2-40B4-BE49-F238E27FC236}">
                  <a16:creationId xmlns="" xmlns:a16="http://schemas.microsoft.com/office/drawing/2014/main" id="{40F9A539-CF3D-61C1-0F44-DF41010A0B58}"/>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7</a:t>
              </a:r>
            </a:p>
          </p:txBody>
        </p:sp>
      </p:grpSp>
      <p:grpSp>
        <p:nvGrpSpPr>
          <p:cNvPr id="29" name="Group 28">
            <a:extLst>
              <a:ext uri="{FF2B5EF4-FFF2-40B4-BE49-F238E27FC236}">
                <a16:creationId xmlns="" xmlns:a16="http://schemas.microsoft.com/office/drawing/2014/main" id="{F6785E38-0A73-6A55-8B0B-2D43E62026CE}"/>
              </a:ext>
            </a:extLst>
          </p:cNvPr>
          <p:cNvGrpSpPr/>
          <p:nvPr/>
        </p:nvGrpSpPr>
        <p:grpSpPr>
          <a:xfrm>
            <a:off x="10562799" y="2371074"/>
            <a:ext cx="789524" cy="923330"/>
            <a:chOff x="1155920" y="4135385"/>
            <a:chExt cx="789524" cy="923330"/>
          </a:xfrm>
        </p:grpSpPr>
        <p:sp>
          <p:nvSpPr>
            <p:cNvPr id="30" name="Freeform 7">
              <a:hlinkClick r:id="rId15" action="ppaction://hlinksldjump"/>
              <a:extLst>
                <a:ext uri="{FF2B5EF4-FFF2-40B4-BE49-F238E27FC236}">
                  <a16:creationId xmlns="" xmlns:a16="http://schemas.microsoft.com/office/drawing/2014/main" id="{976A3A99-6EE5-2165-5ADD-461F93B34FAA}"/>
                </a:ext>
              </a:extLst>
            </p:cNvPr>
            <p:cNvSpPr/>
            <p:nvPr/>
          </p:nvSpPr>
          <p:spPr>
            <a:xfrm>
              <a:off x="1155920" y="4287512"/>
              <a:ext cx="789524" cy="644347"/>
            </a:xfrm>
            <a:custGeom>
              <a:avLst/>
              <a:gdLst/>
              <a:ahLst/>
              <a:cxnLst/>
              <a:rect l="l" t="t" r="r" b="b"/>
              <a:pathLst>
                <a:path w="8116443" h="8229600">
                  <a:moveTo>
                    <a:pt x="0" y="0"/>
                  </a:moveTo>
                  <a:lnTo>
                    <a:pt x="8116443" y="0"/>
                  </a:lnTo>
                  <a:lnTo>
                    <a:pt x="8116443" y="8229600"/>
                  </a:lnTo>
                  <a:lnTo>
                    <a:pt x="0" y="8229600"/>
                  </a:lnTo>
                  <a:lnTo>
                    <a:pt x="0" y="0"/>
                  </a:lnTo>
                  <a:close/>
                </a:path>
              </a:pathLst>
            </a:custGeom>
            <a:blipFill>
              <a:blip r:embed="rId8"/>
              <a:stretch>
                <a:fillRect l="-4586" r="-4586"/>
              </a:stretch>
            </a:blipFill>
          </p:spPr>
          <p:txBody>
            <a:bodyPr/>
            <a:lstStyle/>
            <a:p>
              <a:endParaRPr lang="en-US"/>
            </a:p>
          </p:txBody>
        </p:sp>
        <p:sp>
          <p:nvSpPr>
            <p:cNvPr id="31" name="TextBox 30">
              <a:hlinkClick r:id="rId15" action="ppaction://hlinksldjump"/>
              <a:extLst>
                <a:ext uri="{FF2B5EF4-FFF2-40B4-BE49-F238E27FC236}">
                  <a16:creationId xmlns="" xmlns:a16="http://schemas.microsoft.com/office/drawing/2014/main" id="{8EDA0533-9965-3FCF-B5C0-33F2C0887508}"/>
                </a:ext>
              </a:extLst>
            </p:cNvPr>
            <p:cNvSpPr txBox="1"/>
            <p:nvPr/>
          </p:nvSpPr>
          <p:spPr>
            <a:xfrm>
              <a:off x="1327790" y="4135385"/>
              <a:ext cx="341767" cy="923330"/>
            </a:xfrm>
            <a:prstGeom prst="rect">
              <a:avLst/>
            </a:prstGeom>
            <a:noFill/>
          </p:spPr>
          <p:txBody>
            <a:bodyPr wrap="square" rtlCol="0">
              <a:spAutoFit/>
            </a:bodyPr>
            <a:lstStyle/>
            <a:p>
              <a:r>
                <a:rPr lang="en-US" sz="5400" b="1" dirty="0">
                  <a:solidFill>
                    <a:srgbClr val="FFFF00"/>
                  </a:solidFill>
                </a:rPr>
                <a:t>8</a:t>
              </a:r>
            </a:p>
          </p:txBody>
        </p:sp>
      </p:grpSp>
      <p:pic>
        <p:nvPicPr>
          <p:cNvPr id="32" name="Picture 19">
            <a:extLst>
              <a:ext uri="{FF2B5EF4-FFF2-40B4-BE49-F238E27FC236}">
                <a16:creationId xmlns="" xmlns:a16="http://schemas.microsoft.com/office/drawing/2014/main" id="{B54D0676-E087-E40C-762B-05648B1C3BE6}"/>
              </a:ext>
            </a:extLst>
          </p:cNvPr>
          <p:cNvPicPr>
            <a:picLocks noChangeAspect="1"/>
          </p:cNvPicPr>
          <p:nvPr/>
        </p:nvPicPr>
        <p:blipFill>
          <a:blip r:embed="rId6"/>
          <a:srcRect/>
          <a:stretch>
            <a:fillRect/>
          </a:stretch>
        </p:blipFill>
        <p:spPr>
          <a:xfrm>
            <a:off x="2142479" y="1067556"/>
            <a:ext cx="762241" cy="868851"/>
          </a:xfrm>
          <a:prstGeom prst="rect">
            <a:avLst/>
          </a:prstGeom>
        </p:spPr>
      </p:pic>
      <p:pic>
        <p:nvPicPr>
          <p:cNvPr id="33" name="Picture 19">
            <a:extLst>
              <a:ext uri="{FF2B5EF4-FFF2-40B4-BE49-F238E27FC236}">
                <a16:creationId xmlns="" xmlns:a16="http://schemas.microsoft.com/office/drawing/2014/main" id="{D2D3F43B-F88E-392B-3D31-B84BC53C5925}"/>
              </a:ext>
            </a:extLst>
          </p:cNvPr>
          <p:cNvPicPr>
            <a:picLocks noChangeAspect="1"/>
          </p:cNvPicPr>
          <p:nvPr/>
        </p:nvPicPr>
        <p:blipFill>
          <a:blip r:embed="rId6"/>
          <a:srcRect/>
          <a:stretch>
            <a:fillRect/>
          </a:stretch>
        </p:blipFill>
        <p:spPr>
          <a:xfrm>
            <a:off x="3057525" y="2926470"/>
            <a:ext cx="762241" cy="868851"/>
          </a:xfrm>
          <a:prstGeom prst="rect">
            <a:avLst/>
          </a:prstGeom>
        </p:spPr>
      </p:pic>
      <p:pic>
        <p:nvPicPr>
          <p:cNvPr id="34" name="Picture 19">
            <a:extLst>
              <a:ext uri="{FF2B5EF4-FFF2-40B4-BE49-F238E27FC236}">
                <a16:creationId xmlns="" xmlns:a16="http://schemas.microsoft.com/office/drawing/2014/main" id="{0581D925-D509-F5E6-A110-A624C8BE0FF9}"/>
              </a:ext>
            </a:extLst>
          </p:cNvPr>
          <p:cNvPicPr>
            <a:picLocks noChangeAspect="1"/>
          </p:cNvPicPr>
          <p:nvPr/>
        </p:nvPicPr>
        <p:blipFill>
          <a:blip r:embed="rId6"/>
          <a:srcRect/>
          <a:stretch>
            <a:fillRect/>
          </a:stretch>
        </p:blipFill>
        <p:spPr>
          <a:xfrm>
            <a:off x="4275147" y="4469784"/>
            <a:ext cx="762241" cy="868851"/>
          </a:xfrm>
          <a:prstGeom prst="rect">
            <a:avLst/>
          </a:prstGeom>
        </p:spPr>
      </p:pic>
      <p:pic>
        <p:nvPicPr>
          <p:cNvPr id="35" name="Picture 19">
            <a:extLst>
              <a:ext uri="{FF2B5EF4-FFF2-40B4-BE49-F238E27FC236}">
                <a16:creationId xmlns="" xmlns:a16="http://schemas.microsoft.com/office/drawing/2014/main" id="{34860D8B-C2FE-C079-770D-E00A9FEAB240}"/>
              </a:ext>
            </a:extLst>
          </p:cNvPr>
          <p:cNvPicPr>
            <a:picLocks noChangeAspect="1"/>
          </p:cNvPicPr>
          <p:nvPr/>
        </p:nvPicPr>
        <p:blipFill>
          <a:blip r:embed="rId6"/>
          <a:srcRect/>
          <a:stretch>
            <a:fillRect/>
          </a:stretch>
        </p:blipFill>
        <p:spPr>
          <a:xfrm>
            <a:off x="5857856" y="1827905"/>
            <a:ext cx="762241" cy="868851"/>
          </a:xfrm>
          <a:prstGeom prst="rect">
            <a:avLst/>
          </a:prstGeom>
        </p:spPr>
      </p:pic>
      <p:pic>
        <p:nvPicPr>
          <p:cNvPr id="36" name="Picture 19">
            <a:extLst>
              <a:ext uri="{FF2B5EF4-FFF2-40B4-BE49-F238E27FC236}">
                <a16:creationId xmlns="" xmlns:a16="http://schemas.microsoft.com/office/drawing/2014/main" id="{657398A6-0B03-5BA8-92F6-3D0BA5D9084A}"/>
              </a:ext>
            </a:extLst>
          </p:cNvPr>
          <p:cNvPicPr>
            <a:picLocks noChangeAspect="1"/>
          </p:cNvPicPr>
          <p:nvPr/>
        </p:nvPicPr>
        <p:blipFill>
          <a:blip r:embed="rId6"/>
          <a:srcRect/>
          <a:stretch>
            <a:fillRect/>
          </a:stretch>
        </p:blipFill>
        <p:spPr>
          <a:xfrm>
            <a:off x="7540632" y="2859978"/>
            <a:ext cx="762241" cy="868851"/>
          </a:xfrm>
          <a:prstGeom prst="rect">
            <a:avLst/>
          </a:prstGeom>
        </p:spPr>
      </p:pic>
      <p:pic>
        <p:nvPicPr>
          <p:cNvPr id="37" name="Picture 19">
            <a:extLst>
              <a:ext uri="{FF2B5EF4-FFF2-40B4-BE49-F238E27FC236}">
                <a16:creationId xmlns="" xmlns:a16="http://schemas.microsoft.com/office/drawing/2014/main" id="{4742C6F0-736A-51DF-4C97-80B36A990C4C}"/>
              </a:ext>
            </a:extLst>
          </p:cNvPr>
          <p:cNvPicPr>
            <a:picLocks noChangeAspect="1"/>
          </p:cNvPicPr>
          <p:nvPr/>
        </p:nvPicPr>
        <p:blipFill>
          <a:blip r:embed="rId6"/>
          <a:srcRect/>
          <a:stretch>
            <a:fillRect/>
          </a:stretch>
        </p:blipFill>
        <p:spPr>
          <a:xfrm>
            <a:off x="9374173" y="2571667"/>
            <a:ext cx="762241" cy="868851"/>
          </a:xfrm>
          <a:prstGeom prst="rect">
            <a:avLst/>
          </a:prstGeom>
        </p:spPr>
      </p:pic>
      <p:pic>
        <p:nvPicPr>
          <p:cNvPr id="38" name="Picture 19">
            <a:extLst>
              <a:ext uri="{FF2B5EF4-FFF2-40B4-BE49-F238E27FC236}">
                <a16:creationId xmlns="" xmlns:a16="http://schemas.microsoft.com/office/drawing/2014/main" id="{0052FE6C-260F-1E84-4C34-5B67742EABA7}"/>
              </a:ext>
            </a:extLst>
          </p:cNvPr>
          <p:cNvPicPr>
            <a:picLocks noChangeAspect="1"/>
          </p:cNvPicPr>
          <p:nvPr/>
        </p:nvPicPr>
        <p:blipFill>
          <a:blip r:embed="rId6"/>
          <a:srcRect/>
          <a:stretch>
            <a:fillRect/>
          </a:stretch>
        </p:blipFill>
        <p:spPr>
          <a:xfrm>
            <a:off x="10596665" y="1593804"/>
            <a:ext cx="762241" cy="868851"/>
          </a:xfrm>
          <a:prstGeom prst="rect">
            <a:avLst/>
          </a:prstGeom>
        </p:spPr>
      </p:pic>
      <p:pic>
        <p:nvPicPr>
          <p:cNvPr id="40" name="Picture 39">
            <a:extLst>
              <a:ext uri="{FF2B5EF4-FFF2-40B4-BE49-F238E27FC236}">
                <a16:creationId xmlns="" xmlns:a16="http://schemas.microsoft.com/office/drawing/2014/main" id="{D59A5B75-9C6F-AC87-CCA0-31491CB31CBE}"/>
              </a:ext>
            </a:extLst>
          </p:cNvPr>
          <p:cNvPicPr>
            <a:picLocks noChangeAspect="1"/>
          </p:cNvPicPr>
          <p:nvPr/>
        </p:nvPicPr>
        <p:blipFill>
          <a:blip r:embed="rId16"/>
          <a:stretch>
            <a:fillRect/>
          </a:stretch>
        </p:blipFill>
        <p:spPr>
          <a:xfrm>
            <a:off x="3049639" y="118544"/>
            <a:ext cx="3321854" cy="1962079"/>
          </a:xfrm>
          <a:prstGeom prst="rect">
            <a:avLst/>
          </a:prstGeom>
          <a:effectLst>
            <a:softEdge rad="635000"/>
          </a:effectLst>
        </p:spPr>
      </p:pic>
      <p:pic>
        <p:nvPicPr>
          <p:cNvPr id="41" name="Picture 40">
            <a:extLst>
              <a:ext uri="{FF2B5EF4-FFF2-40B4-BE49-F238E27FC236}">
                <a16:creationId xmlns="" xmlns:a16="http://schemas.microsoft.com/office/drawing/2014/main" id="{DAF743F8-52D8-C883-FE79-0544A136B2EE}"/>
              </a:ext>
            </a:extLst>
          </p:cNvPr>
          <p:cNvPicPr>
            <a:picLocks noChangeAspect="1"/>
          </p:cNvPicPr>
          <p:nvPr/>
        </p:nvPicPr>
        <p:blipFill>
          <a:blip r:embed="rId16"/>
          <a:stretch>
            <a:fillRect/>
          </a:stretch>
        </p:blipFill>
        <p:spPr>
          <a:xfrm>
            <a:off x="8559956" y="4724055"/>
            <a:ext cx="3321854" cy="1962079"/>
          </a:xfrm>
          <a:prstGeom prst="rect">
            <a:avLst/>
          </a:prstGeom>
          <a:effectLst>
            <a:softEdge rad="635000"/>
          </a:effectLst>
        </p:spPr>
      </p:pic>
    </p:spTree>
    <p:extLst>
      <p:ext uri="{BB962C8B-B14F-4D97-AF65-F5344CB8AC3E}">
        <p14:creationId xmlns:p14="http://schemas.microsoft.com/office/powerpoint/2010/main" val="285691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ta thường viết hịch khi nào? </a:t>
            </a:r>
            <a:endParaRPr lang="en-US" sz="4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0000"/>
                </a:solidFill>
                <a:latin typeface="Times New Roman" panose="02020603050405020304" pitchFamily="18" charset="0"/>
                <a:ea typeface="Calibri" panose="020F0502020204030204" pitchFamily="34" charset="0"/>
              </a:rPr>
              <a:t>Khi đất nước c</a:t>
            </a:r>
            <a:r>
              <a:rPr lang="en-US" sz="3600" b="1">
                <a:solidFill>
                  <a:srgbClr val="000000"/>
                </a:solidFill>
                <a:latin typeface="Times New Roman" panose="02020603050405020304" pitchFamily="18" charset="0"/>
                <a:ea typeface="Calibri" panose="020F0502020204030204" pitchFamily="34" charset="0"/>
              </a:rPr>
              <a:t>ó</a:t>
            </a:r>
            <a:r>
              <a:rPr lang="vi-VN" sz="3600" b="1">
                <a:solidFill>
                  <a:srgbClr val="000000"/>
                </a:solidFill>
                <a:latin typeface="Times New Roman" panose="02020603050405020304" pitchFamily="18" charset="0"/>
                <a:ea typeface="Calibri" panose="020F0502020204030204" pitchFamily="34" charset="0"/>
              </a:rPr>
              <a:t> giặc ngoại xâm</a:t>
            </a:r>
            <a:endPar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 Quốc Tuấn s</a:t>
            </a:r>
            <a:r>
              <a:rPr lang="en-US"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tác Hịch tướng sĩ khi nào?</a:t>
            </a:r>
            <a:endParaRPr lang="en-US" sz="4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 khi quân Mông - Nguyên xâm lược nước ta lần thứ hai (1285).</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520529235"/>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3/Cuốn sách</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Trần Quốc Tuấn nhắc đến</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yêu cầu tướng sĩ học tập có tên là:</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r>
              <a:rPr lang="en-US" sz="3600" b="1" dirty="0" err="1">
                <a:solidFill>
                  <a:srgbClr val="000000"/>
                </a:solidFill>
                <a:latin typeface="Times New Roman" panose="02020603050405020304" pitchFamily="18" charset="0"/>
                <a:ea typeface="Calibri" panose="020F0502020204030204" pitchFamily="34" charset="0"/>
              </a:rPr>
              <a:t>Binh</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thư</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yếu</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lược</a:t>
            </a:r>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83142066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đầu bài Hịch, Trần Quốc Tuấn đã sử dụng kế gì trong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inh pháp</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0000"/>
                </a:solidFill>
                <a:latin typeface="Times New Roman" panose="02020603050405020304" pitchFamily="18" charset="0"/>
                <a:ea typeface="Calibri" panose="020F0502020204030204" pitchFamily="34" charset="0"/>
              </a:rPr>
              <a:t>Nêu gương khích tướng</a:t>
            </a:r>
            <a:endPar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1143028953"/>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 ý của tác giả th</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ể</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hiện qua câu </a:t>
            </a:r>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a:t>
            </a:r>
            <a:r>
              <a:rPr lang="en-US"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ốn</a:t>
            </a:r>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 ch</a:t>
            </a:r>
            <a:r>
              <a:rPr lang="en-US"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vi-VN" sz="36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cùng các ngươi sinh phải thời loạn lạc, lớn gặp buổi gian nan”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gì</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ẳ</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định mình và các tướng sĩ là những người cùng cảnh ngộ.</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974569065"/>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 ngữ nói về tình hình đất nước ta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 thời điểm Trần Quốc Tuấn viết bài hịch?</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Ngàn cân treo sợi tóc</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92747890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 văn nào thể hiện rõ nhất lòng yêu nước, căm thù giặc của Tr</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ầ</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Quốc Tuấn?</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a:solidFill>
                  <a:srgbClr val="000000"/>
                </a:solidFill>
                <a:latin typeface="Times New Roman" panose="02020603050405020304" pitchFamily="18" charset="0"/>
                <a:ea typeface="Calibri" panose="020F0502020204030204" pitchFamily="34" charset="0"/>
              </a:rPr>
              <a:t>Ta thường tới bữa quên ăn, nửa đêm vỗ g</a:t>
            </a:r>
            <a:r>
              <a:rPr lang="en-US" sz="3200" b="1" i="1">
                <a:solidFill>
                  <a:srgbClr val="000000"/>
                </a:solidFill>
                <a:latin typeface="Times New Roman" panose="02020603050405020304" pitchFamily="18" charset="0"/>
                <a:ea typeface="Calibri" panose="020F0502020204030204" pitchFamily="34" charset="0"/>
              </a:rPr>
              <a:t>ố</a:t>
            </a:r>
            <a:r>
              <a:rPr lang="vi-VN" sz="3200" b="1" i="1">
                <a:solidFill>
                  <a:srgbClr val="000000"/>
                </a:solidFill>
                <a:latin typeface="Times New Roman" panose="02020603050405020304" pitchFamily="18" charset="0"/>
                <a:ea typeface="Calibri" panose="020F0502020204030204" pitchFamily="34" charset="0"/>
              </a:rPr>
              <a:t>ỉ ; ruột đau như cắt, nước mắt đầm đìa </a:t>
            </a:r>
            <a:r>
              <a:rPr lang="en-US" sz="3200" b="1" i="1">
                <a:solidFill>
                  <a:srgbClr val="000000"/>
                </a:solidFill>
                <a:latin typeface="Times New Roman" panose="02020603050405020304" pitchFamily="18" charset="0"/>
                <a:ea typeface="Calibri" panose="020F0502020204030204" pitchFamily="34" charset="0"/>
              </a:rPr>
              <a:t>…</a:t>
            </a:r>
            <a:r>
              <a:rPr lang="vi-VN" sz="3200" b="1" i="1">
                <a:solidFill>
                  <a:srgbClr val="000000"/>
                </a:solidFill>
                <a:latin typeface="Times New Roman" panose="02020603050405020304" pitchFamily="18" charset="0"/>
                <a:ea typeface="Calibri" panose="020F0502020204030204" pitchFamily="34" charset="0"/>
              </a:rPr>
              <a:t> ta cũng vui lòng.</a:t>
            </a:r>
            <a:endParaRPr kumimoji="0" lang="en-US" sz="3200" b="1" i="0" u="none" strike="noStrike" kern="1200" cap="none" spc="0" normalizeH="0" baseline="0" noProof="0" dirty="0">
              <a:ln>
                <a:noFill/>
              </a:ln>
              <a:solidFill>
                <a:prstClr val="black"/>
              </a:solidFill>
              <a:effectLst/>
              <a:uLnTx/>
              <a:uFillTx/>
              <a:latin typeface="Calibri Light"/>
              <a:cs typeface="Times New Roman"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2450745446"/>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8/ </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 Quốc Tuấn yêu cầu tướng sĩ phải thực hiện điều g</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ì</a:t>
            </a:r>
            <a:r>
              <a:rPr lang="vi-VN"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2"/>
            <a:ext cx="9730704" cy="16910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đề cao bài học cảnh giác</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 chỉ huân luyện cho quân sĩ, tập dượt cung tên</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 cực tìm hiểu cuốn sách </a:t>
            </a:r>
            <a:r>
              <a:rPr lang="vi-VN"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“Binh thư yếu lược"</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7550959" y="529342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7521042" y="4368274"/>
            <a:ext cx="2310939"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8754427" y="4236927"/>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620599"/>
            <a:ext cx="1569909" cy="1227387"/>
          </a:xfrm>
          <a:prstGeom prst="rect">
            <a:avLst/>
          </a:prstGeom>
        </p:spPr>
      </p:pic>
    </p:spTree>
    <p:extLst>
      <p:ext uri="{BB962C8B-B14F-4D97-AF65-F5344CB8AC3E}">
        <p14:creationId xmlns:p14="http://schemas.microsoft.com/office/powerpoint/2010/main" val="655209858"/>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bldLst>
      <p:bldP spid="27" grpId="0" animBg="1"/>
      <p:bldP spid="2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VẬN</a:t>
            </a:r>
            <a:r>
              <a:rPr kumimoji="0" lang="en-US" altLang="zh-CN" sz="714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rPr>
              <a:t> DỤNG</a:t>
            </a:r>
            <a:endParaRPr kumimoji="0" lang="en-US" altLang="zh-CN" sz="714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0680185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9A3D4D22-A340-C947-1E55-794BA6A89449}"/>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 xmlns:a16="http://schemas.microsoft.com/office/drawing/2014/main" id="{24071657-FFEC-2715-033F-6E5F38E19535}"/>
              </a:ext>
            </a:extLst>
          </p:cNvPr>
          <p:cNvPicPr>
            <a:picLocks noChangeAspect="1"/>
          </p:cNvPicPr>
          <p:nvPr/>
        </p:nvPicPr>
        <p:blipFill rotWithShape="1">
          <a:blip r:embed="rId3"/>
          <a:srcRect l="10512" t="14739" r="9720" b="9888"/>
          <a:stretch/>
        </p:blipFill>
        <p:spPr>
          <a:xfrm>
            <a:off x="3057525" y="748528"/>
            <a:ext cx="8743949" cy="5650303"/>
          </a:xfrm>
          <a:prstGeom prst="rect">
            <a:avLst/>
          </a:prstGeom>
        </p:spPr>
      </p:pic>
      <p:pic>
        <p:nvPicPr>
          <p:cNvPr id="5" name="Picture 4">
            <a:extLst>
              <a:ext uri="{FF2B5EF4-FFF2-40B4-BE49-F238E27FC236}">
                <a16:creationId xmlns="" xmlns:a16="http://schemas.microsoft.com/office/drawing/2014/main" id="{23548537-5A0C-C5B3-B26F-96A8943FA0B0}"/>
              </a:ext>
            </a:extLst>
          </p:cNvPr>
          <p:cNvPicPr>
            <a:picLocks noChangeAspect="1"/>
          </p:cNvPicPr>
          <p:nvPr/>
        </p:nvPicPr>
        <p:blipFill>
          <a:blip r:embed="rId4"/>
          <a:stretch>
            <a:fillRect/>
          </a:stretch>
        </p:blipFill>
        <p:spPr>
          <a:xfrm>
            <a:off x="10813707" y="5022363"/>
            <a:ext cx="1975533" cy="2223474"/>
          </a:xfrm>
          <a:prstGeom prst="rect">
            <a:avLst/>
          </a:prstGeom>
        </p:spPr>
      </p:pic>
      <p:pic>
        <p:nvPicPr>
          <p:cNvPr id="6" name="Picture 5">
            <a:extLst>
              <a:ext uri="{FF2B5EF4-FFF2-40B4-BE49-F238E27FC236}">
                <a16:creationId xmlns="" xmlns:a16="http://schemas.microsoft.com/office/drawing/2014/main" id="{B27DB1C9-BC7F-87D6-BEC0-773C5873AE23}"/>
              </a:ext>
            </a:extLst>
          </p:cNvPr>
          <p:cNvPicPr>
            <a:picLocks noChangeAspect="1"/>
          </p:cNvPicPr>
          <p:nvPr/>
        </p:nvPicPr>
        <p:blipFill>
          <a:blip r:embed="rId5"/>
          <a:stretch>
            <a:fillRect/>
          </a:stretch>
        </p:blipFill>
        <p:spPr>
          <a:xfrm>
            <a:off x="6850461" y="459168"/>
            <a:ext cx="4357970" cy="5650304"/>
          </a:xfrm>
          <a:prstGeom prst="rect">
            <a:avLst/>
          </a:prstGeom>
        </p:spPr>
      </p:pic>
      <p:pic>
        <p:nvPicPr>
          <p:cNvPr id="8" name="Picture 7">
            <a:extLst>
              <a:ext uri="{FF2B5EF4-FFF2-40B4-BE49-F238E27FC236}">
                <a16:creationId xmlns="" xmlns:a16="http://schemas.microsoft.com/office/drawing/2014/main" id="{29B3AC18-A769-34ED-88CC-6CAF7FB76884}"/>
              </a:ext>
            </a:extLst>
          </p:cNvPr>
          <p:cNvPicPr>
            <a:picLocks noChangeAspect="1"/>
          </p:cNvPicPr>
          <p:nvPr/>
        </p:nvPicPr>
        <p:blipFill>
          <a:blip r:embed="rId6"/>
          <a:stretch>
            <a:fillRect/>
          </a:stretch>
        </p:blipFill>
        <p:spPr>
          <a:xfrm rot="21387963">
            <a:off x="7618528" y="1901034"/>
            <a:ext cx="3055929" cy="3055929"/>
          </a:xfrm>
          <a:prstGeom prst="rect">
            <a:avLst/>
          </a:prstGeom>
          <a:effectLst>
            <a:softEdge rad="317500"/>
          </a:effectLst>
        </p:spPr>
      </p:pic>
      <p:sp>
        <p:nvSpPr>
          <p:cNvPr id="10" name="TextBox 9">
            <a:extLst>
              <a:ext uri="{FF2B5EF4-FFF2-40B4-BE49-F238E27FC236}">
                <a16:creationId xmlns="" xmlns:a16="http://schemas.microsoft.com/office/drawing/2014/main" id="{4E37A3C3-4A6F-97DD-AE55-6709AFB56A9E}"/>
              </a:ext>
            </a:extLst>
          </p:cNvPr>
          <p:cNvSpPr txBox="1"/>
          <p:nvPr/>
        </p:nvSpPr>
        <p:spPr>
          <a:xfrm>
            <a:off x="660400" y="2295418"/>
            <a:ext cx="6142090" cy="2267159"/>
          </a:xfrm>
          <a:prstGeom prst="rect">
            <a:avLst/>
          </a:prstGeom>
          <a:noFill/>
        </p:spPr>
        <p:txBody>
          <a:bodyPr wrap="square">
            <a:spAutoFit/>
          </a:bodyPr>
          <a:lstStyle/>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soái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82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9A3D4D22-A340-C947-1E55-794BA6A89449}"/>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 xmlns:a16="http://schemas.microsoft.com/office/drawing/2014/main" id="{24071657-FFEC-2715-033F-6E5F38E19535}"/>
              </a:ext>
            </a:extLst>
          </p:cNvPr>
          <p:cNvPicPr>
            <a:picLocks noChangeAspect="1"/>
          </p:cNvPicPr>
          <p:nvPr/>
        </p:nvPicPr>
        <p:blipFill rotWithShape="1">
          <a:blip r:embed="rId3"/>
          <a:srcRect l="10512" t="14739" r="9720" b="9888"/>
          <a:stretch/>
        </p:blipFill>
        <p:spPr>
          <a:xfrm>
            <a:off x="1261777" y="585397"/>
            <a:ext cx="8743949" cy="5650303"/>
          </a:xfrm>
          <a:prstGeom prst="rect">
            <a:avLst/>
          </a:prstGeom>
        </p:spPr>
      </p:pic>
      <p:pic>
        <p:nvPicPr>
          <p:cNvPr id="5" name="Picture 4">
            <a:extLst>
              <a:ext uri="{FF2B5EF4-FFF2-40B4-BE49-F238E27FC236}">
                <a16:creationId xmlns="" xmlns:a16="http://schemas.microsoft.com/office/drawing/2014/main" id="{23548537-5A0C-C5B3-B26F-96A8943FA0B0}"/>
              </a:ext>
            </a:extLst>
          </p:cNvPr>
          <p:cNvPicPr>
            <a:picLocks noChangeAspect="1"/>
          </p:cNvPicPr>
          <p:nvPr/>
        </p:nvPicPr>
        <p:blipFill>
          <a:blip r:embed="rId4"/>
          <a:stretch>
            <a:fillRect/>
          </a:stretch>
        </p:blipFill>
        <p:spPr>
          <a:xfrm>
            <a:off x="10813707" y="5022363"/>
            <a:ext cx="1975533" cy="2223474"/>
          </a:xfrm>
          <a:prstGeom prst="rect">
            <a:avLst/>
          </a:prstGeom>
        </p:spPr>
      </p:pic>
      <p:pic>
        <p:nvPicPr>
          <p:cNvPr id="9" name="Picture 8">
            <a:extLst>
              <a:ext uri="{FF2B5EF4-FFF2-40B4-BE49-F238E27FC236}">
                <a16:creationId xmlns="" xmlns:a16="http://schemas.microsoft.com/office/drawing/2014/main" id="{7F136F83-9E76-E988-BCDD-8A4DEEF4F09F}"/>
              </a:ext>
            </a:extLst>
          </p:cNvPr>
          <p:cNvPicPr>
            <a:picLocks noChangeAspect="1"/>
          </p:cNvPicPr>
          <p:nvPr/>
        </p:nvPicPr>
        <p:blipFill>
          <a:blip r:embed="rId5"/>
          <a:stretch>
            <a:fillRect/>
          </a:stretch>
        </p:blipFill>
        <p:spPr>
          <a:xfrm>
            <a:off x="6185009" y="-1"/>
            <a:ext cx="5915085" cy="6858000"/>
          </a:xfrm>
          <a:prstGeom prst="rect">
            <a:avLst/>
          </a:prstGeom>
        </p:spPr>
      </p:pic>
      <p:pic>
        <p:nvPicPr>
          <p:cNvPr id="11" name="Picture 10">
            <a:extLst>
              <a:ext uri="{FF2B5EF4-FFF2-40B4-BE49-F238E27FC236}">
                <a16:creationId xmlns="" xmlns:a16="http://schemas.microsoft.com/office/drawing/2014/main" id="{F7C10E26-F97B-AC74-7671-28EAC1B084F7}"/>
              </a:ext>
            </a:extLst>
          </p:cNvPr>
          <p:cNvPicPr>
            <a:picLocks noChangeAspect="1"/>
          </p:cNvPicPr>
          <p:nvPr/>
        </p:nvPicPr>
        <p:blipFill>
          <a:blip r:embed="rId6"/>
          <a:stretch>
            <a:fillRect/>
          </a:stretch>
        </p:blipFill>
        <p:spPr>
          <a:xfrm>
            <a:off x="7257142" y="1669144"/>
            <a:ext cx="4034971" cy="3831770"/>
          </a:xfrm>
          <a:prstGeom prst="ellipse">
            <a:avLst/>
          </a:prstGeom>
          <a:ln>
            <a:noFill/>
          </a:ln>
          <a:effectLst>
            <a:softEdge rad="112500"/>
          </a:effectLst>
        </p:spPr>
      </p:pic>
      <p:sp>
        <p:nvSpPr>
          <p:cNvPr id="13" name="TextBox 12">
            <a:extLst>
              <a:ext uri="{FF2B5EF4-FFF2-40B4-BE49-F238E27FC236}">
                <a16:creationId xmlns="" xmlns:a16="http://schemas.microsoft.com/office/drawing/2014/main" id="{622ABC53-1CE0-31E3-C646-3CA4B7509D70}"/>
              </a:ext>
            </a:extLst>
          </p:cNvPr>
          <p:cNvSpPr txBox="1"/>
          <p:nvPr/>
        </p:nvSpPr>
        <p:spPr>
          <a:xfrm>
            <a:off x="899065" y="1226821"/>
            <a:ext cx="5550096" cy="942053"/>
          </a:xfrm>
          <a:prstGeom prst="rect">
            <a:avLst/>
          </a:prstGeom>
          <a:noFill/>
        </p:spPr>
        <p:txBody>
          <a:bodyPr wrap="square">
            <a:spAutoFit/>
          </a:bodyPr>
          <a:lstStyle/>
          <a:p>
            <a:pPr algn="just">
              <a:lnSpc>
                <a:spcPct val="107000"/>
              </a:lnSpc>
              <a:spcAft>
                <a:spcPts val="800"/>
              </a:spcAft>
            </a:pPr>
            <a:r>
              <a:rPr lang="en-US" sz="5400" b="1"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a:t>
            </a:r>
            <a:r>
              <a:rPr lang="en-US" sz="5400" b="1" dirty="0" err="1">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Viết</a:t>
            </a:r>
            <a:r>
              <a:rPr lang="en-US" sz="5400" b="1"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 </a:t>
            </a:r>
            <a:r>
              <a:rPr lang="en-US" sz="5400" b="1" dirty="0" err="1">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kết</a:t>
            </a:r>
            <a:r>
              <a:rPr lang="en-US" sz="5400" b="1"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 </a:t>
            </a:r>
            <a:r>
              <a:rPr lang="en-US" sz="5400" b="1" dirty="0" err="1">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nối</a:t>
            </a:r>
            <a:r>
              <a:rPr lang="en-US" sz="5400" b="1"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 </a:t>
            </a:r>
            <a:r>
              <a:rPr lang="en-US" sz="5400" b="1" dirty="0" err="1">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đọc</a:t>
            </a:r>
            <a:endParaRPr lang="en-US" sz="5400" dirty="0">
              <a:effectLst/>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D447DE1C-1664-C6A3-8BF4-8D464646432C}"/>
              </a:ext>
            </a:extLst>
          </p:cNvPr>
          <p:cNvSpPr txBox="1"/>
          <p:nvPr/>
        </p:nvSpPr>
        <p:spPr>
          <a:xfrm>
            <a:off x="964668" y="2439947"/>
            <a:ext cx="5219135" cy="1444306"/>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7- 9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73378C0E-8F92-0E76-40B0-CCB79F6F6E09}"/>
              </a:ext>
            </a:extLst>
          </p:cNvPr>
          <p:cNvPicPr>
            <a:picLocks noChangeAspect="1"/>
          </p:cNvPicPr>
          <p:nvPr/>
        </p:nvPicPr>
        <p:blipFill>
          <a:blip r:embed="rId7"/>
          <a:stretch>
            <a:fillRect/>
          </a:stretch>
        </p:blipFill>
        <p:spPr>
          <a:xfrm>
            <a:off x="303758" y="3019724"/>
            <a:ext cx="595307" cy="424201"/>
          </a:xfrm>
          <a:prstGeom prst="rect">
            <a:avLst/>
          </a:prstGeom>
        </p:spPr>
      </p:pic>
    </p:spTree>
    <p:extLst>
      <p:ext uri="{BB962C8B-B14F-4D97-AF65-F5344CB8AC3E}">
        <p14:creationId xmlns:p14="http://schemas.microsoft.com/office/powerpoint/2010/main" val="2968453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9A3D4D22-A340-C947-1E55-794BA6A89449}"/>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 xmlns:a16="http://schemas.microsoft.com/office/drawing/2014/main" id="{24071657-FFEC-2715-033F-6E5F38E19535}"/>
              </a:ext>
            </a:extLst>
          </p:cNvPr>
          <p:cNvPicPr>
            <a:picLocks noChangeAspect="1"/>
          </p:cNvPicPr>
          <p:nvPr/>
        </p:nvPicPr>
        <p:blipFill rotWithShape="1">
          <a:blip r:embed="rId3"/>
          <a:srcRect l="10512" t="14739" r="9720" b="9888"/>
          <a:stretch/>
        </p:blipFill>
        <p:spPr>
          <a:xfrm>
            <a:off x="1261777" y="585397"/>
            <a:ext cx="8743949" cy="5650303"/>
          </a:xfrm>
          <a:prstGeom prst="rect">
            <a:avLst/>
          </a:prstGeom>
        </p:spPr>
      </p:pic>
      <p:pic>
        <p:nvPicPr>
          <p:cNvPr id="5" name="Picture 4">
            <a:extLst>
              <a:ext uri="{FF2B5EF4-FFF2-40B4-BE49-F238E27FC236}">
                <a16:creationId xmlns="" xmlns:a16="http://schemas.microsoft.com/office/drawing/2014/main" id="{23548537-5A0C-C5B3-B26F-96A8943FA0B0}"/>
              </a:ext>
            </a:extLst>
          </p:cNvPr>
          <p:cNvPicPr>
            <a:picLocks noChangeAspect="1"/>
          </p:cNvPicPr>
          <p:nvPr/>
        </p:nvPicPr>
        <p:blipFill>
          <a:blip r:embed="rId4"/>
          <a:stretch>
            <a:fillRect/>
          </a:stretch>
        </p:blipFill>
        <p:spPr>
          <a:xfrm>
            <a:off x="10813707" y="5022363"/>
            <a:ext cx="1975533" cy="2223474"/>
          </a:xfrm>
          <a:prstGeom prst="rect">
            <a:avLst/>
          </a:prstGeom>
        </p:spPr>
      </p:pic>
      <p:pic>
        <p:nvPicPr>
          <p:cNvPr id="9" name="Picture 8">
            <a:extLst>
              <a:ext uri="{FF2B5EF4-FFF2-40B4-BE49-F238E27FC236}">
                <a16:creationId xmlns="" xmlns:a16="http://schemas.microsoft.com/office/drawing/2014/main" id="{7F136F83-9E76-E988-BCDD-8A4DEEF4F09F}"/>
              </a:ext>
            </a:extLst>
          </p:cNvPr>
          <p:cNvPicPr>
            <a:picLocks noChangeAspect="1"/>
          </p:cNvPicPr>
          <p:nvPr/>
        </p:nvPicPr>
        <p:blipFill>
          <a:blip r:embed="rId5"/>
          <a:stretch>
            <a:fillRect/>
          </a:stretch>
        </p:blipFill>
        <p:spPr>
          <a:xfrm>
            <a:off x="6185009" y="-1"/>
            <a:ext cx="5915085" cy="6858000"/>
          </a:xfrm>
          <a:prstGeom prst="rect">
            <a:avLst/>
          </a:prstGeom>
        </p:spPr>
      </p:pic>
      <p:pic>
        <p:nvPicPr>
          <p:cNvPr id="11" name="Picture 10">
            <a:extLst>
              <a:ext uri="{FF2B5EF4-FFF2-40B4-BE49-F238E27FC236}">
                <a16:creationId xmlns="" xmlns:a16="http://schemas.microsoft.com/office/drawing/2014/main" id="{F7C10E26-F97B-AC74-7671-28EAC1B084F7}"/>
              </a:ext>
            </a:extLst>
          </p:cNvPr>
          <p:cNvPicPr>
            <a:picLocks noChangeAspect="1"/>
          </p:cNvPicPr>
          <p:nvPr/>
        </p:nvPicPr>
        <p:blipFill>
          <a:blip r:embed="rId6"/>
          <a:stretch>
            <a:fillRect/>
          </a:stretch>
        </p:blipFill>
        <p:spPr>
          <a:xfrm>
            <a:off x="7257142" y="1669144"/>
            <a:ext cx="4034971" cy="3831770"/>
          </a:xfrm>
          <a:prstGeom prst="ellipse">
            <a:avLst/>
          </a:prstGeom>
          <a:ln>
            <a:noFill/>
          </a:ln>
          <a:effectLst>
            <a:softEdge rad="112500"/>
          </a:effectLst>
        </p:spPr>
      </p:pic>
      <p:sp>
        <p:nvSpPr>
          <p:cNvPr id="13" name="TextBox 12">
            <a:extLst>
              <a:ext uri="{FF2B5EF4-FFF2-40B4-BE49-F238E27FC236}">
                <a16:creationId xmlns="" xmlns:a16="http://schemas.microsoft.com/office/drawing/2014/main" id="{622ABC53-1CE0-31E3-C646-3CA4B7509D70}"/>
              </a:ext>
            </a:extLst>
          </p:cNvPr>
          <p:cNvSpPr txBox="1"/>
          <p:nvPr/>
        </p:nvSpPr>
        <p:spPr>
          <a:xfrm>
            <a:off x="1496717" y="-122418"/>
            <a:ext cx="3191576" cy="140506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a:t>
            </a:r>
            <a:r>
              <a:rPr lang="en-US" sz="8800" b="1" dirty="0">
                <a:solidFill>
                  <a:srgbClr val="FF0000"/>
                </a:solidFill>
                <a:latin typeface="SVN-Rosellinda Alyamore" panose="02000500000000000000" pitchFamily="50" charset="0"/>
                <a:ea typeface="Calibri" panose="020F0502020204030204" pitchFamily="34" charset="0"/>
                <a:cs typeface="Times New Roman" panose="02020603050405020304" pitchFamily="18" charset="0"/>
              </a:rPr>
              <a:t>Y</a:t>
            </a:r>
            <a:r>
              <a:rPr kumimoji="0" lang="en-US" sz="8800" b="1" i="0" u="none" strike="noStrike" kern="1200" cap="none" spc="0" normalizeH="0" baseline="0" noProof="0" dirty="0" err="1">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êu</a:t>
            </a:r>
            <a:r>
              <a:rPr kumimoji="0" lang="en-US" sz="8800" b="1" i="0" u="none" strike="noStrike" kern="1200" cap="none" spc="0" normalizeH="0" baseline="0" noProof="0" dirty="0">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cầu</a:t>
            </a:r>
            <a:endPar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A3DF3765-FD6A-411C-30C6-DEF05D48E2C5}"/>
              </a:ext>
            </a:extLst>
          </p:cNvPr>
          <p:cNvSpPr txBox="1"/>
          <p:nvPr/>
        </p:nvSpPr>
        <p:spPr>
          <a:xfrm>
            <a:off x="791536" y="1194531"/>
            <a:ext cx="5301567" cy="5235087"/>
          </a:xfrm>
          <a:prstGeom prst="rect">
            <a:avLst/>
          </a:prstGeom>
          <a:noFill/>
        </p:spPr>
        <p:txBody>
          <a:bodyPr wrap="square">
            <a:spAutoFit/>
          </a:bodyPr>
          <a:lstStyle/>
          <a:p>
            <a:pPr lvl="0" algn="just">
              <a:lnSpc>
                <a:spcPct val="107000"/>
              </a:lnSpc>
              <a:spcAft>
                <a:spcPts val="800"/>
              </a:spcAft>
              <a:buClr>
                <a:srgbClr val="000000"/>
              </a:buClr>
              <a:buSzPts val="1100"/>
              <a:tabLst>
                <a:tab pos="453390" algn="l"/>
              </a:tabLst>
            </a:pP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800"/>
              </a:spcAft>
              <a:buClr>
                <a:srgbClr val="000000"/>
              </a:buClr>
              <a:buSzPts val="1100"/>
              <a:tabLst>
                <a:tab pos="453390" algn="l"/>
              </a:tabLst>
            </a:pP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5024922F-5653-FAF4-216B-4814FDE3B2E9}"/>
              </a:ext>
            </a:extLst>
          </p:cNvPr>
          <p:cNvPicPr>
            <a:picLocks noChangeAspect="1"/>
          </p:cNvPicPr>
          <p:nvPr/>
        </p:nvPicPr>
        <p:blipFill>
          <a:blip r:embed="rId7"/>
          <a:stretch>
            <a:fillRect/>
          </a:stretch>
        </p:blipFill>
        <p:spPr>
          <a:xfrm>
            <a:off x="245439" y="622300"/>
            <a:ext cx="1089145" cy="1134291"/>
          </a:xfrm>
          <a:prstGeom prst="rect">
            <a:avLst/>
          </a:prstGeom>
        </p:spPr>
      </p:pic>
      <p:pic>
        <p:nvPicPr>
          <p:cNvPr id="10" name="Picture 9">
            <a:extLst>
              <a:ext uri="{FF2B5EF4-FFF2-40B4-BE49-F238E27FC236}">
                <a16:creationId xmlns="" xmlns:a16="http://schemas.microsoft.com/office/drawing/2014/main" id="{727CCB6D-95FF-8E96-174E-BCC58BD98B19}"/>
              </a:ext>
            </a:extLst>
          </p:cNvPr>
          <p:cNvPicPr>
            <a:picLocks noChangeAspect="1"/>
          </p:cNvPicPr>
          <p:nvPr/>
        </p:nvPicPr>
        <p:blipFill>
          <a:blip r:embed="rId7"/>
          <a:stretch>
            <a:fillRect/>
          </a:stretch>
        </p:blipFill>
        <p:spPr>
          <a:xfrm>
            <a:off x="245500" y="4366623"/>
            <a:ext cx="1089145" cy="1134291"/>
          </a:xfrm>
          <a:prstGeom prst="rect">
            <a:avLst/>
          </a:prstGeom>
        </p:spPr>
      </p:pic>
    </p:spTree>
    <p:extLst>
      <p:ext uri="{BB962C8B-B14F-4D97-AF65-F5344CB8AC3E}">
        <p14:creationId xmlns:p14="http://schemas.microsoft.com/office/powerpoint/2010/main" val="2575835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9A3D4D22-A340-C947-1E55-794BA6A89449}"/>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 xmlns:a16="http://schemas.microsoft.com/office/drawing/2014/main" id="{24071657-FFEC-2715-033F-6E5F38E19535}"/>
              </a:ext>
            </a:extLst>
          </p:cNvPr>
          <p:cNvPicPr>
            <a:picLocks noChangeAspect="1"/>
          </p:cNvPicPr>
          <p:nvPr/>
        </p:nvPicPr>
        <p:blipFill rotWithShape="1">
          <a:blip r:embed="rId3"/>
          <a:srcRect l="10512" t="14739" r="9720" b="9888"/>
          <a:stretch/>
        </p:blipFill>
        <p:spPr>
          <a:xfrm>
            <a:off x="1261777" y="585397"/>
            <a:ext cx="8743949" cy="5650303"/>
          </a:xfrm>
          <a:prstGeom prst="rect">
            <a:avLst/>
          </a:prstGeom>
        </p:spPr>
      </p:pic>
      <p:pic>
        <p:nvPicPr>
          <p:cNvPr id="5" name="Picture 4">
            <a:extLst>
              <a:ext uri="{FF2B5EF4-FFF2-40B4-BE49-F238E27FC236}">
                <a16:creationId xmlns="" xmlns:a16="http://schemas.microsoft.com/office/drawing/2014/main" id="{23548537-5A0C-C5B3-B26F-96A8943FA0B0}"/>
              </a:ext>
            </a:extLst>
          </p:cNvPr>
          <p:cNvPicPr>
            <a:picLocks noChangeAspect="1"/>
          </p:cNvPicPr>
          <p:nvPr/>
        </p:nvPicPr>
        <p:blipFill>
          <a:blip r:embed="rId4"/>
          <a:stretch>
            <a:fillRect/>
          </a:stretch>
        </p:blipFill>
        <p:spPr>
          <a:xfrm>
            <a:off x="10813707" y="5022363"/>
            <a:ext cx="1975533" cy="2223474"/>
          </a:xfrm>
          <a:prstGeom prst="rect">
            <a:avLst/>
          </a:prstGeom>
        </p:spPr>
      </p:pic>
      <p:sp>
        <p:nvSpPr>
          <p:cNvPr id="13" name="TextBox 12">
            <a:extLst>
              <a:ext uri="{FF2B5EF4-FFF2-40B4-BE49-F238E27FC236}">
                <a16:creationId xmlns="" xmlns:a16="http://schemas.microsoft.com/office/drawing/2014/main" id="{622ABC53-1CE0-31E3-C646-3CA4B7509D70}"/>
              </a:ext>
            </a:extLst>
          </p:cNvPr>
          <p:cNvSpPr txBox="1"/>
          <p:nvPr/>
        </p:nvSpPr>
        <p:spPr>
          <a:xfrm>
            <a:off x="3280790" y="-36902"/>
            <a:ext cx="5668519" cy="140506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8800" dirty="0" err="1">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Đoạn</a:t>
            </a:r>
            <a:r>
              <a:rPr lang="en-US" sz="8800" dirty="0">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 </a:t>
            </a:r>
            <a:r>
              <a:rPr lang="en-US" sz="8800" dirty="0" err="1">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văn</a:t>
            </a:r>
            <a:r>
              <a:rPr lang="en-US" sz="8800" dirty="0">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 </a:t>
            </a:r>
            <a:r>
              <a:rPr lang="en-US" sz="8800" dirty="0" err="1">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tham</a:t>
            </a:r>
            <a:r>
              <a:rPr lang="en-US" sz="8800" dirty="0">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 </a:t>
            </a:r>
            <a:r>
              <a:rPr lang="en-US" sz="8800" dirty="0" err="1">
                <a:solidFill>
                  <a:prstClr val="black"/>
                </a:solidFill>
                <a:latin typeface="SVN-Rosellinda Alyamore" panose="02000500000000000000" pitchFamily="50" charset="0"/>
                <a:ea typeface="Calibri" panose="020F0502020204030204" pitchFamily="34" charset="0"/>
                <a:cs typeface="Times New Roman" panose="02020603050405020304" pitchFamily="18" charset="0"/>
              </a:rPr>
              <a:t>khảo</a:t>
            </a:r>
            <a:endPar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A4996AB6-6A96-1D11-CC11-8ED79A5AA4A2}"/>
              </a:ext>
            </a:extLst>
          </p:cNvPr>
          <p:cNvSpPr txBox="1"/>
          <p:nvPr/>
        </p:nvSpPr>
        <p:spPr>
          <a:xfrm>
            <a:off x="762000" y="1581704"/>
            <a:ext cx="10706100" cy="3539430"/>
          </a:xfrm>
          <a:prstGeom prst="rect">
            <a:avLst/>
          </a:prstGeom>
          <a:noFill/>
        </p:spPr>
        <p:txBody>
          <a:bodyPr wrap="square">
            <a:spAutoFit/>
          </a:bodyPr>
          <a:lstStyle/>
          <a:p>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tộc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Việt</a:t>
            </a:r>
            <a:r>
              <a:rPr lang="en-US" sz="3200" dirty="0">
                <a:effectLst/>
                <a:latin typeface="Times New Roman" panose="02020603050405020304" pitchFamily="18" charset="0"/>
                <a:ea typeface="Calibri" panose="020F0502020204030204" pitchFamily="34" charset="0"/>
              </a:rPr>
              <a:t> Nam </a:t>
            </a:r>
            <a:r>
              <a:rPr lang="en-US" sz="3200" dirty="0" err="1">
                <a:effectLst/>
                <a:latin typeface="Times New Roman" panose="02020603050405020304" pitchFamily="18" charset="0"/>
                <a:ea typeface="Calibri" panose="020F0502020204030204" pitchFamily="34" charset="0"/>
              </a:rPr>
              <a:t>chúng</a:t>
            </a:r>
            <a:r>
              <a:rPr lang="en-US" sz="3200" dirty="0">
                <a:effectLst/>
                <a:latin typeface="Times New Roman" panose="02020603050405020304" pitchFamily="18" charset="0"/>
                <a:ea typeface="Calibri" panose="020F0502020204030204" pitchFamily="34" charset="0"/>
              </a:rPr>
              <a:t> ta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rất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truyền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đẹp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tự</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hào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những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truyền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quý</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chính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lòng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yêu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ta. </a:t>
            </a:r>
            <a:r>
              <a:rPr lang="en-US" sz="3200" dirty="0" err="1">
                <a:effectLst/>
                <a:latin typeface="Times New Roman" panose="02020603050405020304" pitchFamily="18" charset="0"/>
                <a:ea typeface="Calibri" panose="020F0502020204030204" pitchFamily="34" charset="0"/>
              </a:rPr>
              <a:t>Suốt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dài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lịch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giữ</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tộc</a:t>
            </a:r>
            <a:r>
              <a:rPr lang="en-US" sz="3200" dirty="0">
                <a:effectLst/>
                <a:latin typeface="Times New Roman" panose="02020603050405020304" pitchFamily="18" charset="0"/>
                <a:ea typeface="Calibri" panose="020F0502020204030204" pitchFamily="34" charset="0"/>
              </a:rPr>
              <a:t> ta </a:t>
            </a:r>
            <a:r>
              <a:rPr lang="en-US" sz="3200" dirty="0" err="1">
                <a:effectLst/>
                <a:latin typeface="Times New Roman" panose="02020603050405020304" pitchFamily="18" charset="0"/>
                <a:ea typeface="Calibri" panose="020F0502020204030204" pitchFamily="34" charset="0"/>
              </a:rPr>
              <a:t>đã</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hiện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lòng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yêu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qua </a:t>
            </a:r>
            <a:r>
              <a:rPr lang="en-US" sz="3200" dirty="0" err="1">
                <a:effectLst/>
                <a:latin typeface="Times New Roman" panose="02020603050405020304" pitchFamily="18" charset="0"/>
                <a:ea typeface="Calibri" panose="020F0502020204030204" pitchFamily="34" charset="0"/>
              </a:rPr>
              <a:t>các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cuộc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đấu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tranh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quân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xâm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độc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lập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tự</a:t>
            </a:r>
            <a:r>
              <a:rPr lang="en-US" sz="3200" dirty="0">
                <a:effectLst/>
                <a:latin typeface="Times New Roman" panose="02020603050405020304" pitchFamily="18" charset="0"/>
                <a:ea typeface="Calibri" panose="020F0502020204030204" pitchFamily="34" charset="0"/>
              </a:rPr>
              <a:t> do. Khi </a:t>
            </a:r>
            <a:r>
              <a:rPr lang="en-US" sz="3200" dirty="0" err="1">
                <a:effectLst/>
                <a:latin typeface="Times New Roman" panose="02020603050405020304" pitchFamily="18" charset="0"/>
                <a:ea typeface="Calibri" panose="020F0502020204030204" pitchFamily="34" charset="0"/>
              </a:rPr>
              <a:t>đất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hòa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lòng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yêu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hiện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xây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phát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triển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Việt</a:t>
            </a:r>
            <a:r>
              <a:rPr lang="en-US" sz="3200" dirty="0">
                <a:effectLst/>
                <a:latin typeface="Times New Roman" panose="02020603050405020304" pitchFamily="18" charset="0"/>
                <a:ea typeface="Calibri" panose="020F0502020204030204" pitchFamily="34" charset="0"/>
              </a:rPr>
              <a:t> Nam </a:t>
            </a:r>
            <a:r>
              <a:rPr lang="en-US" sz="3200" dirty="0" err="1">
                <a:effectLst/>
                <a:latin typeface="Times New Roman" panose="02020603050405020304" pitchFamily="18" charset="0"/>
                <a:ea typeface="Calibri" panose="020F0502020204030204" pitchFamily="34" charset="0"/>
              </a:rPr>
              <a:t>giàu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mạnh</a:t>
            </a:r>
            <a:r>
              <a:rPr lang="en-US" sz="3200" dirty="0">
                <a:effectLst/>
                <a:latin typeface="Times New Roman" panose="02020603050405020304" pitchFamily="18" charset="0"/>
                <a:ea typeface="Calibri" panose="020F0502020204030204" pitchFamily="34" charset="0"/>
              </a:rPr>
              <a:t>. </a:t>
            </a:r>
            <a:endParaRPr lang="en-US" sz="3200" dirty="0"/>
          </a:p>
        </p:txBody>
      </p:sp>
      <p:pic>
        <p:nvPicPr>
          <p:cNvPr id="14" name="Picture 13">
            <a:extLst>
              <a:ext uri="{FF2B5EF4-FFF2-40B4-BE49-F238E27FC236}">
                <a16:creationId xmlns="" xmlns:a16="http://schemas.microsoft.com/office/drawing/2014/main" id="{5E4AF004-68C1-8A45-9559-2464F8D2E15B}"/>
              </a:ext>
            </a:extLst>
          </p:cNvPr>
          <p:cNvPicPr>
            <a:picLocks noChangeAspect="1"/>
          </p:cNvPicPr>
          <p:nvPr/>
        </p:nvPicPr>
        <p:blipFill>
          <a:blip r:embed="rId5"/>
          <a:stretch>
            <a:fillRect/>
          </a:stretch>
        </p:blipFill>
        <p:spPr>
          <a:xfrm>
            <a:off x="762000" y="1581703"/>
            <a:ext cx="583636" cy="595795"/>
          </a:xfrm>
          <a:prstGeom prst="rect">
            <a:avLst/>
          </a:prstGeom>
        </p:spPr>
      </p:pic>
    </p:spTree>
    <p:extLst>
      <p:ext uri="{BB962C8B-B14F-4D97-AF65-F5344CB8AC3E}">
        <p14:creationId xmlns:p14="http://schemas.microsoft.com/office/powerpoint/2010/main" val="2147054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9A3D4D22-A340-C947-1E55-794BA6A89449}"/>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 xmlns:a16="http://schemas.microsoft.com/office/drawing/2014/main" id="{24071657-FFEC-2715-033F-6E5F38E19535}"/>
              </a:ext>
            </a:extLst>
          </p:cNvPr>
          <p:cNvPicPr>
            <a:picLocks noChangeAspect="1"/>
          </p:cNvPicPr>
          <p:nvPr/>
        </p:nvPicPr>
        <p:blipFill rotWithShape="1">
          <a:blip r:embed="rId3"/>
          <a:srcRect l="10512" t="14739" r="9720" b="9888"/>
          <a:stretch/>
        </p:blipFill>
        <p:spPr>
          <a:xfrm>
            <a:off x="1261777" y="585397"/>
            <a:ext cx="8743949" cy="5650303"/>
          </a:xfrm>
          <a:prstGeom prst="rect">
            <a:avLst/>
          </a:prstGeom>
        </p:spPr>
      </p:pic>
      <p:pic>
        <p:nvPicPr>
          <p:cNvPr id="5" name="Picture 4">
            <a:extLst>
              <a:ext uri="{FF2B5EF4-FFF2-40B4-BE49-F238E27FC236}">
                <a16:creationId xmlns="" xmlns:a16="http://schemas.microsoft.com/office/drawing/2014/main" id="{23548537-5A0C-C5B3-B26F-96A8943FA0B0}"/>
              </a:ext>
            </a:extLst>
          </p:cNvPr>
          <p:cNvPicPr>
            <a:picLocks noChangeAspect="1"/>
          </p:cNvPicPr>
          <p:nvPr/>
        </p:nvPicPr>
        <p:blipFill>
          <a:blip r:embed="rId4"/>
          <a:stretch>
            <a:fillRect/>
          </a:stretch>
        </p:blipFill>
        <p:spPr>
          <a:xfrm>
            <a:off x="10813707" y="5022363"/>
            <a:ext cx="1975533" cy="2223474"/>
          </a:xfrm>
          <a:prstGeom prst="rect">
            <a:avLst/>
          </a:prstGeom>
        </p:spPr>
      </p:pic>
      <p:sp>
        <p:nvSpPr>
          <p:cNvPr id="13" name="TextBox 12">
            <a:extLst>
              <a:ext uri="{FF2B5EF4-FFF2-40B4-BE49-F238E27FC236}">
                <a16:creationId xmlns="" xmlns:a16="http://schemas.microsoft.com/office/drawing/2014/main" id="{622ABC53-1CE0-31E3-C646-3CA4B7509D70}"/>
              </a:ext>
            </a:extLst>
          </p:cNvPr>
          <p:cNvSpPr txBox="1"/>
          <p:nvPr/>
        </p:nvSpPr>
        <p:spPr>
          <a:xfrm>
            <a:off x="3280790" y="-36902"/>
            <a:ext cx="5668519" cy="140506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8800" b="0" i="0" u="none" strike="noStrike" kern="1200" cap="none" spc="0" normalizeH="0" baseline="0" noProof="0" dirty="0" err="1">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Đoạn</a:t>
            </a:r>
            <a:r>
              <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văn</a:t>
            </a:r>
            <a:r>
              <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tham</a:t>
            </a:r>
            <a:r>
              <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khảo</a:t>
            </a:r>
            <a:endPar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CD9D6330-6F0E-2D10-64ED-09351FA9551D}"/>
              </a:ext>
            </a:extLst>
          </p:cNvPr>
          <p:cNvSpPr txBox="1"/>
          <p:nvPr/>
        </p:nvSpPr>
        <p:spPr>
          <a:xfrm>
            <a:off x="742950" y="1556307"/>
            <a:ext cx="10706100" cy="3745384"/>
          </a:xfrm>
          <a:prstGeom prst="rect">
            <a:avLst/>
          </a:prstGeom>
          <a:noFill/>
        </p:spPr>
        <p:txBody>
          <a:bodyPr wrap="square">
            <a:spAutoFit/>
          </a:bodyPr>
          <a:lstStyle/>
          <a:p>
            <a:pPr indent="457200" algn="just">
              <a:lnSpc>
                <a:spcPct val="107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dồi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4968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9A3D4D22-A340-C947-1E55-794BA6A89449}"/>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 xmlns:a16="http://schemas.microsoft.com/office/drawing/2014/main" id="{24071657-FFEC-2715-033F-6E5F38E19535}"/>
              </a:ext>
            </a:extLst>
          </p:cNvPr>
          <p:cNvPicPr>
            <a:picLocks noChangeAspect="1"/>
          </p:cNvPicPr>
          <p:nvPr/>
        </p:nvPicPr>
        <p:blipFill rotWithShape="1">
          <a:blip r:embed="rId3"/>
          <a:srcRect l="10512" t="14739" r="9720" b="9888"/>
          <a:stretch/>
        </p:blipFill>
        <p:spPr>
          <a:xfrm>
            <a:off x="1261777" y="585397"/>
            <a:ext cx="8743949" cy="5650303"/>
          </a:xfrm>
          <a:prstGeom prst="rect">
            <a:avLst/>
          </a:prstGeom>
        </p:spPr>
      </p:pic>
      <p:pic>
        <p:nvPicPr>
          <p:cNvPr id="5" name="Picture 4">
            <a:extLst>
              <a:ext uri="{FF2B5EF4-FFF2-40B4-BE49-F238E27FC236}">
                <a16:creationId xmlns="" xmlns:a16="http://schemas.microsoft.com/office/drawing/2014/main" id="{23548537-5A0C-C5B3-B26F-96A8943FA0B0}"/>
              </a:ext>
            </a:extLst>
          </p:cNvPr>
          <p:cNvPicPr>
            <a:picLocks noChangeAspect="1"/>
          </p:cNvPicPr>
          <p:nvPr/>
        </p:nvPicPr>
        <p:blipFill>
          <a:blip r:embed="rId4"/>
          <a:stretch>
            <a:fillRect/>
          </a:stretch>
        </p:blipFill>
        <p:spPr>
          <a:xfrm>
            <a:off x="10813707" y="5022363"/>
            <a:ext cx="1975533" cy="2223474"/>
          </a:xfrm>
          <a:prstGeom prst="rect">
            <a:avLst/>
          </a:prstGeom>
        </p:spPr>
      </p:pic>
      <p:sp>
        <p:nvSpPr>
          <p:cNvPr id="13" name="TextBox 12">
            <a:extLst>
              <a:ext uri="{FF2B5EF4-FFF2-40B4-BE49-F238E27FC236}">
                <a16:creationId xmlns="" xmlns:a16="http://schemas.microsoft.com/office/drawing/2014/main" id="{622ABC53-1CE0-31E3-C646-3CA4B7509D70}"/>
              </a:ext>
            </a:extLst>
          </p:cNvPr>
          <p:cNvSpPr txBox="1"/>
          <p:nvPr/>
        </p:nvSpPr>
        <p:spPr>
          <a:xfrm>
            <a:off x="660400" y="0"/>
            <a:ext cx="5668519" cy="140506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8800" b="0" i="0" u="none" strike="noStrike" kern="1200" cap="none" spc="0" normalizeH="0" baseline="0" noProof="0" dirty="0" err="1">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Bảng</a:t>
            </a:r>
            <a:r>
              <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kiểm</a:t>
            </a:r>
            <a:endParaRPr kumimoji="0" lang="en-US" sz="8800" b="0" i="0" u="none" strike="noStrike" kern="1200" cap="none" spc="0" normalizeH="0" baseline="0" noProof="0" dirty="0">
              <a:ln>
                <a:noFill/>
              </a:ln>
              <a:solidFill>
                <a:prstClr val="black"/>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136B75D1-11E9-E623-DF31-CBE4E0B9AB0F}"/>
              </a:ext>
            </a:extLst>
          </p:cNvPr>
          <p:cNvSpPr txBox="1"/>
          <p:nvPr/>
        </p:nvSpPr>
        <p:spPr>
          <a:xfrm>
            <a:off x="762000" y="943400"/>
            <a:ext cx="10706100" cy="523220"/>
          </a:xfrm>
          <a:prstGeom prst="rect">
            <a:avLst/>
          </a:prstGeom>
          <a:noFill/>
        </p:spPr>
        <p:txBody>
          <a:bodyPr wrap="square">
            <a:spAutoFit/>
          </a:bodyPr>
          <a:lstStyle/>
          <a:p>
            <a:pPr algn="ctr"/>
            <a:r>
              <a:rPr lang="en-US" sz="2800" b="1" dirty="0" err="1">
                <a:solidFill>
                  <a:srgbClr val="FF0000"/>
                </a:solidFill>
                <a:effectLst/>
                <a:latin typeface="Times New Roman" panose="02020603050405020304" pitchFamily="18" charset="0"/>
                <a:ea typeface="Times New Roman" panose="02020603050405020304" pitchFamily="18" charset="0"/>
              </a:rPr>
              <a:t>Đánh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giá</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kĩ</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năng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viết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đoạn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 xmlns:a16="http://schemas.microsoft.com/office/drawing/2014/main" id="{F8F75D32-7D93-9A53-97CE-4D5A1E0DA61D}"/>
              </a:ext>
            </a:extLst>
          </p:cNvPr>
          <p:cNvGraphicFramePr>
            <a:graphicFrameLocks noGrp="1"/>
          </p:cNvGraphicFramePr>
          <p:nvPr>
            <p:extLst>
              <p:ext uri="{D42A27DB-BD31-4B8C-83A1-F6EECF244321}">
                <p14:modId xmlns:p14="http://schemas.microsoft.com/office/powerpoint/2010/main" val="615828435"/>
              </p:ext>
            </p:extLst>
          </p:nvPr>
        </p:nvGraphicFramePr>
        <p:xfrm>
          <a:off x="761999" y="1504200"/>
          <a:ext cx="10706099" cy="4693920"/>
        </p:xfrm>
        <a:graphic>
          <a:graphicData uri="http://schemas.openxmlformats.org/drawingml/2006/table">
            <a:tbl>
              <a:tblPr firstRow="1" firstCol="1" bandRow="1"/>
              <a:tblGrid>
                <a:gridCol w="841685">
                  <a:extLst>
                    <a:ext uri="{9D8B030D-6E8A-4147-A177-3AD203B41FA5}">
                      <a16:colId xmlns="" xmlns:a16="http://schemas.microsoft.com/office/drawing/2014/main" val="1120396379"/>
                    </a:ext>
                  </a:extLst>
                </a:gridCol>
                <a:gridCol w="7629323">
                  <a:extLst>
                    <a:ext uri="{9D8B030D-6E8A-4147-A177-3AD203B41FA5}">
                      <a16:colId xmlns="" xmlns:a16="http://schemas.microsoft.com/office/drawing/2014/main" val="1567704284"/>
                    </a:ext>
                  </a:extLst>
                </a:gridCol>
                <a:gridCol w="798811">
                  <a:extLst>
                    <a:ext uri="{9D8B030D-6E8A-4147-A177-3AD203B41FA5}">
                      <a16:colId xmlns="" xmlns:a16="http://schemas.microsoft.com/office/drawing/2014/main" val="3838495925"/>
                    </a:ext>
                  </a:extLst>
                </a:gridCol>
                <a:gridCol w="1436280">
                  <a:extLst>
                    <a:ext uri="{9D8B030D-6E8A-4147-A177-3AD203B41FA5}">
                      <a16:colId xmlns="" xmlns:a16="http://schemas.microsoft.com/office/drawing/2014/main" val="3163495753"/>
                    </a:ext>
                  </a:extLst>
                </a:gridCol>
              </a:tblGrid>
              <a:tr h="0">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 xmlns:a16="http://schemas.microsoft.com/office/drawing/2014/main" val="3691487723"/>
                  </a:ext>
                </a:extLst>
              </a:tr>
              <a:tr h="410210">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71923003"/>
                  </a:ext>
                </a:extLst>
              </a:tr>
              <a:tr h="356235">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một chủ đề: </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 thống tốt đẹp của dân tộc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15035291"/>
                  </a:ext>
                </a:extLst>
              </a:tr>
              <a:tr h="0">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câu văn phân tích rõ ràng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88646672"/>
                  </a:ext>
                </a:extLst>
              </a:tr>
              <a:tr h="0">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13867104"/>
                  </a:ext>
                </a:extLst>
              </a:tr>
              <a:tr h="0">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73865038"/>
                  </a:ext>
                </a:extLst>
              </a:tr>
            </a:tbl>
          </a:graphicData>
        </a:graphic>
      </p:graphicFrame>
    </p:spTree>
    <p:extLst>
      <p:ext uri="{BB962C8B-B14F-4D97-AF65-F5344CB8AC3E}">
        <p14:creationId xmlns:p14="http://schemas.microsoft.com/office/powerpoint/2010/main" val="383028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0">
            <a:hlinkClick r:id="rId5" action="ppaction://hlinksldjump"/>
            <a:extLst>
              <a:ext uri="{FF2B5EF4-FFF2-40B4-BE49-F238E27FC236}">
                <a16:creationId xmlns="" xmlns:a16="http://schemas.microsoft.com/office/drawing/2014/main" id="{482341F9-E2DA-5988-2A24-DFBF7057800D}"/>
              </a:ext>
            </a:extLst>
          </p:cNvPr>
          <p:cNvSpPr/>
          <p:nvPr/>
        </p:nvSpPr>
        <p:spPr>
          <a:xfrm>
            <a:off x="0" y="5464743"/>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242197" y="2850564"/>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4" name="Picture 3" descr="Káº¿t quáº£ hÃ¬nh áº£nh cho hÃ o khÃ­ ÄÃ´ng a">
            <a:extLst>
              <a:ext uri="{FF2B5EF4-FFF2-40B4-BE49-F238E27FC236}">
                <a16:creationId xmlns="" xmlns:a16="http://schemas.microsoft.com/office/drawing/2014/main" id="{EDB2A199-CA42-7188-7BBC-90E297CA580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371771" y="2902610"/>
            <a:ext cx="5497982" cy="1982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audio>
              <p:cMediaNode vol="80000">
                <p:cTn id="105" fill="hold" display="0">
                  <p:stCondLst>
                    <p:cond delay="indefinite"/>
                  </p:stCondLst>
                  <p:endCondLst>
                    <p:cond evt="onStopAudio" delay="0">
                      <p:tgtEl>
                        <p:sldTgt/>
                      </p:tgtEl>
                    </p:cond>
                  </p:endCondLst>
                </p:cTn>
                <p:tgtEl>
                  <p:spTgt spid="2"/>
                </p:tgtEl>
              </p:cMediaNode>
            </p:audio>
            <p:seq concurrent="1" nextAc="seek">
              <p:cTn id="106" restart="whenNotActive" fill="hold" evtFilter="cancelBubble" nodeType="interactiveSeq">
                <p:stCondLst>
                  <p:cond evt="onClick" delay="0">
                    <p:tgtEl>
                      <p:spTgt spid="3"/>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3"/>
                                        </p:tgtEl>
                                      </p:cBhvr>
                                    </p:animEffect>
                                    <p:animScale>
                                      <p:cBhvr>
                                        <p:cTn id="111" dur="250" autoRev="1" fill="hold"/>
                                        <p:tgtEl>
                                          <p:spTgt spid="3"/>
                                        </p:tgtEl>
                                      </p:cBhvr>
                                      <p:by x="105000" y="105000"/>
                                    </p:animScale>
                                  </p:childTnLst>
                                </p:cTn>
                              </p:par>
                            </p:childTnLst>
                          </p:cTn>
                        </p:par>
                      </p:childTnLst>
                    </p:cTn>
                  </p:par>
                </p:childTnLst>
              </p:cTn>
              <p:nextCondLst>
                <p:cond evt="onClick" delay="0">
                  <p:tgtEl>
                    <p:spTgt spid="3"/>
                  </p:tgtEl>
                </p:cond>
              </p:nextCondLst>
            </p:seq>
          </p:childTnLst>
        </p:cTn>
      </p:par>
    </p:tnLst>
    <p:bldLst>
      <p:bldP spid="3"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QUAY</a:t>
            </a:r>
            <a:r>
              <a:rPr kumimoji="0" lang="en-US" sz="2500" b="1" i="0" u="none" strike="noStrike" kern="1200" cap="none" spc="0" normalizeH="0" noProof="0" dirty="0">
                <a:ln>
                  <a:noFill/>
                </a:ln>
                <a:solidFill>
                  <a:srgbClr val="FFFF00"/>
                </a:solidFill>
                <a:effectLst/>
                <a:uLnTx/>
                <a:uFillTx/>
                <a:latin typeface="Times New Roman" pitchFamily="18" charset="0"/>
                <a:ea typeface="+mn-ea"/>
                <a:cs typeface="Times New Roman" pitchFamily="18" charset="0"/>
              </a:rPr>
              <a:t> VỀ</a:t>
            </a:r>
            <a:endPar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32" y="1606055"/>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 xmlns:a16="http://schemas.microsoft.com/office/drawing/2014/main" id="{7151D7E6-5602-4184-9FC2-54DF4602269D}"/>
              </a:ext>
            </a:extLst>
          </p:cNvPr>
          <p:cNvSpPr txBox="1"/>
          <p:nvPr/>
        </p:nvSpPr>
        <p:spPr>
          <a:xfrm>
            <a:off x="2867835" y="2223965"/>
            <a:ext cx="7188284" cy="2363516"/>
          </a:xfrm>
          <a:prstGeom prst="rect">
            <a:avLst/>
          </a:prstGeom>
          <a:noFill/>
          <a:ln w="9525">
            <a:noFill/>
          </a:ln>
        </p:spPr>
        <p:txBody>
          <a:bodyPr wrap="square">
            <a:prstTxWarp prst="textArchUp">
              <a:avLst/>
            </a:prstTxWarp>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71400" b="1" i="0" u="none" strike="noStrike" kern="120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I. </a:t>
            </a:r>
            <a:r>
              <a:rPr lang="en-US" altLang="zh-CN" sz="71400" b="1" dirty="0" err="1">
                <a:ln w="6600">
                  <a:solidFill>
                    <a:schemeClr val="accent2"/>
                  </a:solidFill>
                  <a:prstDash val="solid"/>
                </a:ln>
                <a:solidFill>
                  <a:srgbClr val="FFFF00"/>
                </a:solidFill>
                <a:effectLst>
                  <a:outerShdw dist="38100" dir="2700000" algn="tl" rotWithShape="0">
                    <a:schemeClr val="accent2"/>
                  </a:outerShdw>
                </a:effectLst>
                <a:latin typeface="Times New Roman" panose="02020603050405020304" pitchFamily="18" charset="0"/>
                <a:ea typeface="黑体" panose="02010609060101010101" pitchFamily="2" charset="-122"/>
                <a:cs typeface="Times New Roman" panose="02020603050405020304" pitchFamily="18" charset="0"/>
              </a:rPr>
              <a:t>Đọc</a:t>
            </a:r>
            <a:r>
              <a:rPr lang="en-US" altLang="zh-CN" sz="71400" b="1" dirty="0">
                <a:ln w="6600">
                  <a:solidFill>
                    <a:schemeClr val="accent2"/>
                  </a:solidFill>
                  <a:prstDash val="solid"/>
                </a:ln>
                <a:solidFill>
                  <a:srgbClr val="FFFF00"/>
                </a:solidFill>
                <a:effectLst>
                  <a:outerShdw dist="38100" dir="2700000" algn="tl" rotWithShape="0">
                    <a:schemeClr val="accent2"/>
                  </a:outerShdw>
                </a:effectLst>
                <a:latin typeface="Times New Roman" panose="02020603050405020304" pitchFamily="18" charset="0"/>
                <a:ea typeface="黑体" panose="02010609060101010101" pitchFamily="2" charset="-122"/>
                <a:cs typeface="Times New Roman" panose="02020603050405020304" pitchFamily="18" charset="0"/>
              </a:rPr>
              <a:t> -</a:t>
            </a:r>
            <a:r>
              <a:rPr kumimoji="0" lang="en-US" altLang="zh-CN" sz="71400" b="1" i="0" u="none" strike="noStrike" kern="1200" normalizeH="0" baseline="0" noProof="0" dirty="0" err="1">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Tìm</a:t>
            </a:r>
            <a:r>
              <a:rPr kumimoji="0" lang="en-US" altLang="zh-CN" sz="71400" b="1" i="0" u="none" strike="noStrike" kern="120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en-US" altLang="zh-CN" sz="71400" b="1" i="0" u="none" strike="noStrike" kern="1200" normalizeH="0" baseline="0" noProof="0" dirty="0" err="1">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hiểu</a:t>
            </a:r>
            <a:r>
              <a:rPr kumimoji="0" lang="en-US" altLang="zh-CN" sz="71400" b="1" i="0" u="none" strike="noStrike" kern="120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en-US" altLang="zh-CN" sz="71400" b="1" i="0" u="none" strike="noStrike" kern="1200" normalizeH="0" baseline="0" noProof="0" dirty="0" err="1">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rPr>
              <a:t>chung</a:t>
            </a:r>
            <a:endParaRPr kumimoji="0" lang="en-US" altLang="zh-CN" sz="71400" b="1" i="0" u="none" strike="noStrike" kern="120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6">
            <a:extLst>
              <a:ext uri="{FF2B5EF4-FFF2-40B4-BE49-F238E27FC236}">
                <a16:creationId xmlns="" xmlns:a16="http://schemas.microsoft.com/office/drawing/2014/main" id="{12D10C46-AD3B-4161-BDA8-8FE723292414}"/>
              </a:ext>
            </a:extLst>
          </p:cNvPr>
          <p:cNvSpPr/>
          <p:nvPr/>
        </p:nvSpPr>
        <p:spPr>
          <a:xfrm>
            <a:off x="5543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marL="0" marR="0" lvl="0" indent="0" algn="ctr" defTabSz="10885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 xmlns:a16="http://schemas.microsoft.com/office/drawing/2014/main" id="{7F4D3EE8-B56D-436B-A907-15F8382E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69" y="1211067"/>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 xmlns:a16="http://schemas.microsoft.com/office/drawing/2014/main" id="{8DF17F8C-6785-4EE7-A0CE-F3F80919654B}"/>
              </a:ext>
            </a:extLst>
          </p:cNvPr>
          <p:cNvSpPr txBox="1"/>
          <p:nvPr/>
        </p:nvSpPr>
        <p:spPr>
          <a:xfrm>
            <a:off x="1477468" y="5209207"/>
            <a:ext cx="3522065" cy="1200329"/>
          </a:xfrm>
          <a:prstGeom prst="rect">
            <a:avLst/>
          </a:prstGeom>
          <a:noFill/>
        </p:spPr>
        <p:txBody>
          <a:bodyPr wrap="square" rtlCol="0">
            <a:spAutoFit/>
          </a:bodyPr>
          <a:lstStyle/>
          <a:p>
            <a:pPr marL="0" marR="0" lvl="0" indent="0" algn="ctr" defTabSz="1088539"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Tuấn</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088539"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(1231? - 1300)</a:t>
            </a:r>
          </a:p>
        </p:txBody>
      </p:sp>
      <p:sp>
        <p:nvSpPr>
          <p:cNvPr id="2" name="Freeform 20">
            <a:extLst>
              <a:ext uri="{FF2B5EF4-FFF2-40B4-BE49-F238E27FC236}">
                <a16:creationId xmlns="" xmlns:a16="http://schemas.microsoft.com/office/drawing/2014/main" id="{C5BE4225-BBD8-6352-B4DD-B7739D6B4B3F}"/>
              </a:ext>
            </a:extLst>
          </p:cNvPr>
          <p:cNvSpPr/>
          <p:nvPr/>
        </p:nvSpPr>
        <p:spPr>
          <a:xfrm>
            <a:off x="6527803" y="387328"/>
            <a:ext cx="3716336" cy="1127147"/>
          </a:xfrm>
          <a:custGeom>
            <a:avLst/>
            <a:gdLst/>
            <a:ahLst/>
            <a:cxnLst/>
            <a:rect l="l" t="t" r="r" b="b"/>
            <a:pathLst>
              <a:path w="3550459" h="3541583">
                <a:moveTo>
                  <a:pt x="0" y="0"/>
                </a:moveTo>
                <a:lnTo>
                  <a:pt x="3550459" y="0"/>
                </a:lnTo>
                <a:lnTo>
                  <a:pt x="3550459" y="3541582"/>
                </a:lnTo>
                <a:lnTo>
                  <a:pt x="0" y="3541582"/>
                </a:lnTo>
                <a:lnTo>
                  <a:pt x="0" y="0"/>
                </a:lnTo>
                <a:close/>
              </a:path>
            </a:pathLst>
          </a:custGeom>
          <a:blipFill>
            <a:blip r:embed="rId5"/>
            <a:stretch>
              <a:fillRect/>
            </a:stretch>
          </a:blipFill>
        </p:spPr>
        <p:txBody>
          <a:bodyPr/>
          <a:lstStyle/>
          <a:p>
            <a:endParaRPr lang="en-US"/>
          </a:p>
        </p:txBody>
      </p:sp>
      <p:sp>
        <p:nvSpPr>
          <p:cNvPr id="9" name="TextBox 8">
            <a:extLst>
              <a:ext uri="{FF2B5EF4-FFF2-40B4-BE49-F238E27FC236}">
                <a16:creationId xmlns="" xmlns:a16="http://schemas.microsoft.com/office/drawing/2014/main" id="{42D33B48-778B-00E6-4A22-D1E68F8A4E7C}"/>
              </a:ext>
            </a:extLst>
          </p:cNvPr>
          <p:cNvSpPr txBox="1"/>
          <p:nvPr/>
        </p:nvSpPr>
        <p:spPr>
          <a:xfrm>
            <a:off x="7222914" y="565954"/>
            <a:ext cx="2663437" cy="645113"/>
          </a:xfrm>
          <a:prstGeom prst="rect">
            <a:avLst/>
          </a:prstGeom>
          <a:noFill/>
        </p:spPr>
        <p:txBody>
          <a:bodyPr wrap="square">
            <a:spAutoFit/>
          </a:bodyPr>
          <a:lstStyle/>
          <a:p>
            <a:pPr algn="just">
              <a:lnSpc>
                <a:spcPct val="107000"/>
              </a:lnSpc>
              <a:spcAft>
                <a:spcPts val="8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A282808E-1C7F-0D9B-BADC-D47557FD8F59}"/>
              </a:ext>
            </a:extLst>
          </p:cNvPr>
          <p:cNvSpPr txBox="1"/>
          <p:nvPr/>
        </p:nvSpPr>
        <p:spPr>
          <a:xfrm>
            <a:off x="5973424" y="2151727"/>
            <a:ext cx="5759605" cy="2554545"/>
          </a:xfrm>
          <a:prstGeom prst="rect">
            <a:avLst/>
          </a:prstGeom>
          <a:noFill/>
        </p:spPr>
        <p:txBody>
          <a:bodyPr wrap="square">
            <a:spAutoFit/>
          </a:bodyPr>
          <a:lstStyle/>
          <a:p>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Tước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Hưng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Đạo</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Vương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là</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danh</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tướng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Trần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có</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công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lao</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lớn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trong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ba</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cuộc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kháng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chiến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chống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xâm</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lược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Mông</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Nguyên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1285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và</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1288.</a:t>
            </a:r>
            <a:endParaRPr lang="en-US" sz="3200" dirty="0">
              <a:solidFill>
                <a:schemeClr val="accent6">
                  <a:lumMod val="50000"/>
                </a:schemeClr>
              </a:solidFill>
            </a:endParaRPr>
          </a:p>
        </p:txBody>
      </p:sp>
      <p:pic>
        <p:nvPicPr>
          <p:cNvPr id="12" name="Picture 18">
            <a:extLst>
              <a:ext uri="{FF2B5EF4-FFF2-40B4-BE49-F238E27FC236}">
                <a16:creationId xmlns="" xmlns:a16="http://schemas.microsoft.com/office/drawing/2014/main" id="{074B1B92-7F9B-8042-9FD1-678E627BB17F}"/>
              </a:ext>
            </a:extLst>
          </p:cNvPr>
          <p:cNvPicPr>
            <a:picLocks noChangeAspect="1"/>
          </p:cNvPicPr>
          <p:nvPr/>
        </p:nvPicPr>
        <p:blipFill>
          <a:blip r:embed="rId6"/>
          <a:srcRect/>
          <a:stretch>
            <a:fillRect/>
          </a:stretch>
        </p:blipFill>
        <p:spPr>
          <a:xfrm>
            <a:off x="6096000" y="2151727"/>
            <a:ext cx="592632" cy="592632"/>
          </a:xfrm>
          <a:prstGeom prst="rect">
            <a:avLst/>
          </a:prstGeom>
        </p:spPr>
      </p:pic>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7"/>
          <a:stretch>
            <a:fillRect/>
          </a:stretch>
        </p:blipFill>
        <p:spPr>
          <a:xfrm>
            <a:off x="10054560" y="4996792"/>
            <a:ext cx="1856687" cy="1625158"/>
          </a:xfrm>
          <a:prstGeom prst="rect">
            <a:avLst/>
          </a:prstGeom>
        </p:spPr>
      </p:pic>
    </p:spTree>
    <p:extLst>
      <p:ext uri="{BB962C8B-B14F-4D97-AF65-F5344CB8AC3E}">
        <p14:creationId xmlns:p14="http://schemas.microsoft.com/office/powerpoint/2010/main" val="3441249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1138</TotalTime>
  <Words>2465</Words>
  <Application>Microsoft Office PowerPoint</Application>
  <PresentationFormat>Custom</PresentationFormat>
  <Paragraphs>386</Paragraphs>
  <Slides>56</Slides>
  <Notes>1</Notes>
  <HiddenSlides>0</HiddenSlides>
  <MMClips>13</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16</cp:revision>
  <dcterms:created xsi:type="dcterms:W3CDTF">2023-06-13T02:42:40Z</dcterms:created>
  <dcterms:modified xsi:type="dcterms:W3CDTF">2025-10-20T13:54:49Z</dcterms:modified>
</cp:coreProperties>
</file>