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41"/>
  </p:notesMasterIdLst>
  <p:sldIdLst>
    <p:sldId id="258" r:id="rId2"/>
    <p:sldId id="259" r:id="rId3"/>
    <p:sldId id="276" r:id="rId4"/>
    <p:sldId id="277" r:id="rId5"/>
    <p:sldId id="274" r:id="rId6"/>
    <p:sldId id="278" r:id="rId7"/>
    <p:sldId id="2007577789" r:id="rId8"/>
    <p:sldId id="260" r:id="rId9"/>
    <p:sldId id="2007577795" r:id="rId10"/>
    <p:sldId id="275" r:id="rId11"/>
    <p:sldId id="265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2007577788" r:id="rId34"/>
    <p:sldId id="2007577790" r:id="rId35"/>
    <p:sldId id="5225" r:id="rId36"/>
    <p:sldId id="2007577791" r:id="rId37"/>
    <p:sldId id="2007577793" r:id="rId38"/>
    <p:sldId id="2007577794" r:id="rId39"/>
    <p:sldId id="2007577792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32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24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278" y="67"/>
      </p:cViewPr>
      <p:guideLst>
        <p:guide pos="432"/>
        <p:guide pos="7256"/>
        <p:guide orient="horz" pos="624"/>
        <p:guide orient="horz" pos="712"/>
        <p:guide orient="horz" pos="3928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3875D-DDA6-48B2-B68E-DBD9A18AA9C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0B12E-E160-4754-94D2-A371F03B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73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" name="Google Shape;3717;g1557c5ba4f9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8" name="Google Shape;3718;g1557c5ba4f9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633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" name="Google Shape;3717;g1557c5ba4f9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8" name="Google Shape;3718;g1557c5ba4f9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7526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" name="Google Shape;3717;g1557c5ba4f9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8" name="Google Shape;3718;g1557c5ba4f9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9267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" name="Google Shape;3717;g1557c5ba4f9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8" name="Google Shape;3718;g1557c5ba4f9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5079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" name="Google Shape;3717;g1557c5ba4f9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8" name="Google Shape;3718;g1557c5ba4f9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9107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78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91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3497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64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2984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66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8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43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"/>
          <p:cNvSpPr txBox="1">
            <a:spLocks noGrp="1"/>
          </p:cNvSpPr>
          <p:nvPr>
            <p:ph type="body" idx="1"/>
          </p:nvPr>
        </p:nvSpPr>
        <p:spPr>
          <a:xfrm>
            <a:off x="1281017" y="2688033"/>
            <a:ext cx="4762800" cy="3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7" name="Google Shape;327;p7"/>
          <p:cNvSpPr txBox="1">
            <a:spLocks noGrp="1"/>
          </p:cNvSpPr>
          <p:nvPr>
            <p:ph type="title"/>
          </p:nvPr>
        </p:nvSpPr>
        <p:spPr>
          <a:xfrm>
            <a:off x="1281017" y="949567"/>
            <a:ext cx="4172000" cy="1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7"/>
          <p:cNvSpPr>
            <a:spLocks noGrp="1"/>
          </p:cNvSpPr>
          <p:nvPr>
            <p:ph type="pic" idx="2"/>
          </p:nvPr>
        </p:nvSpPr>
        <p:spPr>
          <a:xfrm>
            <a:off x="6458984" y="1320633"/>
            <a:ext cx="4452000" cy="424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59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54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79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50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17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58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62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01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92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3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3.svg"/><Relationship Id="rId3" Type="http://schemas.openxmlformats.org/officeDocument/2006/relationships/image" Target="../media/image49.png"/><Relationship Id="rId7" Type="http://schemas.openxmlformats.org/officeDocument/2006/relationships/image" Target="../media/image15.svg"/><Relationship Id="rId12" Type="http://schemas.openxmlformats.org/officeDocument/2006/relationships/image" Target="../media/image52.png"/><Relationship Id="rId17" Type="http://schemas.openxmlformats.org/officeDocument/2006/relationships/image" Target="../media/image17.svg"/><Relationship Id="rId2" Type="http://schemas.openxmlformats.org/officeDocument/2006/relationships/image" Target="../media/image8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6.png"/><Relationship Id="rId5" Type="http://schemas.openxmlformats.org/officeDocument/2006/relationships/image" Target="../media/image51.png"/><Relationship Id="rId15" Type="http://schemas.openxmlformats.org/officeDocument/2006/relationships/image" Target="../media/image10.svg"/><Relationship Id="rId10" Type="http://schemas.openxmlformats.org/officeDocument/2006/relationships/image" Target="../media/image3.png"/><Relationship Id="rId4" Type="http://schemas.openxmlformats.org/officeDocument/2006/relationships/image" Target="../media/image50.png"/><Relationship Id="rId9" Type="http://schemas.openxmlformats.org/officeDocument/2006/relationships/image" Target="../media/image2.svg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1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20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3.png"/><Relationship Id="rId15" Type="http://schemas.openxmlformats.org/officeDocument/2006/relationships/image" Target="../media/image31.png"/><Relationship Id="rId10" Type="http://schemas.openxmlformats.org/officeDocument/2006/relationships/image" Target="../media/image27.jpeg"/><Relationship Id="rId4" Type="http://schemas.openxmlformats.org/officeDocument/2006/relationships/image" Target="../media/image22.png"/><Relationship Id="rId9" Type="http://schemas.openxmlformats.org/officeDocument/2006/relationships/image" Target="../media/image26.svg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1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image" Target="../media/image20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3.png"/><Relationship Id="rId15" Type="http://schemas.openxmlformats.org/officeDocument/2006/relationships/image" Target="../media/image31.png"/><Relationship Id="rId10" Type="http://schemas.openxmlformats.org/officeDocument/2006/relationships/image" Target="../media/image27.jpeg"/><Relationship Id="rId4" Type="http://schemas.openxmlformats.org/officeDocument/2006/relationships/image" Target="../media/image22.png"/><Relationship Id="rId9" Type="http://schemas.openxmlformats.org/officeDocument/2006/relationships/image" Target="../media/image26.sv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1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20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3.png"/><Relationship Id="rId15" Type="http://schemas.openxmlformats.org/officeDocument/2006/relationships/image" Target="../media/image31.png"/><Relationship Id="rId10" Type="http://schemas.openxmlformats.org/officeDocument/2006/relationships/image" Target="../media/image27.jpeg"/><Relationship Id="rId4" Type="http://schemas.openxmlformats.org/officeDocument/2006/relationships/image" Target="../media/image22.png"/><Relationship Id="rId9" Type="http://schemas.openxmlformats.org/officeDocument/2006/relationships/image" Target="../media/image26.svg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1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20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3.png"/><Relationship Id="rId15" Type="http://schemas.openxmlformats.org/officeDocument/2006/relationships/image" Target="../media/image31.png"/><Relationship Id="rId10" Type="http://schemas.openxmlformats.org/officeDocument/2006/relationships/image" Target="../media/image27.jpeg"/><Relationship Id="rId4" Type="http://schemas.openxmlformats.org/officeDocument/2006/relationships/image" Target="../media/image22.png"/><Relationship Id="rId9" Type="http://schemas.openxmlformats.org/officeDocument/2006/relationships/image" Target="../media/image26.svg"/><Relationship Id="rId1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6.pn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1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image" Target="../media/image20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3.png"/><Relationship Id="rId15" Type="http://schemas.openxmlformats.org/officeDocument/2006/relationships/image" Target="../media/image31.png"/><Relationship Id="rId10" Type="http://schemas.openxmlformats.org/officeDocument/2006/relationships/image" Target="../media/image27.jpeg"/><Relationship Id="rId4" Type="http://schemas.openxmlformats.org/officeDocument/2006/relationships/image" Target="../media/image22.png"/><Relationship Id="rId9" Type="http://schemas.openxmlformats.org/officeDocument/2006/relationships/image" Target="../media/image26.svg"/><Relationship Id="rId1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0.svg"/><Relationship Id="rId18" Type="http://schemas.microsoft.com/office/2007/relationships/hdphoto" Target="../media/hdphoto1.wdp"/><Relationship Id="rId3" Type="http://schemas.openxmlformats.org/officeDocument/2006/relationships/image" Target="../media/image34.png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17" Type="http://schemas.openxmlformats.org/officeDocument/2006/relationships/image" Target="../media/image42.png"/><Relationship Id="rId2" Type="http://schemas.openxmlformats.org/officeDocument/2006/relationships/image" Target="../media/image7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8.png"/><Relationship Id="rId5" Type="http://schemas.openxmlformats.org/officeDocument/2006/relationships/image" Target="../media/image2.svg"/><Relationship Id="rId15" Type="http://schemas.openxmlformats.org/officeDocument/2006/relationships/image" Target="../media/image40.svg"/><Relationship Id="rId10" Type="http://schemas.openxmlformats.org/officeDocument/2006/relationships/image" Target="../media/image37.svg"/><Relationship Id="rId19" Type="http://schemas.openxmlformats.org/officeDocument/2006/relationships/image" Target="../media/image43.png"/><Relationship Id="rId4" Type="http://schemas.openxmlformats.org/officeDocument/2006/relationships/image" Target="../media/image1.png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0.svg"/><Relationship Id="rId18" Type="http://schemas.microsoft.com/office/2007/relationships/hdphoto" Target="../media/hdphoto1.wdp"/><Relationship Id="rId3" Type="http://schemas.openxmlformats.org/officeDocument/2006/relationships/image" Target="../media/image34.png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17" Type="http://schemas.openxmlformats.org/officeDocument/2006/relationships/image" Target="../media/image42.png"/><Relationship Id="rId2" Type="http://schemas.openxmlformats.org/officeDocument/2006/relationships/image" Target="../media/image7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8.png"/><Relationship Id="rId5" Type="http://schemas.openxmlformats.org/officeDocument/2006/relationships/image" Target="../media/image2.svg"/><Relationship Id="rId15" Type="http://schemas.openxmlformats.org/officeDocument/2006/relationships/image" Target="../media/image40.svg"/><Relationship Id="rId10" Type="http://schemas.openxmlformats.org/officeDocument/2006/relationships/image" Target="../media/image37.svg"/><Relationship Id="rId19" Type="http://schemas.openxmlformats.org/officeDocument/2006/relationships/image" Target="../media/image43.png"/><Relationship Id="rId4" Type="http://schemas.openxmlformats.org/officeDocument/2006/relationships/image" Target="../media/image1.png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2.svg"/><Relationship Id="rId7" Type="http://schemas.openxmlformats.org/officeDocument/2006/relationships/image" Target="../media/image45.png"/><Relationship Id="rId12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5" Type="http://schemas.openxmlformats.org/officeDocument/2006/relationships/image" Target="../media/image3.png"/><Relationship Id="rId10" Type="http://schemas.openxmlformats.org/officeDocument/2006/relationships/image" Target="../media/image48.sv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2.svg"/><Relationship Id="rId7" Type="http://schemas.openxmlformats.org/officeDocument/2006/relationships/image" Target="../media/image45.png"/><Relationship Id="rId12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5" Type="http://schemas.openxmlformats.org/officeDocument/2006/relationships/image" Target="../media/image3.png"/><Relationship Id="rId10" Type="http://schemas.openxmlformats.org/officeDocument/2006/relationships/image" Target="../media/image48.sv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3.svg"/><Relationship Id="rId3" Type="http://schemas.openxmlformats.org/officeDocument/2006/relationships/image" Target="../media/image49.png"/><Relationship Id="rId7" Type="http://schemas.openxmlformats.org/officeDocument/2006/relationships/image" Target="../media/image15.svg"/><Relationship Id="rId12" Type="http://schemas.openxmlformats.org/officeDocument/2006/relationships/image" Target="../media/image52.png"/><Relationship Id="rId17" Type="http://schemas.openxmlformats.org/officeDocument/2006/relationships/image" Target="../media/image17.svg"/><Relationship Id="rId2" Type="http://schemas.openxmlformats.org/officeDocument/2006/relationships/image" Target="../media/image8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6.png"/><Relationship Id="rId5" Type="http://schemas.openxmlformats.org/officeDocument/2006/relationships/image" Target="../media/image51.png"/><Relationship Id="rId15" Type="http://schemas.openxmlformats.org/officeDocument/2006/relationships/image" Target="../media/image10.svg"/><Relationship Id="rId10" Type="http://schemas.openxmlformats.org/officeDocument/2006/relationships/image" Target="../media/image3.png"/><Relationship Id="rId4" Type="http://schemas.openxmlformats.org/officeDocument/2006/relationships/image" Target="../media/image50.png"/><Relationship Id="rId9" Type="http://schemas.openxmlformats.org/officeDocument/2006/relationships/image" Target="../media/image2.sv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741084">
            <a:off x="-1169285" y="163752"/>
            <a:ext cx="5574937" cy="1865070"/>
          </a:xfrm>
          <a:custGeom>
            <a:avLst/>
            <a:gdLst/>
            <a:ahLst/>
            <a:cxnLst/>
            <a:rect l="l" t="t" r="r" b="b"/>
            <a:pathLst>
              <a:path w="8362405" h="2797605">
                <a:moveTo>
                  <a:pt x="0" y="0"/>
                </a:moveTo>
                <a:lnTo>
                  <a:pt x="8362405" y="0"/>
                </a:lnTo>
                <a:lnTo>
                  <a:pt x="8362405" y="2797604"/>
                </a:lnTo>
                <a:lnTo>
                  <a:pt x="0" y="27976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268980" y="-225886"/>
            <a:ext cx="4216400" cy="731953"/>
          </a:xfrm>
          <a:custGeom>
            <a:avLst/>
            <a:gdLst/>
            <a:ahLst/>
            <a:cxnLst/>
            <a:rect l="l" t="t" r="r" b="b"/>
            <a:pathLst>
              <a:path w="8984323" h="1732691">
                <a:moveTo>
                  <a:pt x="0" y="0"/>
                </a:moveTo>
                <a:lnTo>
                  <a:pt x="8984323" y="0"/>
                </a:lnTo>
                <a:lnTo>
                  <a:pt x="8984323" y="1732691"/>
                </a:lnTo>
                <a:lnTo>
                  <a:pt x="0" y="17326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027043" y="4330700"/>
            <a:ext cx="2374115" cy="2743200"/>
          </a:xfrm>
          <a:custGeom>
            <a:avLst/>
            <a:gdLst/>
            <a:ahLst/>
            <a:cxnLst/>
            <a:rect l="l" t="t" r="r" b="b"/>
            <a:pathLst>
              <a:path w="3561172" h="4114800">
                <a:moveTo>
                  <a:pt x="0" y="0"/>
                </a:moveTo>
                <a:lnTo>
                  <a:pt x="3561172" y="0"/>
                </a:lnTo>
                <a:lnTo>
                  <a:pt x="35611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147407" y="6436884"/>
            <a:ext cx="5522835" cy="842233"/>
          </a:xfrm>
          <a:custGeom>
            <a:avLst/>
            <a:gdLst/>
            <a:ahLst/>
            <a:cxnLst/>
            <a:rect l="l" t="t" r="r" b="b"/>
            <a:pathLst>
              <a:path w="8284253" h="1263349">
                <a:moveTo>
                  <a:pt x="0" y="0"/>
                </a:moveTo>
                <a:lnTo>
                  <a:pt x="8284254" y="0"/>
                </a:lnTo>
                <a:lnTo>
                  <a:pt x="8284254" y="1263348"/>
                </a:lnTo>
                <a:lnTo>
                  <a:pt x="0" y="12633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27987">
            <a:off x="-201680" y="-67801"/>
            <a:ext cx="3136846" cy="569437"/>
          </a:xfrm>
          <a:custGeom>
            <a:avLst/>
            <a:gdLst/>
            <a:ahLst/>
            <a:cxnLst/>
            <a:rect l="l" t="t" r="r" b="b"/>
            <a:pathLst>
              <a:path w="8284253" h="1263349">
                <a:moveTo>
                  <a:pt x="0" y="0"/>
                </a:moveTo>
                <a:lnTo>
                  <a:pt x="8284254" y="0"/>
                </a:lnTo>
                <a:lnTo>
                  <a:pt x="8284254" y="1263349"/>
                </a:lnTo>
                <a:lnTo>
                  <a:pt x="0" y="12633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332884" flipH="1">
            <a:off x="6162255" y="1385016"/>
            <a:ext cx="4309538" cy="5373370"/>
          </a:xfrm>
          <a:custGeom>
            <a:avLst/>
            <a:gdLst/>
            <a:ahLst/>
            <a:cxnLst/>
            <a:rect l="l" t="t" r="r" b="b"/>
            <a:pathLst>
              <a:path w="6464307" h="8060055">
                <a:moveTo>
                  <a:pt x="6464307" y="0"/>
                </a:moveTo>
                <a:lnTo>
                  <a:pt x="0" y="0"/>
                </a:lnTo>
                <a:lnTo>
                  <a:pt x="0" y="8060056"/>
                </a:lnTo>
                <a:lnTo>
                  <a:pt x="6464307" y="8060056"/>
                </a:lnTo>
                <a:lnTo>
                  <a:pt x="646430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99134" y="1135492"/>
            <a:ext cx="8955633" cy="4903700"/>
          </a:xfrm>
          <a:custGeom>
            <a:avLst/>
            <a:gdLst/>
            <a:ahLst/>
            <a:cxnLst/>
            <a:rect l="l" t="t" r="r" b="b"/>
            <a:pathLst>
              <a:path w="13433450" h="7355550">
                <a:moveTo>
                  <a:pt x="0" y="0"/>
                </a:moveTo>
                <a:lnTo>
                  <a:pt x="13433450" y="0"/>
                </a:lnTo>
                <a:lnTo>
                  <a:pt x="13433450" y="7355550"/>
                </a:lnTo>
                <a:lnTo>
                  <a:pt x="0" y="73555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2367" b="-223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506200" y="4057446"/>
            <a:ext cx="422333" cy="605495"/>
          </a:xfrm>
          <a:custGeom>
            <a:avLst/>
            <a:gdLst/>
            <a:ahLst/>
            <a:cxnLst/>
            <a:rect l="l" t="t" r="r" b="b"/>
            <a:pathLst>
              <a:path w="633499" h="908242">
                <a:moveTo>
                  <a:pt x="0" y="0"/>
                </a:moveTo>
                <a:lnTo>
                  <a:pt x="633499" y="0"/>
                </a:lnTo>
                <a:lnTo>
                  <a:pt x="633499" y="908242"/>
                </a:lnTo>
                <a:lnTo>
                  <a:pt x="0" y="908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251312" y="746391"/>
            <a:ext cx="422333" cy="605495"/>
          </a:xfrm>
          <a:custGeom>
            <a:avLst/>
            <a:gdLst/>
            <a:ahLst/>
            <a:cxnLst/>
            <a:rect l="l" t="t" r="r" b="b"/>
            <a:pathLst>
              <a:path w="633499" h="908242">
                <a:moveTo>
                  <a:pt x="0" y="0"/>
                </a:moveTo>
                <a:lnTo>
                  <a:pt x="633499" y="0"/>
                </a:lnTo>
                <a:lnTo>
                  <a:pt x="633499" y="908243"/>
                </a:lnTo>
                <a:lnTo>
                  <a:pt x="0" y="9082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462303" y="920035"/>
            <a:ext cx="1267395" cy="430915"/>
          </a:xfrm>
          <a:custGeom>
            <a:avLst/>
            <a:gdLst/>
            <a:ahLst/>
            <a:cxnLst/>
            <a:rect l="l" t="t" r="r" b="b"/>
            <a:pathLst>
              <a:path w="1901093" h="646372">
                <a:moveTo>
                  <a:pt x="0" y="0"/>
                </a:moveTo>
                <a:lnTo>
                  <a:pt x="1901094" y="0"/>
                </a:lnTo>
                <a:lnTo>
                  <a:pt x="1901094" y="646372"/>
                </a:lnTo>
                <a:lnTo>
                  <a:pt x="0" y="6463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689184" y="4900308"/>
            <a:ext cx="2813633" cy="352983"/>
          </a:xfrm>
          <a:custGeom>
            <a:avLst/>
            <a:gdLst/>
            <a:ahLst/>
            <a:cxnLst/>
            <a:rect l="l" t="t" r="r" b="b"/>
            <a:pathLst>
              <a:path w="4220450" h="529475">
                <a:moveTo>
                  <a:pt x="0" y="0"/>
                </a:moveTo>
                <a:lnTo>
                  <a:pt x="4220450" y="0"/>
                </a:lnTo>
                <a:lnTo>
                  <a:pt x="4220450" y="529475"/>
                </a:lnTo>
                <a:lnTo>
                  <a:pt x="0" y="5294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120437" y="4562946"/>
            <a:ext cx="1199371" cy="2094141"/>
          </a:xfrm>
          <a:custGeom>
            <a:avLst/>
            <a:gdLst/>
            <a:ahLst/>
            <a:cxnLst/>
            <a:rect l="l" t="t" r="r" b="b"/>
            <a:pathLst>
              <a:path w="1799057" h="3141211">
                <a:moveTo>
                  <a:pt x="0" y="0"/>
                </a:moveTo>
                <a:lnTo>
                  <a:pt x="1799057" y="0"/>
                </a:lnTo>
                <a:lnTo>
                  <a:pt x="1799057" y="3141211"/>
                </a:lnTo>
                <a:lnTo>
                  <a:pt x="0" y="314121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18183" y="5786891"/>
            <a:ext cx="1446456" cy="436567"/>
          </a:xfrm>
          <a:custGeom>
            <a:avLst/>
            <a:gdLst/>
            <a:ahLst/>
            <a:cxnLst/>
            <a:rect l="l" t="t" r="r" b="b"/>
            <a:pathLst>
              <a:path w="2169684" h="654850">
                <a:moveTo>
                  <a:pt x="0" y="0"/>
                </a:moveTo>
                <a:lnTo>
                  <a:pt x="2169684" y="0"/>
                </a:lnTo>
                <a:lnTo>
                  <a:pt x="2169684" y="654850"/>
                </a:lnTo>
                <a:lnTo>
                  <a:pt x="0" y="6548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998880" y="5702300"/>
            <a:ext cx="5574937" cy="1865070"/>
          </a:xfrm>
          <a:custGeom>
            <a:avLst/>
            <a:gdLst/>
            <a:ahLst/>
            <a:cxnLst/>
            <a:rect l="l" t="t" r="r" b="b"/>
            <a:pathLst>
              <a:path w="8362405" h="2797605">
                <a:moveTo>
                  <a:pt x="0" y="0"/>
                </a:moveTo>
                <a:lnTo>
                  <a:pt x="8362405" y="0"/>
                </a:lnTo>
                <a:lnTo>
                  <a:pt x="8362405" y="2797605"/>
                </a:lnTo>
                <a:lnTo>
                  <a:pt x="0" y="2797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838163" y="6223458"/>
            <a:ext cx="819937" cy="956834"/>
          </a:xfrm>
          <a:custGeom>
            <a:avLst/>
            <a:gdLst/>
            <a:ahLst/>
            <a:cxnLst/>
            <a:rect l="l" t="t" r="r" b="b"/>
            <a:pathLst>
              <a:path w="1229906" h="1435251">
                <a:moveTo>
                  <a:pt x="0" y="0"/>
                </a:moveTo>
                <a:lnTo>
                  <a:pt x="1229906" y="0"/>
                </a:lnTo>
                <a:lnTo>
                  <a:pt x="1229906" y="1435251"/>
                </a:lnTo>
                <a:lnTo>
                  <a:pt x="0" y="14352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t="-1438" r="-151375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7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660063"/>
              </p:ext>
            </p:extLst>
          </p:nvPr>
        </p:nvGraphicFramePr>
        <p:xfrm>
          <a:off x="2312294" y="1662389"/>
          <a:ext cx="7567413" cy="4003656"/>
        </p:xfrm>
        <a:graphic>
          <a:graphicData uri="http://schemas.openxmlformats.org/drawingml/2006/table">
            <a:tbl>
              <a:tblPr/>
              <a:tblGrid>
                <a:gridCol w="7567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5169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19050" cap="flat" cmpd="sng" algn="ctr">
                      <a:solidFill>
                        <a:srgbClr val="793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93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93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93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63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Đoạn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văn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diễn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dịch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và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đoạn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văn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quy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nạp</a:t>
                      </a:r>
                      <a:endParaRPr lang="en-US" sz="4800" dirty="0">
                        <a:solidFill>
                          <a:srgbClr val="002060"/>
                        </a:solidFill>
                        <a:latin typeface="MTD Acryle Script Personal Use" pitchFamily="50" charset="0"/>
                      </a:endParaRPr>
                    </a:p>
                  </a:txBody>
                  <a:tcPr marL="127000" marR="127000" marT="127000" marB="127000" anchor="ctr">
                    <a:lnL w="19050" cap="flat" cmpd="sng" algn="ctr">
                      <a:solidFill>
                        <a:srgbClr val="793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93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93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93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2111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19050" cap="flat" cmpd="sng" algn="ctr">
                      <a:solidFill>
                        <a:srgbClr val="793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93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93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93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84420" y="1967401"/>
            <a:ext cx="6859057" cy="4150852"/>
          </a:xfrm>
          <a:custGeom>
            <a:avLst/>
            <a:gdLst/>
            <a:ahLst/>
            <a:cxnLst/>
            <a:rect l="l" t="t" r="r" b="b"/>
            <a:pathLst>
              <a:path w="10288585" h="6226278">
                <a:moveTo>
                  <a:pt x="0" y="0"/>
                </a:moveTo>
                <a:lnTo>
                  <a:pt x="10288586" y="0"/>
                </a:lnTo>
                <a:lnTo>
                  <a:pt x="10288586" y="6226279"/>
                </a:lnTo>
                <a:lnTo>
                  <a:pt x="0" y="62262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560" r="-125" b="-155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401051" y="2024119"/>
            <a:ext cx="1969844" cy="3289928"/>
          </a:xfrm>
          <a:custGeom>
            <a:avLst/>
            <a:gdLst/>
            <a:ahLst/>
            <a:cxnLst/>
            <a:rect l="l" t="t" r="r" b="b"/>
            <a:pathLst>
              <a:path w="2954766" h="4934892">
                <a:moveTo>
                  <a:pt x="0" y="0"/>
                </a:moveTo>
                <a:lnTo>
                  <a:pt x="2954767" y="0"/>
                </a:lnTo>
                <a:lnTo>
                  <a:pt x="2954767" y="4934892"/>
                </a:lnTo>
                <a:lnTo>
                  <a:pt x="0" y="49348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745117" y="4207000"/>
            <a:ext cx="2818191" cy="1048993"/>
          </a:xfrm>
          <a:custGeom>
            <a:avLst/>
            <a:gdLst/>
            <a:ahLst/>
            <a:cxnLst/>
            <a:rect l="l" t="t" r="r" b="b"/>
            <a:pathLst>
              <a:path w="4227287" h="1573490">
                <a:moveTo>
                  <a:pt x="0" y="0"/>
                </a:moveTo>
                <a:lnTo>
                  <a:pt x="4227287" y="0"/>
                </a:lnTo>
                <a:lnTo>
                  <a:pt x="4227287" y="1573490"/>
                </a:lnTo>
                <a:lnTo>
                  <a:pt x="0" y="15734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15913" y="1672091"/>
            <a:ext cx="10975302" cy="5112828"/>
          </a:xfrm>
          <a:custGeom>
            <a:avLst/>
            <a:gdLst/>
            <a:ahLst/>
            <a:cxnLst/>
            <a:rect l="l" t="t" r="r" b="b"/>
            <a:pathLst>
              <a:path w="11723069" h="5517797">
                <a:moveTo>
                  <a:pt x="0" y="0"/>
                </a:moveTo>
                <a:lnTo>
                  <a:pt x="11723069" y="0"/>
                </a:lnTo>
                <a:lnTo>
                  <a:pt x="11723069" y="5517797"/>
                </a:lnTo>
                <a:lnTo>
                  <a:pt x="0" y="5517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32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410565" y="4375988"/>
            <a:ext cx="894267" cy="1561418"/>
          </a:xfrm>
          <a:custGeom>
            <a:avLst/>
            <a:gdLst/>
            <a:ahLst/>
            <a:cxnLst/>
            <a:rect l="l" t="t" r="r" b="b"/>
            <a:pathLst>
              <a:path w="1341400" h="2342127">
                <a:moveTo>
                  <a:pt x="0" y="0"/>
                </a:moveTo>
                <a:lnTo>
                  <a:pt x="1341400" y="0"/>
                </a:lnTo>
                <a:lnTo>
                  <a:pt x="1341400" y="2342128"/>
                </a:lnTo>
                <a:lnTo>
                  <a:pt x="0" y="23421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563247">
            <a:off x="-697880" y="5961193"/>
            <a:ext cx="4342161" cy="1452650"/>
          </a:xfrm>
          <a:custGeom>
            <a:avLst/>
            <a:gdLst/>
            <a:ahLst/>
            <a:cxnLst/>
            <a:rect l="l" t="t" r="r" b="b"/>
            <a:pathLst>
              <a:path w="6513241" h="2178975">
                <a:moveTo>
                  <a:pt x="0" y="0"/>
                </a:moveTo>
                <a:lnTo>
                  <a:pt x="6513240" y="0"/>
                </a:lnTo>
                <a:lnTo>
                  <a:pt x="6513240" y="2178975"/>
                </a:lnTo>
                <a:lnTo>
                  <a:pt x="0" y="21789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8468">
            <a:off x="-1399286" y="-577563"/>
            <a:ext cx="5989549" cy="1155127"/>
          </a:xfrm>
          <a:custGeom>
            <a:avLst/>
            <a:gdLst/>
            <a:ahLst/>
            <a:cxnLst/>
            <a:rect l="l" t="t" r="r" b="b"/>
            <a:pathLst>
              <a:path w="8984323" h="1732691">
                <a:moveTo>
                  <a:pt x="0" y="0"/>
                </a:moveTo>
                <a:lnTo>
                  <a:pt x="8984323" y="0"/>
                </a:lnTo>
                <a:lnTo>
                  <a:pt x="8984323" y="1732690"/>
                </a:lnTo>
                <a:lnTo>
                  <a:pt x="0" y="17326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98468">
            <a:off x="5737884" y="6229649"/>
            <a:ext cx="5989549" cy="1155127"/>
          </a:xfrm>
          <a:custGeom>
            <a:avLst/>
            <a:gdLst/>
            <a:ahLst/>
            <a:cxnLst/>
            <a:rect l="l" t="t" r="r" b="b"/>
            <a:pathLst>
              <a:path w="8984323" h="1732691">
                <a:moveTo>
                  <a:pt x="0" y="0"/>
                </a:moveTo>
                <a:lnTo>
                  <a:pt x="8984323" y="0"/>
                </a:lnTo>
                <a:lnTo>
                  <a:pt x="8984323" y="1732690"/>
                </a:lnTo>
                <a:lnTo>
                  <a:pt x="0" y="17326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738463" y="6395603"/>
            <a:ext cx="5522835" cy="842233"/>
          </a:xfrm>
          <a:custGeom>
            <a:avLst/>
            <a:gdLst/>
            <a:ahLst/>
            <a:cxnLst/>
            <a:rect l="l" t="t" r="r" b="b"/>
            <a:pathLst>
              <a:path w="8284253" h="1263349">
                <a:moveTo>
                  <a:pt x="0" y="0"/>
                </a:moveTo>
                <a:lnTo>
                  <a:pt x="8284254" y="0"/>
                </a:lnTo>
                <a:lnTo>
                  <a:pt x="8284254" y="1263349"/>
                </a:lnTo>
                <a:lnTo>
                  <a:pt x="0" y="12633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27987">
            <a:off x="-1666394" y="-258925"/>
            <a:ext cx="5522835" cy="842233"/>
          </a:xfrm>
          <a:custGeom>
            <a:avLst/>
            <a:gdLst/>
            <a:ahLst/>
            <a:cxnLst/>
            <a:rect l="l" t="t" r="r" b="b"/>
            <a:pathLst>
              <a:path w="8284253" h="1263349">
                <a:moveTo>
                  <a:pt x="0" y="0"/>
                </a:moveTo>
                <a:lnTo>
                  <a:pt x="8284254" y="0"/>
                </a:lnTo>
                <a:lnTo>
                  <a:pt x="8284254" y="1263349"/>
                </a:lnTo>
                <a:lnTo>
                  <a:pt x="0" y="12633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3674032" flipH="1">
            <a:off x="10115220" y="-1663318"/>
            <a:ext cx="2248561" cy="3828819"/>
          </a:xfrm>
          <a:custGeom>
            <a:avLst/>
            <a:gdLst/>
            <a:ahLst/>
            <a:cxnLst/>
            <a:rect l="l" t="t" r="r" b="b"/>
            <a:pathLst>
              <a:path w="3372842" h="5743229">
                <a:moveTo>
                  <a:pt x="3372842" y="0"/>
                </a:moveTo>
                <a:lnTo>
                  <a:pt x="0" y="0"/>
                </a:lnTo>
                <a:lnTo>
                  <a:pt x="0" y="5743229"/>
                </a:lnTo>
                <a:lnTo>
                  <a:pt x="3372842" y="5743229"/>
                </a:lnTo>
                <a:lnTo>
                  <a:pt x="337284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63468" y="5011300"/>
            <a:ext cx="422333" cy="605495"/>
          </a:xfrm>
          <a:custGeom>
            <a:avLst/>
            <a:gdLst/>
            <a:ahLst/>
            <a:cxnLst/>
            <a:rect l="l" t="t" r="r" b="b"/>
            <a:pathLst>
              <a:path w="633499" h="908242">
                <a:moveTo>
                  <a:pt x="0" y="0"/>
                </a:moveTo>
                <a:lnTo>
                  <a:pt x="633499" y="0"/>
                </a:lnTo>
                <a:lnTo>
                  <a:pt x="633499" y="908242"/>
                </a:lnTo>
                <a:lnTo>
                  <a:pt x="0" y="9082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604568" y="1855161"/>
            <a:ext cx="422333" cy="605495"/>
          </a:xfrm>
          <a:custGeom>
            <a:avLst/>
            <a:gdLst/>
            <a:ahLst/>
            <a:cxnLst/>
            <a:rect l="l" t="t" r="r" b="b"/>
            <a:pathLst>
              <a:path w="633499" h="908242">
                <a:moveTo>
                  <a:pt x="0" y="0"/>
                </a:moveTo>
                <a:lnTo>
                  <a:pt x="633499" y="0"/>
                </a:lnTo>
                <a:lnTo>
                  <a:pt x="633499" y="908242"/>
                </a:lnTo>
                <a:lnTo>
                  <a:pt x="0" y="9082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783143" y="5553194"/>
            <a:ext cx="1149493" cy="346938"/>
          </a:xfrm>
          <a:custGeom>
            <a:avLst/>
            <a:gdLst/>
            <a:ahLst/>
            <a:cxnLst/>
            <a:rect l="l" t="t" r="r" b="b"/>
            <a:pathLst>
              <a:path w="1724239" h="520407">
                <a:moveTo>
                  <a:pt x="0" y="0"/>
                </a:moveTo>
                <a:lnTo>
                  <a:pt x="1724239" y="0"/>
                </a:lnTo>
                <a:lnTo>
                  <a:pt x="1724239" y="520407"/>
                </a:lnTo>
                <a:lnTo>
                  <a:pt x="0" y="52040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3BEAD5-8FBE-065F-A392-80C5C84FD4B0}"/>
              </a:ext>
            </a:extLst>
          </p:cNvPr>
          <p:cNvSpPr txBox="1"/>
          <p:nvPr/>
        </p:nvSpPr>
        <p:spPr>
          <a:xfrm>
            <a:off x="1307246" y="560465"/>
            <a:ext cx="9192634" cy="1110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07000"/>
              </a:lnSpc>
              <a:spcAft>
                <a:spcPts val="533"/>
              </a:spcAft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I/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nạp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211B92-E7C2-8C29-431C-6C6404B9CC61}"/>
              </a:ext>
            </a:extLst>
          </p:cNvPr>
          <p:cNvSpPr txBox="1"/>
          <p:nvPr/>
        </p:nvSpPr>
        <p:spPr>
          <a:xfrm>
            <a:off x="2357889" y="2074516"/>
            <a:ext cx="8705978" cy="3362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spcAft>
                <a:spcPts val="533"/>
              </a:spcAft>
            </a:pP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nạp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29" indent="-571529" algn="just" defTabSz="609630">
              <a:spcAft>
                <a:spcPts val="533"/>
              </a:spcAft>
              <a:buFont typeface="Wingdings" panose="05000000000000000000" pitchFamily="2" charset="2"/>
              <a:buChar char="ü"/>
            </a:pP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29" indent="-571529" algn="just" defTabSz="609630">
              <a:spcAft>
                <a:spcPts val="533"/>
              </a:spcAft>
              <a:buFont typeface="Wingdings" panose="05000000000000000000" pitchFamily="2" charset="2"/>
              <a:buChar char="ü"/>
            </a:pP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29" indent="-571529" algn="just" defTabSz="609630">
              <a:spcAft>
                <a:spcPts val="533"/>
              </a:spcAft>
              <a:buFont typeface="Wingdings" panose="05000000000000000000" pitchFamily="2" charset="2"/>
              <a:buChar char="ü"/>
            </a:pP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256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D4E86B-EAA3-CD41-E455-18157D0B1B26}"/>
              </a:ext>
            </a:extLst>
          </p:cNvPr>
          <p:cNvSpPr txBox="1"/>
          <p:nvPr/>
        </p:nvSpPr>
        <p:spPr>
          <a:xfrm>
            <a:off x="660400" y="333129"/>
            <a:ext cx="10858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cap="all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 án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346AEA-92F4-C8D2-BBFF-01D702E8F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224" y="1256481"/>
            <a:ext cx="9155748" cy="479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0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1387"/>
              </a:lnSpc>
              <a:spcBef>
                <a:spcPct val="0"/>
              </a:spcBef>
            </a:pPr>
            <a:r>
              <a:rPr lang="en-US" sz="1067" u="sng">
                <a:solidFill>
                  <a:srgbClr val="FFFFFF"/>
                </a:solidFill>
                <a:latin typeface="Muli Regular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158514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E6BE8D4-B48E-CF5C-DA13-D1980E30847A}"/>
              </a:ext>
            </a:extLst>
          </p:cNvPr>
          <p:cNvSpPr txBox="1"/>
          <p:nvPr/>
        </p:nvSpPr>
        <p:spPr>
          <a:xfrm>
            <a:off x="993545" y="415641"/>
            <a:ext cx="3346226" cy="706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07000"/>
              </a:lnSpc>
              <a:spcAft>
                <a:spcPts val="533"/>
              </a:spcAft>
            </a:pP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107E18D-A0A6-FEBD-A97F-225FAC032388}"/>
              </a:ext>
            </a:extLst>
          </p:cNvPr>
          <p:cNvSpPr/>
          <p:nvPr/>
        </p:nvSpPr>
        <p:spPr>
          <a:xfrm>
            <a:off x="1644650" y="1895959"/>
            <a:ext cx="8890000" cy="17216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quỹ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nạp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kiểu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78EEDE-CB80-6A72-484E-474AFF125AD8}"/>
              </a:ext>
            </a:extLst>
          </p:cNvPr>
          <p:cNvSpPr/>
          <p:nvPr/>
        </p:nvSpPr>
        <p:spPr>
          <a:xfrm>
            <a:off x="1644650" y="3929647"/>
            <a:ext cx="8890000" cy="14551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128024" y="110825"/>
            <a:ext cx="5390404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37" y="2431217"/>
            <a:ext cx="1699141" cy="17216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08044" y="-1110389"/>
            <a:ext cx="2594311" cy="3754923"/>
          </a:xfrm>
          <a:custGeom>
            <a:avLst/>
            <a:gdLst/>
            <a:ahLst/>
            <a:cxnLst/>
            <a:rect l="l" t="t" r="r" b="b"/>
            <a:pathLst>
              <a:path w="3891466" h="5632385">
                <a:moveTo>
                  <a:pt x="0" y="0"/>
                </a:moveTo>
                <a:lnTo>
                  <a:pt x="3891466" y="0"/>
                </a:lnTo>
                <a:lnTo>
                  <a:pt x="3891466" y="5632385"/>
                </a:lnTo>
                <a:lnTo>
                  <a:pt x="0" y="5632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9525" y="5805364"/>
            <a:ext cx="3698449" cy="1331442"/>
          </a:xfrm>
          <a:custGeom>
            <a:avLst/>
            <a:gdLst/>
            <a:ahLst/>
            <a:cxnLst/>
            <a:rect l="l" t="t" r="r" b="b"/>
            <a:pathLst>
              <a:path w="5547674" h="1997163">
                <a:moveTo>
                  <a:pt x="0" y="0"/>
                </a:moveTo>
                <a:lnTo>
                  <a:pt x="5547674" y="0"/>
                </a:lnTo>
                <a:lnTo>
                  <a:pt x="5547674" y="1997163"/>
                </a:lnTo>
                <a:lnTo>
                  <a:pt x="0" y="19971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879133" y="-323350"/>
            <a:ext cx="6625518" cy="1277779"/>
          </a:xfrm>
          <a:custGeom>
            <a:avLst/>
            <a:gdLst/>
            <a:ahLst/>
            <a:cxnLst/>
            <a:rect l="l" t="t" r="r" b="b"/>
            <a:pathLst>
              <a:path w="9938277" h="1916668">
                <a:moveTo>
                  <a:pt x="0" y="0"/>
                </a:moveTo>
                <a:lnTo>
                  <a:pt x="9938276" y="0"/>
                </a:lnTo>
                <a:lnTo>
                  <a:pt x="9938276" y="1916668"/>
                </a:lnTo>
                <a:lnTo>
                  <a:pt x="0" y="1916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21435" flipH="1">
            <a:off x="7926946" y="-1138734"/>
            <a:ext cx="4529917" cy="1630770"/>
          </a:xfrm>
          <a:custGeom>
            <a:avLst/>
            <a:gdLst/>
            <a:ahLst/>
            <a:cxnLst/>
            <a:rect l="l" t="t" r="r" b="b"/>
            <a:pathLst>
              <a:path w="6794875" h="2446155">
                <a:moveTo>
                  <a:pt x="6794874" y="0"/>
                </a:moveTo>
                <a:lnTo>
                  <a:pt x="0" y="0"/>
                </a:lnTo>
                <a:lnTo>
                  <a:pt x="0" y="2446155"/>
                </a:lnTo>
                <a:lnTo>
                  <a:pt x="6794874" y="2446155"/>
                </a:lnTo>
                <a:lnTo>
                  <a:pt x="679487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436170" y="3125891"/>
            <a:ext cx="2594311" cy="3754923"/>
          </a:xfrm>
          <a:custGeom>
            <a:avLst/>
            <a:gdLst/>
            <a:ahLst/>
            <a:cxnLst/>
            <a:rect l="l" t="t" r="r" b="b"/>
            <a:pathLst>
              <a:path w="3891466" h="5632385">
                <a:moveTo>
                  <a:pt x="0" y="0"/>
                </a:moveTo>
                <a:lnTo>
                  <a:pt x="3891465" y="0"/>
                </a:lnTo>
                <a:lnTo>
                  <a:pt x="3891465" y="5632384"/>
                </a:lnTo>
                <a:lnTo>
                  <a:pt x="0" y="56323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519416">
            <a:off x="-327053" y="4612992"/>
            <a:ext cx="1533473" cy="2384743"/>
          </a:xfrm>
          <a:custGeom>
            <a:avLst/>
            <a:gdLst/>
            <a:ahLst/>
            <a:cxnLst/>
            <a:rect l="l" t="t" r="r" b="b"/>
            <a:pathLst>
              <a:path w="2300209" h="3577114">
                <a:moveTo>
                  <a:pt x="0" y="0"/>
                </a:moveTo>
                <a:lnTo>
                  <a:pt x="2300209" y="0"/>
                </a:lnTo>
                <a:lnTo>
                  <a:pt x="2300209" y="3577114"/>
                </a:lnTo>
                <a:lnTo>
                  <a:pt x="0" y="3577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16876" y="1559048"/>
            <a:ext cx="270526" cy="387851"/>
          </a:xfrm>
          <a:custGeom>
            <a:avLst/>
            <a:gdLst/>
            <a:ahLst/>
            <a:cxnLst/>
            <a:rect l="l" t="t" r="r" b="b"/>
            <a:pathLst>
              <a:path w="405789" h="581777">
                <a:moveTo>
                  <a:pt x="0" y="0"/>
                </a:moveTo>
                <a:lnTo>
                  <a:pt x="405789" y="0"/>
                </a:lnTo>
                <a:lnTo>
                  <a:pt x="405789" y="581777"/>
                </a:lnTo>
                <a:lnTo>
                  <a:pt x="0" y="5817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608606" y="5329822"/>
            <a:ext cx="270526" cy="387851"/>
          </a:xfrm>
          <a:custGeom>
            <a:avLst/>
            <a:gdLst/>
            <a:ahLst/>
            <a:cxnLst/>
            <a:rect l="l" t="t" r="r" b="b"/>
            <a:pathLst>
              <a:path w="405789" h="581777">
                <a:moveTo>
                  <a:pt x="0" y="0"/>
                </a:moveTo>
                <a:lnTo>
                  <a:pt x="405790" y="0"/>
                </a:lnTo>
                <a:lnTo>
                  <a:pt x="405790" y="581777"/>
                </a:lnTo>
                <a:lnTo>
                  <a:pt x="0" y="5817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5937522" y="824646"/>
            <a:ext cx="4303549" cy="5486400"/>
            <a:chOff x="0" y="0"/>
            <a:chExt cx="4292600" cy="6121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10"/>
              <a:stretch>
                <a:fillRect l="-56919" r="-5691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18"/>
          <p:cNvSpPr/>
          <p:nvPr/>
        </p:nvSpPr>
        <p:spPr>
          <a:xfrm>
            <a:off x="10191905" y="786798"/>
            <a:ext cx="1082843" cy="830837"/>
          </a:xfrm>
          <a:custGeom>
            <a:avLst/>
            <a:gdLst/>
            <a:ahLst/>
            <a:cxnLst/>
            <a:rect l="l" t="t" r="r" b="b"/>
            <a:pathLst>
              <a:path w="1624265" h="1246255">
                <a:moveTo>
                  <a:pt x="0" y="0"/>
                </a:moveTo>
                <a:lnTo>
                  <a:pt x="1624265" y="0"/>
                </a:lnTo>
                <a:lnTo>
                  <a:pt x="1624265" y="1246255"/>
                </a:lnTo>
                <a:lnTo>
                  <a:pt x="0" y="12462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508350">
            <a:off x="8948848" y="432500"/>
            <a:ext cx="1267395" cy="430915"/>
          </a:xfrm>
          <a:custGeom>
            <a:avLst/>
            <a:gdLst/>
            <a:ahLst/>
            <a:cxnLst/>
            <a:rect l="l" t="t" r="r" b="b"/>
            <a:pathLst>
              <a:path w="1901093" h="646372">
                <a:moveTo>
                  <a:pt x="0" y="0"/>
                </a:moveTo>
                <a:lnTo>
                  <a:pt x="1901093" y="0"/>
                </a:lnTo>
                <a:lnTo>
                  <a:pt x="1901093" y="646371"/>
                </a:lnTo>
                <a:lnTo>
                  <a:pt x="0" y="64637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609114" y="571345"/>
            <a:ext cx="3076936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282A29"/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Luyện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282A29"/>
              </a:solidFill>
              <a:effectLst/>
              <a:uLnTx/>
              <a:uFillTx/>
              <a:latin typeface="MTD Acryle Script Personal Use" pitchFamily="50" charset="0"/>
              <a:ea typeface="+mn-ea"/>
              <a:cs typeface="+mn-cs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 err="1">
                <a:solidFill>
                  <a:srgbClr val="282A29"/>
                </a:solidFill>
                <a:latin typeface="MTD Acryle Script Personal Use" pitchFamily="50" charset="0"/>
              </a:rPr>
              <a:t>Tập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282A29"/>
              </a:solidFill>
              <a:effectLst/>
              <a:uLnTx/>
              <a:uFillTx/>
              <a:latin typeface="MTD Acryle Script Personal Use" pitchFamily="50" charset="0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42FE4F3-57DA-615D-56A0-635C5EFA41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26571" y="244718"/>
            <a:ext cx="1597291" cy="1556647"/>
          </a:xfrm>
          <a:prstGeom prst="rect">
            <a:avLst/>
          </a:prstGeom>
        </p:spPr>
      </p:pic>
      <p:sp>
        <p:nvSpPr>
          <p:cNvPr id="23" name="Freeform 8">
            <a:extLst>
              <a:ext uri="{FF2B5EF4-FFF2-40B4-BE49-F238E27FC236}">
                <a16:creationId xmlns:a16="http://schemas.microsoft.com/office/drawing/2014/main" id="{D40BF475-1FF7-C597-E298-F722097AC8FA}"/>
              </a:ext>
            </a:extLst>
          </p:cNvPr>
          <p:cNvSpPr/>
          <p:nvPr/>
        </p:nvSpPr>
        <p:spPr>
          <a:xfrm>
            <a:off x="4991179" y="2644535"/>
            <a:ext cx="300085" cy="1771151"/>
          </a:xfrm>
          <a:custGeom>
            <a:avLst/>
            <a:gdLst/>
            <a:ahLst/>
            <a:cxnLst/>
            <a:rect l="l" t="t" r="r" b="b"/>
            <a:pathLst>
              <a:path w="450127" h="2656727">
                <a:moveTo>
                  <a:pt x="0" y="0"/>
                </a:moveTo>
                <a:lnTo>
                  <a:pt x="450127" y="0"/>
                </a:lnTo>
                <a:lnTo>
                  <a:pt x="450127" y="2656727"/>
                </a:lnTo>
                <a:lnTo>
                  <a:pt x="0" y="26567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46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158514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5390404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68152"/>
            <a:ext cx="1699141" cy="1721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F647B-2ECC-3A88-1298-58BF074E127C}"/>
              </a:ext>
            </a:extLst>
          </p:cNvPr>
          <p:cNvSpPr txBox="1"/>
          <p:nvPr/>
        </p:nvSpPr>
        <p:spPr>
          <a:xfrm>
            <a:off x="1524062" y="347791"/>
            <a:ext cx="4147134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2110105" algn="l"/>
              </a:tabLst>
            </a:pPr>
            <a:r>
              <a:rPr lang="pt-BR" sz="5400" b="1" dirty="0">
                <a:solidFill>
                  <a:srgbClr val="7030A0"/>
                </a:solidFill>
                <a:effectLst/>
                <a:latin typeface="SVN-Rosellinda Alyamore" panose="02000500000000000000" pitchFamily="50" charset="0"/>
                <a:ea typeface="MS Mincho" panose="02020609040205080304" pitchFamily="49" charset="-128"/>
                <a:cs typeface="Times New Roman" panose="02020603050405020304" pitchFamily="18" charset="0"/>
              </a:rPr>
              <a:t>Mật thư 01</a:t>
            </a:r>
            <a:endParaRPr lang="en-US" sz="5400" dirty="0">
              <a:solidFill>
                <a:srgbClr val="7030A0"/>
              </a:solidFill>
              <a:effectLst/>
              <a:latin typeface="SVN-Rosellinda Alyamore" panose="02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814361-DCAB-0ACD-BB11-4A2EAE77F303}"/>
              </a:ext>
            </a:extLst>
          </p:cNvPr>
          <p:cNvSpPr txBox="1"/>
          <p:nvPr/>
        </p:nvSpPr>
        <p:spPr>
          <a:xfrm>
            <a:off x="1805761" y="1688774"/>
            <a:ext cx="701892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 (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64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1)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029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158514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5390404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68152"/>
            <a:ext cx="1699141" cy="1721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F647B-2ECC-3A88-1298-58BF074E127C}"/>
              </a:ext>
            </a:extLst>
          </p:cNvPr>
          <p:cNvSpPr txBox="1"/>
          <p:nvPr/>
        </p:nvSpPr>
        <p:spPr>
          <a:xfrm>
            <a:off x="1524061" y="347791"/>
            <a:ext cx="5720117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MS Mincho" panose="02020609040205080304" pitchFamily="49" charset="-128"/>
                <a:cs typeface="Times New Roman" panose="02020603050405020304" pitchFamily="18" charset="0"/>
              </a:rPr>
              <a:t>Mật thư 01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Rosellinda Alyamore" panose="02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A4396D-0E30-7E50-32AB-58DF5E36C21F}"/>
              </a:ext>
            </a:extLst>
          </p:cNvPr>
          <p:cNvSpPr txBox="1"/>
          <p:nvPr/>
        </p:nvSpPr>
        <p:spPr>
          <a:xfrm>
            <a:off x="1699141" y="1609785"/>
            <a:ext cx="728520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a.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thoát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Do Vu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chìa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chịu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che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chở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nuốt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than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thù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Đức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chàng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thoát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khỏi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vòng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Sung;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miệng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mưu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nghịch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tặc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69071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158514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5390404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17" y="2762297"/>
            <a:ext cx="1699141" cy="1721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F647B-2ECC-3A88-1298-58BF074E127C}"/>
              </a:ext>
            </a:extLst>
          </p:cNvPr>
          <p:cNvSpPr txBox="1"/>
          <p:nvPr/>
        </p:nvSpPr>
        <p:spPr>
          <a:xfrm>
            <a:off x="1524062" y="347791"/>
            <a:ext cx="5888792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MS Mincho" panose="02020609040205080304" pitchFamily="49" charset="-128"/>
                <a:cs typeface="Times New Roman" panose="02020603050405020304" pitchFamily="18" charset="0"/>
              </a:rPr>
              <a:t>Mật thư 01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Rosellinda Alyamore" panose="02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1B9B54-4B60-7FC0-66D0-E1F9C382381A}"/>
              </a:ext>
            </a:extLst>
          </p:cNvPr>
          <p:cNvSpPr txBox="1"/>
          <p:nvPr/>
        </p:nvSpPr>
        <p:spPr>
          <a:xfrm>
            <a:off x="1476629" y="1340006"/>
            <a:ext cx="7823200" cy="4589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hủ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Tuấn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Hịch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tướng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595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158514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5390404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17" y="2762297"/>
            <a:ext cx="1699141" cy="1721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F647B-2ECC-3A88-1298-58BF074E127C}"/>
              </a:ext>
            </a:extLst>
          </p:cNvPr>
          <p:cNvSpPr txBox="1"/>
          <p:nvPr/>
        </p:nvSpPr>
        <p:spPr>
          <a:xfrm>
            <a:off x="1524061" y="347791"/>
            <a:ext cx="5613585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MS Mincho" panose="02020609040205080304" pitchFamily="49" charset="-128"/>
                <a:cs typeface="Times New Roman" panose="02020603050405020304" pitchFamily="18" charset="0"/>
              </a:rPr>
              <a:t>Mật thư 01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Rosellinda Alyamore" panose="02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0FF05B-9991-9FF5-2864-A42E666AE22C}"/>
              </a:ext>
            </a:extLst>
          </p:cNvPr>
          <p:cNvSpPr txBox="1"/>
          <p:nvPr/>
        </p:nvSpPr>
        <p:spPr>
          <a:xfrm>
            <a:off x="1524062" y="1238510"/>
            <a:ext cx="7630270" cy="5184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Cậu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THCS Lê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THCS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Vinh,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kia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THCS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Thai Mai,…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nhờ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20545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158514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5390404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17" y="2762297"/>
            <a:ext cx="1699141" cy="1721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F647B-2ECC-3A88-1298-58BF074E127C}"/>
              </a:ext>
            </a:extLst>
          </p:cNvPr>
          <p:cNvSpPr txBox="1"/>
          <p:nvPr/>
        </p:nvSpPr>
        <p:spPr>
          <a:xfrm>
            <a:off x="1524061" y="347791"/>
            <a:ext cx="6883091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MS Mincho" panose="02020609040205080304" pitchFamily="49" charset="-128"/>
                <a:cs typeface="Times New Roman" panose="02020603050405020304" pitchFamily="18" charset="0"/>
              </a:rPr>
              <a:t>Mật thư 01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Rosellinda Alyamore" panose="02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8ADDF0-BFB9-D672-9AED-CDB551662169}"/>
              </a:ext>
            </a:extLst>
          </p:cNvPr>
          <p:cNvSpPr txBox="1"/>
          <p:nvPr/>
        </p:nvSpPr>
        <p:spPr>
          <a:xfrm>
            <a:off x="1524062" y="1557496"/>
            <a:ext cx="7634452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cờ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khấu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bừng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12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NXB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Nam, 2021, tr. 67)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428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289143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4146065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17" y="2762297"/>
            <a:ext cx="1699141" cy="1721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F647B-2ECC-3A88-1298-58BF074E127C}"/>
              </a:ext>
            </a:extLst>
          </p:cNvPr>
          <p:cNvSpPr txBox="1"/>
          <p:nvPr/>
        </p:nvSpPr>
        <p:spPr>
          <a:xfrm>
            <a:off x="660400" y="347791"/>
            <a:ext cx="3137690" cy="89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Rosellinda Alyamore" panose="02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C774E3-2CF2-1C9A-C5BF-4AFADE02B1CD}"/>
              </a:ext>
            </a:extLst>
          </p:cNvPr>
          <p:cNvSpPr txBox="1"/>
          <p:nvPr/>
        </p:nvSpPr>
        <p:spPr>
          <a:xfrm>
            <a:off x="1657624" y="1473197"/>
            <a:ext cx="7420429" cy="260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hủ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9B160B-2616-D065-E034-776E50C5428B}"/>
              </a:ext>
            </a:extLst>
          </p:cNvPr>
          <p:cNvSpPr txBox="1"/>
          <p:nvPr/>
        </p:nvSpPr>
        <p:spPr>
          <a:xfrm>
            <a:off x="3828301" y="4483072"/>
            <a:ext cx="35701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nạp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Freeform 15">
            <a:extLst>
              <a:ext uri="{FF2B5EF4-FFF2-40B4-BE49-F238E27FC236}">
                <a16:creationId xmlns:a16="http://schemas.microsoft.com/office/drawing/2014/main" id="{A0C7EA46-9286-1180-66AA-D6CF218E667B}"/>
              </a:ext>
            </a:extLst>
          </p:cNvPr>
          <p:cNvSpPr/>
          <p:nvPr/>
        </p:nvSpPr>
        <p:spPr>
          <a:xfrm>
            <a:off x="2585503" y="4508668"/>
            <a:ext cx="1137253" cy="506712"/>
          </a:xfrm>
          <a:custGeom>
            <a:avLst/>
            <a:gdLst/>
            <a:ahLst/>
            <a:cxnLst/>
            <a:rect l="l" t="t" r="r" b="b"/>
            <a:pathLst>
              <a:path w="5090629" h="2706751">
                <a:moveTo>
                  <a:pt x="0" y="0"/>
                </a:moveTo>
                <a:lnTo>
                  <a:pt x="5090629" y="0"/>
                </a:lnTo>
                <a:lnTo>
                  <a:pt x="5090629" y="2706751"/>
                </a:lnTo>
                <a:lnTo>
                  <a:pt x="0" y="27067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13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08044" y="-1110389"/>
            <a:ext cx="2594311" cy="3754923"/>
          </a:xfrm>
          <a:custGeom>
            <a:avLst/>
            <a:gdLst/>
            <a:ahLst/>
            <a:cxnLst/>
            <a:rect l="l" t="t" r="r" b="b"/>
            <a:pathLst>
              <a:path w="3891466" h="5632385">
                <a:moveTo>
                  <a:pt x="0" y="0"/>
                </a:moveTo>
                <a:lnTo>
                  <a:pt x="3891466" y="0"/>
                </a:lnTo>
                <a:lnTo>
                  <a:pt x="3891466" y="5632385"/>
                </a:lnTo>
                <a:lnTo>
                  <a:pt x="0" y="5632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9525" y="5805364"/>
            <a:ext cx="3698449" cy="1331442"/>
          </a:xfrm>
          <a:custGeom>
            <a:avLst/>
            <a:gdLst/>
            <a:ahLst/>
            <a:cxnLst/>
            <a:rect l="l" t="t" r="r" b="b"/>
            <a:pathLst>
              <a:path w="5547674" h="1997163">
                <a:moveTo>
                  <a:pt x="0" y="0"/>
                </a:moveTo>
                <a:lnTo>
                  <a:pt x="5547674" y="0"/>
                </a:lnTo>
                <a:lnTo>
                  <a:pt x="5547674" y="1997163"/>
                </a:lnTo>
                <a:lnTo>
                  <a:pt x="0" y="19971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879133" y="-323350"/>
            <a:ext cx="6625518" cy="1277779"/>
          </a:xfrm>
          <a:custGeom>
            <a:avLst/>
            <a:gdLst/>
            <a:ahLst/>
            <a:cxnLst/>
            <a:rect l="l" t="t" r="r" b="b"/>
            <a:pathLst>
              <a:path w="9938277" h="1916668">
                <a:moveTo>
                  <a:pt x="0" y="0"/>
                </a:moveTo>
                <a:lnTo>
                  <a:pt x="9938276" y="0"/>
                </a:lnTo>
                <a:lnTo>
                  <a:pt x="9938276" y="1916668"/>
                </a:lnTo>
                <a:lnTo>
                  <a:pt x="0" y="1916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21435" flipH="1">
            <a:off x="7926946" y="-1138734"/>
            <a:ext cx="4529917" cy="1630770"/>
          </a:xfrm>
          <a:custGeom>
            <a:avLst/>
            <a:gdLst/>
            <a:ahLst/>
            <a:cxnLst/>
            <a:rect l="l" t="t" r="r" b="b"/>
            <a:pathLst>
              <a:path w="6794875" h="2446155">
                <a:moveTo>
                  <a:pt x="6794874" y="0"/>
                </a:moveTo>
                <a:lnTo>
                  <a:pt x="0" y="0"/>
                </a:lnTo>
                <a:lnTo>
                  <a:pt x="0" y="2446155"/>
                </a:lnTo>
                <a:lnTo>
                  <a:pt x="6794874" y="2446155"/>
                </a:lnTo>
                <a:lnTo>
                  <a:pt x="679487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910340" y="3147917"/>
            <a:ext cx="2594311" cy="3754923"/>
          </a:xfrm>
          <a:custGeom>
            <a:avLst/>
            <a:gdLst/>
            <a:ahLst/>
            <a:cxnLst/>
            <a:rect l="l" t="t" r="r" b="b"/>
            <a:pathLst>
              <a:path w="3891466" h="5632385">
                <a:moveTo>
                  <a:pt x="0" y="0"/>
                </a:moveTo>
                <a:lnTo>
                  <a:pt x="3891465" y="0"/>
                </a:lnTo>
                <a:lnTo>
                  <a:pt x="3891465" y="5632384"/>
                </a:lnTo>
                <a:lnTo>
                  <a:pt x="0" y="56323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519416">
            <a:off x="-327053" y="4612992"/>
            <a:ext cx="1533473" cy="2384743"/>
          </a:xfrm>
          <a:custGeom>
            <a:avLst/>
            <a:gdLst/>
            <a:ahLst/>
            <a:cxnLst/>
            <a:rect l="l" t="t" r="r" b="b"/>
            <a:pathLst>
              <a:path w="2300209" h="3577114">
                <a:moveTo>
                  <a:pt x="0" y="0"/>
                </a:moveTo>
                <a:lnTo>
                  <a:pt x="2300209" y="0"/>
                </a:lnTo>
                <a:lnTo>
                  <a:pt x="2300209" y="3577114"/>
                </a:lnTo>
                <a:lnTo>
                  <a:pt x="0" y="3577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16876" y="1559048"/>
            <a:ext cx="270526" cy="387851"/>
          </a:xfrm>
          <a:custGeom>
            <a:avLst/>
            <a:gdLst/>
            <a:ahLst/>
            <a:cxnLst/>
            <a:rect l="l" t="t" r="r" b="b"/>
            <a:pathLst>
              <a:path w="405789" h="581777">
                <a:moveTo>
                  <a:pt x="0" y="0"/>
                </a:moveTo>
                <a:lnTo>
                  <a:pt x="405789" y="0"/>
                </a:lnTo>
                <a:lnTo>
                  <a:pt x="405789" y="581777"/>
                </a:lnTo>
                <a:lnTo>
                  <a:pt x="0" y="5817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608606" y="5329822"/>
            <a:ext cx="270526" cy="387851"/>
          </a:xfrm>
          <a:custGeom>
            <a:avLst/>
            <a:gdLst/>
            <a:ahLst/>
            <a:cxnLst/>
            <a:rect l="l" t="t" r="r" b="b"/>
            <a:pathLst>
              <a:path w="405789" h="581777">
                <a:moveTo>
                  <a:pt x="0" y="0"/>
                </a:moveTo>
                <a:lnTo>
                  <a:pt x="405790" y="0"/>
                </a:lnTo>
                <a:lnTo>
                  <a:pt x="405790" y="581777"/>
                </a:lnTo>
                <a:lnTo>
                  <a:pt x="0" y="5817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7948672" y="925059"/>
            <a:ext cx="3847309" cy="5486400"/>
            <a:chOff x="0" y="0"/>
            <a:chExt cx="4292600" cy="6121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10"/>
              <a:stretch>
                <a:fillRect l="-56919" r="-5691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18"/>
          <p:cNvSpPr/>
          <p:nvPr/>
        </p:nvSpPr>
        <p:spPr>
          <a:xfrm>
            <a:off x="11223457" y="341486"/>
            <a:ext cx="1082843" cy="830837"/>
          </a:xfrm>
          <a:custGeom>
            <a:avLst/>
            <a:gdLst/>
            <a:ahLst/>
            <a:cxnLst/>
            <a:rect l="l" t="t" r="r" b="b"/>
            <a:pathLst>
              <a:path w="1624265" h="1246255">
                <a:moveTo>
                  <a:pt x="0" y="0"/>
                </a:moveTo>
                <a:lnTo>
                  <a:pt x="1624265" y="0"/>
                </a:lnTo>
                <a:lnTo>
                  <a:pt x="1624265" y="1246255"/>
                </a:lnTo>
                <a:lnTo>
                  <a:pt x="0" y="12462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508350">
            <a:off x="8948848" y="432500"/>
            <a:ext cx="1267395" cy="430915"/>
          </a:xfrm>
          <a:custGeom>
            <a:avLst/>
            <a:gdLst/>
            <a:ahLst/>
            <a:cxnLst/>
            <a:rect l="l" t="t" r="r" b="b"/>
            <a:pathLst>
              <a:path w="1901093" h="646372">
                <a:moveTo>
                  <a:pt x="0" y="0"/>
                </a:moveTo>
                <a:lnTo>
                  <a:pt x="1901093" y="0"/>
                </a:lnTo>
                <a:lnTo>
                  <a:pt x="1901093" y="646371"/>
                </a:lnTo>
                <a:lnTo>
                  <a:pt x="0" y="64637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351176" y="767073"/>
            <a:ext cx="4803201" cy="1091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660"/>
              </a:lnSpc>
              <a:spcBef>
                <a:spcPct val="0"/>
              </a:spcBef>
            </a:pPr>
            <a:r>
              <a:rPr lang="en-US" sz="13267" dirty="0" err="1">
                <a:solidFill>
                  <a:srgbClr val="282A29"/>
                </a:solidFill>
                <a:latin typeface="MTD Acryle Script Personal Use" pitchFamily="50" charset="0"/>
              </a:rPr>
              <a:t>Khởi</a:t>
            </a:r>
            <a:r>
              <a:rPr lang="en-US" sz="13267" dirty="0">
                <a:solidFill>
                  <a:srgbClr val="282A29"/>
                </a:solidFill>
                <a:latin typeface="MTD Acryle Script Personal Use" pitchFamily="50" charset="0"/>
              </a:rPr>
              <a:t> </a:t>
            </a:r>
            <a:r>
              <a:rPr lang="en-US" sz="13267" dirty="0" err="1">
                <a:solidFill>
                  <a:srgbClr val="282A29"/>
                </a:solidFill>
                <a:latin typeface="MTD Acryle Script Personal Use" pitchFamily="50" charset="0"/>
              </a:rPr>
              <a:t>động</a:t>
            </a:r>
            <a:endParaRPr lang="en-US" sz="13267" dirty="0">
              <a:solidFill>
                <a:srgbClr val="282A29"/>
              </a:solidFill>
              <a:latin typeface="MTD Acryle Script Personal Use" pitchFamily="50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42FE4F3-57DA-615D-56A0-635C5EFA41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7720" y="345131"/>
            <a:ext cx="1597291" cy="15566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3BD1A2-0344-5D93-400D-CADC39E6E91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1799" y="1948823"/>
            <a:ext cx="6784927" cy="3472492"/>
          </a:xfrm>
          <a:prstGeom prst="rect">
            <a:avLst/>
          </a:prstGeom>
        </p:spPr>
      </p:pic>
      <p:sp>
        <p:nvSpPr>
          <p:cNvPr id="23" name="Freeform 8">
            <a:extLst>
              <a:ext uri="{FF2B5EF4-FFF2-40B4-BE49-F238E27FC236}">
                <a16:creationId xmlns:a16="http://schemas.microsoft.com/office/drawing/2014/main" id="{D40BF475-1FF7-C597-E298-F722097AC8FA}"/>
              </a:ext>
            </a:extLst>
          </p:cNvPr>
          <p:cNvSpPr/>
          <p:nvPr/>
        </p:nvSpPr>
        <p:spPr>
          <a:xfrm>
            <a:off x="7589234" y="2782683"/>
            <a:ext cx="300085" cy="1771151"/>
          </a:xfrm>
          <a:custGeom>
            <a:avLst/>
            <a:gdLst/>
            <a:ahLst/>
            <a:cxnLst/>
            <a:rect l="l" t="t" r="r" b="b"/>
            <a:pathLst>
              <a:path w="450127" h="2656727">
                <a:moveTo>
                  <a:pt x="0" y="0"/>
                </a:moveTo>
                <a:lnTo>
                  <a:pt x="450127" y="0"/>
                </a:lnTo>
                <a:lnTo>
                  <a:pt x="450127" y="2656727"/>
                </a:lnTo>
                <a:lnTo>
                  <a:pt x="0" y="265672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289143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4146065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17" y="2762297"/>
            <a:ext cx="1699141" cy="1721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F647B-2ECC-3A88-1298-58BF074E127C}"/>
              </a:ext>
            </a:extLst>
          </p:cNvPr>
          <p:cNvSpPr txBox="1"/>
          <p:nvPr/>
        </p:nvSpPr>
        <p:spPr>
          <a:xfrm>
            <a:off x="660400" y="347791"/>
            <a:ext cx="3137690" cy="89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Rosellinda Alyamore" panose="02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6DFD8A-3E73-22DE-4422-CF1EA1B3DA46}"/>
              </a:ext>
            </a:extLst>
          </p:cNvPr>
          <p:cNvSpPr txBox="1"/>
          <p:nvPr/>
        </p:nvSpPr>
        <p:spPr>
          <a:xfrm>
            <a:off x="1657624" y="1594909"/>
            <a:ext cx="7486376" cy="4539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dậy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472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289143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4146065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17" y="2762297"/>
            <a:ext cx="1699141" cy="1721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F647B-2ECC-3A88-1298-58BF074E127C}"/>
              </a:ext>
            </a:extLst>
          </p:cNvPr>
          <p:cNvSpPr txBox="1"/>
          <p:nvPr/>
        </p:nvSpPr>
        <p:spPr>
          <a:xfrm>
            <a:off x="660400" y="347791"/>
            <a:ext cx="3137690" cy="89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Rosellinda Alyamore" panose="02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ED6177-9B97-4BD2-056A-FAA7248C528C}"/>
              </a:ext>
            </a:extLst>
          </p:cNvPr>
          <p:cNvSpPr txBox="1"/>
          <p:nvPr/>
        </p:nvSpPr>
        <p:spPr>
          <a:xfrm>
            <a:off x="1970314" y="1700730"/>
            <a:ext cx="6233886" cy="2219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B5A4AF-6450-999E-B9C7-41AC3E50DA8D}"/>
              </a:ext>
            </a:extLst>
          </p:cNvPr>
          <p:cNvSpPr txBox="1"/>
          <p:nvPr/>
        </p:nvSpPr>
        <p:spPr>
          <a:xfrm>
            <a:off x="3402967" y="4405930"/>
            <a:ext cx="44362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Freeform 15">
            <a:extLst>
              <a:ext uri="{FF2B5EF4-FFF2-40B4-BE49-F238E27FC236}">
                <a16:creationId xmlns:a16="http://schemas.microsoft.com/office/drawing/2014/main" id="{EFE2A62F-4D5A-82C4-A318-007919744D62}"/>
              </a:ext>
            </a:extLst>
          </p:cNvPr>
          <p:cNvSpPr/>
          <p:nvPr/>
        </p:nvSpPr>
        <p:spPr>
          <a:xfrm>
            <a:off x="1970314" y="4483993"/>
            <a:ext cx="1137253" cy="506712"/>
          </a:xfrm>
          <a:custGeom>
            <a:avLst/>
            <a:gdLst/>
            <a:ahLst/>
            <a:cxnLst/>
            <a:rect l="l" t="t" r="r" b="b"/>
            <a:pathLst>
              <a:path w="5090629" h="2706751">
                <a:moveTo>
                  <a:pt x="0" y="0"/>
                </a:moveTo>
                <a:lnTo>
                  <a:pt x="5090629" y="0"/>
                </a:lnTo>
                <a:lnTo>
                  <a:pt x="5090629" y="2706751"/>
                </a:lnTo>
                <a:lnTo>
                  <a:pt x="0" y="27067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69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289143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4146065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17" y="2762297"/>
            <a:ext cx="1699141" cy="1721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F647B-2ECC-3A88-1298-58BF074E127C}"/>
              </a:ext>
            </a:extLst>
          </p:cNvPr>
          <p:cNvSpPr txBox="1"/>
          <p:nvPr/>
        </p:nvSpPr>
        <p:spPr>
          <a:xfrm>
            <a:off x="660400" y="347791"/>
            <a:ext cx="3137690" cy="89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Rosellinda Alyamore" panose="02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AA82D0-DCB4-442E-3F25-7697F1164563}"/>
              </a:ext>
            </a:extLst>
          </p:cNvPr>
          <p:cNvSpPr txBox="1"/>
          <p:nvPr/>
        </p:nvSpPr>
        <p:spPr>
          <a:xfrm>
            <a:off x="1657624" y="1473197"/>
            <a:ext cx="7428319" cy="4445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khẳng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nét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27837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289143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4146065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17" y="2762297"/>
            <a:ext cx="1699141" cy="1721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F647B-2ECC-3A88-1298-58BF074E127C}"/>
              </a:ext>
            </a:extLst>
          </p:cNvPr>
          <p:cNvSpPr txBox="1"/>
          <p:nvPr/>
        </p:nvSpPr>
        <p:spPr>
          <a:xfrm>
            <a:off x="660400" y="347791"/>
            <a:ext cx="7365014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02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2D9EC9-882C-D3CD-BF3B-9DCEB5427761}"/>
              </a:ext>
            </a:extLst>
          </p:cNvPr>
          <p:cNvSpPr txBox="1"/>
          <p:nvPr/>
        </p:nvSpPr>
        <p:spPr>
          <a:xfrm>
            <a:off x="1451429" y="1519298"/>
            <a:ext cx="7837714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 (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64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8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1)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nạp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”) bao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ghẻ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309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289143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4146065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17" y="2762297"/>
            <a:ext cx="1699141" cy="1721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F647B-2ECC-3A88-1298-58BF074E127C}"/>
              </a:ext>
            </a:extLst>
          </p:cNvPr>
          <p:cNvSpPr txBox="1"/>
          <p:nvPr/>
        </p:nvSpPr>
        <p:spPr>
          <a:xfrm>
            <a:off x="660399" y="347791"/>
            <a:ext cx="7104745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02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704687-2656-C1E4-363B-EF2996857E34}"/>
              </a:ext>
            </a:extLst>
          </p:cNvPr>
          <p:cNvSpPr txBox="1"/>
          <p:nvPr/>
        </p:nvSpPr>
        <p:spPr>
          <a:xfrm>
            <a:off x="1657624" y="1530264"/>
            <a:ext cx="7631519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bao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lừa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(3)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hiền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293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289143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4146065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17" y="2762297"/>
            <a:ext cx="1699141" cy="1721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F647B-2ECC-3A88-1298-58BF074E127C}"/>
              </a:ext>
            </a:extLst>
          </p:cNvPr>
          <p:cNvSpPr txBox="1"/>
          <p:nvPr/>
        </p:nvSpPr>
        <p:spPr>
          <a:xfrm>
            <a:off x="660399" y="347791"/>
            <a:ext cx="6938885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02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265DAE-93E7-1193-AC05-CA8C83516168}"/>
              </a:ext>
            </a:extLst>
          </p:cNvPr>
          <p:cNvSpPr txBox="1"/>
          <p:nvPr/>
        </p:nvSpPr>
        <p:spPr>
          <a:xfrm>
            <a:off x="1901371" y="1700730"/>
            <a:ext cx="7228115" cy="3697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hiền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ngờ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958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289143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4146065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17" y="2762297"/>
            <a:ext cx="1699141" cy="1721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F647B-2ECC-3A88-1298-58BF074E127C}"/>
              </a:ext>
            </a:extLst>
          </p:cNvPr>
          <p:cNvSpPr txBox="1"/>
          <p:nvPr/>
        </p:nvSpPr>
        <p:spPr>
          <a:xfrm>
            <a:off x="660400" y="347791"/>
            <a:ext cx="3137690" cy="89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Rosellinda Alyamore" panose="02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4DDF8A-D1B1-01C0-FCB9-3AD28BBEA014}"/>
              </a:ext>
            </a:extLst>
          </p:cNvPr>
          <p:cNvSpPr txBox="1"/>
          <p:nvPr/>
        </p:nvSpPr>
        <p:spPr>
          <a:xfrm>
            <a:off x="1657623" y="1802567"/>
            <a:ext cx="7225119" cy="3554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80" marR="30480" indent="-45720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(3) – (1) – (2) – (4)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87680" marR="30480" indent="-45720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 – (2) – (4) – (3)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87680" marR="30480" indent="-45720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(3)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(1), (2), (4)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007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289143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660400" y="120258"/>
            <a:ext cx="4146065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17" y="2762297"/>
            <a:ext cx="1699141" cy="1721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3D3930-7561-B323-5065-0A5C9B70745A}"/>
              </a:ext>
            </a:extLst>
          </p:cNvPr>
          <p:cNvSpPr txBox="1"/>
          <p:nvPr/>
        </p:nvSpPr>
        <p:spPr>
          <a:xfrm>
            <a:off x="660400" y="347791"/>
            <a:ext cx="6051118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03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6BE2B0-BAEA-3C4A-680F-DBA05AE3DE94}"/>
              </a:ext>
            </a:extLst>
          </p:cNvPr>
          <p:cNvSpPr txBox="1"/>
          <p:nvPr/>
        </p:nvSpPr>
        <p:spPr>
          <a:xfrm>
            <a:off x="1598069" y="1333535"/>
            <a:ext cx="7750629" cy="5174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 (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65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8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1)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(I-li-a Ê-ren-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nạp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377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289143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4146065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17" y="2762297"/>
            <a:ext cx="1699141" cy="1721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3D3930-7561-B323-5065-0A5C9B70745A}"/>
              </a:ext>
            </a:extLst>
          </p:cNvPr>
          <p:cNvSpPr txBox="1"/>
          <p:nvPr/>
        </p:nvSpPr>
        <p:spPr>
          <a:xfrm>
            <a:off x="660400" y="347791"/>
            <a:ext cx="3137690" cy="89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Rosellinda Alyamore" panose="02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9BE976-06AD-6A47-47BA-840A35D9C601}"/>
              </a:ext>
            </a:extLst>
          </p:cNvPr>
          <p:cNvSpPr txBox="1"/>
          <p:nvPr/>
        </p:nvSpPr>
        <p:spPr>
          <a:xfrm>
            <a:off x="1013870" y="1532972"/>
            <a:ext cx="44595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E9EB31-70BE-F455-388A-E86309465020}"/>
              </a:ext>
            </a:extLst>
          </p:cNvPr>
          <p:cNvSpPr txBox="1"/>
          <p:nvPr/>
        </p:nvSpPr>
        <p:spPr>
          <a:xfrm>
            <a:off x="1730985" y="2177520"/>
            <a:ext cx="744646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ban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tầm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lũy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dịu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chảy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gốc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suốt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dầm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mưa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6518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289143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4146065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17" y="2762297"/>
            <a:ext cx="1699141" cy="1721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3D3930-7561-B323-5065-0A5C9B70745A}"/>
              </a:ext>
            </a:extLst>
          </p:cNvPr>
          <p:cNvSpPr txBox="1"/>
          <p:nvPr/>
        </p:nvSpPr>
        <p:spPr>
          <a:xfrm>
            <a:off x="660400" y="347791"/>
            <a:ext cx="3137690" cy="89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Rosellinda Alyamore" panose="02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D179DB-2DD3-F043-16AE-C853A3657D9B}"/>
              </a:ext>
            </a:extLst>
          </p:cNvPr>
          <p:cNvSpPr txBox="1"/>
          <p:nvPr/>
        </p:nvSpPr>
        <p:spPr>
          <a:xfrm>
            <a:off x="1657624" y="1473197"/>
            <a:ext cx="763151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gũi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869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08044" y="-1110389"/>
            <a:ext cx="2594311" cy="3754923"/>
          </a:xfrm>
          <a:custGeom>
            <a:avLst/>
            <a:gdLst/>
            <a:ahLst/>
            <a:cxnLst/>
            <a:rect l="l" t="t" r="r" b="b"/>
            <a:pathLst>
              <a:path w="3891466" h="5632385">
                <a:moveTo>
                  <a:pt x="0" y="0"/>
                </a:moveTo>
                <a:lnTo>
                  <a:pt x="3891466" y="0"/>
                </a:lnTo>
                <a:lnTo>
                  <a:pt x="3891466" y="5632385"/>
                </a:lnTo>
                <a:lnTo>
                  <a:pt x="0" y="5632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9525" y="5805364"/>
            <a:ext cx="3698449" cy="1331442"/>
          </a:xfrm>
          <a:custGeom>
            <a:avLst/>
            <a:gdLst/>
            <a:ahLst/>
            <a:cxnLst/>
            <a:rect l="l" t="t" r="r" b="b"/>
            <a:pathLst>
              <a:path w="5547674" h="1997163">
                <a:moveTo>
                  <a:pt x="0" y="0"/>
                </a:moveTo>
                <a:lnTo>
                  <a:pt x="5547674" y="0"/>
                </a:lnTo>
                <a:lnTo>
                  <a:pt x="5547674" y="1997163"/>
                </a:lnTo>
                <a:lnTo>
                  <a:pt x="0" y="19971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879133" y="-323350"/>
            <a:ext cx="6625518" cy="1277779"/>
          </a:xfrm>
          <a:custGeom>
            <a:avLst/>
            <a:gdLst/>
            <a:ahLst/>
            <a:cxnLst/>
            <a:rect l="l" t="t" r="r" b="b"/>
            <a:pathLst>
              <a:path w="9938277" h="1916668">
                <a:moveTo>
                  <a:pt x="0" y="0"/>
                </a:moveTo>
                <a:lnTo>
                  <a:pt x="9938276" y="0"/>
                </a:lnTo>
                <a:lnTo>
                  <a:pt x="9938276" y="1916668"/>
                </a:lnTo>
                <a:lnTo>
                  <a:pt x="0" y="1916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21435" flipH="1">
            <a:off x="7926946" y="-1138734"/>
            <a:ext cx="4529917" cy="1630770"/>
          </a:xfrm>
          <a:custGeom>
            <a:avLst/>
            <a:gdLst/>
            <a:ahLst/>
            <a:cxnLst/>
            <a:rect l="l" t="t" r="r" b="b"/>
            <a:pathLst>
              <a:path w="6794875" h="2446155">
                <a:moveTo>
                  <a:pt x="6794874" y="0"/>
                </a:moveTo>
                <a:lnTo>
                  <a:pt x="0" y="0"/>
                </a:lnTo>
                <a:lnTo>
                  <a:pt x="0" y="2446155"/>
                </a:lnTo>
                <a:lnTo>
                  <a:pt x="6794874" y="2446155"/>
                </a:lnTo>
                <a:lnTo>
                  <a:pt x="679487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436170" y="3125891"/>
            <a:ext cx="2594311" cy="3754923"/>
          </a:xfrm>
          <a:custGeom>
            <a:avLst/>
            <a:gdLst/>
            <a:ahLst/>
            <a:cxnLst/>
            <a:rect l="l" t="t" r="r" b="b"/>
            <a:pathLst>
              <a:path w="3891466" h="5632385">
                <a:moveTo>
                  <a:pt x="0" y="0"/>
                </a:moveTo>
                <a:lnTo>
                  <a:pt x="3891465" y="0"/>
                </a:lnTo>
                <a:lnTo>
                  <a:pt x="3891465" y="5632384"/>
                </a:lnTo>
                <a:lnTo>
                  <a:pt x="0" y="56323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519416">
            <a:off x="-327053" y="4612992"/>
            <a:ext cx="1533473" cy="2384743"/>
          </a:xfrm>
          <a:custGeom>
            <a:avLst/>
            <a:gdLst/>
            <a:ahLst/>
            <a:cxnLst/>
            <a:rect l="l" t="t" r="r" b="b"/>
            <a:pathLst>
              <a:path w="2300209" h="3577114">
                <a:moveTo>
                  <a:pt x="0" y="0"/>
                </a:moveTo>
                <a:lnTo>
                  <a:pt x="2300209" y="0"/>
                </a:lnTo>
                <a:lnTo>
                  <a:pt x="2300209" y="3577114"/>
                </a:lnTo>
                <a:lnTo>
                  <a:pt x="0" y="3577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16876" y="1559048"/>
            <a:ext cx="270526" cy="387851"/>
          </a:xfrm>
          <a:custGeom>
            <a:avLst/>
            <a:gdLst/>
            <a:ahLst/>
            <a:cxnLst/>
            <a:rect l="l" t="t" r="r" b="b"/>
            <a:pathLst>
              <a:path w="405789" h="581777">
                <a:moveTo>
                  <a:pt x="0" y="0"/>
                </a:moveTo>
                <a:lnTo>
                  <a:pt x="405789" y="0"/>
                </a:lnTo>
                <a:lnTo>
                  <a:pt x="405789" y="581777"/>
                </a:lnTo>
                <a:lnTo>
                  <a:pt x="0" y="5817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608606" y="5329822"/>
            <a:ext cx="270526" cy="387851"/>
          </a:xfrm>
          <a:custGeom>
            <a:avLst/>
            <a:gdLst/>
            <a:ahLst/>
            <a:cxnLst/>
            <a:rect l="l" t="t" r="r" b="b"/>
            <a:pathLst>
              <a:path w="405789" h="581777">
                <a:moveTo>
                  <a:pt x="0" y="0"/>
                </a:moveTo>
                <a:lnTo>
                  <a:pt x="405790" y="0"/>
                </a:lnTo>
                <a:lnTo>
                  <a:pt x="405790" y="581777"/>
                </a:lnTo>
                <a:lnTo>
                  <a:pt x="0" y="5817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5937522" y="824646"/>
            <a:ext cx="4303549" cy="5486400"/>
            <a:chOff x="0" y="0"/>
            <a:chExt cx="4292600" cy="6121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10"/>
              <a:stretch>
                <a:fillRect l="-56919" r="-5691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18"/>
          <p:cNvSpPr/>
          <p:nvPr/>
        </p:nvSpPr>
        <p:spPr>
          <a:xfrm>
            <a:off x="10191905" y="786798"/>
            <a:ext cx="1082843" cy="830837"/>
          </a:xfrm>
          <a:custGeom>
            <a:avLst/>
            <a:gdLst/>
            <a:ahLst/>
            <a:cxnLst/>
            <a:rect l="l" t="t" r="r" b="b"/>
            <a:pathLst>
              <a:path w="1624265" h="1246255">
                <a:moveTo>
                  <a:pt x="0" y="0"/>
                </a:moveTo>
                <a:lnTo>
                  <a:pt x="1624265" y="0"/>
                </a:lnTo>
                <a:lnTo>
                  <a:pt x="1624265" y="1246255"/>
                </a:lnTo>
                <a:lnTo>
                  <a:pt x="0" y="12462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508350">
            <a:off x="8948848" y="432500"/>
            <a:ext cx="1267395" cy="430915"/>
          </a:xfrm>
          <a:custGeom>
            <a:avLst/>
            <a:gdLst/>
            <a:ahLst/>
            <a:cxnLst/>
            <a:rect l="l" t="t" r="r" b="b"/>
            <a:pathLst>
              <a:path w="1901093" h="646372">
                <a:moveTo>
                  <a:pt x="0" y="0"/>
                </a:moveTo>
                <a:lnTo>
                  <a:pt x="1901093" y="0"/>
                </a:lnTo>
                <a:lnTo>
                  <a:pt x="1901093" y="646371"/>
                </a:lnTo>
                <a:lnTo>
                  <a:pt x="0" y="64637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858487" y="647958"/>
            <a:ext cx="4086604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8800" dirty="0" err="1">
                <a:solidFill>
                  <a:srgbClr val="282A29"/>
                </a:solidFill>
                <a:latin typeface="MTD Acryle Script Personal Use" pitchFamily="50" charset="0"/>
              </a:rPr>
              <a:t>Hình</a:t>
            </a:r>
            <a:endParaRPr lang="en-US" sz="8800" dirty="0">
              <a:solidFill>
                <a:srgbClr val="282A29"/>
              </a:solidFill>
              <a:latin typeface="MTD Acryle Script Personal Use" pitchFamily="50" charset="0"/>
            </a:endParaRPr>
          </a:p>
          <a:p>
            <a:pPr defTabSz="609630">
              <a:spcBef>
                <a:spcPct val="0"/>
              </a:spcBef>
            </a:pPr>
            <a:r>
              <a:rPr lang="en-US" sz="8800" dirty="0" err="1">
                <a:solidFill>
                  <a:srgbClr val="282A29"/>
                </a:solidFill>
                <a:latin typeface="MTD Acryle Script Personal Use" pitchFamily="50" charset="0"/>
              </a:rPr>
              <a:t>Thành</a:t>
            </a:r>
            <a:endParaRPr lang="en-US" sz="8800" dirty="0">
              <a:solidFill>
                <a:srgbClr val="282A29"/>
              </a:solidFill>
              <a:latin typeface="MTD Acryle Script Personal Use" pitchFamily="50" charset="0"/>
            </a:endParaRPr>
          </a:p>
          <a:p>
            <a:pPr defTabSz="609630">
              <a:spcBef>
                <a:spcPct val="0"/>
              </a:spcBef>
            </a:pPr>
            <a:r>
              <a:rPr lang="en-US" sz="8800" dirty="0" err="1">
                <a:solidFill>
                  <a:srgbClr val="282A29"/>
                </a:solidFill>
                <a:latin typeface="MTD Acryle Script Personal Use" pitchFamily="50" charset="0"/>
              </a:rPr>
              <a:t>Kiến</a:t>
            </a:r>
            <a:r>
              <a:rPr lang="en-US" sz="8800" dirty="0">
                <a:solidFill>
                  <a:srgbClr val="282A29"/>
                </a:solidFill>
                <a:latin typeface="MTD Acryle Script Personal Use" pitchFamily="50" charset="0"/>
              </a:rPr>
              <a:t> </a:t>
            </a:r>
          </a:p>
          <a:p>
            <a:pPr defTabSz="609630">
              <a:spcBef>
                <a:spcPct val="0"/>
              </a:spcBef>
            </a:pPr>
            <a:r>
              <a:rPr lang="en-US" sz="8800" dirty="0" err="1">
                <a:solidFill>
                  <a:srgbClr val="282A29"/>
                </a:solidFill>
                <a:latin typeface="MTD Acryle Script Personal Use" pitchFamily="50" charset="0"/>
              </a:rPr>
              <a:t>Thức</a:t>
            </a:r>
            <a:endParaRPr lang="en-US" sz="8800" dirty="0">
              <a:solidFill>
                <a:srgbClr val="282A29"/>
              </a:solidFill>
              <a:latin typeface="MTD Acryle Script Personal Use" pitchFamily="50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42FE4F3-57DA-615D-56A0-635C5EFA41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26571" y="244718"/>
            <a:ext cx="1597291" cy="1556647"/>
          </a:xfrm>
          <a:prstGeom prst="rect">
            <a:avLst/>
          </a:prstGeom>
        </p:spPr>
      </p:pic>
      <p:sp>
        <p:nvSpPr>
          <p:cNvPr id="23" name="Freeform 8">
            <a:extLst>
              <a:ext uri="{FF2B5EF4-FFF2-40B4-BE49-F238E27FC236}">
                <a16:creationId xmlns:a16="http://schemas.microsoft.com/office/drawing/2014/main" id="{D40BF475-1FF7-C597-E298-F722097AC8FA}"/>
              </a:ext>
            </a:extLst>
          </p:cNvPr>
          <p:cNvSpPr/>
          <p:nvPr/>
        </p:nvSpPr>
        <p:spPr>
          <a:xfrm>
            <a:off x="4991179" y="2644535"/>
            <a:ext cx="300085" cy="1771151"/>
          </a:xfrm>
          <a:custGeom>
            <a:avLst/>
            <a:gdLst/>
            <a:ahLst/>
            <a:cxnLst/>
            <a:rect l="l" t="t" r="r" b="b"/>
            <a:pathLst>
              <a:path w="450127" h="2656727">
                <a:moveTo>
                  <a:pt x="0" y="0"/>
                </a:moveTo>
                <a:lnTo>
                  <a:pt x="450127" y="0"/>
                </a:lnTo>
                <a:lnTo>
                  <a:pt x="450127" y="2656727"/>
                </a:lnTo>
                <a:lnTo>
                  <a:pt x="0" y="26567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3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289143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4146065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17" y="2762297"/>
            <a:ext cx="1699141" cy="1721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3D3930-7561-B323-5065-0A5C9B70745A}"/>
              </a:ext>
            </a:extLst>
          </p:cNvPr>
          <p:cNvSpPr txBox="1"/>
          <p:nvPr/>
        </p:nvSpPr>
        <p:spPr>
          <a:xfrm>
            <a:off x="660400" y="347791"/>
            <a:ext cx="3137690" cy="89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Rosellinda Alyamore" panose="02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C80ED0-310A-53ED-BEED-6CEC1823A2FD}"/>
              </a:ext>
            </a:extLst>
          </p:cNvPr>
          <p:cNvSpPr txBox="1"/>
          <p:nvPr/>
        </p:nvSpPr>
        <p:spPr>
          <a:xfrm>
            <a:off x="1534886" y="2163782"/>
            <a:ext cx="788488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Khi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bè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1E7230-7055-D8F5-34AE-FDB5221C1F1A}"/>
              </a:ext>
            </a:extLst>
          </p:cNvPr>
          <p:cNvSpPr txBox="1"/>
          <p:nvPr/>
        </p:nvSpPr>
        <p:spPr>
          <a:xfrm>
            <a:off x="1041400" y="1548494"/>
            <a:ext cx="62338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80" marR="30480" lvl="0" indent="-457200" algn="just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700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289143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4146065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17" y="2762297"/>
            <a:ext cx="1699141" cy="1721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3D3930-7561-B323-5065-0A5C9B70745A}"/>
              </a:ext>
            </a:extLst>
          </p:cNvPr>
          <p:cNvSpPr txBox="1"/>
          <p:nvPr/>
        </p:nvSpPr>
        <p:spPr>
          <a:xfrm>
            <a:off x="660400" y="347791"/>
            <a:ext cx="3137690" cy="89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Rosellinda Alyamore" panose="02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315E98-324C-4731-E95B-8DEE8FDD296C}"/>
              </a:ext>
            </a:extLst>
          </p:cNvPr>
          <p:cNvSpPr txBox="1"/>
          <p:nvPr/>
        </p:nvSpPr>
        <p:spPr>
          <a:xfrm>
            <a:off x="1657624" y="1700730"/>
            <a:ext cx="7587976" cy="4210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Kỷ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hay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vút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493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08044" y="-1110389"/>
            <a:ext cx="2594311" cy="3754923"/>
          </a:xfrm>
          <a:custGeom>
            <a:avLst/>
            <a:gdLst/>
            <a:ahLst/>
            <a:cxnLst/>
            <a:rect l="l" t="t" r="r" b="b"/>
            <a:pathLst>
              <a:path w="3891466" h="5632385">
                <a:moveTo>
                  <a:pt x="0" y="0"/>
                </a:moveTo>
                <a:lnTo>
                  <a:pt x="3891466" y="0"/>
                </a:lnTo>
                <a:lnTo>
                  <a:pt x="3891466" y="5632385"/>
                </a:lnTo>
                <a:lnTo>
                  <a:pt x="0" y="5632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9525" y="5805364"/>
            <a:ext cx="3698449" cy="1331442"/>
          </a:xfrm>
          <a:custGeom>
            <a:avLst/>
            <a:gdLst/>
            <a:ahLst/>
            <a:cxnLst/>
            <a:rect l="l" t="t" r="r" b="b"/>
            <a:pathLst>
              <a:path w="5547674" h="1997163">
                <a:moveTo>
                  <a:pt x="0" y="0"/>
                </a:moveTo>
                <a:lnTo>
                  <a:pt x="5547674" y="0"/>
                </a:lnTo>
                <a:lnTo>
                  <a:pt x="5547674" y="1997163"/>
                </a:lnTo>
                <a:lnTo>
                  <a:pt x="0" y="19971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879133" y="-323350"/>
            <a:ext cx="6625518" cy="1277779"/>
          </a:xfrm>
          <a:custGeom>
            <a:avLst/>
            <a:gdLst/>
            <a:ahLst/>
            <a:cxnLst/>
            <a:rect l="l" t="t" r="r" b="b"/>
            <a:pathLst>
              <a:path w="9938277" h="1916668">
                <a:moveTo>
                  <a:pt x="0" y="0"/>
                </a:moveTo>
                <a:lnTo>
                  <a:pt x="9938276" y="0"/>
                </a:lnTo>
                <a:lnTo>
                  <a:pt x="9938276" y="1916668"/>
                </a:lnTo>
                <a:lnTo>
                  <a:pt x="0" y="1916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21435" flipH="1">
            <a:off x="7926946" y="-1138734"/>
            <a:ext cx="4529917" cy="1630770"/>
          </a:xfrm>
          <a:custGeom>
            <a:avLst/>
            <a:gdLst/>
            <a:ahLst/>
            <a:cxnLst/>
            <a:rect l="l" t="t" r="r" b="b"/>
            <a:pathLst>
              <a:path w="6794875" h="2446155">
                <a:moveTo>
                  <a:pt x="6794874" y="0"/>
                </a:moveTo>
                <a:lnTo>
                  <a:pt x="0" y="0"/>
                </a:lnTo>
                <a:lnTo>
                  <a:pt x="0" y="2446155"/>
                </a:lnTo>
                <a:lnTo>
                  <a:pt x="6794874" y="2446155"/>
                </a:lnTo>
                <a:lnTo>
                  <a:pt x="679487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436170" y="3125891"/>
            <a:ext cx="2594311" cy="3754923"/>
          </a:xfrm>
          <a:custGeom>
            <a:avLst/>
            <a:gdLst/>
            <a:ahLst/>
            <a:cxnLst/>
            <a:rect l="l" t="t" r="r" b="b"/>
            <a:pathLst>
              <a:path w="3891466" h="5632385">
                <a:moveTo>
                  <a:pt x="0" y="0"/>
                </a:moveTo>
                <a:lnTo>
                  <a:pt x="3891465" y="0"/>
                </a:lnTo>
                <a:lnTo>
                  <a:pt x="3891465" y="5632384"/>
                </a:lnTo>
                <a:lnTo>
                  <a:pt x="0" y="56323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519416">
            <a:off x="-327053" y="4612992"/>
            <a:ext cx="1533473" cy="2384743"/>
          </a:xfrm>
          <a:custGeom>
            <a:avLst/>
            <a:gdLst/>
            <a:ahLst/>
            <a:cxnLst/>
            <a:rect l="l" t="t" r="r" b="b"/>
            <a:pathLst>
              <a:path w="2300209" h="3577114">
                <a:moveTo>
                  <a:pt x="0" y="0"/>
                </a:moveTo>
                <a:lnTo>
                  <a:pt x="2300209" y="0"/>
                </a:lnTo>
                <a:lnTo>
                  <a:pt x="2300209" y="3577114"/>
                </a:lnTo>
                <a:lnTo>
                  <a:pt x="0" y="3577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16876" y="1559048"/>
            <a:ext cx="270526" cy="387851"/>
          </a:xfrm>
          <a:custGeom>
            <a:avLst/>
            <a:gdLst/>
            <a:ahLst/>
            <a:cxnLst/>
            <a:rect l="l" t="t" r="r" b="b"/>
            <a:pathLst>
              <a:path w="405789" h="581777">
                <a:moveTo>
                  <a:pt x="0" y="0"/>
                </a:moveTo>
                <a:lnTo>
                  <a:pt x="405789" y="0"/>
                </a:lnTo>
                <a:lnTo>
                  <a:pt x="405789" y="581777"/>
                </a:lnTo>
                <a:lnTo>
                  <a:pt x="0" y="5817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608606" y="5329822"/>
            <a:ext cx="270526" cy="387851"/>
          </a:xfrm>
          <a:custGeom>
            <a:avLst/>
            <a:gdLst/>
            <a:ahLst/>
            <a:cxnLst/>
            <a:rect l="l" t="t" r="r" b="b"/>
            <a:pathLst>
              <a:path w="405789" h="581777">
                <a:moveTo>
                  <a:pt x="0" y="0"/>
                </a:moveTo>
                <a:lnTo>
                  <a:pt x="405790" y="0"/>
                </a:lnTo>
                <a:lnTo>
                  <a:pt x="405790" y="581777"/>
                </a:lnTo>
                <a:lnTo>
                  <a:pt x="0" y="5817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5937522" y="824646"/>
            <a:ext cx="4303549" cy="5486400"/>
            <a:chOff x="0" y="0"/>
            <a:chExt cx="4292600" cy="6121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10"/>
              <a:stretch>
                <a:fillRect l="-56919" r="-5691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18"/>
          <p:cNvSpPr/>
          <p:nvPr/>
        </p:nvSpPr>
        <p:spPr>
          <a:xfrm>
            <a:off x="10191905" y="786798"/>
            <a:ext cx="1082843" cy="830837"/>
          </a:xfrm>
          <a:custGeom>
            <a:avLst/>
            <a:gdLst/>
            <a:ahLst/>
            <a:cxnLst/>
            <a:rect l="l" t="t" r="r" b="b"/>
            <a:pathLst>
              <a:path w="1624265" h="1246255">
                <a:moveTo>
                  <a:pt x="0" y="0"/>
                </a:moveTo>
                <a:lnTo>
                  <a:pt x="1624265" y="0"/>
                </a:lnTo>
                <a:lnTo>
                  <a:pt x="1624265" y="1246255"/>
                </a:lnTo>
                <a:lnTo>
                  <a:pt x="0" y="12462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508350">
            <a:off x="8948848" y="432500"/>
            <a:ext cx="1267395" cy="430915"/>
          </a:xfrm>
          <a:custGeom>
            <a:avLst/>
            <a:gdLst/>
            <a:ahLst/>
            <a:cxnLst/>
            <a:rect l="l" t="t" r="r" b="b"/>
            <a:pathLst>
              <a:path w="1901093" h="646372">
                <a:moveTo>
                  <a:pt x="0" y="0"/>
                </a:moveTo>
                <a:lnTo>
                  <a:pt x="1901093" y="0"/>
                </a:lnTo>
                <a:lnTo>
                  <a:pt x="1901093" y="646371"/>
                </a:lnTo>
                <a:lnTo>
                  <a:pt x="0" y="64637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609114" y="571345"/>
            <a:ext cx="3218592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282A29"/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Vận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82A29"/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 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 err="1">
                <a:solidFill>
                  <a:srgbClr val="282A29"/>
                </a:solidFill>
                <a:latin typeface="MTD Acryle Script Personal Use" pitchFamily="50" charset="0"/>
              </a:rPr>
              <a:t>Dụng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282A29"/>
              </a:solidFill>
              <a:effectLst/>
              <a:uLnTx/>
              <a:uFillTx/>
              <a:latin typeface="MTD Acryle Script Personal Use" pitchFamily="50" charset="0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42FE4F3-57DA-615D-56A0-635C5EFA41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26571" y="244718"/>
            <a:ext cx="1597291" cy="1556647"/>
          </a:xfrm>
          <a:prstGeom prst="rect">
            <a:avLst/>
          </a:prstGeom>
        </p:spPr>
      </p:pic>
      <p:sp>
        <p:nvSpPr>
          <p:cNvPr id="23" name="Freeform 8">
            <a:extLst>
              <a:ext uri="{FF2B5EF4-FFF2-40B4-BE49-F238E27FC236}">
                <a16:creationId xmlns:a16="http://schemas.microsoft.com/office/drawing/2014/main" id="{D40BF475-1FF7-C597-E298-F722097AC8FA}"/>
              </a:ext>
            </a:extLst>
          </p:cNvPr>
          <p:cNvSpPr/>
          <p:nvPr/>
        </p:nvSpPr>
        <p:spPr>
          <a:xfrm>
            <a:off x="4991179" y="2644535"/>
            <a:ext cx="300085" cy="1771151"/>
          </a:xfrm>
          <a:custGeom>
            <a:avLst/>
            <a:gdLst/>
            <a:ahLst/>
            <a:cxnLst/>
            <a:rect l="l" t="t" r="r" b="b"/>
            <a:pathLst>
              <a:path w="450127" h="2656727">
                <a:moveTo>
                  <a:pt x="0" y="0"/>
                </a:moveTo>
                <a:lnTo>
                  <a:pt x="450127" y="0"/>
                </a:lnTo>
                <a:lnTo>
                  <a:pt x="450127" y="2656727"/>
                </a:lnTo>
                <a:lnTo>
                  <a:pt x="0" y="26567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27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0" name="Google Shape;3720;p44"/>
          <p:cNvSpPr/>
          <p:nvPr/>
        </p:nvSpPr>
        <p:spPr>
          <a:xfrm>
            <a:off x="7135999" y="-3231563"/>
            <a:ext cx="6895975" cy="6501757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21" name="Google Shape;3721;p44"/>
          <p:cNvSpPr/>
          <p:nvPr/>
        </p:nvSpPr>
        <p:spPr>
          <a:xfrm>
            <a:off x="-1706365" y="-1975068"/>
            <a:ext cx="5135345" cy="4840773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22" name="Google Shape;3722;p44"/>
          <p:cNvSpPr/>
          <p:nvPr/>
        </p:nvSpPr>
        <p:spPr>
          <a:xfrm rot="-1203577">
            <a:off x="8566392" y="4770348"/>
            <a:ext cx="5775149" cy="4132213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23" name="Google Shape;3723;p44"/>
          <p:cNvSpPr/>
          <p:nvPr/>
        </p:nvSpPr>
        <p:spPr>
          <a:xfrm>
            <a:off x="-2208766" y="4289208"/>
            <a:ext cx="5401556" cy="5094493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727" name="Google Shape;3727;p44"/>
          <p:cNvGrpSpPr/>
          <p:nvPr/>
        </p:nvGrpSpPr>
        <p:grpSpPr>
          <a:xfrm rot="-7687149" flipH="1">
            <a:off x="10275296" y="4049721"/>
            <a:ext cx="1243101" cy="2618483"/>
            <a:chOff x="4458800" y="2953350"/>
            <a:chExt cx="842025" cy="1773650"/>
          </a:xfrm>
        </p:grpSpPr>
        <p:sp>
          <p:nvSpPr>
            <p:cNvPr id="3728" name="Google Shape;3728;p44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9" name="Google Shape;3729;p44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0" name="Google Shape;3730;p44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1" name="Google Shape;3731;p44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2" name="Google Shape;3732;p44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3" name="Google Shape;3733;p44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4" name="Google Shape;3734;p44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5" name="Google Shape;3735;p44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6" name="Google Shape;3736;p44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7" name="Google Shape;3737;p44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8" name="Google Shape;3738;p44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9" name="Google Shape;3739;p44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0" name="Google Shape;3740;p44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1" name="Google Shape;3741;p44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2" name="Google Shape;3742;p44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3" name="Google Shape;3743;p44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4" name="Google Shape;3744;p44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5" name="Google Shape;3745;p44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6" name="Google Shape;3746;p44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7" name="Google Shape;3747;p44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8" name="Google Shape;3748;p44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组合 4">
            <a:extLst>
              <a:ext uri="{FF2B5EF4-FFF2-40B4-BE49-F238E27FC236}">
                <a16:creationId xmlns:a16="http://schemas.microsoft.com/office/drawing/2014/main" id="{9EEDF970-144F-4603-282A-063BD916382D}"/>
              </a:ext>
            </a:extLst>
          </p:cNvPr>
          <p:cNvGrpSpPr/>
          <p:nvPr/>
        </p:nvGrpSpPr>
        <p:grpSpPr>
          <a:xfrm>
            <a:off x="1283965" y="605469"/>
            <a:ext cx="6454041" cy="688988"/>
            <a:chOff x="903285" y="634637"/>
            <a:chExt cx="8130608" cy="877584"/>
          </a:xfrm>
        </p:grpSpPr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C4A1585B-65AE-99A2-80A3-0FDBD4EAC5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3285" y="634637"/>
              <a:ext cx="8130608" cy="83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267" b="1" i="0" u="none" strike="noStrike" kern="1200" cap="none" spc="0" normalizeH="0" baseline="0" noProof="0">
                  <a:ln>
                    <a:noFill/>
                  </a:ln>
                  <a:solidFill>
                    <a:srgbClr val="D64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/>
                </a:rPr>
                <a:t>Hoạt động vận dụng</a:t>
              </a:r>
              <a:endParaRPr kumimoji="0" lang="zh-CN" alt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D64D6B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" name="矩形 9">
              <a:extLst>
                <a:ext uri="{FF2B5EF4-FFF2-40B4-BE49-F238E27FC236}">
                  <a16:creationId xmlns:a16="http://schemas.microsoft.com/office/drawing/2014/main" id="{F6515D67-2320-730F-E81B-6994C62B8F20}"/>
                </a:ext>
              </a:extLst>
            </p:cNvPr>
            <p:cNvSpPr/>
            <p:nvPr/>
          </p:nvSpPr>
          <p:spPr>
            <a:xfrm>
              <a:off x="1497330" y="705597"/>
              <a:ext cx="127648" cy="80662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2F583C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3755" name="Google Shape;4475;p36">
            <a:extLst>
              <a:ext uri="{FF2B5EF4-FFF2-40B4-BE49-F238E27FC236}">
                <a16:creationId xmlns:a16="http://schemas.microsoft.com/office/drawing/2014/main" id="{B8633E06-9553-B1D9-8215-5CA1ACA9EB91}"/>
              </a:ext>
            </a:extLst>
          </p:cNvPr>
          <p:cNvGrpSpPr/>
          <p:nvPr/>
        </p:nvGrpSpPr>
        <p:grpSpPr>
          <a:xfrm>
            <a:off x="1010712" y="868967"/>
            <a:ext cx="619784" cy="611109"/>
            <a:chOff x="7368700" y="3304200"/>
            <a:chExt cx="1161401" cy="1257678"/>
          </a:xfrm>
        </p:grpSpPr>
        <p:sp>
          <p:nvSpPr>
            <p:cNvPr id="3756" name="Google Shape;4476;p36">
              <a:extLst>
                <a:ext uri="{FF2B5EF4-FFF2-40B4-BE49-F238E27FC236}">
                  <a16:creationId xmlns:a16="http://schemas.microsoft.com/office/drawing/2014/main" id="{EA56090E-FCC7-7D27-84C3-60E1E71C4DD6}"/>
                </a:ext>
              </a:extLst>
            </p:cNvPr>
            <p:cNvSpPr/>
            <p:nvPr/>
          </p:nvSpPr>
          <p:spPr>
            <a:xfrm>
              <a:off x="7485066" y="3498775"/>
              <a:ext cx="1039955" cy="1054287"/>
            </a:xfrm>
            <a:custGeom>
              <a:avLst/>
              <a:gdLst/>
              <a:ahLst/>
              <a:cxnLst/>
              <a:rect l="l" t="t" r="r" b="b"/>
              <a:pathLst>
                <a:path w="35621" h="36115" extrusionOk="0">
                  <a:moveTo>
                    <a:pt x="14442" y="0"/>
                  </a:moveTo>
                  <a:cubicBezTo>
                    <a:pt x="13396" y="0"/>
                    <a:pt x="12697" y="107"/>
                    <a:pt x="12524" y="328"/>
                  </a:cubicBezTo>
                  <a:cubicBezTo>
                    <a:pt x="2401" y="13076"/>
                    <a:pt x="0" y="30922"/>
                    <a:pt x="0" y="30941"/>
                  </a:cubicBezTo>
                  <a:cubicBezTo>
                    <a:pt x="8101" y="34908"/>
                    <a:pt x="24374" y="36115"/>
                    <a:pt x="24374" y="36115"/>
                  </a:cubicBezTo>
                  <a:cubicBezTo>
                    <a:pt x="27674" y="24714"/>
                    <a:pt x="35621" y="6850"/>
                    <a:pt x="35402" y="6098"/>
                  </a:cubicBezTo>
                  <a:cubicBezTo>
                    <a:pt x="35178" y="5354"/>
                    <a:pt x="31724" y="3627"/>
                    <a:pt x="25947" y="1900"/>
                  </a:cubicBezTo>
                  <a:cubicBezTo>
                    <a:pt x="21826" y="667"/>
                    <a:pt x="17054" y="0"/>
                    <a:pt x="14442" y="0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7" name="Google Shape;4477;p36">
              <a:extLst>
                <a:ext uri="{FF2B5EF4-FFF2-40B4-BE49-F238E27FC236}">
                  <a16:creationId xmlns:a16="http://schemas.microsoft.com/office/drawing/2014/main" id="{C197BB40-0A34-F103-3BC4-71BA065DEF8C}"/>
                </a:ext>
              </a:extLst>
            </p:cNvPr>
            <p:cNvSpPr/>
            <p:nvPr/>
          </p:nvSpPr>
          <p:spPr>
            <a:xfrm>
              <a:off x="7476454" y="3490163"/>
              <a:ext cx="1053648" cy="1071715"/>
            </a:xfrm>
            <a:custGeom>
              <a:avLst/>
              <a:gdLst/>
              <a:ahLst/>
              <a:cxnLst/>
              <a:rect l="l" t="t" r="r" b="b"/>
              <a:pathLst>
                <a:path w="36090" h="36712" extrusionOk="0">
                  <a:moveTo>
                    <a:pt x="14657" y="585"/>
                  </a:moveTo>
                  <a:cubicBezTo>
                    <a:pt x="17070" y="585"/>
                    <a:pt x="21768" y="1170"/>
                    <a:pt x="26158" y="2484"/>
                  </a:cubicBezTo>
                  <a:cubicBezTo>
                    <a:pt x="32308" y="4320"/>
                    <a:pt x="35171" y="5957"/>
                    <a:pt x="35396" y="6458"/>
                  </a:cubicBezTo>
                  <a:cubicBezTo>
                    <a:pt x="35357" y="6952"/>
                    <a:pt x="34112" y="10059"/>
                    <a:pt x="32680" y="13654"/>
                  </a:cubicBezTo>
                  <a:cubicBezTo>
                    <a:pt x="30203" y="19848"/>
                    <a:pt x="26473" y="29169"/>
                    <a:pt x="24451" y="36089"/>
                  </a:cubicBezTo>
                  <a:cubicBezTo>
                    <a:pt x="22416" y="35922"/>
                    <a:pt x="8101" y="34625"/>
                    <a:pt x="623" y="31063"/>
                  </a:cubicBezTo>
                  <a:cubicBezTo>
                    <a:pt x="937" y="29021"/>
                    <a:pt x="3665" y="12633"/>
                    <a:pt x="13057" y="809"/>
                  </a:cubicBezTo>
                  <a:cubicBezTo>
                    <a:pt x="13207" y="662"/>
                    <a:pt x="13782" y="585"/>
                    <a:pt x="14657" y="585"/>
                  </a:cubicBezTo>
                  <a:close/>
                  <a:moveTo>
                    <a:pt x="14798" y="1"/>
                  </a:moveTo>
                  <a:cubicBezTo>
                    <a:pt x="13640" y="1"/>
                    <a:pt x="12827" y="134"/>
                    <a:pt x="12588" y="436"/>
                  </a:cubicBezTo>
                  <a:cubicBezTo>
                    <a:pt x="2523" y="13108"/>
                    <a:pt x="0" y="31088"/>
                    <a:pt x="0" y="31236"/>
                  </a:cubicBezTo>
                  <a:cubicBezTo>
                    <a:pt x="0" y="31352"/>
                    <a:pt x="64" y="31454"/>
                    <a:pt x="167" y="31506"/>
                  </a:cubicBezTo>
                  <a:cubicBezTo>
                    <a:pt x="8223" y="35460"/>
                    <a:pt x="24489" y="36699"/>
                    <a:pt x="24650" y="36712"/>
                  </a:cubicBezTo>
                  <a:lnTo>
                    <a:pt x="24669" y="36712"/>
                  </a:lnTo>
                  <a:cubicBezTo>
                    <a:pt x="24804" y="36705"/>
                    <a:pt x="24920" y="36622"/>
                    <a:pt x="24958" y="36493"/>
                  </a:cubicBezTo>
                  <a:cubicBezTo>
                    <a:pt x="26961" y="29580"/>
                    <a:pt x="30735" y="20131"/>
                    <a:pt x="33233" y="13878"/>
                  </a:cubicBezTo>
                  <a:cubicBezTo>
                    <a:pt x="35556" y="8069"/>
                    <a:pt x="36089" y="6669"/>
                    <a:pt x="35980" y="6310"/>
                  </a:cubicBezTo>
                  <a:cubicBezTo>
                    <a:pt x="35640" y="5161"/>
                    <a:pt x="30889" y="3274"/>
                    <a:pt x="26332" y="1906"/>
                  </a:cubicBezTo>
                  <a:cubicBezTo>
                    <a:pt x="22729" y="829"/>
                    <a:pt x="17689" y="1"/>
                    <a:pt x="1479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8" name="Google Shape;4478;p36">
              <a:extLst>
                <a:ext uri="{FF2B5EF4-FFF2-40B4-BE49-F238E27FC236}">
                  <a16:creationId xmlns:a16="http://schemas.microsoft.com/office/drawing/2014/main" id="{E7ED6E8D-D471-C507-BB9A-41F9E38D0D8D}"/>
                </a:ext>
              </a:extLst>
            </p:cNvPr>
            <p:cNvSpPr/>
            <p:nvPr/>
          </p:nvSpPr>
          <p:spPr>
            <a:xfrm>
              <a:off x="7466499" y="3470925"/>
              <a:ext cx="1040159" cy="1054229"/>
            </a:xfrm>
            <a:custGeom>
              <a:avLst/>
              <a:gdLst/>
              <a:ahLst/>
              <a:cxnLst/>
              <a:rect l="l" t="t" r="r" b="b"/>
              <a:pathLst>
                <a:path w="35628" h="36113" extrusionOk="0">
                  <a:moveTo>
                    <a:pt x="14446" y="1"/>
                  </a:moveTo>
                  <a:cubicBezTo>
                    <a:pt x="13402" y="1"/>
                    <a:pt x="12704" y="107"/>
                    <a:pt x="12531" y="325"/>
                  </a:cubicBezTo>
                  <a:cubicBezTo>
                    <a:pt x="2402" y="13074"/>
                    <a:pt x="1" y="30919"/>
                    <a:pt x="7" y="30932"/>
                  </a:cubicBezTo>
                  <a:cubicBezTo>
                    <a:pt x="8108" y="34906"/>
                    <a:pt x="24381" y="36112"/>
                    <a:pt x="24381" y="36112"/>
                  </a:cubicBezTo>
                  <a:cubicBezTo>
                    <a:pt x="27681" y="24712"/>
                    <a:pt x="35628" y="6853"/>
                    <a:pt x="35403" y="6102"/>
                  </a:cubicBezTo>
                  <a:cubicBezTo>
                    <a:pt x="35185" y="5351"/>
                    <a:pt x="31731" y="3625"/>
                    <a:pt x="25954" y="1898"/>
                  </a:cubicBezTo>
                  <a:cubicBezTo>
                    <a:pt x="21831" y="664"/>
                    <a:pt x="17057" y="1"/>
                    <a:pt x="14446" y="1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9" name="Google Shape;4479;p36">
              <a:extLst>
                <a:ext uri="{FF2B5EF4-FFF2-40B4-BE49-F238E27FC236}">
                  <a16:creationId xmlns:a16="http://schemas.microsoft.com/office/drawing/2014/main" id="{E944706D-DB60-2CA1-EAD9-09D9F40840D3}"/>
                </a:ext>
              </a:extLst>
            </p:cNvPr>
            <p:cNvSpPr/>
            <p:nvPr/>
          </p:nvSpPr>
          <p:spPr>
            <a:xfrm>
              <a:off x="7456777" y="3462283"/>
              <a:ext cx="1054757" cy="1071686"/>
            </a:xfrm>
            <a:custGeom>
              <a:avLst/>
              <a:gdLst/>
              <a:ahLst/>
              <a:cxnLst/>
              <a:rect l="l" t="t" r="r" b="b"/>
              <a:pathLst>
                <a:path w="36128" h="36711" extrusionOk="0">
                  <a:moveTo>
                    <a:pt x="14692" y="584"/>
                  </a:moveTo>
                  <a:cubicBezTo>
                    <a:pt x="17102" y="584"/>
                    <a:pt x="21807" y="1171"/>
                    <a:pt x="26203" y="2483"/>
                  </a:cubicBezTo>
                  <a:cubicBezTo>
                    <a:pt x="32353" y="4319"/>
                    <a:pt x="35222" y="5955"/>
                    <a:pt x="35447" y="6456"/>
                  </a:cubicBezTo>
                  <a:cubicBezTo>
                    <a:pt x="35402" y="6950"/>
                    <a:pt x="34163" y="10064"/>
                    <a:pt x="32725" y="13652"/>
                  </a:cubicBezTo>
                  <a:cubicBezTo>
                    <a:pt x="30248" y="19847"/>
                    <a:pt x="26524" y="29174"/>
                    <a:pt x="24502" y="36087"/>
                  </a:cubicBezTo>
                  <a:cubicBezTo>
                    <a:pt x="22461" y="35921"/>
                    <a:pt x="8146" y="34630"/>
                    <a:pt x="668" y="31055"/>
                  </a:cubicBezTo>
                  <a:cubicBezTo>
                    <a:pt x="963" y="29052"/>
                    <a:pt x="3595" y="12773"/>
                    <a:pt x="13102" y="807"/>
                  </a:cubicBezTo>
                  <a:cubicBezTo>
                    <a:pt x="13252" y="661"/>
                    <a:pt x="13822" y="584"/>
                    <a:pt x="14692" y="584"/>
                  </a:cubicBezTo>
                  <a:close/>
                  <a:moveTo>
                    <a:pt x="14826" y="1"/>
                  </a:moveTo>
                  <a:cubicBezTo>
                    <a:pt x="13674" y="1"/>
                    <a:pt x="12865" y="133"/>
                    <a:pt x="12627" y="435"/>
                  </a:cubicBezTo>
                  <a:cubicBezTo>
                    <a:pt x="7369" y="7060"/>
                    <a:pt x="4224" y="15064"/>
                    <a:pt x="2516" y="20611"/>
                  </a:cubicBezTo>
                  <a:cubicBezTo>
                    <a:pt x="693" y="26529"/>
                    <a:pt x="0" y="31183"/>
                    <a:pt x="64" y="31344"/>
                  </a:cubicBezTo>
                  <a:cubicBezTo>
                    <a:pt x="90" y="31414"/>
                    <a:pt x="141" y="31466"/>
                    <a:pt x="205" y="31504"/>
                  </a:cubicBezTo>
                  <a:cubicBezTo>
                    <a:pt x="8268" y="35458"/>
                    <a:pt x="24534" y="36697"/>
                    <a:pt x="24695" y="36710"/>
                  </a:cubicBezTo>
                  <a:lnTo>
                    <a:pt x="24714" y="36710"/>
                  </a:lnTo>
                  <a:cubicBezTo>
                    <a:pt x="24849" y="36704"/>
                    <a:pt x="24964" y="36620"/>
                    <a:pt x="25003" y="36492"/>
                  </a:cubicBezTo>
                  <a:cubicBezTo>
                    <a:pt x="26999" y="29578"/>
                    <a:pt x="30774" y="20129"/>
                    <a:pt x="33277" y="13877"/>
                  </a:cubicBezTo>
                  <a:cubicBezTo>
                    <a:pt x="35595" y="8067"/>
                    <a:pt x="36128" y="6674"/>
                    <a:pt x="36025" y="6315"/>
                  </a:cubicBezTo>
                  <a:cubicBezTo>
                    <a:pt x="35678" y="5160"/>
                    <a:pt x="30928" y="3272"/>
                    <a:pt x="26370" y="1911"/>
                  </a:cubicBezTo>
                  <a:cubicBezTo>
                    <a:pt x="22763" y="833"/>
                    <a:pt x="17716" y="1"/>
                    <a:pt x="14826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0" name="Google Shape;4480;p36">
              <a:extLst>
                <a:ext uri="{FF2B5EF4-FFF2-40B4-BE49-F238E27FC236}">
                  <a16:creationId xmlns:a16="http://schemas.microsoft.com/office/drawing/2014/main" id="{BDBEB895-CCC9-CAF6-B1EE-A797907368E6}"/>
                </a:ext>
              </a:extLst>
            </p:cNvPr>
            <p:cNvSpPr/>
            <p:nvPr/>
          </p:nvSpPr>
          <p:spPr>
            <a:xfrm>
              <a:off x="7415906" y="3531735"/>
              <a:ext cx="1060392" cy="951267"/>
            </a:xfrm>
            <a:custGeom>
              <a:avLst/>
              <a:gdLst/>
              <a:ahLst/>
              <a:cxnLst/>
              <a:rect l="l" t="t" r="r" b="b"/>
              <a:pathLst>
                <a:path w="36321" h="32586" extrusionOk="0">
                  <a:moveTo>
                    <a:pt x="34138" y="1"/>
                  </a:moveTo>
                  <a:cubicBezTo>
                    <a:pt x="34138" y="1"/>
                    <a:pt x="34138" y="1"/>
                    <a:pt x="34138" y="1"/>
                  </a:cubicBezTo>
                  <a:lnTo>
                    <a:pt x="34138" y="1"/>
                  </a:lnTo>
                  <a:cubicBezTo>
                    <a:pt x="34138" y="1"/>
                    <a:pt x="34138" y="1"/>
                    <a:pt x="34138" y="1"/>
                  </a:cubicBezTo>
                  <a:close/>
                  <a:moveTo>
                    <a:pt x="34138" y="1"/>
                  </a:moveTo>
                  <a:cubicBezTo>
                    <a:pt x="31455" y="5207"/>
                    <a:pt x="22667" y="27803"/>
                    <a:pt x="22667" y="27803"/>
                  </a:cubicBezTo>
                  <a:cubicBezTo>
                    <a:pt x="22600" y="27803"/>
                    <a:pt x="22533" y="27803"/>
                    <a:pt x="22465" y="27803"/>
                  </a:cubicBezTo>
                  <a:cubicBezTo>
                    <a:pt x="12982" y="27803"/>
                    <a:pt x="1" y="23348"/>
                    <a:pt x="1" y="23348"/>
                  </a:cubicBezTo>
                  <a:lnTo>
                    <a:pt x="1" y="23348"/>
                  </a:lnTo>
                  <a:cubicBezTo>
                    <a:pt x="1349" y="26981"/>
                    <a:pt x="2851" y="28599"/>
                    <a:pt x="2851" y="28599"/>
                  </a:cubicBezTo>
                  <a:cubicBezTo>
                    <a:pt x="12916" y="32206"/>
                    <a:pt x="25151" y="32585"/>
                    <a:pt x="25151" y="32585"/>
                  </a:cubicBezTo>
                  <a:cubicBezTo>
                    <a:pt x="26615" y="26981"/>
                    <a:pt x="36321" y="4591"/>
                    <a:pt x="36173" y="4019"/>
                  </a:cubicBezTo>
                  <a:cubicBezTo>
                    <a:pt x="36019" y="3443"/>
                    <a:pt x="34138" y="13"/>
                    <a:pt x="34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1" name="Google Shape;4481;p36">
              <a:extLst>
                <a:ext uri="{FF2B5EF4-FFF2-40B4-BE49-F238E27FC236}">
                  <a16:creationId xmlns:a16="http://schemas.microsoft.com/office/drawing/2014/main" id="{CF13BC05-8040-99CF-EFAF-D1C25B8E62AB}"/>
                </a:ext>
              </a:extLst>
            </p:cNvPr>
            <p:cNvSpPr/>
            <p:nvPr/>
          </p:nvSpPr>
          <p:spPr>
            <a:xfrm>
              <a:off x="7401280" y="3527443"/>
              <a:ext cx="1081383" cy="964549"/>
            </a:xfrm>
            <a:custGeom>
              <a:avLst/>
              <a:gdLst/>
              <a:ahLst/>
              <a:cxnLst/>
              <a:rect l="l" t="t" r="r" b="b"/>
              <a:pathLst>
                <a:path w="37040" h="33041" extrusionOk="0">
                  <a:moveTo>
                    <a:pt x="34646" y="796"/>
                  </a:moveTo>
                  <a:cubicBezTo>
                    <a:pt x="35904" y="3133"/>
                    <a:pt x="36283" y="3942"/>
                    <a:pt x="36372" y="4199"/>
                  </a:cubicBezTo>
                  <a:cubicBezTo>
                    <a:pt x="36263" y="4757"/>
                    <a:pt x="34639" y="8724"/>
                    <a:pt x="32925" y="12922"/>
                  </a:cubicBezTo>
                  <a:cubicBezTo>
                    <a:pt x="30011" y="20054"/>
                    <a:pt x="26403" y="28893"/>
                    <a:pt x="25421" y="32418"/>
                  </a:cubicBezTo>
                  <a:cubicBezTo>
                    <a:pt x="23675" y="32341"/>
                    <a:pt x="12647" y="31737"/>
                    <a:pt x="3525" y="28489"/>
                  </a:cubicBezTo>
                  <a:cubicBezTo>
                    <a:pt x="3281" y="28207"/>
                    <a:pt x="2119" y="26769"/>
                    <a:pt x="1009" y="23976"/>
                  </a:cubicBezTo>
                  <a:lnTo>
                    <a:pt x="1009" y="23976"/>
                  </a:lnTo>
                  <a:cubicBezTo>
                    <a:pt x="3692" y="24843"/>
                    <a:pt x="14701" y="28245"/>
                    <a:pt x="22963" y="28245"/>
                  </a:cubicBezTo>
                  <a:lnTo>
                    <a:pt x="23373" y="28245"/>
                  </a:lnTo>
                  <a:lnTo>
                    <a:pt x="23444" y="28059"/>
                  </a:lnTo>
                  <a:cubicBezTo>
                    <a:pt x="23527" y="27841"/>
                    <a:pt x="31738" y="6753"/>
                    <a:pt x="34646" y="796"/>
                  </a:cubicBezTo>
                  <a:close/>
                  <a:moveTo>
                    <a:pt x="34376" y="0"/>
                  </a:moveTo>
                  <a:cubicBezTo>
                    <a:pt x="34363" y="20"/>
                    <a:pt x="34357" y="39"/>
                    <a:pt x="34350" y="58"/>
                  </a:cubicBezTo>
                  <a:cubicBezTo>
                    <a:pt x="31795" y="5033"/>
                    <a:pt x="23816" y="25453"/>
                    <a:pt x="22956" y="27648"/>
                  </a:cubicBezTo>
                  <a:cubicBezTo>
                    <a:pt x="13635" y="27648"/>
                    <a:pt x="733" y="23251"/>
                    <a:pt x="598" y="23206"/>
                  </a:cubicBezTo>
                  <a:lnTo>
                    <a:pt x="1" y="23001"/>
                  </a:lnTo>
                  <a:lnTo>
                    <a:pt x="219" y="23597"/>
                  </a:lnTo>
                  <a:cubicBezTo>
                    <a:pt x="1574" y="27244"/>
                    <a:pt x="3063" y="28881"/>
                    <a:pt x="3127" y="28951"/>
                  </a:cubicBezTo>
                  <a:lnTo>
                    <a:pt x="3178" y="29003"/>
                  </a:lnTo>
                  <a:lnTo>
                    <a:pt x="3249" y="29028"/>
                  </a:lnTo>
                  <a:cubicBezTo>
                    <a:pt x="13244" y="32604"/>
                    <a:pt x="25517" y="33027"/>
                    <a:pt x="25639" y="33027"/>
                  </a:cubicBezTo>
                  <a:lnTo>
                    <a:pt x="25877" y="33040"/>
                  </a:lnTo>
                  <a:lnTo>
                    <a:pt x="25941" y="32816"/>
                  </a:lnTo>
                  <a:cubicBezTo>
                    <a:pt x="26808" y="29497"/>
                    <a:pt x="30666" y="20054"/>
                    <a:pt x="33484" y="13160"/>
                  </a:cubicBezTo>
                  <a:cubicBezTo>
                    <a:pt x="36584" y="5559"/>
                    <a:pt x="37040" y="4378"/>
                    <a:pt x="36963" y="4089"/>
                  </a:cubicBezTo>
                  <a:cubicBezTo>
                    <a:pt x="36867" y="3743"/>
                    <a:pt x="36257" y="2530"/>
                    <a:pt x="35037" y="270"/>
                  </a:cubicBezTo>
                  <a:cubicBezTo>
                    <a:pt x="34967" y="129"/>
                    <a:pt x="34915" y="45"/>
                    <a:pt x="34909" y="20"/>
                  </a:cubicBezTo>
                  <a:lnTo>
                    <a:pt x="34646" y="148"/>
                  </a:lnTo>
                  <a:lnTo>
                    <a:pt x="34376" y="0"/>
                  </a:ln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2" name="Google Shape;4482;p36">
              <a:extLst>
                <a:ext uri="{FF2B5EF4-FFF2-40B4-BE49-F238E27FC236}">
                  <a16:creationId xmlns:a16="http://schemas.microsoft.com/office/drawing/2014/main" id="{9F2D0FC9-B103-683B-EB1E-A95C3A475A9F}"/>
                </a:ext>
              </a:extLst>
            </p:cNvPr>
            <p:cNvSpPr/>
            <p:nvPr/>
          </p:nvSpPr>
          <p:spPr>
            <a:xfrm>
              <a:off x="7415731" y="4213316"/>
              <a:ext cx="734283" cy="269710"/>
            </a:xfrm>
            <a:custGeom>
              <a:avLst/>
              <a:gdLst/>
              <a:ahLst/>
              <a:cxnLst/>
              <a:rect l="l" t="t" r="r" b="b"/>
              <a:pathLst>
                <a:path w="25151" h="9239" extrusionOk="0">
                  <a:moveTo>
                    <a:pt x="0" y="1"/>
                  </a:moveTo>
                  <a:cubicBezTo>
                    <a:pt x="1348" y="3634"/>
                    <a:pt x="2850" y="5252"/>
                    <a:pt x="2850" y="5252"/>
                  </a:cubicBezTo>
                  <a:cubicBezTo>
                    <a:pt x="12916" y="8859"/>
                    <a:pt x="25151" y="9238"/>
                    <a:pt x="25151" y="9238"/>
                  </a:cubicBezTo>
                  <a:cubicBezTo>
                    <a:pt x="24214" y="7704"/>
                    <a:pt x="23386" y="6105"/>
                    <a:pt x="22667" y="4456"/>
                  </a:cubicBezTo>
                  <a:cubicBezTo>
                    <a:pt x="22593" y="4456"/>
                    <a:pt x="22519" y="4457"/>
                    <a:pt x="22445" y="4457"/>
                  </a:cubicBezTo>
                  <a:cubicBezTo>
                    <a:pt x="12963" y="4457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3" name="Google Shape;4483;p36">
              <a:extLst>
                <a:ext uri="{FF2B5EF4-FFF2-40B4-BE49-F238E27FC236}">
                  <a16:creationId xmlns:a16="http://schemas.microsoft.com/office/drawing/2014/main" id="{F849786C-ED97-02CE-31F5-C9FC07C84CD6}"/>
                </a:ext>
              </a:extLst>
            </p:cNvPr>
            <p:cNvSpPr/>
            <p:nvPr/>
          </p:nvSpPr>
          <p:spPr>
            <a:xfrm>
              <a:off x="7401105" y="4199069"/>
              <a:ext cx="764675" cy="293326"/>
            </a:xfrm>
            <a:custGeom>
              <a:avLst/>
              <a:gdLst/>
              <a:ahLst/>
              <a:cxnLst/>
              <a:rect l="l" t="t" r="r" b="b"/>
              <a:pathLst>
                <a:path w="26192" h="10048" extrusionOk="0">
                  <a:moveTo>
                    <a:pt x="1015" y="977"/>
                  </a:moveTo>
                  <a:lnTo>
                    <a:pt x="1015" y="977"/>
                  </a:lnTo>
                  <a:cubicBezTo>
                    <a:pt x="3692" y="1843"/>
                    <a:pt x="14701" y="5245"/>
                    <a:pt x="22962" y="5245"/>
                  </a:cubicBezTo>
                  <a:lnTo>
                    <a:pt x="22969" y="5245"/>
                  </a:lnTo>
                  <a:cubicBezTo>
                    <a:pt x="23604" y="6671"/>
                    <a:pt x="24317" y="8057"/>
                    <a:pt x="25106" y="9405"/>
                  </a:cubicBezTo>
                  <a:cubicBezTo>
                    <a:pt x="22622" y="9277"/>
                    <a:pt x="12210" y="8577"/>
                    <a:pt x="3525" y="5483"/>
                  </a:cubicBezTo>
                  <a:cubicBezTo>
                    <a:pt x="3281" y="5201"/>
                    <a:pt x="2119" y="3763"/>
                    <a:pt x="1015" y="977"/>
                  </a:cubicBezTo>
                  <a:close/>
                  <a:moveTo>
                    <a:pt x="1" y="1"/>
                  </a:moveTo>
                  <a:lnTo>
                    <a:pt x="225" y="591"/>
                  </a:lnTo>
                  <a:cubicBezTo>
                    <a:pt x="1573" y="4244"/>
                    <a:pt x="3069" y="5875"/>
                    <a:pt x="3127" y="5945"/>
                  </a:cubicBezTo>
                  <a:lnTo>
                    <a:pt x="3178" y="6003"/>
                  </a:lnTo>
                  <a:lnTo>
                    <a:pt x="3249" y="6022"/>
                  </a:lnTo>
                  <a:cubicBezTo>
                    <a:pt x="13243" y="9604"/>
                    <a:pt x="25517" y="10021"/>
                    <a:pt x="25639" y="10028"/>
                  </a:cubicBezTo>
                  <a:lnTo>
                    <a:pt x="26191" y="10047"/>
                  </a:lnTo>
                  <a:lnTo>
                    <a:pt x="26191" y="10047"/>
                  </a:lnTo>
                  <a:lnTo>
                    <a:pt x="25909" y="9572"/>
                  </a:lnTo>
                  <a:cubicBezTo>
                    <a:pt x="24984" y="8051"/>
                    <a:pt x="24156" y="6465"/>
                    <a:pt x="23444" y="4828"/>
                  </a:cubicBezTo>
                  <a:lnTo>
                    <a:pt x="23360" y="4648"/>
                  </a:lnTo>
                  <a:lnTo>
                    <a:pt x="22962" y="4648"/>
                  </a:lnTo>
                  <a:cubicBezTo>
                    <a:pt x="13641" y="4648"/>
                    <a:pt x="732" y="251"/>
                    <a:pt x="604" y="2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4" name="Google Shape;4484;p36">
              <a:extLst>
                <a:ext uri="{FF2B5EF4-FFF2-40B4-BE49-F238E27FC236}">
                  <a16:creationId xmlns:a16="http://schemas.microsoft.com/office/drawing/2014/main" id="{8031A60D-8F66-1DE9-4719-DBEF3A6B1E32}"/>
                </a:ext>
              </a:extLst>
            </p:cNvPr>
            <p:cNvSpPr/>
            <p:nvPr/>
          </p:nvSpPr>
          <p:spPr>
            <a:xfrm>
              <a:off x="7378626" y="4196471"/>
              <a:ext cx="135903" cy="205019"/>
            </a:xfrm>
            <a:custGeom>
              <a:avLst/>
              <a:gdLst/>
              <a:ahLst/>
              <a:cxnLst/>
              <a:rect l="l" t="t" r="r" b="b"/>
              <a:pathLst>
                <a:path w="4655" h="7023" extrusionOk="0">
                  <a:moveTo>
                    <a:pt x="937" y="0"/>
                  </a:moveTo>
                  <a:lnTo>
                    <a:pt x="0" y="661"/>
                  </a:lnTo>
                  <a:cubicBezTo>
                    <a:pt x="0" y="661"/>
                    <a:pt x="2356" y="4744"/>
                    <a:pt x="3646" y="7023"/>
                  </a:cubicBezTo>
                  <a:lnTo>
                    <a:pt x="4654" y="6323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5" name="Google Shape;4485;p36">
              <a:extLst>
                <a:ext uri="{FF2B5EF4-FFF2-40B4-BE49-F238E27FC236}">
                  <a16:creationId xmlns:a16="http://schemas.microsoft.com/office/drawing/2014/main" id="{3713930C-81D5-9F31-0EEA-935C396FD701}"/>
                </a:ext>
              </a:extLst>
            </p:cNvPr>
            <p:cNvSpPr/>
            <p:nvPr/>
          </p:nvSpPr>
          <p:spPr>
            <a:xfrm>
              <a:off x="7368875" y="4187713"/>
              <a:ext cx="155580" cy="222593"/>
            </a:xfrm>
            <a:custGeom>
              <a:avLst/>
              <a:gdLst/>
              <a:ahLst/>
              <a:cxnLst/>
              <a:rect l="l" t="t" r="r" b="b"/>
              <a:pathLst>
                <a:path w="5329" h="7625" extrusionOk="0">
                  <a:moveTo>
                    <a:pt x="1175" y="737"/>
                  </a:moveTo>
                  <a:lnTo>
                    <a:pt x="4590" y="6533"/>
                  </a:lnTo>
                  <a:lnTo>
                    <a:pt x="4083" y="6886"/>
                  </a:lnTo>
                  <a:cubicBezTo>
                    <a:pt x="2966" y="4922"/>
                    <a:pt x="1226" y="1911"/>
                    <a:pt x="732" y="1045"/>
                  </a:cubicBezTo>
                  <a:lnTo>
                    <a:pt x="1175" y="737"/>
                  </a:lnTo>
                  <a:close/>
                  <a:moveTo>
                    <a:pt x="1268" y="1"/>
                  </a:moveTo>
                  <a:cubicBezTo>
                    <a:pt x="1209" y="1"/>
                    <a:pt x="1150" y="19"/>
                    <a:pt x="1098" y="56"/>
                  </a:cubicBezTo>
                  <a:lnTo>
                    <a:pt x="161" y="717"/>
                  </a:lnTo>
                  <a:cubicBezTo>
                    <a:pt x="33" y="801"/>
                    <a:pt x="0" y="974"/>
                    <a:pt x="77" y="1109"/>
                  </a:cubicBezTo>
                  <a:cubicBezTo>
                    <a:pt x="97" y="1147"/>
                    <a:pt x="2440" y="5217"/>
                    <a:pt x="3724" y="7477"/>
                  </a:cubicBezTo>
                  <a:cubicBezTo>
                    <a:pt x="3762" y="7547"/>
                    <a:pt x="3833" y="7599"/>
                    <a:pt x="3916" y="7618"/>
                  </a:cubicBezTo>
                  <a:cubicBezTo>
                    <a:pt x="3935" y="7624"/>
                    <a:pt x="3961" y="7624"/>
                    <a:pt x="3980" y="7624"/>
                  </a:cubicBezTo>
                  <a:cubicBezTo>
                    <a:pt x="4045" y="7624"/>
                    <a:pt x="4102" y="7605"/>
                    <a:pt x="4154" y="7573"/>
                  </a:cubicBezTo>
                  <a:lnTo>
                    <a:pt x="5161" y="6867"/>
                  </a:lnTo>
                  <a:cubicBezTo>
                    <a:pt x="5290" y="6777"/>
                    <a:pt x="5328" y="6604"/>
                    <a:pt x="5245" y="6469"/>
                  </a:cubicBezTo>
                  <a:lnTo>
                    <a:pt x="1528" y="152"/>
                  </a:lnTo>
                  <a:cubicBezTo>
                    <a:pt x="1471" y="55"/>
                    <a:pt x="1370" y="1"/>
                    <a:pt x="126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6" name="Google Shape;4486;p36">
              <a:extLst>
                <a:ext uri="{FF2B5EF4-FFF2-40B4-BE49-F238E27FC236}">
                  <a16:creationId xmlns:a16="http://schemas.microsoft.com/office/drawing/2014/main" id="{E41FA1F9-2849-7596-F03B-3BE984687F59}"/>
                </a:ext>
              </a:extLst>
            </p:cNvPr>
            <p:cNvSpPr/>
            <p:nvPr/>
          </p:nvSpPr>
          <p:spPr>
            <a:xfrm>
              <a:off x="7397164" y="3340780"/>
              <a:ext cx="1039984" cy="1054316"/>
            </a:xfrm>
            <a:custGeom>
              <a:avLst/>
              <a:gdLst/>
              <a:ahLst/>
              <a:cxnLst/>
              <a:rect l="l" t="t" r="r" b="b"/>
              <a:pathLst>
                <a:path w="35622" h="36116" extrusionOk="0">
                  <a:moveTo>
                    <a:pt x="14442" y="1"/>
                  </a:moveTo>
                  <a:cubicBezTo>
                    <a:pt x="13397" y="1"/>
                    <a:pt x="12697" y="108"/>
                    <a:pt x="12525" y="328"/>
                  </a:cubicBezTo>
                  <a:cubicBezTo>
                    <a:pt x="2402" y="13077"/>
                    <a:pt x="1" y="30929"/>
                    <a:pt x="1" y="30942"/>
                  </a:cubicBezTo>
                  <a:cubicBezTo>
                    <a:pt x="8102" y="34909"/>
                    <a:pt x="24375" y="36115"/>
                    <a:pt x="24375" y="36115"/>
                  </a:cubicBezTo>
                  <a:cubicBezTo>
                    <a:pt x="27674" y="24708"/>
                    <a:pt x="35621" y="6857"/>
                    <a:pt x="35403" y="6105"/>
                  </a:cubicBezTo>
                  <a:cubicBezTo>
                    <a:pt x="35178" y="5354"/>
                    <a:pt x="31725" y="3628"/>
                    <a:pt x="25947" y="1901"/>
                  </a:cubicBezTo>
                  <a:cubicBezTo>
                    <a:pt x="21826" y="668"/>
                    <a:pt x="17054" y="1"/>
                    <a:pt x="14442" y="1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7" name="Google Shape;4487;p36">
              <a:extLst>
                <a:ext uri="{FF2B5EF4-FFF2-40B4-BE49-F238E27FC236}">
                  <a16:creationId xmlns:a16="http://schemas.microsoft.com/office/drawing/2014/main" id="{C6C1E7A5-1996-AFBE-AF2B-3897E229925D}"/>
                </a:ext>
              </a:extLst>
            </p:cNvPr>
            <p:cNvSpPr/>
            <p:nvPr/>
          </p:nvSpPr>
          <p:spPr>
            <a:xfrm>
              <a:off x="7388376" y="3332197"/>
              <a:ext cx="1053823" cy="1071715"/>
            </a:xfrm>
            <a:custGeom>
              <a:avLst/>
              <a:gdLst/>
              <a:ahLst/>
              <a:cxnLst/>
              <a:rect l="l" t="t" r="r" b="b"/>
              <a:pathLst>
                <a:path w="36096" h="36712" extrusionOk="0">
                  <a:moveTo>
                    <a:pt x="14663" y="584"/>
                  </a:moveTo>
                  <a:cubicBezTo>
                    <a:pt x="17076" y="584"/>
                    <a:pt x="21774" y="1169"/>
                    <a:pt x="26165" y="2484"/>
                  </a:cubicBezTo>
                  <a:cubicBezTo>
                    <a:pt x="32315" y="4320"/>
                    <a:pt x="35177" y="5957"/>
                    <a:pt x="35409" y="6457"/>
                  </a:cubicBezTo>
                  <a:cubicBezTo>
                    <a:pt x="35364" y="6952"/>
                    <a:pt x="34118" y="10058"/>
                    <a:pt x="32687" y="13653"/>
                  </a:cubicBezTo>
                  <a:cubicBezTo>
                    <a:pt x="30209" y="19848"/>
                    <a:pt x="26479" y="29169"/>
                    <a:pt x="24457" y="36088"/>
                  </a:cubicBezTo>
                  <a:cubicBezTo>
                    <a:pt x="22422" y="35922"/>
                    <a:pt x="8108" y="34625"/>
                    <a:pt x="636" y="31062"/>
                  </a:cubicBezTo>
                  <a:cubicBezTo>
                    <a:pt x="944" y="29021"/>
                    <a:pt x="3672" y="12633"/>
                    <a:pt x="13063" y="808"/>
                  </a:cubicBezTo>
                  <a:cubicBezTo>
                    <a:pt x="13214" y="661"/>
                    <a:pt x="13788" y="584"/>
                    <a:pt x="14663" y="584"/>
                  </a:cubicBezTo>
                  <a:close/>
                  <a:moveTo>
                    <a:pt x="14801" y="0"/>
                  </a:moveTo>
                  <a:cubicBezTo>
                    <a:pt x="13644" y="0"/>
                    <a:pt x="12831" y="133"/>
                    <a:pt x="12595" y="436"/>
                  </a:cubicBezTo>
                  <a:cubicBezTo>
                    <a:pt x="2529" y="13108"/>
                    <a:pt x="6" y="31088"/>
                    <a:pt x="6" y="31236"/>
                  </a:cubicBezTo>
                  <a:cubicBezTo>
                    <a:pt x="0" y="31351"/>
                    <a:pt x="71" y="31454"/>
                    <a:pt x="173" y="31505"/>
                  </a:cubicBezTo>
                  <a:cubicBezTo>
                    <a:pt x="8229" y="35459"/>
                    <a:pt x="24496" y="36698"/>
                    <a:pt x="24656" y="36711"/>
                  </a:cubicBezTo>
                  <a:lnTo>
                    <a:pt x="24676" y="36711"/>
                  </a:lnTo>
                  <a:cubicBezTo>
                    <a:pt x="24810" y="36711"/>
                    <a:pt x="24932" y="36621"/>
                    <a:pt x="24971" y="36493"/>
                  </a:cubicBezTo>
                  <a:cubicBezTo>
                    <a:pt x="26967" y="29579"/>
                    <a:pt x="30748" y="20130"/>
                    <a:pt x="33245" y="13878"/>
                  </a:cubicBezTo>
                  <a:cubicBezTo>
                    <a:pt x="35563" y="8062"/>
                    <a:pt x="36095" y="6669"/>
                    <a:pt x="35993" y="6310"/>
                  </a:cubicBezTo>
                  <a:cubicBezTo>
                    <a:pt x="35646" y="5161"/>
                    <a:pt x="30889" y="3273"/>
                    <a:pt x="26338" y="1906"/>
                  </a:cubicBezTo>
                  <a:cubicBezTo>
                    <a:pt x="22735" y="829"/>
                    <a:pt x="17692" y="0"/>
                    <a:pt x="14801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8" name="Google Shape;4488;p36">
              <a:extLst>
                <a:ext uri="{FF2B5EF4-FFF2-40B4-BE49-F238E27FC236}">
                  <a16:creationId xmlns:a16="http://schemas.microsoft.com/office/drawing/2014/main" id="{A8DDA314-239F-DE7A-44A4-2B7CDA1B0393}"/>
                </a:ext>
              </a:extLst>
            </p:cNvPr>
            <p:cNvSpPr/>
            <p:nvPr/>
          </p:nvSpPr>
          <p:spPr>
            <a:xfrm>
              <a:off x="7378626" y="3491068"/>
              <a:ext cx="1052129" cy="752437"/>
            </a:xfrm>
            <a:custGeom>
              <a:avLst/>
              <a:gdLst/>
              <a:ahLst/>
              <a:cxnLst/>
              <a:rect l="l" t="t" r="r" b="b"/>
              <a:pathLst>
                <a:path w="36038" h="25775" extrusionOk="0">
                  <a:moveTo>
                    <a:pt x="35402" y="1"/>
                  </a:moveTo>
                  <a:lnTo>
                    <a:pt x="0" y="24824"/>
                  </a:lnTo>
                  <a:cubicBezTo>
                    <a:pt x="0" y="24824"/>
                    <a:pt x="315" y="25261"/>
                    <a:pt x="636" y="25774"/>
                  </a:cubicBezTo>
                  <a:lnTo>
                    <a:pt x="36038" y="951"/>
                  </a:lnTo>
                  <a:cubicBezTo>
                    <a:pt x="35845" y="624"/>
                    <a:pt x="35627" y="303"/>
                    <a:pt x="35402" y="1"/>
                  </a:cubicBezTo>
                  <a:close/>
                </a:path>
              </a:pathLst>
            </a:custGeom>
            <a:solidFill>
              <a:srgbClr val="F78A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9" name="Google Shape;4489;p36">
              <a:extLst>
                <a:ext uri="{FF2B5EF4-FFF2-40B4-BE49-F238E27FC236}">
                  <a16:creationId xmlns:a16="http://schemas.microsoft.com/office/drawing/2014/main" id="{298954B8-975D-0B38-4ED5-2F470A3FB943}"/>
                </a:ext>
              </a:extLst>
            </p:cNvPr>
            <p:cNvSpPr/>
            <p:nvPr/>
          </p:nvSpPr>
          <p:spPr>
            <a:xfrm>
              <a:off x="7368700" y="3482222"/>
              <a:ext cx="1072011" cy="770069"/>
            </a:xfrm>
            <a:custGeom>
              <a:avLst/>
              <a:gdLst/>
              <a:ahLst/>
              <a:cxnLst/>
              <a:rect l="l" t="t" r="r" b="b"/>
              <a:pathLst>
                <a:path w="36719" h="26379" extrusionOk="0">
                  <a:moveTo>
                    <a:pt x="35672" y="715"/>
                  </a:moveTo>
                  <a:cubicBezTo>
                    <a:pt x="35774" y="862"/>
                    <a:pt x="35877" y="1017"/>
                    <a:pt x="35973" y="1171"/>
                  </a:cubicBezTo>
                  <a:lnTo>
                    <a:pt x="1066" y="25654"/>
                  </a:lnTo>
                  <a:cubicBezTo>
                    <a:pt x="950" y="25474"/>
                    <a:pt x="841" y="25320"/>
                    <a:pt x="757" y="25198"/>
                  </a:cubicBezTo>
                  <a:lnTo>
                    <a:pt x="35672" y="715"/>
                  </a:lnTo>
                  <a:close/>
                  <a:moveTo>
                    <a:pt x="35740" y="0"/>
                  </a:moveTo>
                  <a:cubicBezTo>
                    <a:pt x="35680" y="0"/>
                    <a:pt x="35620" y="18"/>
                    <a:pt x="35569" y="54"/>
                  </a:cubicBezTo>
                  <a:lnTo>
                    <a:pt x="167" y="24883"/>
                  </a:lnTo>
                  <a:cubicBezTo>
                    <a:pt x="32" y="24973"/>
                    <a:pt x="0" y="25166"/>
                    <a:pt x="96" y="25301"/>
                  </a:cubicBezTo>
                  <a:cubicBezTo>
                    <a:pt x="103" y="25307"/>
                    <a:pt x="411" y="25737"/>
                    <a:pt x="725" y="26238"/>
                  </a:cubicBezTo>
                  <a:cubicBezTo>
                    <a:pt x="764" y="26308"/>
                    <a:pt x="835" y="26360"/>
                    <a:pt x="918" y="26373"/>
                  </a:cubicBezTo>
                  <a:cubicBezTo>
                    <a:pt x="937" y="26379"/>
                    <a:pt x="956" y="26379"/>
                    <a:pt x="976" y="26379"/>
                  </a:cubicBezTo>
                  <a:cubicBezTo>
                    <a:pt x="1040" y="26379"/>
                    <a:pt x="1098" y="26360"/>
                    <a:pt x="1149" y="26328"/>
                  </a:cubicBezTo>
                  <a:lnTo>
                    <a:pt x="36551" y="1504"/>
                  </a:lnTo>
                  <a:cubicBezTo>
                    <a:pt x="36680" y="1415"/>
                    <a:pt x="36718" y="1241"/>
                    <a:pt x="36635" y="1106"/>
                  </a:cubicBezTo>
                  <a:cubicBezTo>
                    <a:pt x="36436" y="760"/>
                    <a:pt x="36217" y="432"/>
                    <a:pt x="35980" y="118"/>
                  </a:cubicBezTo>
                  <a:cubicBezTo>
                    <a:pt x="35922" y="41"/>
                    <a:pt x="35831" y="0"/>
                    <a:pt x="35740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0" name="Google Shape;4490;p36">
              <a:extLst>
                <a:ext uri="{FF2B5EF4-FFF2-40B4-BE49-F238E27FC236}">
                  <a16:creationId xmlns:a16="http://schemas.microsoft.com/office/drawing/2014/main" id="{E6E5B6EA-062A-43E9-13DC-9285A8F69DC7}"/>
                </a:ext>
              </a:extLst>
            </p:cNvPr>
            <p:cNvSpPr/>
            <p:nvPr/>
          </p:nvSpPr>
          <p:spPr>
            <a:xfrm>
              <a:off x="7378626" y="3313017"/>
              <a:ext cx="1039780" cy="1053791"/>
            </a:xfrm>
            <a:custGeom>
              <a:avLst/>
              <a:gdLst/>
              <a:ahLst/>
              <a:cxnLst/>
              <a:rect l="l" t="t" r="r" b="b"/>
              <a:pathLst>
                <a:path w="35615" h="36098" extrusionOk="0">
                  <a:moveTo>
                    <a:pt x="14378" y="1"/>
                  </a:moveTo>
                  <a:cubicBezTo>
                    <a:pt x="13367" y="1"/>
                    <a:pt x="12688" y="104"/>
                    <a:pt x="12518" y="323"/>
                  </a:cubicBezTo>
                  <a:cubicBezTo>
                    <a:pt x="3441" y="11775"/>
                    <a:pt x="572" y="27303"/>
                    <a:pt x="84" y="30378"/>
                  </a:cubicBezTo>
                  <a:cubicBezTo>
                    <a:pt x="26" y="30731"/>
                    <a:pt x="0" y="30923"/>
                    <a:pt x="0" y="30923"/>
                  </a:cubicBezTo>
                  <a:cubicBezTo>
                    <a:pt x="8101" y="34890"/>
                    <a:pt x="24374" y="36097"/>
                    <a:pt x="24374" y="36097"/>
                  </a:cubicBezTo>
                  <a:cubicBezTo>
                    <a:pt x="27674" y="24697"/>
                    <a:pt x="35614" y="6851"/>
                    <a:pt x="35396" y="6100"/>
                  </a:cubicBezTo>
                  <a:cubicBezTo>
                    <a:pt x="35171" y="5349"/>
                    <a:pt x="31718" y="3622"/>
                    <a:pt x="25940" y="1895"/>
                  </a:cubicBezTo>
                  <a:cubicBezTo>
                    <a:pt x="21883" y="689"/>
                    <a:pt x="17191" y="21"/>
                    <a:pt x="14559" y="2"/>
                  </a:cubicBezTo>
                  <a:cubicBezTo>
                    <a:pt x="14498" y="1"/>
                    <a:pt x="14437" y="1"/>
                    <a:pt x="14378" y="1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1" name="Google Shape;4491;p36">
              <a:extLst>
                <a:ext uri="{FF2B5EF4-FFF2-40B4-BE49-F238E27FC236}">
                  <a16:creationId xmlns:a16="http://schemas.microsoft.com/office/drawing/2014/main" id="{579FAAD8-CD26-1E13-C6AB-296F8E6FEC6E}"/>
                </a:ext>
              </a:extLst>
            </p:cNvPr>
            <p:cNvSpPr/>
            <p:nvPr/>
          </p:nvSpPr>
          <p:spPr>
            <a:xfrm>
              <a:off x="7369430" y="3304200"/>
              <a:ext cx="1054202" cy="1071394"/>
            </a:xfrm>
            <a:custGeom>
              <a:avLst/>
              <a:gdLst/>
              <a:ahLst/>
              <a:cxnLst/>
              <a:rect l="l" t="t" r="r" b="b"/>
              <a:pathLst>
                <a:path w="36109" h="36701" extrusionOk="0">
                  <a:moveTo>
                    <a:pt x="14744" y="605"/>
                  </a:moveTo>
                  <a:cubicBezTo>
                    <a:pt x="14786" y="605"/>
                    <a:pt x="14830" y="605"/>
                    <a:pt x="14874" y="605"/>
                  </a:cubicBezTo>
                  <a:cubicBezTo>
                    <a:pt x="17416" y="625"/>
                    <a:pt x="22115" y="1273"/>
                    <a:pt x="26178" y="2493"/>
                  </a:cubicBezTo>
                  <a:cubicBezTo>
                    <a:pt x="32328" y="4329"/>
                    <a:pt x="35191" y="5959"/>
                    <a:pt x="35416" y="6466"/>
                  </a:cubicBezTo>
                  <a:cubicBezTo>
                    <a:pt x="35377" y="6954"/>
                    <a:pt x="34132" y="10067"/>
                    <a:pt x="32694" y="13656"/>
                  </a:cubicBezTo>
                  <a:cubicBezTo>
                    <a:pt x="30222" y="19850"/>
                    <a:pt x="26493" y="29165"/>
                    <a:pt x="24471" y="36078"/>
                  </a:cubicBezTo>
                  <a:cubicBezTo>
                    <a:pt x="22436" y="35911"/>
                    <a:pt x="8121" y="34615"/>
                    <a:pt x="643" y="31052"/>
                  </a:cubicBezTo>
                  <a:cubicBezTo>
                    <a:pt x="655" y="30968"/>
                    <a:pt x="675" y="30859"/>
                    <a:pt x="700" y="30731"/>
                  </a:cubicBezTo>
                  <a:cubicBezTo>
                    <a:pt x="1175" y="27740"/>
                    <a:pt x="4019" y="12231"/>
                    <a:pt x="13077" y="817"/>
                  </a:cubicBezTo>
                  <a:cubicBezTo>
                    <a:pt x="13077" y="811"/>
                    <a:pt x="13307" y="605"/>
                    <a:pt x="14744" y="605"/>
                  </a:cubicBezTo>
                  <a:close/>
                  <a:moveTo>
                    <a:pt x="14696" y="1"/>
                  </a:moveTo>
                  <a:cubicBezTo>
                    <a:pt x="13155" y="1"/>
                    <a:pt x="12763" y="235"/>
                    <a:pt x="12608" y="439"/>
                  </a:cubicBezTo>
                  <a:cubicBezTo>
                    <a:pt x="3454" y="11974"/>
                    <a:pt x="585" y="27618"/>
                    <a:pt x="103" y="30628"/>
                  </a:cubicBezTo>
                  <a:cubicBezTo>
                    <a:pt x="46" y="30994"/>
                    <a:pt x="20" y="31187"/>
                    <a:pt x="20" y="31187"/>
                  </a:cubicBezTo>
                  <a:cubicBezTo>
                    <a:pt x="1" y="31315"/>
                    <a:pt x="71" y="31437"/>
                    <a:pt x="187" y="31495"/>
                  </a:cubicBezTo>
                  <a:cubicBezTo>
                    <a:pt x="8243" y="35449"/>
                    <a:pt x="24503" y="36688"/>
                    <a:pt x="24663" y="36701"/>
                  </a:cubicBezTo>
                  <a:lnTo>
                    <a:pt x="24689" y="36701"/>
                  </a:lnTo>
                  <a:cubicBezTo>
                    <a:pt x="24824" y="36694"/>
                    <a:pt x="24939" y="36611"/>
                    <a:pt x="24978" y="36483"/>
                  </a:cubicBezTo>
                  <a:cubicBezTo>
                    <a:pt x="26981" y="29569"/>
                    <a:pt x="30755" y="20126"/>
                    <a:pt x="33252" y="13880"/>
                  </a:cubicBezTo>
                  <a:cubicBezTo>
                    <a:pt x="35576" y="8071"/>
                    <a:pt x="36109" y="6678"/>
                    <a:pt x="36000" y="6319"/>
                  </a:cubicBezTo>
                  <a:cubicBezTo>
                    <a:pt x="35660" y="5163"/>
                    <a:pt x="30903" y="3276"/>
                    <a:pt x="26352" y="1915"/>
                  </a:cubicBezTo>
                  <a:cubicBezTo>
                    <a:pt x="22231" y="682"/>
                    <a:pt x="17461" y="21"/>
                    <a:pt x="14880" y="2"/>
                  </a:cubicBezTo>
                  <a:cubicBezTo>
                    <a:pt x="14817" y="1"/>
                    <a:pt x="14756" y="1"/>
                    <a:pt x="14696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2" name="Google Shape;4492;p36">
              <a:extLst>
                <a:ext uri="{FF2B5EF4-FFF2-40B4-BE49-F238E27FC236}">
                  <a16:creationId xmlns:a16="http://schemas.microsoft.com/office/drawing/2014/main" id="{1341DB7B-17DD-275D-DB81-A7407B350533}"/>
                </a:ext>
              </a:extLst>
            </p:cNvPr>
            <p:cNvSpPr/>
            <p:nvPr/>
          </p:nvSpPr>
          <p:spPr>
            <a:xfrm>
              <a:off x="7378626" y="3313046"/>
              <a:ext cx="1039780" cy="1053762"/>
            </a:xfrm>
            <a:custGeom>
              <a:avLst/>
              <a:gdLst/>
              <a:ahLst/>
              <a:cxnLst/>
              <a:rect l="l" t="t" r="r" b="b"/>
              <a:pathLst>
                <a:path w="35615" h="36097" extrusionOk="0">
                  <a:moveTo>
                    <a:pt x="14559" y="1"/>
                  </a:moveTo>
                  <a:lnTo>
                    <a:pt x="14559" y="1"/>
                  </a:lnTo>
                  <a:cubicBezTo>
                    <a:pt x="17454" y="604"/>
                    <a:pt x="24143" y="2235"/>
                    <a:pt x="27398" y="5027"/>
                  </a:cubicBezTo>
                  <a:cubicBezTo>
                    <a:pt x="31621" y="8641"/>
                    <a:pt x="26261" y="21672"/>
                    <a:pt x="25228" y="25273"/>
                  </a:cubicBezTo>
                  <a:cubicBezTo>
                    <a:pt x="24497" y="27819"/>
                    <a:pt x="24928" y="32174"/>
                    <a:pt x="14785" y="32174"/>
                  </a:cubicBezTo>
                  <a:cubicBezTo>
                    <a:pt x="11295" y="32174"/>
                    <a:pt x="6554" y="31658"/>
                    <a:pt x="84" y="30377"/>
                  </a:cubicBezTo>
                  <a:cubicBezTo>
                    <a:pt x="26" y="30730"/>
                    <a:pt x="0" y="30922"/>
                    <a:pt x="0" y="30922"/>
                  </a:cubicBezTo>
                  <a:cubicBezTo>
                    <a:pt x="8101" y="34889"/>
                    <a:pt x="24374" y="36096"/>
                    <a:pt x="24374" y="36096"/>
                  </a:cubicBezTo>
                  <a:cubicBezTo>
                    <a:pt x="27674" y="24696"/>
                    <a:pt x="35614" y="6850"/>
                    <a:pt x="35396" y="6099"/>
                  </a:cubicBezTo>
                  <a:cubicBezTo>
                    <a:pt x="35171" y="5348"/>
                    <a:pt x="31718" y="3628"/>
                    <a:pt x="25940" y="1901"/>
                  </a:cubicBezTo>
                  <a:cubicBezTo>
                    <a:pt x="21883" y="688"/>
                    <a:pt x="17191" y="20"/>
                    <a:pt x="1455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3" name="Google Shape;4493;p36">
              <a:extLst>
                <a:ext uri="{FF2B5EF4-FFF2-40B4-BE49-F238E27FC236}">
                  <a16:creationId xmlns:a16="http://schemas.microsoft.com/office/drawing/2014/main" id="{ED0D18FE-BD24-4231-D96D-D67DB23EE7DE}"/>
                </a:ext>
              </a:extLst>
            </p:cNvPr>
            <p:cNvSpPr/>
            <p:nvPr/>
          </p:nvSpPr>
          <p:spPr>
            <a:xfrm>
              <a:off x="7899323" y="3642115"/>
              <a:ext cx="348501" cy="272132"/>
            </a:xfrm>
            <a:custGeom>
              <a:avLst/>
              <a:gdLst/>
              <a:ahLst/>
              <a:cxnLst/>
              <a:rect l="l" t="t" r="r" b="b"/>
              <a:pathLst>
                <a:path w="11937" h="9322" extrusionOk="0">
                  <a:moveTo>
                    <a:pt x="4607" y="0"/>
                  </a:moveTo>
                  <a:cubicBezTo>
                    <a:pt x="1733" y="0"/>
                    <a:pt x="1" y="2552"/>
                    <a:pt x="132" y="5002"/>
                  </a:cubicBezTo>
                  <a:cubicBezTo>
                    <a:pt x="215" y="6748"/>
                    <a:pt x="1261" y="8449"/>
                    <a:pt x="3515" y="9116"/>
                  </a:cubicBezTo>
                  <a:cubicBezTo>
                    <a:pt x="3986" y="9257"/>
                    <a:pt x="4442" y="9322"/>
                    <a:pt x="4879" y="9322"/>
                  </a:cubicBezTo>
                  <a:cubicBezTo>
                    <a:pt x="9542" y="9322"/>
                    <a:pt x="11936" y="1911"/>
                    <a:pt x="6172" y="238"/>
                  </a:cubicBezTo>
                  <a:cubicBezTo>
                    <a:pt x="5749" y="110"/>
                    <a:pt x="5312" y="33"/>
                    <a:pt x="4869" y="7"/>
                  </a:cubicBezTo>
                  <a:cubicBezTo>
                    <a:pt x="4781" y="3"/>
                    <a:pt x="4693" y="0"/>
                    <a:pt x="4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4" name="Google Shape;4494;p36">
              <a:extLst>
                <a:ext uri="{FF2B5EF4-FFF2-40B4-BE49-F238E27FC236}">
                  <a16:creationId xmlns:a16="http://schemas.microsoft.com/office/drawing/2014/main" id="{2F74DA16-4495-9127-319C-4CA8857A32ED}"/>
                </a:ext>
              </a:extLst>
            </p:cNvPr>
            <p:cNvSpPr/>
            <p:nvPr/>
          </p:nvSpPr>
          <p:spPr>
            <a:xfrm>
              <a:off x="7896608" y="3637795"/>
              <a:ext cx="294256" cy="280773"/>
            </a:xfrm>
            <a:custGeom>
              <a:avLst/>
              <a:gdLst/>
              <a:ahLst/>
              <a:cxnLst/>
              <a:rect l="l" t="t" r="r" b="b"/>
              <a:pathLst>
                <a:path w="10079" h="9618" extrusionOk="0">
                  <a:moveTo>
                    <a:pt x="4657" y="296"/>
                  </a:moveTo>
                  <a:cubicBezTo>
                    <a:pt x="4673" y="296"/>
                    <a:pt x="4689" y="296"/>
                    <a:pt x="4705" y="297"/>
                  </a:cubicBezTo>
                  <a:cubicBezTo>
                    <a:pt x="4789" y="297"/>
                    <a:pt x="4872" y="303"/>
                    <a:pt x="4956" y="303"/>
                  </a:cubicBezTo>
                  <a:cubicBezTo>
                    <a:pt x="5386" y="329"/>
                    <a:pt x="5809" y="406"/>
                    <a:pt x="6227" y="528"/>
                  </a:cubicBezTo>
                  <a:cubicBezTo>
                    <a:pt x="7909" y="1022"/>
                    <a:pt x="9032" y="2081"/>
                    <a:pt x="9379" y="3519"/>
                  </a:cubicBezTo>
                  <a:cubicBezTo>
                    <a:pt x="9757" y="5072"/>
                    <a:pt x="9173" y="6921"/>
                    <a:pt x="7921" y="8109"/>
                  </a:cubicBezTo>
                  <a:cubicBezTo>
                    <a:pt x="7081" y="8908"/>
                    <a:pt x="6067" y="9321"/>
                    <a:pt x="4988" y="9321"/>
                  </a:cubicBezTo>
                  <a:cubicBezTo>
                    <a:pt x="4551" y="9321"/>
                    <a:pt x="4104" y="9253"/>
                    <a:pt x="3653" y="9117"/>
                  </a:cubicBezTo>
                  <a:cubicBezTo>
                    <a:pt x="1688" y="8539"/>
                    <a:pt x="462" y="7050"/>
                    <a:pt x="372" y="5143"/>
                  </a:cubicBezTo>
                  <a:cubicBezTo>
                    <a:pt x="302" y="3795"/>
                    <a:pt x="809" y="2441"/>
                    <a:pt x="1733" y="1510"/>
                  </a:cubicBezTo>
                  <a:cubicBezTo>
                    <a:pt x="2505" y="732"/>
                    <a:pt x="3558" y="296"/>
                    <a:pt x="4657" y="296"/>
                  </a:cubicBezTo>
                  <a:close/>
                  <a:moveTo>
                    <a:pt x="4704" y="0"/>
                  </a:moveTo>
                  <a:cubicBezTo>
                    <a:pt x="3477" y="0"/>
                    <a:pt x="2377" y="449"/>
                    <a:pt x="1528" y="1298"/>
                  </a:cubicBezTo>
                  <a:cubicBezTo>
                    <a:pt x="539" y="2287"/>
                    <a:pt x="0" y="3731"/>
                    <a:pt x="71" y="5156"/>
                  </a:cubicBezTo>
                  <a:cubicBezTo>
                    <a:pt x="173" y="7197"/>
                    <a:pt x="1476" y="8789"/>
                    <a:pt x="3563" y="9405"/>
                  </a:cubicBezTo>
                  <a:cubicBezTo>
                    <a:pt x="4018" y="9547"/>
                    <a:pt x="4487" y="9617"/>
                    <a:pt x="4962" y="9617"/>
                  </a:cubicBezTo>
                  <a:cubicBezTo>
                    <a:pt x="6143" y="9617"/>
                    <a:pt x="7279" y="9155"/>
                    <a:pt x="8133" y="8333"/>
                  </a:cubicBezTo>
                  <a:cubicBezTo>
                    <a:pt x="9462" y="7069"/>
                    <a:pt x="10078" y="5111"/>
                    <a:pt x="9680" y="3448"/>
                  </a:cubicBezTo>
                  <a:cubicBezTo>
                    <a:pt x="9302" y="1901"/>
                    <a:pt x="8108" y="765"/>
                    <a:pt x="6317" y="245"/>
                  </a:cubicBezTo>
                  <a:cubicBezTo>
                    <a:pt x="5880" y="110"/>
                    <a:pt x="5431" y="33"/>
                    <a:pt x="4975" y="8"/>
                  </a:cubicBezTo>
                  <a:cubicBezTo>
                    <a:pt x="4884" y="3"/>
                    <a:pt x="4794" y="0"/>
                    <a:pt x="4704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5" name="Google Shape;4495;p36">
              <a:extLst>
                <a:ext uri="{FF2B5EF4-FFF2-40B4-BE49-F238E27FC236}">
                  <a16:creationId xmlns:a16="http://schemas.microsoft.com/office/drawing/2014/main" id="{582E5C26-2273-2AA3-0A40-5BE1F32C8F8D}"/>
                </a:ext>
              </a:extLst>
            </p:cNvPr>
            <p:cNvSpPr/>
            <p:nvPr/>
          </p:nvSpPr>
          <p:spPr>
            <a:xfrm>
              <a:off x="7899323" y="3642115"/>
              <a:ext cx="149099" cy="146576"/>
            </a:xfrm>
            <a:custGeom>
              <a:avLst/>
              <a:gdLst/>
              <a:ahLst/>
              <a:cxnLst/>
              <a:rect l="l" t="t" r="r" b="b"/>
              <a:pathLst>
                <a:path w="5107" h="5021" extrusionOk="0">
                  <a:moveTo>
                    <a:pt x="4616" y="1"/>
                  </a:moveTo>
                  <a:cubicBezTo>
                    <a:pt x="1731" y="1"/>
                    <a:pt x="0" y="2556"/>
                    <a:pt x="125" y="5002"/>
                  </a:cubicBezTo>
                  <a:cubicBezTo>
                    <a:pt x="273" y="5014"/>
                    <a:pt x="421" y="5021"/>
                    <a:pt x="568" y="5021"/>
                  </a:cubicBezTo>
                  <a:cubicBezTo>
                    <a:pt x="1750" y="5021"/>
                    <a:pt x="2897" y="4612"/>
                    <a:pt x="3816" y="3859"/>
                  </a:cubicBezTo>
                  <a:cubicBezTo>
                    <a:pt x="5010" y="2941"/>
                    <a:pt x="5107" y="1407"/>
                    <a:pt x="4869" y="7"/>
                  </a:cubicBezTo>
                  <a:cubicBezTo>
                    <a:pt x="4784" y="3"/>
                    <a:pt x="4700" y="1"/>
                    <a:pt x="4616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6" name="Google Shape;4496;p36">
              <a:extLst>
                <a:ext uri="{FF2B5EF4-FFF2-40B4-BE49-F238E27FC236}">
                  <a16:creationId xmlns:a16="http://schemas.microsoft.com/office/drawing/2014/main" id="{BB42C68C-FB53-D26E-3E60-1A78313042A4}"/>
                </a:ext>
              </a:extLst>
            </p:cNvPr>
            <p:cNvSpPr/>
            <p:nvPr/>
          </p:nvSpPr>
          <p:spPr>
            <a:xfrm>
              <a:off x="7583536" y="3554652"/>
              <a:ext cx="290082" cy="226475"/>
            </a:xfrm>
            <a:custGeom>
              <a:avLst/>
              <a:gdLst/>
              <a:ahLst/>
              <a:cxnLst/>
              <a:rect l="l" t="t" r="r" b="b"/>
              <a:pathLst>
                <a:path w="9936" h="7758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184" y="5616"/>
                    <a:pt x="1050" y="7022"/>
                    <a:pt x="2925" y="7587"/>
                  </a:cubicBezTo>
                  <a:cubicBezTo>
                    <a:pt x="3317" y="7704"/>
                    <a:pt x="3697" y="7758"/>
                    <a:pt x="4060" y="7758"/>
                  </a:cubicBezTo>
                  <a:cubicBezTo>
                    <a:pt x="7941" y="7758"/>
                    <a:pt x="9935" y="1589"/>
                    <a:pt x="5139" y="192"/>
                  </a:cubicBezTo>
                  <a:cubicBezTo>
                    <a:pt x="4786" y="89"/>
                    <a:pt x="4420" y="25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7" name="Google Shape;4497;p36">
              <a:extLst>
                <a:ext uri="{FF2B5EF4-FFF2-40B4-BE49-F238E27FC236}">
                  <a16:creationId xmlns:a16="http://schemas.microsoft.com/office/drawing/2014/main" id="{277A57EC-3959-3DFA-F7D4-BFEAF597F12C}"/>
                </a:ext>
              </a:extLst>
            </p:cNvPr>
            <p:cNvSpPr/>
            <p:nvPr/>
          </p:nvSpPr>
          <p:spPr>
            <a:xfrm>
              <a:off x="7580441" y="3550156"/>
              <a:ext cx="246493" cy="235175"/>
            </a:xfrm>
            <a:custGeom>
              <a:avLst/>
              <a:gdLst/>
              <a:ahLst/>
              <a:cxnLst/>
              <a:rect l="l" t="t" r="r" b="b"/>
              <a:pathLst>
                <a:path w="8443" h="8056" extrusionOk="0">
                  <a:moveTo>
                    <a:pt x="3895" y="300"/>
                  </a:moveTo>
                  <a:cubicBezTo>
                    <a:pt x="3911" y="300"/>
                    <a:pt x="3926" y="301"/>
                    <a:pt x="3942" y="301"/>
                  </a:cubicBezTo>
                  <a:cubicBezTo>
                    <a:pt x="4006" y="301"/>
                    <a:pt x="4077" y="307"/>
                    <a:pt x="4154" y="307"/>
                  </a:cubicBezTo>
                  <a:cubicBezTo>
                    <a:pt x="4507" y="326"/>
                    <a:pt x="4860" y="391"/>
                    <a:pt x="5207" y="493"/>
                  </a:cubicBezTo>
                  <a:cubicBezTo>
                    <a:pt x="6600" y="898"/>
                    <a:pt x="7524" y="1777"/>
                    <a:pt x="7813" y="2965"/>
                  </a:cubicBezTo>
                  <a:cubicBezTo>
                    <a:pt x="8128" y="4255"/>
                    <a:pt x="7640" y="5783"/>
                    <a:pt x="6606" y="6765"/>
                  </a:cubicBezTo>
                  <a:cubicBezTo>
                    <a:pt x="5910" y="7425"/>
                    <a:pt x="5072" y="7764"/>
                    <a:pt x="4176" y="7764"/>
                  </a:cubicBezTo>
                  <a:cubicBezTo>
                    <a:pt x="3817" y="7764"/>
                    <a:pt x="3448" y="7710"/>
                    <a:pt x="3076" y="7599"/>
                  </a:cubicBezTo>
                  <a:cubicBezTo>
                    <a:pt x="1464" y="7118"/>
                    <a:pt x="444" y="5886"/>
                    <a:pt x="367" y="4306"/>
                  </a:cubicBezTo>
                  <a:cubicBezTo>
                    <a:pt x="309" y="3196"/>
                    <a:pt x="713" y="2105"/>
                    <a:pt x="1490" y="1309"/>
                  </a:cubicBezTo>
                  <a:cubicBezTo>
                    <a:pt x="2127" y="665"/>
                    <a:pt x="2988" y="300"/>
                    <a:pt x="3895" y="300"/>
                  </a:cubicBezTo>
                  <a:close/>
                  <a:moveTo>
                    <a:pt x="3964" y="1"/>
                  </a:moveTo>
                  <a:cubicBezTo>
                    <a:pt x="2923" y="1"/>
                    <a:pt x="1996" y="373"/>
                    <a:pt x="1278" y="1097"/>
                  </a:cubicBezTo>
                  <a:cubicBezTo>
                    <a:pt x="437" y="1957"/>
                    <a:pt x="1" y="3125"/>
                    <a:pt x="65" y="4319"/>
                  </a:cubicBezTo>
                  <a:cubicBezTo>
                    <a:pt x="155" y="6033"/>
                    <a:pt x="1246" y="7362"/>
                    <a:pt x="2986" y="7882"/>
                  </a:cubicBezTo>
                  <a:cubicBezTo>
                    <a:pt x="3364" y="7997"/>
                    <a:pt x="3762" y="8055"/>
                    <a:pt x="4160" y="8055"/>
                  </a:cubicBezTo>
                  <a:cubicBezTo>
                    <a:pt x="5149" y="8055"/>
                    <a:pt x="6099" y="7670"/>
                    <a:pt x="6812" y="6977"/>
                  </a:cubicBezTo>
                  <a:cubicBezTo>
                    <a:pt x="7922" y="5924"/>
                    <a:pt x="8442" y="4281"/>
                    <a:pt x="8108" y="2894"/>
                  </a:cubicBezTo>
                  <a:cubicBezTo>
                    <a:pt x="7794" y="1597"/>
                    <a:pt x="6792" y="641"/>
                    <a:pt x="5290" y="204"/>
                  </a:cubicBezTo>
                  <a:cubicBezTo>
                    <a:pt x="4924" y="95"/>
                    <a:pt x="4546" y="31"/>
                    <a:pt x="4167" y="5"/>
                  </a:cubicBezTo>
                  <a:cubicBezTo>
                    <a:pt x="4099" y="2"/>
                    <a:pt x="4031" y="1"/>
                    <a:pt x="3964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8" name="Google Shape;4498;p36">
              <a:extLst>
                <a:ext uri="{FF2B5EF4-FFF2-40B4-BE49-F238E27FC236}">
                  <a16:creationId xmlns:a16="http://schemas.microsoft.com/office/drawing/2014/main" id="{A467B0BA-EEF8-DA91-B4E3-55A7ADC432A3}"/>
                </a:ext>
              </a:extLst>
            </p:cNvPr>
            <p:cNvSpPr/>
            <p:nvPr/>
          </p:nvSpPr>
          <p:spPr>
            <a:xfrm>
              <a:off x="7583536" y="3554652"/>
              <a:ext cx="124196" cy="121879"/>
            </a:xfrm>
            <a:custGeom>
              <a:avLst/>
              <a:gdLst/>
              <a:ahLst/>
              <a:cxnLst/>
              <a:rect l="l" t="t" r="r" b="b"/>
              <a:pathLst>
                <a:path w="4254" h="4175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230" y="4170"/>
                    <a:pt x="354" y="4175"/>
                    <a:pt x="477" y="4175"/>
                  </a:cubicBezTo>
                  <a:cubicBezTo>
                    <a:pt x="1459" y="4175"/>
                    <a:pt x="2411" y="3836"/>
                    <a:pt x="3175" y="3209"/>
                  </a:cubicBezTo>
                  <a:cubicBezTo>
                    <a:pt x="4164" y="2432"/>
                    <a:pt x="4253" y="1167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9" name="Google Shape;4499;p36">
              <a:extLst>
                <a:ext uri="{FF2B5EF4-FFF2-40B4-BE49-F238E27FC236}">
                  <a16:creationId xmlns:a16="http://schemas.microsoft.com/office/drawing/2014/main" id="{BFA3A7EB-4759-1787-DE76-577784027AA3}"/>
                </a:ext>
              </a:extLst>
            </p:cNvPr>
            <p:cNvSpPr/>
            <p:nvPr/>
          </p:nvSpPr>
          <p:spPr>
            <a:xfrm>
              <a:off x="7722877" y="3807555"/>
              <a:ext cx="102912" cy="190306"/>
            </a:xfrm>
            <a:custGeom>
              <a:avLst/>
              <a:gdLst/>
              <a:ahLst/>
              <a:cxnLst/>
              <a:rect l="l" t="t" r="r" b="b"/>
              <a:pathLst>
                <a:path w="3525" h="6519" extrusionOk="0">
                  <a:moveTo>
                    <a:pt x="2438" y="0"/>
                  </a:moveTo>
                  <a:cubicBezTo>
                    <a:pt x="1275" y="0"/>
                    <a:pt x="195" y="2689"/>
                    <a:pt x="65" y="4624"/>
                  </a:cubicBezTo>
                  <a:cubicBezTo>
                    <a:pt x="0" y="5677"/>
                    <a:pt x="212" y="6492"/>
                    <a:pt x="848" y="6518"/>
                  </a:cubicBezTo>
                  <a:cubicBezTo>
                    <a:pt x="858" y="6518"/>
                    <a:pt x="868" y="6518"/>
                    <a:pt x="878" y="6518"/>
                  </a:cubicBezTo>
                  <a:cubicBezTo>
                    <a:pt x="1617" y="6518"/>
                    <a:pt x="2266" y="5609"/>
                    <a:pt x="2690" y="4463"/>
                  </a:cubicBezTo>
                  <a:cubicBezTo>
                    <a:pt x="3364" y="2698"/>
                    <a:pt x="3525" y="374"/>
                    <a:pt x="2735" y="60"/>
                  </a:cubicBezTo>
                  <a:cubicBezTo>
                    <a:pt x="2636" y="19"/>
                    <a:pt x="2537" y="0"/>
                    <a:pt x="2438" y="0"/>
                  </a:cubicBezTo>
                  <a:close/>
                </a:path>
              </a:pathLst>
            </a:custGeom>
            <a:solidFill>
              <a:srgbClr val="FF5D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0" name="Google Shape;4500;p36">
              <a:extLst>
                <a:ext uri="{FF2B5EF4-FFF2-40B4-BE49-F238E27FC236}">
                  <a16:creationId xmlns:a16="http://schemas.microsoft.com/office/drawing/2014/main" id="{E4ACD0B3-0C87-BCF3-0742-BEE9EEE7FA1C}"/>
                </a:ext>
              </a:extLst>
            </p:cNvPr>
            <p:cNvSpPr/>
            <p:nvPr/>
          </p:nvSpPr>
          <p:spPr>
            <a:xfrm>
              <a:off x="7715753" y="3799614"/>
              <a:ext cx="121276" cy="206099"/>
            </a:xfrm>
            <a:custGeom>
              <a:avLst/>
              <a:gdLst/>
              <a:ahLst/>
              <a:cxnLst/>
              <a:rect l="l" t="t" r="r" b="b"/>
              <a:pathLst>
                <a:path w="4154" h="7060" extrusionOk="0">
                  <a:moveTo>
                    <a:pt x="2684" y="544"/>
                  </a:moveTo>
                  <a:cubicBezTo>
                    <a:pt x="2748" y="544"/>
                    <a:pt x="2812" y="557"/>
                    <a:pt x="2876" y="582"/>
                  </a:cubicBezTo>
                  <a:cubicBezTo>
                    <a:pt x="3390" y="788"/>
                    <a:pt x="3383" y="2790"/>
                    <a:pt x="2684" y="4639"/>
                  </a:cubicBezTo>
                  <a:cubicBezTo>
                    <a:pt x="2248" y="5794"/>
                    <a:pt x="1658" y="6514"/>
                    <a:pt x="1126" y="6514"/>
                  </a:cubicBezTo>
                  <a:cubicBezTo>
                    <a:pt x="1117" y="6514"/>
                    <a:pt x="1107" y="6514"/>
                    <a:pt x="1098" y="6514"/>
                  </a:cubicBezTo>
                  <a:cubicBezTo>
                    <a:pt x="1002" y="6514"/>
                    <a:pt x="906" y="6469"/>
                    <a:pt x="841" y="6392"/>
                  </a:cubicBezTo>
                  <a:cubicBezTo>
                    <a:pt x="630" y="6161"/>
                    <a:pt x="540" y="5621"/>
                    <a:pt x="585" y="4909"/>
                  </a:cubicBezTo>
                  <a:cubicBezTo>
                    <a:pt x="687" y="3355"/>
                    <a:pt x="1458" y="1205"/>
                    <a:pt x="2331" y="659"/>
                  </a:cubicBezTo>
                  <a:cubicBezTo>
                    <a:pt x="2433" y="589"/>
                    <a:pt x="2555" y="550"/>
                    <a:pt x="2684" y="544"/>
                  </a:cubicBezTo>
                  <a:close/>
                  <a:moveTo>
                    <a:pt x="2685" y="0"/>
                  </a:moveTo>
                  <a:cubicBezTo>
                    <a:pt x="2472" y="0"/>
                    <a:pt x="2254" y="67"/>
                    <a:pt x="2042" y="197"/>
                  </a:cubicBezTo>
                  <a:cubicBezTo>
                    <a:pt x="989" y="858"/>
                    <a:pt x="155" y="3150"/>
                    <a:pt x="39" y="4877"/>
                  </a:cubicBezTo>
                  <a:cubicBezTo>
                    <a:pt x="0" y="5493"/>
                    <a:pt x="33" y="6321"/>
                    <a:pt x="437" y="6758"/>
                  </a:cubicBezTo>
                  <a:cubicBezTo>
                    <a:pt x="597" y="6944"/>
                    <a:pt x="835" y="7053"/>
                    <a:pt x="1079" y="7059"/>
                  </a:cubicBezTo>
                  <a:lnTo>
                    <a:pt x="1124" y="7059"/>
                  </a:lnTo>
                  <a:cubicBezTo>
                    <a:pt x="1907" y="7059"/>
                    <a:pt x="2658" y="6250"/>
                    <a:pt x="3191" y="4832"/>
                  </a:cubicBezTo>
                  <a:cubicBezTo>
                    <a:pt x="3826" y="3156"/>
                    <a:pt x="4154" y="505"/>
                    <a:pt x="3082" y="82"/>
                  </a:cubicBezTo>
                  <a:cubicBezTo>
                    <a:pt x="2952" y="27"/>
                    <a:pt x="2819" y="0"/>
                    <a:pt x="2685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1" name="Google Shape;4501;p36">
              <a:extLst>
                <a:ext uri="{FF2B5EF4-FFF2-40B4-BE49-F238E27FC236}">
                  <a16:creationId xmlns:a16="http://schemas.microsoft.com/office/drawing/2014/main" id="{2F2364D4-68CE-E1E2-C700-AD24D706E893}"/>
                </a:ext>
              </a:extLst>
            </p:cNvPr>
            <p:cNvSpPr/>
            <p:nvPr/>
          </p:nvSpPr>
          <p:spPr>
            <a:xfrm>
              <a:off x="7722877" y="3931014"/>
              <a:ext cx="78564" cy="66851"/>
            </a:xfrm>
            <a:custGeom>
              <a:avLst/>
              <a:gdLst/>
              <a:ahLst/>
              <a:cxnLst/>
              <a:rect l="l" t="t" r="r" b="b"/>
              <a:pathLst>
                <a:path w="2691" h="2290" extrusionOk="0">
                  <a:moveTo>
                    <a:pt x="1648" y="0"/>
                  </a:moveTo>
                  <a:cubicBezTo>
                    <a:pt x="1088" y="0"/>
                    <a:pt x="541" y="177"/>
                    <a:pt x="65" y="395"/>
                  </a:cubicBezTo>
                  <a:cubicBezTo>
                    <a:pt x="0" y="1448"/>
                    <a:pt x="212" y="2263"/>
                    <a:pt x="848" y="2289"/>
                  </a:cubicBezTo>
                  <a:cubicBezTo>
                    <a:pt x="858" y="2289"/>
                    <a:pt x="868" y="2289"/>
                    <a:pt x="878" y="2289"/>
                  </a:cubicBezTo>
                  <a:cubicBezTo>
                    <a:pt x="1617" y="2289"/>
                    <a:pt x="2266" y="1380"/>
                    <a:pt x="2690" y="234"/>
                  </a:cubicBezTo>
                  <a:cubicBezTo>
                    <a:pt x="2347" y="68"/>
                    <a:pt x="1995" y="0"/>
                    <a:pt x="1648" y="0"/>
                  </a:cubicBezTo>
                  <a:close/>
                </a:path>
              </a:pathLst>
            </a:custGeom>
            <a:solidFill>
              <a:srgbClr val="FAA9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2" name="Google Shape;4502;p36">
              <a:extLst>
                <a:ext uri="{FF2B5EF4-FFF2-40B4-BE49-F238E27FC236}">
                  <a16:creationId xmlns:a16="http://schemas.microsoft.com/office/drawing/2014/main" id="{B44F828A-05C0-0925-1B03-306C8A587E53}"/>
                </a:ext>
              </a:extLst>
            </p:cNvPr>
            <p:cNvSpPr/>
            <p:nvPr/>
          </p:nvSpPr>
          <p:spPr>
            <a:xfrm>
              <a:off x="7718381" y="3925730"/>
              <a:ext cx="89045" cy="77360"/>
            </a:xfrm>
            <a:custGeom>
              <a:avLst/>
              <a:gdLst/>
              <a:ahLst/>
              <a:cxnLst/>
              <a:rect l="l" t="t" r="r" b="b"/>
              <a:pathLst>
                <a:path w="3050" h="2650" extrusionOk="0">
                  <a:moveTo>
                    <a:pt x="1801" y="360"/>
                  </a:moveTo>
                  <a:cubicBezTo>
                    <a:pt x="2089" y="360"/>
                    <a:pt x="2360" y="411"/>
                    <a:pt x="2613" y="512"/>
                  </a:cubicBezTo>
                  <a:cubicBezTo>
                    <a:pt x="2164" y="1629"/>
                    <a:pt x="1579" y="2283"/>
                    <a:pt x="1034" y="2283"/>
                  </a:cubicBezTo>
                  <a:lnTo>
                    <a:pt x="1002" y="2283"/>
                  </a:lnTo>
                  <a:cubicBezTo>
                    <a:pt x="880" y="2283"/>
                    <a:pt x="758" y="2226"/>
                    <a:pt x="681" y="2136"/>
                  </a:cubicBezTo>
                  <a:cubicBezTo>
                    <a:pt x="463" y="1892"/>
                    <a:pt x="360" y="1385"/>
                    <a:pt x="392" y="698"/>
                  </a:cubicBezTo>
                  <a:lnTo>
                    <a:pt x="398" y="698"/>
                  </a:lnTo>
                  <a:cubicBezTo>
                    <a:pt x="908" y="472"/>
                    <a:pt x="1374" y="360"/>
                    <a:pt x="1801" y="360"/>
                  </a:cubicBezTo>
                  <a:close/>
                  <a:moveTo>
                    <a:pt x="1802" y="1"/>
                  </a:moveTo>
                  <a:cubicBezTo>
                    <a:pt x="1290" y="1"/>
                    <a:pt x="735" y="139"/>
                    <a:pt x="142" y="415"/>
                  </a:cubicBezTo>
                  <a:cubicBezTo>
                    <a:pt x="84" y="441"/>
                    <a:pt x="45" y="499"/>
                    <a:pt x="39" y="563"/>
                  </a:cubicBezTo>
                  <a:cubicBezTo>
                    <a:pt x="0" y="1160"/>
                    <a:pt x="32" y="1963"/>
                    <a:pt x="411" y="2380"/>
                  </a:cubicBezTo>
                  <a:cubicBezTo>
                    <a:pt x="559" y="2547"/>
                    <a:pt x="771" y="2643"/>
                    <a:pt x="995" y="2649"/>
                  </a:cubicBezTo>
                  <a:lnTo>
                    <a:pt x="1034" y="2649"/>
                  </a:lnTo>
                  <a:cubicBezTo>
                    <a:pt x="1778" y="2649"/>
                    <a:pt x="2497" y="1866"/>
                    <a:pt x="3017" y="480"/>
                  </a:cubicBezTo>
                  <a:cubicBezTo>
                    <a:pt x="3049" y="390"/>
                    <a:pt x="3011" y="294"/>
                    <a:pt x="2927" y="255"/>
                  </a:cubicBezTo>
                  <a:cubicBezTo>
                    <a:pt x="2580" y="86"/>
                    <a:pt x="2205" y="1"/>
                    <a:pt x="1802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3" name="Google Shape;4503;p36">
              <a:extLst>
                <a:ext uri="{FF2B5EF4-FFF2-40B4-BE49-F238E27FC236}">
                  <a16:creationId xmlns:a16="http://schemas.microsoft.com/office/drawing/2014/main" id="{DC472044-2E72-9087-1910-B8870E017189}"/>
                </a:ext>
              </a:extLst>
            </p:cNvPr>
            <p:cNvSpPr/>
            <p:nvPr/>
          </p:nvSpPr>
          <p:spPr>
            <a:xfrm>
              <a:off x="8061698" y="3927569"/>
              <a:ext cx="118853" cy="65742"/>
            </a:xfrm>
            <a:custGeom>
              <a:avLst/>
              <a:gdLst/>
              <a:ahLst/>
              <a:cxnLst/>
              <a:rect l="l" t="t" r="r" b="b"/>
              <a:pathLst>
                <a:path w="4071" h="2252" extrusionOk="0">
                  <a:moveTo>
                    <a:pt x="1337" y="1"/>
                  </a:moveTo>
                  <a:cubicBezTo>
                    <a:pt x="736" y="1"/>
                    <a:pt x="274" y="200"/>
                    <a:pt x="167" y="558"/>
                  </a:cubicBezTo>
                  <a:cubicBezTo>
                    <a:pt x="0" y="1091"/>
                    <a:pt x="713" y="1778"/>
                    <a:pt x="1746" y="2092"/>
                  </a:cubicBezTo>
                  <a:cubicBezTo>
                    <a:pt x="2093" y="2200"/>
                    <a:pt x="2433" y="2252"/>
                    <a:pt x="2737" y="2252"/>
                  </a:cubicBezTo>
                  <a:cubicBezTo>
                    <a:pt x="3336" y="2252"/>
                    <a:pt x="3799" y="2054"/>
                    <a:pt x="3910" y="1701"/>
                  </a:cubicBezTo>
                  <a:cubicBezTo>
                    <a:pt x="4070" y="1168"/>
                    <a:pt x="3364" y="481"/>
                    <a:pt x="2331" y="160"/>
                  </a:cubicBezTo>
                  <a:cubicBezTo>
                    <a:pt x="1983" y="52"/>
                    <a:pt x="1642" y="1"/>
                    <a:pt x="1337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4" name="Google Shape;4504;p36">
              <a:extLst>
                <a:ext uri="{FF2B5EF4-FFF2-40B4-BE49-F238E27FC236}">
                  <a16:creationId xmlns:a16="http://schemas.microsoft.com/office/drawing/2014/main" id="{397506CB-CE16-4562-2148-BDB7F5766068}"/>
                </a:ext>
              </a:extLst>
            </p:cNvPr>
            <p:cNvSpPr/>
            <p:nvPr/>
          </p:nvSpPr>
          <p:spPr>
            <a:xfrm>
              <a:off x="7471578" y="3755999"/>
              <a:ext cx="119028" cy="65654"/>
            </a:xfrm>
            <a:custGeom>
              <a:avLst/>
              <a:gdLst/>
              <a:ahLst/>
              <a:cxnLst/>
              <a:rect l="l" t="t" r="r" b="b"/>
              <a:pathLst>
                <a:path w="4077" h="2249" extrusionOk="0">
                  <a:moveTo>
                    <a:pt x="1339" y="0"/>
                  </a:moveTo>
                  <a:cubicBezTo>
                    <a:pt x="741" y="0"/>
                    <a:pt x="278" y="195"/>
                    <a:pt x="167" y="548"/>
                  </a:cubicBezTo>
                  <a:cubicBezTo>
                    <a:pt x="0" y="1088"/>
                    <a:pt x="713" y="1775"/>
                    <a:pt x="1746" y="2089"/>
                  </a:cubicBezTo>
                  <a:cubicBezTo>
                    <a:pt x="2095" y="2197"/>
                    <a:pt x="2436" y="2249"/>
                    <a:pt x="2741" y="2249"/>
                  </a:cubicBezTo>
                  <a:cubicBezTo>
                    <a:pt x="3342" y="2249"/>
                    <a:pt x="3803" y="2051"/>
                    <a:pt x="3909" y="1697"/>
                  </a:cubicBezTo>
                  <a:cubicBezTo>
                    <a:pt x="4076" y="1165"/>
                    <a:pt x="3364" y="471"/>
                    <a:pt x="2330" y="157"/>
                  </a:cubicBezTo>
                  <a:cubicBezTo>
                    <a:pt x="1984" y="51"/>
                    <a:pt x="1644" y="0"/>
                    <a:pt x="1339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5" name="Google Shape;4505;p36">
              <a:extLst>
                <a:ext uri="{FF2B5EF4-FFF2-40B4-BE49-F238E27FC236}">
                  <a16:creationId xmlns:a16="http://schemas.microsoft.com/office/drawing/2014/main" id="{390EFE80-E974-B44B-375E-79A942C62FA6}"/>
                </a:ext>
              </a:extLst>
            </p:cNvPr>
            <p:cNvSpPr/>
            <p:nvPr/>
          </p:nvSpPr>
          <p:spPr>
            <a:xfrm>
              <a:off x="7709127" y="3420274"/>
              <a:ext cx="123232" cy="63873"/>
            </a:xfrm>
            <a:custGeom>
              <a:avLst/>
              <a:gdLst/>
              <a:ahLst/>
              <a:cxnLst/>
              <a:rect l="l" t="t" r="r" b="b"/>
              <a:pathLst>
                <a:path w="4221" h="2188" extrusionOk="0">
                  <a:moveTo>
                    <a:pt x="2115" y="1"/>
                  </a:moveTo>
                  <a:cubicBezTo>
                    <a:pt x="1231" y="1"/>
                    <a:pt x="0" y="727"/>
                    <a:pt x="208" y="1187"/>
                  </a:cubicBezTo>
                  <a:cubicBezTo>
                    <a:pt x="245" y="1270"/>
                    <a:pt x="357" y="1287"/>
                    <a:pt x="536" y="1287"/>
                  </a:cubicBezTo>
                  <a:cubicBezTo>
                    <a:pt x="675" y="1287"/>
                    <a:pt x="853" y="1277"/>
                    <a:pt x="1069" y="1277"/>
                  </a:cubicBezTo>
                  <a:cubicBezTo>
                    <a:pt x="1359" y="1277"/>
                    <a:pt x="1717" y="1296"/>
                    <a:pt x="2134" y="1386"/>
                  </a:cubicBezTo>
                  <a:cubicBezTo>
                    <a:pt x="3172" y="1612"/>
                    <a:pt x="3251" y="2188"/>
                    <a:pt x="3637" y="2188"/>
                  </a:cubicBezTo>
                  <a:cubicBezTo>
                    <a:pt x="3669" y="2188"/>
                    <a:pt x="3702" y="2184"/>
                    <a:pt x="3739" y="2176"/>
                  </a:cubicBezTo>
                  <a:cubicBezTo>
                    <a:pt x="4220" y="2060"/>
                    <a:pt x="3373" y="404"/>
                    <a:pt x="2532" y="70"/>
                  </a:cubicBezTo>
                  <a:cubicBezTo>
                    <a:pt x="2409" y="22"/>
                    <a:pt x="2268" y="1"/>
                    <a:pt x="2115" y="1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6" name="Google Shape;4506;p36">
              <a:extLst>
                <a:ext uri="{FF2B5EF4-FFF2-40B4-BE49-F238E27FC236}">
                  <a16:creationId xmlns:a16="http://schemas.microsoft.com/office/drawing/2014/main" id="{69944F69-CB86-4FB6-2C6D-10871E26CF92}"/>
                </a:ext>
              </a:extLst>
            </p:cNvPr>
            <p:cNvSpPr/>
            <p:nvPr/>
          </p:nvSpPr>
          <p:spPr>
            <a:xfrm>
              <a:off x="7704689" y="3412333"/>
              <a:ext cx="126911" cy="79725"/>
            </a:xfrm>
            <a:custGeom>
              <a:avLst/>
              <a:gdLst/>
              <a:ahLst/>
              <a:cxnLst/>
              <a:rect l="l" t="t" r="r" b="b"/>
              <a:pathLst>
                <a:path w="4347" h="2731" extrusionOk="0">
                  <a:moveTo>
                    <a:pt x="2268" y="549"/>
                  </a:moveTo>
                  <a:cubicBezTo>
                    <a:pt x="2385" y="549"/>
                    <a:pt x="2492" y="565"/>
                    <a:pt x="2581" y="599"/>
                  </a:cubicBezTo>
                  <a:cubicBezTo>
                    <a:pt x="3172" y="836"/>
                    <a:pt x="3730" y="1851"/>
                    <a:pt x="3750" y="2184"/>
                  </a:cubicBezTo>
                  <a:cubicBezTo>
                    <a:pt x="3679" y="2146"/>
                    <a:pt x="3615" y="2095"/>
                    <a:pt x="3557" y="2030"/>
                  </a:cubicBezTo>
                  <a:cubicBezTo>
                    <a:pt x="3223" y="1703"/>
                    <a:pt x="2800" y="1478"/>
                    <a:pt x="2337" y="1388"/>
                  </a:cubicBezTo>
                  <a:cubicBezTo>
                    <a:pt x="1971" y="1311"/>
                    <a:pt x="1593" y="1273"/>
                    <a:pt x="1214" y="1273"/>
                  </a:cubicBezTo>
                  <a:cubicBezTo>
                    <a:pt x="1092" y="1273"/>
                    <a:pt x="983" y="1279"/>
                    <a:pt x="880" y="1286"/>
                  </a:cubicBezTo>
                  <a:lnTo>
                    <a:pt x="636" y="1286"/>
                  </a:lnTo>
                  <a:cubicBezTo>
                    <a:pt x="707" y="1183"/>
                    <a:pt x="803" y="1087"/>
                    <a:pt x="906" y="1016"/>
                  </a:cubicBezTo>
                  <a:cubicBezTo>
                    <a:pt x="1269" y="759"/>
                    <a:pt x="1839" y="549"/>
                    <a:pt x="2268" y="549"/>
                  </a:cubicBezTo>
                  <a:close/>
                  <a:moveTo>
                    <a:pt x="2265" y="1"/>
                  </a:moveTo>
                  <a:cubicBezTo>
                    <a:pt x="1545" y="1"/>
                    <a:pt x="695" y="417"/>
                    <a:pt x="328" y="804"/>
                  </a:cubicBezTo>
                  <a:cubicBezTo>
                    <a:pt x="1" y="1151"/>
                    <a:pt x="52" y="1433"/>
                    <a:pt x="116" y="1575"/>
                  </a:cubicBezTo>
                  <a:cubicBezTo>
                    <a:pt x="213" y="1792"/>
                    <a:pt x="425" y="1830"/>
                    <a:pt x="687" y="1830"/>
                  </a:cubicBezTo>
                  <a:cubicBezTo>
                    <a:pt x="757" y="1830"/>
                    <a:pt x="830" y="1828"/>
                    <a:pt x="906" y="1825"/>
                  </a:cubicBezTo>
                  <a:cubicBezTo>
                    <a:pt x="996" y="1820"/>
                    <a:pt x="1087" y="1817"/>
                    <a:pt x="1177" y="1817"/>
                  </a:cubicBezTo>
                  <a:cubicBezTo>
                    <a:pt x="1529" y="1817"/>
                    <a:pt x="1881" y="1856"/>
                    <a:pt x="2228" y="1928"/>
                  </a:cubicBezTo>
                  <a:cubicBezTo>
                    <a:pt x="2594" y="1992"/>
                    <a:pt x="2934" y="2172"/>
                    <a:pt x="3197" y="2435"/>
                  </a:cubicBezTo>
                  <a:cubicBezTo>
                    <a:pt x="3352" y="2570"/>
                    <a:pt x="3525" y="2730"/>
                    <a:pt x="3782" y="2730"/>
                  </a:cubicBezTo>
                  <a:cubicBezTo>
                    <a:pt x="3839" y="2730"/>
                    <a:pt x="3897" y="2724"/>
                    <a:pt x="3955" y="2711"/>
                  </a:cubicBezTo>
                  <a:cubicBezTo>
                    <a:pt x="4154" y="2659"/>
                    <a:pt x="4302" y="2480"/>
                    <a:pt x="4302" y="2268"/>
                  </a:cubicBezTo>
                  <a:cubicBezTo>
                    <a:pt x="4347" y="1645"/>
                    <a:pt x="3563" y="400"/>
                    <a:pt x="2787" y="92"/>
                  </a:cubicBezTo>
                  <a:cubicBezTo>
                    <a:pt x="2628" y="28"/>
                    <a:pt x="2451" y="1"/>
                    <a:pt x="226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7" name="Google Shape;4507;p36">
              <a:extLst>
                <a:ext uri="{FF2B5EF4-FFF2-40B4-BE49-F238E27FC236}">
                  <a16:creationId xmlns:a16="http://schemas.microsoft.com/office/drawing/2014/main" id="{BD98812D-5457-D58A-A7C7-77D22EBD1298}"/>
                </a:ext>
              </a:extLst>
            </p:cNvPr>
            <p:cNvSpPr/>
            <p:nvPr/>
          </p:nvSpPr>
          <p:spPr>
            <a:xfrm>
              <a:off x="8093519" y="3522539"/>
              <a:ext cx="114766" cy="71492"/>
            </a:xfrm>
            <a:custGeom>
              <a:avLst/>
              <a:gdLst/>
              <a:ahLst/>
              <a:cxnLst/>
              <a:rect l="l" t="t" r="r" b="b"/>
              <a:pathLst>
                <a:path w="3931" h="2449" extrusionOk="0">
                  <a:moveTo>
                    <a:pt x="1869" y="0"/>
                  </a:moveTo>
                  <a:cubicBezTo>
                    <a:pt x="1026" y="0"/>
                    <a:pt x="1" y="475"/>
                    <a:pt x="117" y="907"/>
                  </a:cubicBezTo>
                  <a:cubicBezTo>
                    <a:pt x="181" y="1150"/>
                    <a:pt x="913" y="990"/>
                    <a:pt x="1985" y="1414"/>
                  </a:cubicBezTo>
                  <a:cubicBezTo>
                    <a:pt x="3025" y="1827"/>
                    <a:pt x="2952" y="2448"/>
                    <a:pt x="3402" y="2448"/>
                  </a:cubicBezTo>
                  <a:cubicBezTo>
                    <a:pt x="3413" y="2448"/>
                    <a:pt x="3424" y="2448"/>
                    <a:pt x="3436" y="2447"/>
                  </a:cubicBezTo>
                  <a:cubicBezTo>
                    <a:pt x="3930" y="2415"/>
                    <a:pt x="3365" y="643"/>
                    <a:pt x="2589" y="168"/>
                  </a:cubicBezTo>
                  <a:cubicBezTo>
                    <a:pt x="2398" y="50"/>
                    <a:pt x="2143" y="0"/>
                    <a:pt x="1869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8" name="Google Shape;4508;p36">
              <a:extLst>
                <a:ext uri="{FF2B5EF4-FFF2-40B4-BE49-F238E27FC236}">
                  <a16:creationId xmlns:a16="http://schemas.microsoft.com/office/drawing/2014/main" id="{78CE5C16-9828-AFD9-B026-7703BE1CE441}"/>
                </a:ext>
              </a:extLst>
            </p:cNvPr>
            <p:cNvSpPr/>
            <p:nvPr/>
          </p:nvSpPr>
          <p:spPr>
            <a:xfrm>
              <a:off x="8087943" y="3514423"/>
              <a:ext cx="122969" cy="87636"/>
            </a:xfrm>
            <a:custGeom>
              <a:avLst/>
              <a:gdLst/>
              <a:ahLst/>
              <a:cxnLst/>
              <a:rect l="l" t="t" r="r" b="b"/>
              <a:pathLst>
                <a:path w="4212" h="3002" extrusionOk="0">
                  <a:moveTo>
                    <a:pt x="2064" y="548"/>
                  </a:moveTo>
                  <a:cubicBezTo>
                    <a:pt x="2287" y="548"/>
                    <a:pt x="2489" y="587"/>
                    <a:pt x="2632" y="677"/>
                  </a:cubicBezTo>
                  <a:cubicBezTo>
                    <a:pt x="3190" y="1024"/>
                    <a:pt x="3576" y="2109"/>
                    <a:pt x="3543" y="2443"/>
                  </a:cubicBezTo>
                  <a:cubicBezTo>
                    <a:pt x="3473" y="2391"/>
                    <a:pt x="3422" y="2334"/>
                    <a:pt x="3377" y="2263"/>
                  </a:cubicBezTo>
                  <a:cubicBezTo>
                    <a:pt x="3094" y="1884"/>
                    <a:pt x="2715" y="1595"/>
                    <a:pt x="2272" y="1435"/>
                  </a:cubicBezTo>
                  <a:cubicBezTo>
                    <a:pt x="1817" y="1262"/>
                    <a:pt x="1335" y="1146"/>
                    <a:pt x="854" y="1095"/>
                  </a:cubicBezTo>
                  <a:cubicBezTo>
                    <a:pt x="770" y="1082"/>
                    <a:pt x="674" y="1069"/>
                    <a:pt x="603" y="1056"/>
                  </a:cubicBezTo>
                  <a:cubicBezTo>
                    <a:pt x="693" y="960"/>
                    <a:pt x="802" y="876"/>
                    <a:pt x="924" y="825"/>
                  </a:cubicBezTo>
                  <a:cubicBezTo>
                    <a:pt x="1247" y="660"/>
                    <a:pt x="1686" y="548"/>
                    <a:pt x="2064" y="548"/>
                  </a:cubicBezTo>
                  <a:close/>
                  <a:moveTo>
                    <a:pt x="2064" y="0"/>
                  </a:moveTo>
                  <a:cubicBezTo>
                    <a:pt x="1443" y="0"/>
                    <a:pt x="770" y="232"/>
                    <a:pt x="404" y="504"/>
                  </a:cubicBezTo>
                  <a:cubicBezTo>
                    <a:pt x="0" y="806"/>
                    <a:pt x="6" y="1101"/>
                    <a:pt x="45" y="1255"/>
                  </a:cubicBezTo>
                  <a:cubicBezTo>
                    <a:pt x="128" y="1544"/>
                    <a:pt x="430" y="1583"/>
                    <a:pt x="783" y="1627"/>
                  </a:cubicBezTo>
                  <a:cubicBezTo>
                    <a:pt x="1226" y="1679"/>
                    <a:pt x="1663" y="1782"/>
                    <a:pt x="2073" y="1936"/>
                  </a:cubicBezTo>
                  <a:cubicBezTo>
                    <a:pt x="2427" y="2064"/>
                    <a:pt x="2735" y="2295"/>
                    <a:pt x="2953" y="2597"/>
                  </a:cubicBezTo>
                  <a:cubicBezTo>
                    <a:pt x="3094" y="2789"/>
                    <a:pt x="3261" y="3001"/>
                    <a:pt x="3595" y="3001"/>
                  </a:cubicBezTo>
                  <a:lnTo>
                    <a:pt x="3653" y="2988"/>
                  </a:lnTo>
                  <a:cubicBezTo>
                    <a:pt x="3858" y="2976"/>
                    <a:pt x="4031" y="2821"/>
                    <a:pt x="4063" y="2616"/>
                  </a:cubicBezTo>
                  <a:cubicBezTo>
                    <a:pt x="4211" y="2019"/>
                    <a:pt x="3633" y="645"/>
                    <a:pt x="2927" y="209"/>
                  </a:cubicBezTo>
                  <a:cubicBezTo>
                    <a:pt x="2686" y="61"/>
                    <a:pt x="2382" y="0"/>
                    <a:pt x="2064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9" name="Google Shape;4509;p36">
              <a:extLst>
                <a:ext uri="{FF2B5EF4-FFF2-40B4-BE49-F238E27FC236}">
                  <a16:creationId xmlns:a16="http://schemas.microsoft.com/office/drawing/2014/main" id="{FA9236F7-7011-E0E1-3752-E19AE3494B44}"/>
                </a:ext>
              </a:extLst>
            </p:cNvPr>
            <p:cNvSpPr/>
            <p:nvPr/>
          </p:nvSpPr>
          <p:spPr>
            <a:xfrm>
              <a:off x="8049144" y="3385154"/>
              <a:ext cx="271776" cy="89212"/>
            </a:xfrm>
            <a:custGeom>
              <a:avLst/>
              <a:gdLst/>
              <a:ahLst/>
              <a:cxnLst/>
              <a:rect l="l" t="t" r="r" b="b"/>
              <a:pathLst>
                <a:path w="9309" h="3056" extrusionOk="0">
                  <a:moveTo>
                    <a:pt x="133" y="1"/>
                  </a:moveTo>
                  <a:cubicBezTo>
                    <a:pt x="61" y="1"/>
                    <a:pt x="12" y="18"/>
                    <a:pt x="7" y="41"/>
                  </a:cubicBezTo>
                  <a:cubicBezTo>
                    <a:pt x="0" y="66"/>
                    <a:pt x="64" y="92"/>
                    <a:pt x="154" y="111"/>
                  </a:cubicBezTo>
                  <a:cubicBezTo>
                    <a:pt x="931" y="240"/>
                    <a:pt x="1695" y="413"/>
                    <a:pt x="2452" y="625"/>
                  </a:cubicBezTo>
                  <a:cubicBezTo>
                    <a:pt x="3210" y="837"/>
                    <a:pt x="3955" y="1087"/>
                    <a:pt x="4693" y="1344"/>
                  </a:cubicBezTo>
                  <a:cubicBezTo>
                    <a:pt x="5437" y="1601"/>
                    <a:pt x="6163" y="1870"/>
                    <a:pt x="6901" y="2172"/>
                  </a:cubicBezTo>
                  <a:lnTo>
                    <a:pt x="9096" y="3038"/>
                  </a:lnTo>
                  <a:cubicBezTo>
                    <a:pt x="9144" y="3049"/>
                    <a:pt x="9191" y="3055"/>
                    <a:pt x="9226" y="3055"/>
                  </a:cubicBezTo>
                  <a:cubicBezTo>
                    <a:pt x="9257" y="3055"/>
                    <a:pt x="9280" y="3050"/>
                    <a:pt x="9289" y="3038"/>
                  </a:cubicBezTo>
                  <a:cubicBezTo>
                    <a:pt x="9308" y="3013"/>
                    <a:pt x="9244" y="2949"/>
                    <a:pt x="9148" y="2904"/>
                  </a:cubicBezTo>
                  <a:cubicBezTo>
                    <a:pt x="8442" y="2563"/>
                    <a:pt x="7723" y="2223"/>
                    <a:pt x="6997" y="1915"/>
                  </a:cubicBezTo>
                  <a:cubicBezTo>
                    <a:pt x="6272" y="1607"/>
                    <a:pt x="5540" y="1305"/>
                    <a:pt x="4789" y="1048"/>
                  </a:cubicBezTo>
                  <a:cubicBezTo>
                    <a:pt x="4044" y="792"/>
                    <a:pt x="3281" y="567"/>
                    <a:pt x="2510" y="387"/>
                  </a:cubicBezTo>
                  <a:cubicBezTo>
                    <a:pt x="1740" y="201"/>
                    <a:pt x="957" y="79"/>
                    <a:pt x="167" y="2"/>
                  </a:cubicBezTo>
                  <a:cubicBezTo>
                    <a:pt x="155" y="1"/>
                    <a:pt x="144" y="1"/>
                    <a:pt x="133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0" name="Google Shape;4510;p36">
              <a:extLst>
                <a:ext uri="{FF2B5EF4-FFF2-40B4-BE49-F238E27FC236}">
                  <a16:creationId xmlns:a16="http://schemas.microsoft.com/office/drawing/2014/main" id="{87760D5B-227C-5F0A-1948-57F67A542F12}"/>
                </a:ext>
              </a:extLst>
            </p:cNvPr>
            <p:cNvSpPr/>
            <p:nvPr/>
          </p:nvSpPr>
          <p:spPr>
            <a:xfrm>
              <a:off x="8245355" y="3518014"/>
              <a:ext cx="110766" cy="282350"/>
            </a:xfrm>
            <a:custGeom>
              <a:avLst/>
              <a:gdLst/>
              <a:ahLst/>
              <a:cxnLst/>
              <a:rect l="l" t="t" r="r" b="b"/>
              <a:pathLst>
                <a:path w="3794" h="9672" extrusionOk="0">
                  <a:moveTo>
                    <a:pt x="3755" y="1"/>
                  </a:moveTo>
                  <a:cubicBezTo>
                    <a:pt x="3722" y="1"/>
                    <a:pt x="3676" y="75"/>
                    <a:pt x="3646" y="176"/>
                  </a:cubicBezTo>
                  <a:cubicBezTo>
                    <a:pt x="3409" y="972"/>
                    <a:pt x="3146" y="1768"/>
                    <a:pt x="2882" y="2557"/>
                  </a:cubicBezTo>
                  <a:cubicBezTo>
                    <a:pt x="2619" y="3347"/>
                    <a:pt x="2330" y="4124"/>
                    <a:pt x="2035" y="4907"/>
                  </a:cubicBezTo>
                  <a:cubicBezTo>
                    <a:pt x="1740" y="5683"/>
                    <a:pt x="1425" y="6441"/>
                    <a:pt x="1098" y="7224"/>
                  </a:cubicBezTo>
                  <a:cubicBezTo>
                    <a:pt x="771" y="8001"/>
                    <a:pt x="424" y="8752"/>
                    <a:pt x="64" y="9503"/>
                  </a:cubicBezTo>
                  <a:cubicBezTo>
                    <a:pt x="26" y="9580"/>
                    <a:pt x="0" y="9650"/>
                    <a:pt x="19" y="9670"/>
                  </a:cubicBezTo>
                  <a:cubicBezTo>
                    <a:pt x="21" y="9671"/>
                    <a:pt x="24" y="9672"/>
                    <a:pt x="26" y="9672"/>
                  </a:cubicBezTo>
                  <a:cubicBezTo>
                    <a:pt x="49" y="9672"/>
                    <a:pt x="95" y="9623"/>
                    <a:pt x="135" y="9548"/>
                  </a:cubicBezTo>
                  <a:cubicBezTo>
                    <a:pt x="546" y="8822"/>
                    <a:pt x="944" y="8078"/>
                    <a:pt x="1303" y="7320"/>
                  </a:cubicBezTo>
                  <a:cubicBezTo>
                    <a:pt x="1663" y="6563"/>
                    <a:pt x="2003" y="5799"/>
                    <a:pt x="2305" y="5016"/>
                  </a:cubicBezTo>
                  <a:cubicBezTo>
                    <a:pt x="2606" y="4233"/>
                    <a:pt x="2882" y="3437"/>
                    <a:pt x="3126" y="2634"/>
                  </a:cubicBezTo>
                  <a:cubicBezTo>
                    <a:pt x="3370" y="1838"/>
                    <a:pt x="3582" y="1023"/>
                    <a:pt x="3762" y="208"/>
                  </a:cubicBezTo>
                  <a:cubicBezTo>
                    <a:pt x="3794" y="105"/>
                    <a:pt x="3794" y="22"/>
                    <a:pt x="3762" y="2"/>
                  </a:cubicBezTo>
                  <a:cubicBezTo>
                    <a:pt x="3760" y="1"/>
                    <a:pt x="3757" y="1"/>
                    <a:pt x="375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1" name="Google Shape;4511;p36">
              <a:extLst>
                <a:ext uri="{FF2B5EF4-FFF2-40B4-BE49-F238E27FC236}">
                  <a16:creationId xmlns:a16="http://schemas.microsoft.com/office/drawing/2014/main" id="{5430F2DF-2A48-9EF8-7481-D55D57FBB8D2}"/>
                </a:ext>
              </a:extLst>
            </p:cNvPr>
            <p:cNvSpPr/>
            <p:nvPr/>
          </p:nvSpPr>
          <p:spPr>
            <a:xfrm>
              <a:off x="8185946" y="3845507"/>
              <a:ext cx="35822" cy="82965"/>
            </a:xfrm>
            <a:custGeom>
              <a:avLst/>
              <a:gdLst/>
              <a:ahLst/>
              <a:cxnLst/>
              <a:rect l="l" t="t" r="r" b="b"/>
              <a:pathLst>
                <a:path w="1227" h="2842" extrusionOk="0">
                  <a:moveTo>
                    <a:pt x="1160" y="0"/>
                  </a:moveTo>
                  <a:cubicBezTo>
                    <a:pt x="1138" y="0"/>
                    <a:pt x="1114" y="14"/>
                    <a:pt x="1104" y="37"/>
                  </a:cubicBezTo>
                  <a:cubicBezTo>
                    <a:pt x="982" y="249"/>
                    <a:pt x="873" y="467"/>
                    <a:pt x="764" y="692"/>
                  </a:cubicBezTo>
                  <a:cubicBezTo>
                    <a:pt x="662" y="917"/>
                    <a:pt x="552" y="1141"/>
                    <a:pt x="463" y="1373"/>
                  </a:cubicBezTo>
                  <a:cubicBezTo>
                    <a:pt x="379" y="1597"/>
                    <a:pt x="296" y="1828"/>
                    <a:pt x="219" y="2066"/>
                  </a:cubicBezTo>
                  <a:cubicBezTo>
                    <a:pt x="142" y="2297"/>
                    <a:pt x="71" y="2534"/>
                    <a:pt x="7" y="2778"/>
                  </a:cubicBezTo>
                  <a:cubicBezTo>
                    <a:pt x="0" y="2798"/>
                    <a:pt x="13" y="2823"/>
                    <a:pt x="32" y="2836"/>
                  </a:cubicBezTo>
                  <a:cubicBezTo>
                    <a:pt x="39" y="2840"/>
                    <a:pt x="47" y="2841"/>
                    <a:pt x="54" y="2841"/>
                  </a:cubicBezTo>
                  <a:cubicBezTo>
                    <a:pt x="74" y="2841"/>
                    <a:pt x="94" y="2829"/>
                    <a:pt x="103" y="2810"/>
                  </a:cubicBezTo>
                  <a:cubicBezTo>
                    <a:pt x="219" y="2592"/>
                    <a:pt x="347" y="2374"/>
                    <a:pt x="443" y="2156"/>
                  </a:cubicBezTo>
                  <a:cubicBezTo>
                    <a:pt x="540" y="1931"/>
                    <a:pt x="655" y="1713"/>
                    <a:pt x="745" y="1482"/>
                  </a:cubicBezTo>
                  <a:cubicBezTo>
                    <a:pt x="835" y="1257"/>
                    <a:pt x="925" y="1026"/>
                    <a:pt x="1002" y="795"/>
                  </a:cubicBezTo>
                  <a:cubicBezTo>
                    <a:pt x="1085" y="564"/>
                    <a:pt x="1156" y="326"/>
                    <a:pt x="1220" y="82"/>
                  </a:cubicBezTo>
                  <a:cubicBezTo>
                    <a:pt x="1226" y="50"/>
                    <a:pt x="1214" y="24"/>
                    <a:pt x="1181" y="5"/>
                  </a:cubicBezTo>
                  <a:cubicBezTo>
                    <a:pt x="1175" y="2"/>
                    <a:pt x="1167" y="0"/>
                    <a:pt x="1160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2" name="Google Shape;4512;p36">
              <a:extLst>
                <a:ext uri="{FF2B5EF4-FFF2-40B4-BE49-F238E27FC236}">
                  <a16:creationId xmlns:a16="http://schemas.microsoft.com/office/drawing/2014/main" id="{5AF5A6A3-EC94-A9A4-5F90-13EB5E2E56C2}"/>
                </a:ext>
              </a:extLst>
            </p:cNvPr>
            <p:cNvSpPr/>
            <p:nvPr/>
          </p:nvSpPr>
          <p:spPr>
            <a:xfrm>
              <a:off x="8061493" y="3989722"/>
              <a:ext cx="107992" cy="326781"/>
            </a:xfrm>
            <a:custGeom>
              <a:avLst/>
              <a:gdLst/>
              <a:ahLst/>
              <a:cxnLst/>
              <a:rect l="l" t="t" r="r" b="b"/>
              <a:pathLst>
                <a:path w="3699" h="11194" extrusionOk="0">
                  <a:moveTo>
                    <a:pt x="3654" y="0"/>
                  </a:moveTo>
                  <a:cubicBezTo>
                    <a:pt x="3622" y="0"/>
                    <a:pt x="3581" y="87"/>
                    <a:pt x="3557" y="207"/>
                  </a:cubicBezTo>
                  <a:cubicBezTo>
                    <a:pt x="3371" y="1138"/>
                    <a:pt x="3140" y="2049"/>
                    <a:pt x="2909" y="2974"/>
                  </a:cubicBezTo>
                  <a:cubicBezTo>
                    <a:pt x="2671" y="3905"/>
                    <a:pt x="2395" y="4803"/>
                    <a:pt x="2106" y="5702"/>
                  </a:cubicBezTo>
                  <a:cubicBezTo>
                    <a:pt x="1824" y="6607"/>
                    <a:pt x="1503" y="7486"/>
                    <a:pt x="1163" y="8385"/>
                  </a:cubicBezTo>
                  <a:cubicBezTo>
                    <a:pt x="829" y="9271"/>
                    <a:pt x="457" y="10150"/>
                    <a:pt x="59" y="11011"/>
                  </a:cubicBezTo>
                  <a:cubicBezTo>
                    <a:pt x="20" y="11107"/>
                    <a:pt x="1" y="11171"/>
                    <a:pt x="20" y="11190"/>
                  </a:cubicBezTo>
                  <a:cubicBezTo>
                    <a:pt x="23" y="11193"/>
                    <a:pt x="25" y="11194"/>
                    <a:pt x="29" y="11194"/>
                  </a:cubicBezTo>
                  <a:cubicBezTo>
                    <a:pt x="53" y="11194"/>
                    <a:pt x="103" y="11134"/>
                    <a:pt x="142" y="11049"/>
                  </a:cubicBezTo>
                  <a:cubicBezTo>
                    <a:pt x="592" y="10208"/>
                    <a:pt x="1009" y="9348"/>
                    <a:pt x="1381" y="8469"/>
                  </a:cubicBezTo>
                  <a:cubicBezTo>
                    <a:pt x="1753" y="7596"/>
                    <a:pt x="2100" y="6703"/>
                    <a:pt x="2395" y="5792"/>
                  </a:cubicBezTo>
                  <a:cubicBezTo>
                    <a:pt x="2684" y="4880"/>
                    <a:pt x="2941" y="3956"/>
                    <a:pt x="3159" y="3038"/>
                  </a:cubicBezTo>
                  <a:cubicBezTo>
                    <a:pt x="3384" y="2114"/>
                    <a:pt x="3551" y="1170"/>
                    <a:pt x="3686" y="226"/>
                  </a:cubicBezTo>
                  <a:cubicBezTo>
                    <a:pt x="3698" y="111"/>
                    <a:pt x="3692" y="14"/>
                    <a:pt x="3660" y="2"/>
                  </a:cubicBezTo>
                  <a:cubicBezTo>
                    <a:pt x="3658" y="1"/>
                    <a:pt x="3656" y="0"/>
                    <a:pt x="365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3" name="Google Shape;4513;p36">
              <a:extLst>
                <a:ext uri="{FF2B5EF4-FFF2-40B4-BE49-F238E27FC236}">
                  <a16:creationId xmlns:a16="http://schemas.microsoft.com/office/drawing/2014/main" id="{943C9F40-E60E-EE84-5E5C-26711140F36F}"/>
                </a:ext>
              </a:extLst>
            </p:cNvPr>
            <p:cNvSpPr/>
            <p:nvPr/>
          </p:nvSpPr>
          <p:spPr>
            <a:xfrm>
              <a:off x="7809640" y="4292196"/>
              <a:ext cx="207664" cy="24347"/>
            </a:xfrm>
            <a:custGeom>
              <a:avLst/>
              <a:gdLst/>
              <a:ahLst/>
              <a:cxnLst/>
              <a:rect l="l" t="t" r="r" b="b"/>
              <a:pathLst>
                <a:path w="7113" h="834" extrusionOk="0">
                  <a:moveTo>
                    <a:pt x="62" y="0"/>
                  </a:moveTo>
                  <a:cubicBezTo>
                    <a:pt x="38" y="0"/>
                    <a:pt x="20" y="7"/>
                    <a:pt x="13" y="21"/>
                  </a:cubicBezTo>
                  <a:cubicBezTo>
                    <a:pt x="0" y="46"/>
                    <a:pt x="45" y="78"/>
                    <a:pt x="110" y="104"/>
                  </a:cubicBezTo>
                  <a:cubicBezTo>
                    <a:pt x="655" y="303"/>
                    <a:pt x="1214" y="463"/>
                    <a:pt x="1785" y="585"/>
                  </a:cubicBezTo>
                  <a:cubicBezTo>
                    <a:pt x="2356" y="701"/>
                    <a:pt x="2934" y="778"/>
                    <a:pt x="3518" y="817"/>
                  </a:cubicBezTo>
                  <a:cubicBezTo>
                    <a:pt x="3727" y="828"/>
                    <a:pt x="3936" y="834"/>
                    <a:pt x="4146" y="834"/>
                  </a:cubicBezTo>
                  <a:cubicBezTo>
                    <a:pt x="4523" y="834"/>
                    <a:pt x="4899" y="815"/>
                    <a:pt x="5271" y="778"/>
                  </a:cubicBezTo>
                  <a:cubicBezTo>
                    <a:pt x="5855" y="727"/>
                    <a:pt x="6433" y="624"/>
                    <a:pt x="6997" y="483"/>
                  </a:cubicBezTo>
                  <a:cubicBezTo>
                    <a:pt x="7062" y="470"/>
                    <a:pt x="7113" y="444"/>
                    <a:pt x="7113" y="399"/>
                  </a:cubicBezTo>
                  <a:cubicBezTo>
                    <a:pt x="7107" y="361"/>
                    <a:pt x="7049" y="361"/>
                    <a:pt x="6965" y="361"/>
                  </a:cubicBezTo>
                  <a:cubicBezTo>
                    <a:pt x="6400" y="444"/>
                    <a:pt x="5829" y="502"/>
                    <a:pt x="5258" y="528"/>
                  </a:cubicBezTo>
                  <a:cubicBezTo>
                    <a:pt x="4969" y="544"/>
                    <a:pt x="4682" y="552"/>
                    <a:pt x="4395" y="552"/>
                  </a:cubicBezTo>
                  <a:cubicBezTo>
                    <a:pt x="4109" y="552"/>
                    <a:pt x="3823" y="544"/>
                    <a:pt x="3537" y="528"/>
                  </a:cubicBezTo>
                  <a:cubicBezTo>
                    <a:pt x="2960" y="502"/>
                    <a:pt x="2388" y="451"/>
                    <a:pt x="1824" y="361"/>
                  </a:cubicBezTo>
                  <a:cubicBezTo>
                    <a:pt x="1252" y="277"/>
                    <a:pt x="687" y="162"/>
                    <a:pt x="135" y="14"/>
                  </a:cubicBezTo>
                  <a:cubicBezTo>
                    <a:pt x="108" y="5"/>
                    <a:pt x="83" y="0"/>
                    <a:pt x="62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4" name="Google Shape;4514;p36">
              <a:extLst>
                <a:ext uri="{FF2B5EF4-FFF2-40B4-BE49-F238E27FC236}">
                  <a16:creationId xmlns:a16="http://schemas.microsoft.com/office/drawing/2014/main" id="{D19E492E-0AB4-D2D7-2C3A-FA9973193330}"/>
                </a:ext>
              </a:extLst>
            </p:cNvPr>
            <p:cNvSpPr/>
            <p:nvPr/>
          </p:nvSpPr>
          <p:spPr>
            <a:xfrm>
              <a:off x="8254142" y="3526772"/>
              <a:ext cx="50828" cy="122054"/>
            </a:xfrm>
            <a:custGeom>
              <a:avLst/>
              <a:gdLst/>
              <a:ahLst/>
              <a:cxnLst/>
              <a:rect l="l" t="t" r="r" b="b"/>
              <a:pathLst>
                <a:path w="1741" h="4181" extrusionOk="0">
                  <a:moveTo>
                    <a:pt x="1704" y="1"/>
                  </a:moveTo>
                  <a:cubicBezTo>
                    <a:pt x="1685" y="1"/>
                    <a:pt x="1660" y="24"/>
                    <a:pt x="1644" y="55"/>
                  </a:cubicBezTo>
                  <a:cubicBezTo>
                    <a:pt x="1477" y="376"/>
                    <a:pt x="1323" y="704"/>
                    <a:pt x="1176" y="1038"/>
                  </a:cubicBezTo>
                  <a:lnTo>
                    <a:pt x="746" y="2033"/>
                  </a:lnTo>
                  <a:cubicBezTo>
                    <a:pt x="611" y="2366"/>
                    <a:pt x="482" y="2707"/>
                    <a:pt x="360" y="3047"/>
                  </a:cubicBezTo>
                  <a:cubicBezTo>
                    <a:pt x="238" y="3387"/>
                    <a:pt x="123" y="3734"/>
                    <a:pt x="20" y="4074"/>
                  </a:cubicBezTo>
                  <a:cubicBezTo>
                    <a:pt x="1" y="4112"/>
                    <a:pt x="14" y="4151"/>
                    <a:pt x="46" y="4177"/>
                  </a:cubicBezTo>
                  <a:cubicBezTo>
                    <a:pt x="52" y="4179"/>
                    <a:pt x="59" y="4180"/>
                    <a:pt x="66" y="4180"/>
                  </a:cubicBezTo>
                  <a:cubicBezTo>
                    <a:pt x="93" y="4180"/>
                    <a:pt x="120" y="4161"/>
                    <a:pt x="136" y="4125"/>
                  </a:cubicBezTo>
                  <a:cubicBezTo>
                    <a:pt x="303" y="3798"/>
                    <a:pt x="457" y="3470"/>
                    <a:pt x="604" y="3143"/>
                  </a:cubicBezTo>
                  <a:cubicBezTo>
                    <a:pt x="746" y="2809"/>
                    <a:pt x="887" y="2475"/>
                    <a:pt x="1022" y="2142"/>
                  </a:cubicBezTo>
                  <a:lnTo>
                    <a:pt x="1394" y="1121"/>
                  </a:lnTo>
                  <a:cubicBezTo>
                    <a:pt x="1516" y="781"/>
                    <a:pt x="1625" y="434"/>
                    <a:pt x="1734" y="88"/>
                  </a:cubicBezTo>
                  <a:cubicBezTo>
                    <a:pt x="1741" y="43"/>
                    <a:pt x="1734" y="17"/>
                    <a:pt x="1715" y="4"/>
                  </a:cubicBezTo>
                  <a:cubicBezTo>
                    <a:pt x="1711" y="2"/>
                    <a:pt x="1708" y="1"/>
                    <a:pt x="1704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5" name="Google Shape;4515;p36">
              <a:extLst>
                <a:ext uri="{FF2B5EF4-FFF2-40B4-BE49-F238E27FC236}">
                  <a16:creationId xmlns:a16="http://schemas.microsoft.com/office/drawing/2014/main" id="{E35D49FE-D1A5-5043-C3BF-A31C57ABEFDD}"/>
                </a:ext>
              </a:extLst>
            </p:cNvPr>
            <p:cNvSpPr/>
            <p:nvPr/>
          </p:nvSpPr>
          <p:spPr>
            <a:xfrm>
              <a:off x="8246843" y="3492382"/>
              <a:ext cx="19531" cy="63610"/>
            </a:xfrm>
            <a:custGeom>
              <a:avLst/>
              <a:gdLst/>
              <a:ahLst/>
              <a:cxnLst/>
              <a:rect l="l" t="t" r="r" b="b"/>
              <a:pathLst>
                <a:path w="669" h="2179" extrusionOk="0">
                  <a:moveTo>
                    <a:pt x="572" y="1"/>
                  </a:moveTo>
                  <a:cubicBezTo>
                    <a:pt x="546" y="1"/>
                    <a:pt x="527" y="20"/>
                    <a:pt x="521" y="39"/>
                  </a:cubicBezTo>
                  <a:cubicBezTo>
                    <a:pt x="508" y="219"/>
                    <a:pt x="476" y="399"/>
                    <a:pt x="444" y="572"/>
                  </a:cubicBezTo>
                  <a:cubicBezTo>
                    <a:pt x="411" y="746"/>
                    <a:pt x="373" y="919"/>
                    <a:pt x="322" y="1086"/>
                  </a:cubicBezTo>
                  <a:cubicBezTo>
                    <a:pt x="283" y="1259"/>
                    <a:pt x="238" y="1426"/>
                    <a:pt x="180" y="1593"/>
                  </a:cubicBezTo>
                  <a:cubicBezTo>
                    <a:pt x="129" y="1760"/>
                    <a:pt x="71" y="1933"/>
                    <a:pt x="7" y="2100"/>
                  </a:cubicBezTo>
                  <a:cubicBezTo>
                    <a:pt x="1" y="2126"/>
                    <a:pt x="13" y="2151"/>
                    <a:pt x="39" y="2164"/>
                  </a:cubicBezTo>
                  <a:cubicBezTo>
                    <a:pt x="49" y="2174"/>
                    <a:pt x="62" y="2179"/>
                    <a:pt x="75" y="2179"/>
                  </a:cubicBezTo>
                  <a:cubicBezTo>
                    <a:pt x="89" y="2179"/>
                    <a:pt x="103" y="2174"/>
                    <a:pt x="116" y="2164"/>
                  </a:cubicBezTo>
                  <a:cubicBezTo>
                    <a:pt x="232" y="2017"/>
                    <a:pt x="334" y="1863"/>
                    <a:pt x="418" y="1689"/>
                  </a:cubicBezTo>
                  <a:cubicBezTo>
                    <a:pt x="495" y="1522"/>
                    <a:pt x="559" y="1343"/>
                    <a:pt x="604" y="1156"/>
                  </a:cubicBezTo>
                  <a:cubicBezTo>
                    <a:pt x="643" y="970"/>
                    <a:pt x="662" y="784"/>
                    <a:pt x="668" y="598"/>
                  </a:cubicBezTo>
                  <a:cubicBezTo>
                    <a:pt x="668" y="405"/>
                    <a:pt x="649" y="219"/>
                    <a:pt x="604" y="33"/>
                  </a:cubicBezTo>
                  <a:cubicBezTo>
                    <a:pt x="598" y="20"/>
                    <a:pt x="585" y="7"/>
                    <a:pt x="572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6" name="Google Shape;4516;p36">
              <a:extLst>
                <a:ext uri="{FF2B5EF4-FFF2-40B4-BE49-F238E27FC236}">
                  <a16:creationId xmlns:a16="http://schemas.microsoft.com/office/drawing/2014/main" id="{A830C0D3-4C48-E882-5265-1E5EE390482F}"/>
                </a:ext>
              </a:extLst>
            </p:cNvPr>
            <p:cNvSpPr/>
            <p:nvPr/>
          </p:nvSpPr>
          <p:spPr>
            <a:xfrm>
              <a:off x="7716016" y="3329102"/>
              <a:ext cx="61426" cy="68194"/>
            </a:xfrm>
            <a:custGeom>
              <a:avLst/>
              <a:gdLst/>
              <a:ahLst/>
              <a:cxnLst/>
              <a:rect l="l" t="t" r="r" b="b"/>
              <a:pathLst>
                <a:path w="2104" h="2336" extrusionOk="0">
                  <a:moveTo>
                    <a:pt x="2028" y="0"/>
                  </a:moveTo>
                  <a:cubicBezTo>
                    <a:pt x="2018" y="0"/>
                    <a:pt x="2009" y="3"/>
                    <a:pt x="2001" y="9"/>
                  </a:cubicBezTo>
                  <a:cubicBezTo>
                    <a:pt x="1770" y="131"/>
                    <a:pt x="1558" y="272"/>
                    <a:pt x="1359" y="426"/>
                  </a:cubicBezTo>
                  <a:cubicBezTo>
                    <a:pt x="1153" y="593"/>
                    <a:pt x="967" y="767"/>
                    <a:pt x="794" y="959"/>
                  </a:cubicBezTo>
                  <a:cubicBezTo>
                    <a:pt x="627" y="1152"/>
                    <a:pt x="479" y="1357"/>
                    <a:pt x="345" y="1575"/>
                  </a:cubicBezTo>
                  <a:cubicBezTo>
                    <a:pt x="216" y="1800"/>
                    <a:pt x="101" y="2025"/>
                    <a:pt x="11" y="2262"/>
                  </a:cubicBezTo>
                  <a:lnTo>
                    <a:pt x="24" y="2269"/>
                  </a:lnTo>
                  <a:cubicBezTo>
                    <a:pt x="1" y="2300"/>
                    <a:pt x="42" y="2335"/>
                    <a:pt x="75" y="2335"/>
                  </a:cubicBezTo>
                  <a:cubicBezTo>
                    <a:pt x="89" y="2335"/>
                    <a:pt x="101" y="2329"/>
                    <a:pt x="107" y="2314"/>
                  </a:cubicBezTo>
                  <a:cubicBezTo>
                    <a:pt x="255" y="2102"/>
                    <a:pt x="402" y="1916"/>
                    <a:pt x="556" y="1717"/>
                  </a:cubicBezTo>
                  <a:cubicBezTo>
                    <a:pt x="710" y="1518"/>
                    <a:pt x="877" y="1338"/>
                    <a:pt x="1038" y="1152"/>
                  </a:cubicBezTo>
                  <a:cubicBezTo>
                    <a:pt x="1198" y="972"/>
                    <a:pt x="1372" y="792"/>
                    <a:pt x="1545" y="625"/>
                  </a:cubicBezTo>
                  <a:cubicBezTo>
                    <a:pt x="1718" y="452"/>
                    <a:pt x="1898" y="279"/>
                    <a:pt x="2084" y="118"/>
                  </a:cubicBezTo>
                  <a:cubicBezTo>
                    <a:pt x="2103" y="93"/>
                    <a:pt x="2103" y="61"/>
                    <a:pt x="2084" y="35"/>
                  </a:cubicBezTo>
                  <a:cubicBezTo>
                    <a:pt x="2071" y="13"/>
                    <a:pt x="2049" y="0"/>
                    <a:pt x="2028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7" name="Google Shape;4517;p36">
              <a:extLst>
                <a:ext uri="{FF2B5EF4-FFF2-40B4-BE49-F238E27FC236}">
                  <a16:creationId xmlns:a16="http://schemas.microsoft.com/office/drawing/2014/main" id="{CBC11AA0-28F8-FA24-BE9F-2D54B1DF6F3D}"/>
                </a:ext>
              </a:extLst>
            </p:cNvPr>
            <p:cNvSpPr/>
            <p:nvPr/>
          </p:nvSpPr>
          <p:spPr>
            <a:xfrm>
              <a:off x="7809640" y="3342853"/>
              <a:ext cx="138151" cy="11706"/>
            </a:xfrm>
            <a:custGeom>
              <a:avLst/>
              <a:gdLst/>
              <a:ahLst/>
              <a:cxnLst/>
              <a:rect l="l" t="t" r="r" b="b"/>
              <a:pathLst>
                <a:path w="4732" h="401" extrusionOk="0">
                  <a:moveTo>
                    <a:pt x="84" y="0"/>
                  </a:moveTo>
                  <a:cubicBezTo>
                    <a:pt x="45" y="0"/>
                    <a:pt x="13" y="7"/>
                    <a:pt x="7" y="32"/>
                  </a:cubicBezTo>
                  <a:cubicBezTo>
                    <a:pt x="0" y="58"/>
                    <a:pt x="33" y="84"/>
                    <a:pt x="78" y="84"/>
                  </a:cubicBezTo>
                  <a:cubicBezTo>
                    <a:pt x="450" y="142"/>
                    <a:pt x="835" y="199"/>
                    <a:pt x="1214" y="244"/>
                  </a:cubicBezTo>
                  <a:cubicBezTo>
                    <a:pt x="1592" y="296"/>
                    <a:pt x="1978" y="328"/>
                    <a:pt x="2356" y="353"/>
                  </a:cubicBezTo>
                  <a:lnTo>
                    <a:pt x="3493" y="392"/>
                  </a:lnTo>
                  <a:cubicBezTo>
                    <a:pt x="3619" y="398"/>
                    <a:pt x="3746" y="400"/>
                    <a:pt x="3873" y="400"/>
                  </a:cubicBezTo>
                  <a:cubicBezTo>
                    <a:pt x="4128" y="400"/>
                    <a:pt x="4385" y="392"/>
                    <a:pt x="4642" y="392"/>
                  </a:cubicBezTo>
                  <a:cubicBezTo>
                    <a:pt x="4687" y="392"/>
                    <a:pt x="4731" y="366"/>
                    <a:pt x="4731" y="334"/>
                  </a:cubicBezTo>
                  <a:cubicBezTo>
                    <a:pt x="4725" y="296"/>
                    <a:pt x="4693" y="264"/>
                    <a:pt x="4648" y="264"/>
                  </a:cubicBezTo>
                  <a:cubicBezTo>
                    <a:pt x="4269" y="219"/>
                    <a:pt x="3891" y="174"/>
                    <a:pt x="3512" y="135"/>
                  </a:cubicBezTo>
                  <a:lnTo>
                    <a:pt x="2369" y="65"/>
                  </a:lnTo>
                  <a:cubicBezTo>
                    <a:pt x="1984" y="52"/>
                    <a:pt x="1612" y="39"/>
                    <a:pt x="1233" y="20"/>
                  </a:cubicBezTo>
                  <a:cubicBezTo>
                    <a:pt x="848" y="0"/>
                    <a:pt x="469" y="0"/>
                    <a:pt x="8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8" name="Google Shape;4518;p36">
              <a:extLst>
                <a:ext uri="{FF2B5EF4-FFF2-40B4-BE49-F238E27FC236}">
                  <a16:creationId xmlns:a16="http://schemas.microsoft.com/office/drawing/2014/main" id="{33EAE68C-2B20-32A8-85E8-D193D3D5D687}"/>
                </a:ext>
              </a:extLst>
            </p:cNvPr>
            <p:cNvSpPr/>
            <p:nvPr/>
          </p:nvSpPr>
          <p:spPr>
            <a:xfrm>
              <a:off x="7700018" y="4269542"/>
              <a:ext cx="70302" cy="15122"/>
            </a:xfrm>
            <a:custGeom>
              <a:avLst/>
              <a:gdLst/>
              <a:ahLst/>
              <a:cxnLst/>
              <a:rect l="l" t="t" r="r" b="b"/>
              <a:pathLst>
                <a:path w="2408" h="518" extrusionOk="0">
                  <a:moveTo>
                    <a:pt x="58" y="1"/>
                  </a:moveTo>
                  <a:lnTo>
                    <a:pt x="58" y="7"/>
                  </a:lnTo>
                  <a:cubicBezTo>
                    <a:pt x="39" y="7"/>
                    <a:pt x="26" y="13"/>
                    <a:pt x="13" y="33"/>
                  </a:cubicBezTo>
                  <a:cubicBezTo>
                    <a:pt x="0" y="52"/>
                    <a:pt x="13" y="84"/>
                    <a:pt x="32" y="97"/>
                  </a:cubicBezTo>
                  <a:cubicBezTo>
                    <a:pt x="218" y="167"/>
                    <a:pt x="405" y="244"/>
                    <a:pt x="597" y="296"/>
                  </a:cubicBezTo>
                  <a:cubicBezTo>
                    <a:pt x="783" y="354"/>
                    <a:pt x="976" y="399"/>
                    <a:pt x="1169" y="437"/>
                  </a:cubicBezTo>
                  <a:cubicBezTo>
                    <a:pt x="1361" y="476"/>
                    <a:pt x="1554" y="495"/>
                    <a:pt x="1753" y="508"/>
                  </a:cubicBezTo>
                  <a:cubicBezTo>
                    <a:pt x="1852" y="514"/>
                    <a:pt x="1952" y="517"/>
                    <a:pt x="2051" y="517"/>
                  </a:cubicBezTo>
                  <a:cubicBezTo>
                    <a:pt x="2151" y="517"/>
                    <a:pt x="2250" y="514"/>
                    <a:pt x="2350" y="508"/>
                  </a:cubicBezTo>
                  <a:cubicBezTo>
                    <a:pt x="2369" y="501"/>
                    <a:pt x="2388" y="482"/>
                    <a:pt x="2395" y="469"/>
                  </a:cubicBezTo>
                  <a:cubicBezTo>
                    <a:pt x="2407" y="431"/>
                    <a:pt x="2388" y="392"/>
                    <a:pt x="2350" y="379"/>
                  </a:cubicBezTo>
                  <a:cubicBezTo>
                    <a:pt x="2164" y="334"/>
                    <a:pt x="1977" y="283"/>
                    <a:pt x="1785" y="251"/>
                  </a:cubicBezTo>
                  <a:lnTo>
                    <a:pt x="1213" y="142"/>
                  </a:lnTo>
                  <a:lnTo>
                    <a:pt x="642" y="65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9" name="Google Shape;4519;p36">
              <a:extLst>
                <a:ext uri="{FF2B5EF4-FFF2-40B4-BE49-F238E27FC236}">
                  <a16:creationId xmlns:a16="http://schemas.microsoft.com/office/drawing/2014/main" id="{96A028D8-F0BE-BBED-01CE-5F69B9628B78}"/>
                </a:ext>
              </a:extLst>
            </p:cNvPr>
            <p:cNvSpPr/>
            <p:nvPr/>
          </p:nvSpPr>
          <p:spPr>
            <a:xfrm>
              <a:off x="7615298" y="4251559"/>
              <a:ext cx="50274" cy="23996"/>
            </a:xfrm>
            <a:custGeom>
              <a:avLst/>
              <a:gdLst/>
              <a:ahLst/>
              <a:cxnLst/>
              <a:rect l="l" t="t" r="r" b="b"/>
              <a:pathLst>
                <a:path w="1722" h="822" extrusionOk="0">
                  <a:moveTo>
                    <a:pt x="46" y="0"/>
                  </a:moveTo>
                  <a:cubicBezTo>
                    <a:pt x="26" y="7"/>
                    <a:pt x="14" y="20"/>
                    <a:pt x="14" y="32"/>
                  </a:cubicBezTo>
                  <a:cubicBezTo>
                    <a:pt x="1" y="52"/>
                    <a:pt x="1" y="71"/>
                    <a:pt x="14" y="90"/>
                  </a:cubicBezTo>
                  <a:cubicBezTo>
                    <a:pt x="142" y="167"/>
                    <a:pt x="270" y="244"/>
                    <a:pt x="405" y="315"/>
                  </a:cubicBezTo>
                  <a:lnTo>
                    <a:pt x="797" y="514"/>
                  </a:lnTo>
                  <a:lnTo>
                    <a:pt x="1208" y="681"/>
                  </a:lnTo>
                  <a:cubicBezTo>
                    <a:pt x="1336" y="732"/>
                    <a:pt x="1490" y="777"/>
                    <a:pt x="1631" y="822"/>
                  </a:cubicBezTo>
                  <a:cubicBezTo>
                    <a:pt x="1689" y="809"/>
                    <a:pt x="1721" y="751"/>
                    <a:pt x="1695" y="700"/>
                  </a:cubicBezTo>
                  <a:cubicBezTo>
                    <a:pt x="1573" y="610"/>
                    <a:pt x="1451" y="520"/>
                    <a:pt x="1323" y="443"/>
                  </a:cubicBezTo>
                  <a:cubicBezTo>
                    <a:pt x="1188" y="366"/>
                    <a:pt x="1053" y="296"/>
                    <a:pt x="919" y="238"/>
                  </a:cubicBezTo>
                  <a:cubicBezTo>
                    <a:pt x="777" y="180"/>
                    <a:pt x="636" y="135"/>
                    <a:pt x="489" y="97"/>
                  </a:cubicBezTo>
                  <a:cubicBezTo>
                    <a:pt x="341" y="52"/>
                    <a:pt x="193" y="26"/>
                    <a:pt x="46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0" name="Google Shape;4520;p36">
              <a:extLst>
                <a:ext uri="{FF2B5EF4-FFF2-40B4-BE49-F238E27FC236}">
                  <a16:creationId xmlns:a16="http://schemas.microsoft.com/office/drawing/2014/main" id="{C44DF9FC-9320-D5A6-B49B-5F56D0F791D4}"/>
                </a:ext>
              </a:extLst>
            </p:cNvPr>
            <p:cNvSpPr/>
            <p:nvPr/>
          </p:nvSpPr>
          <p:spPr>
            <a:xfrm>
              <a:off x="8039219" y="4112627"/>
              <a:ext cx="58857" cy="154049"/>
            </a:xfrm>
            <a:custGeom>
              <a:avLst/>
              <a:gdLst/>
              <a:ahLst/>
              <a:cxnLst/>
              <a:rect l="l" t="t" r="r" b="b"/>
              <a:pathLst>
                <a:path w="2016" h="5277" extrusionOk="0">
                  <a:moveTo>
                    <a:pt x="1952" y="0"/>
                  </a:moveTo>
                  <a:cubicBezTo>
                    <a:pt x="1923" y="0"/>
                    <a:pt x="1891" y="36"/>
                    <a:pt x="1874" y="86"/>
                  </a:cubicBezTo>
                  <a:cubicBezTo>
                    <a:pt x="1759" y="516"/>
                    <a:pt x="1605" y="946"/>
                    <a:pt x="1457" y="1376"/>
                  </a:cubicBezTo>
                  <a:cubicBezTo>
                    <a:pt x="1316" y="1806"/>
                    <a:pt x="1162" y="2230"/>
                    <a:pt x="1014" y="2654"/>
                  </a:cubicBezTo>
                  <a:cubicBezTo>
                    <a:pt x="867" y="3077"/>
                    <a:pt x="706" y="3495"/>
                    <a:pt x="539" y="3918"/>
                  </a:cubicBezTo>
                  <a:cubicBezTo>
                    <a:pt x="379" y="4336"/>
                    <a:pt x="205" y="4753"/>
                    <a:pt x="26" y="5170"/>
                  </a:cubicBezTo>
                  <a:cubicBezTo>
                    <a:pt x="13" y="5228"/>
                    <a:pt x="0" y="5260"/>
                    <a:pt x="19" y="5273"/>
                  </a:cubicBezTo>
                  <a:cubicBezTo>
                    <a:pt x="22" y="5275"/>
                    <a:pt x="25" y="5276"/>
                    <a:pt x="28" y="5276"/>
                  </a:cubicBezTo>
                  <a:cubicBezTo>
                    <a:pt x="45" y="5276"/>
                    <a:pt x="75" y="5252"/>
                    <a:pt x="96" y="5215"/>
                  </a:cubicBezTo>
                  <a:cubicBezTo>
                    <a:pt x="334" y="4824"/>
                    <a:pt x="552" y="4426"/>
                    <a:pt x="751" y="4015"/>
                  </a:cubicBezTo>
                  <a:cubicBezTo>
                    <a:pt x="944" y="3604"/>
                    <a:pt x="1130" y="3187"/>
                    <a:pt x="1290" y="2757"/>
                  </a:cubicBezTo>
                  <a:cubicBezTo>
                    <a:pt x="1444" y="2326"/>
                    <a:pt x="1573" y="1890"/>
                    <a:pt x="1701" y="1453"/>
                  </a:cubicBezTo>
                  <a:cubicBezTo>
                    <a:pt x="1830" y="1010"/>
                    <a:pt x="1926" y="568"/>
                    <a:pt x="2003" y="112"/>
                  </a:cubicBezTo>
                  <a:cubicBezTo>
                    <a:pt x="2016" y="60"/>
                    <a:pt x="2003" y="9"/>
                    <a:pt x="1964" y="3"/>
                  </a:cubicBezTo>
                  <a:cubicBezTo>
                    <a:pt x="1960" y="1"/>
                    <a:pt x="1956" y="0"/>
                    <a:pt x="1952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1" name="Google Shape;4521;p36">
              <a:extLst>
                <a:ext uri="{FF2B5EF4-FFF2-40B4-BE49-F238E27FC236}">
                  <a16:creationId xmlns:a16="http://schemas.microsoft.com/office/drawing/2014/main" id="{77CD7FF0-FFF1-24F9-2F28-C94D3EDC9698}"/>
                </a:ext>
              </a:extLst>
            </p:cNvPr>
            <p:cNvSpPr/>
            <p:nvPr/>
          </p:nvSpPr>
          <p:spPr>
            <a:xfrm>
              <a:off x="8015980" y="4129326"/>
              <a:ext cx="34508" cy="105706"/>
            </a:xfrm>
            <a:custGeom>
              <a:avLst/>
              <a:gdLst/>
              <a:ahLst/>
              <a:cxnLst/>
              <a:rect l="l" t="t" r="r" b="b"/>
              <a:pathLst>
                <a:path w="1182" h="3621" extrusionOk="0">
                  <a:moveTo>
                    <a:pt x="1118" y="1"/>
                  </a:moveTo>
                  <a:cubicBezTo>
                    <a:pt x="1085" y="1"/>
                    <a:pt x="1059" y="25"/>
                    <a:pt x="1053" y="53"/>
                  </a:cubicBezTo>
                  <a:lnTo>
                    <a:pt x="783" y="926"/>
                  </a:lnTo>
                  <a:lnTo>
                    <a:pt x="526" y="1799"/>
                  </a:lnTo>
                  <a:cubicBezTo>
                    <a:pt x="449" y="2095"/>
                    <a:pt x="366" y="2371"/>
                    <a:pt x="270" y="2672"/>
                  </a:cubicBezTo>
                  <a:lnTo>
                    <a:pt x="13" y="3545"/>
                  </a:lnTo>
                  <a:cubicBezTo>
                    <a:pt x="0" y="3571"/>
                    <a:pt x="6" y="3597"/>
                    <a:pt x="26" y="3616"/>
                  </a:cubicBezTo>
                  <a:cubicBezTo>
                    <a:pt x="31" y="3619"/>
                    <a:pt x="38" y="3620"/>
                    <a:pt x="44" y="3620"/>
                  </a:cubicBezTo>
                  <a:cubicBezTo>
                    <a:pt x="69" y="3620"/>
                    <a:pt x="96" y="3603"/>
                    <a:pt x="96" y="3577"/>
                  </a:cubicBezTo>
                  <a:cubicBezTo>
                    <a:pt x="238" y="3308"/>
                    <a:pt x="372" y="3032"/>
                    <a:pt x="494" y="2749"/>
                  </a:cubicBezTo>
                  <a:cubicBezTo>
                    <a:pt x="616" y="2467"/>
                    <a:pt x="719" y="2178"/>
                    <a:pt x="815" y="1883"/>
                  </a:cubicBezTo>
                  <a:cubicBezTo>
                    <a:pt x="899" y="1581"/>
                    <a:pt x="976" y="1279"/>
                    <a:pt x="1040" y="984"/>
                  </a:cubicBezTo>
                  <a:cubicBezTo>
                    <a:pt x="1104" y="682"/>
                    <a:pt x="1149" y="381"/>
                    <a:pt x="1175" y="79"/>
                  </a:cubicBezTo>
                  <a:cubicBezTo>
                    <a:pt x="1181" y="47"/>
                    <a:pt x="1162" y="15"/>
                    <a:pt x="1130" y="2"/>
                  </a:cubicBezTo>
                  <a:cubicBezTo>
                    <a:pt x="1126" y="1"/>
                    <a:pt x="1122" y="1"/>
                    <a:pt x="1118" y="1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2" name="Google Shape;4522;p36">
              <a:extLst>
                <a:ext uri="{FF2B5EF4-FFF2-40B4-BE49-F238E27FC236}">
                  <a16:creationId xmlns:a16="http://schemas.microsoft.com/office/drawing/2014/main" id="{9DF43A6C-3268-D1BE-24CE-CFF315E98AE2}"/>
                </a:ext>
              </a:extLst>
            </p:cNvPr>
            <p:cNvSpPr/>
            <p:nvPr/>
          </p:nvSpPr>
          <p:spPr>
            <a:xfrm>
              <a:off x="8131324" y="4376157"/>
              <a:ext cx="31414" cy="53831"/>
            </a:xfrm>
            <a:custGeom>
              <a:avLst/>
              <a:gdLst/>
              <a:ahLst/>
              <a:cxnLst/>
              <a:rect l="l" t="t" r="r" b="b"/>
              <a:pathLst>
                <a:path w="1076" h="1844" extrusionOk="0">
                  <a:moveTo>
                    <a:pt x="60" y="0"/>
                  </a:moveTo>
                  <a:cubicBezTo>
                    <a:pt x="26" y="0"/>
                    <a:pt x="1" y="36"/>
                    <a:pt x="16" y="72"/>
                  </a:cubicBezTo>
                  <a:cubicBezTo>
                    <a:pt x="100" y="213"/>
                    <a:pt x="177" y="373"/>
                    <a:pt x="254" y="508"/>
                  </a:cubicBezTo>
                  <a:cubicBezTo>
                    <a:pt x="337" y="649"/>
                    <a:pt x="401" y="816"/>
                    <a:pt x="485" y="951"/>
                  </a:cubicBezTo>
                  <a:cubicBezTo>
                    <a:pt x="568" y="1080"/>
                    <a:pt x="645" y="1234"/>
                    <a:pt x="716" y="1381"/>
                  </a:cubicBezTo>
                  <a:lnTo>
                    <a:pt x="953" y="1824"/>
                  </a:lnTo>
                  <a:cubicBezTo>
                    <a:pt x="962" y="1837"/>
                    <a:pt x="978" y="1844"/>
                    <a:pt x="994" y="1844"/>
                  </a:cubicBezTo>
                  <a:cubicBezTo>
                    <a:pt x="1002" y="1844"/>
                    <a:pt x="1011" y="1842"/>
                    <a:pt x="1018" y="1837"/>
                  </a:cubicBezTo>
                  <a:cubicBezTo>
                    <a:pt x="1050" y="1837"/>
                    <a:pt x="1069" y="1811"/>
                    <a:pt x="1075" y="1786"/>
                  </a:cubicBezTo>
                  <a:cubicBezTo>
                    <a:pt x="1050" y="1612"/>
                    <a:pt x="1011" y="1445"/>
                    <a:pt x="960" y="1279"/>
                  </a:cubicBezTo>
                  <a:cubicBezTo>
                    <a:pt x="896" y="1118"/>
                    <a:pt x="831" y="958"/>
                    <a:pt x="748" y="804"/>
                  </a:cubicBezTo>
                  <a:cubicBezTo>
                    <a:pt x="658" y="656"/>
                    <a:pt x="555" y="515"/>
                    <a:pt x="446" y="380"/>
                  </a:cubicBezTo>
                  <a:cubicBezTo>
                    <a:pt x="337" y="245"/>
                    <a:pt x="215" y="123"/>
                    <a:pt x="87" y="8"/>
                  </a:cubicBezTo>
                  <a:cubicBezTo>
                    <a:pt x="78" y="2"/>
                    <a:pt x="69" y="0"/>
                    <a:pt x="60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3" name="Google Shape;4523;p36">
              <a:extLst>
                <a:ext uri="{FF2B5EF4-FFF2-40B4-BE49-F238E27FC236}">
                  <a16:creationId xmlns:a16="http://schemas.microsoft.com/office/drawing/2014/main" id="{17B0348B-6BB4-5C9C-F76F-63C02EA039D2}"/>
                </a:ext>
              </a:extLst>
            </p:cNvPr>
            <p:cNvSpPr/>
            <p:nvPr/>
          </p:nvSpPr>
          <p:spPr>
            <a:xfrm>
              <a:off x="8150884" y="4365122"/>
              <a:ext cx="24027" cy="29806"/>
            </a:xfrm>
            <a:custGeom>
              <a:avLst/>
              <a:gdLst/>
              <a:ahLst/>
              <a:cxnLst/>
              <a:rect l="l" t="t" r="r" b="b"/>
              <a:pathLst>
                <a:path w="823" h="1021" extrusionOk="0">
                  <a:moveTo>
                    <a:pt x="65" y="0"/>
                  </a:moveTo>
                  <a:cubicBezTo>
                    <a:pt x="46" y="0"/>
                    <a:pt x="33" y="7"/>
                    <a:pt x="20" y="20"/>
                  </a:cubicBezTo>
                  <a:cubicBezTo>
                    <a:pt x="7" y="32"/>
                    <a:pt x="1" y="52"/>
                    <a:pt x="1" y="71"/>
                  </a:cubicBezTo>
                  <a:cubicBezTo>
                    <a:pt x="46" y="161"/>
                    <a:pt x="97" y="251"/>
                    <a:pt x="149" y="334"/>
                  </a:cubicBezTo>
                  <a:lnTo>
                    <a:pt x="309" y="578"/>
                  </a:lnTo>
                  <a:lnTo>
                    <a:pt x="502" y="803"/>
                  </a:lnTo>
                  <a:cubicBezTo>
                    <a:pt x="566" y="873"/>
                    <a:pt x="643" y="944"/>
                    <a:pt x="720" y="1008"/>
                  </a:cubicBezTo>
                  <a:cubicBezTo>
                    <a:pt x="723" y="1017"/>
                    <a:pt x="730" y="1020"/>
                    <a:pt x="739" y="1020"/>
                  </a:cubicBezTo>
                  <a:cubicBezTo>
                    <a:pt x="749" y="1020"/>
                    <a:pt x="764" y="1015"/>
                    <a:pt x="778" y="1008"/>
                  </a:cubicBezTo>
                  <a:cubicBezTo>
                    <a:pt x="803" y="995"/>
                    <a:pt x="823" y="976"/>
                    <a:pt x="823" y="950"/>
                  </a:cubicBezTo>
                  <a:cubicBezTo>
                    <a:pt x="797" y="841"/>
                    <a:pt x="758" y="745"/>
                    <a:pt x="713" y="649"/>
                  </a:cubicBezTo>
                  <a:cubicBezTo>
                    <a:pt x="662" y="559"/>
                    <a:pt x="604" y="475"/>
                    <a:pt x="547" y="392"/>
                  </a:cubicBezTo>
                  <a:cubicBezTo>
                    <a:pt x="476" y="315"/>
                    <a:pt x="399" y="244"/>
                    <a:pt x="322" y="180"/>
                  </a:cubicBezTo>
                  <a:cubicBezTo>
                    <a:pt x="238" y="116"/>
                    <a:pt x="155" y="58"/>
                    <a:pt x="65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4" name="Google Shape;4524;p36">
              <a:extLst>
                <a:ext uri="{FF2B5EF4-FFF2-40B4-BE49-F238E27FC236}">
                  <a16:creationId xmlns:a16="http://schemas.microsoft.com/office/drawing/2014/main" id="{EA3955C2-86C9-18E6-7A81-49BD2895A644}"/>
                </a:ext>
              </a:extLst>
            </p:cNvPr>
            <p:cNvSpPr/>
            <p:nvPr/>
          </p:nvSpPr>
          <p:spPr>
            <a:xfrm>
              <a:off x="8161189" y="4333272"/>
              <a:ext cx="32465" cy="23879"/>
            </a:xfrm>
            <a:custGeom>
              <a:avLst/>
              <a:gdLst/>
              <a:ahLst/>
              <a:cxnLst/>
              <a:rect l="l" t="t" r="r" b="b"/>
              <a:pathLst>
                <a:path w="1112" h="818" extrusionOk="0">
                  <a:moveTo>
                    <a:pt x="52" y="0"/>
                  </a:moveTo>
                  <a:cubicBezTo>
                    <a:pt x="40" y="0"/>
                    <a:pt x="27" y="13"/>
                    <a:pt x="14" y="26"/>
                  </a:cubicBezTo>
                  <a:cubicBezTo>
                    <a:pt x="1" y="45"/>
                    <a:pt x="1" y="64"/>
                    <a:pt x="14" y="84"/>
                  </a:cubicBezTo>
                  <a:lnTo>
                    <a:pt x="251" y="289"/>
                  </a:lnTo>
                  <a:lnTo>
                    <a:pt x="495" y="488"/>
                  </a:lnTo>
                  <a:lnTo>
                    <a:pt x="746" y="655"/>
                  </a:lnTo>
                  <a:cubicBezTo>
                    <a:pt x="835" y="713"/>
                    <a:pt x="925" y="764"/>
                    <a:pt x="1022" y="815"/>
                  </a:cubicBezTo>
                  <a:cubicBezTo>
                    <a:pt x="1023" y="817"/>
                    <a:pt x="1025" y="818"/>
                    <a:pt x="1028" y="818"/>
                  </a:cubicBezTo>
                  <a:cubicBezTo>
                    <a:pt x="1038" y="818"/>
                    <a:pt x="1055" y="809"/>
                    <a:pt x="1079" y="790"/>
                  </a:cubicBezTo>
                  <a:cubicBezTo>
                    <a:pt x="1099" y="777"/>
                    <a:pt x="1112" y="751"/>
                    <a:pt x="1112" y="725"/>
                  </a:cubicBezTo>
                  <a:cubicBezTo>
                    <a:pt x="1054" y="629"/>
                    <a:pt x="990" y="539"/>
                    <a:pt x="913" y="456"/>
                  </a:cubicBezTo>
                  <a:cubicBezTo>
                    <a:pt x="835" y="379"/>
                    <a:pt x="752" y="308"/>
                    <a:pt x="669" y="244"/>
                  </a:cubicBezTo>
                  <a:cubicBezTo>
                    <a:pt x="572" y="186"/>
                    <a:pt x="470" y="135"/>
                    <a:pt x="367" y="96"/>
                  </a:cubicBezTo>
                  <a:cubicBezTo>
                    <a:pt x="264" y="51"/>
                    <a:pt x="161" y="26"/>
                    <a:pt x="52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5" name="Google Shape;4525;p36">
              <a:extLst>
                <a:ext uri="{FF2B5EF4-FFF2-40B4-BE49-F238E27FC236}">
                  <a16:creationId xmlns:a16="http://schemas.microsoft.com/office/drawing/2014/main" id="{EDB93BCB-8506-392A-423B-1E1775B286E2}"/>
                </a:ext>
              </a:extLst>
            </p:cNvPr>
            <p:cNvSpPr/>
            <p:nvPr/>
          </p:nvSpPr>
          <p:spPr>
            <a:xfrm>
              <a:off x="8181829" y="4312457"/>
              <a:ext cx="12379" cy="10714"/>
            </a:xfrm>
            <a:custGeom>
              <a:avLst/>
              <a:gdLst/>
              <a:ahLst/>
              <a:cxnLst/>
              <a:rect l="l" t="t" r="r" b="b"/>
              <a:pathLst>
                <a:path w="424" h="367" extrusionOk="0">
                  <a:moveTo>
                    <a:pt x="58" y="1"/>
                  </a:moveTo>
                  <a:cubicBezTo>
                    <a:pt x="45" y="7"/>
                    <a:pt x="32" y="20"/>
                    <a:pt x="26" y="33"/>
                  </a:cubicBezTo>
                  <a:cubicBezTo>
                    <a:pt x="13" y="39"/>
                    <a:pt x="7" y="58"/>
                    <a:pt x="0" y="78"/>
                  </a:cubicBezTo>
                  <a:cubicBezTo>
                    <a:pt x="13" y="116"/>
                    <a:pt x="26" y="161"/>
                    <a:pt x="45" y="200"/>
                  </a:cubicBezTo>
                  <a:cubicBezTo>
                    <a:pt x="64" y="232"/>
                    <a:pt x="90" y="264"/>
                    <a:pt x="116" y="296"/>
                  </a:cubicBezTo>
                  <a:cubicBezTo>
                    <a:pt x="148" y="315"/>
                    <a:pt x="180" y="334"/>
                    <a:pt x="212" y="354"/>
                  </a:cubicBezTo>
                  <a:cubicBezTo>
                    <a:pt x="257" y="360"/>
                    <a:pt x="295" y="366"/>
                    <a:pt x="340" y="366"/>
                  </a:cubicBezTo>
                  <a:cubicBezTo>
                    <a:pt x="360" y="354"/>
                    <a:pt x="372" y="341"/>
                    <a:pt x="385" y="322"/>
                  </a:cubicBezTo>
                  <a:cubicBezTo>
                    <a:pt x="405" y="309"/>
                    <a:pt x="417" y="289"/>
                    <a:pt x="424" y="270"/>
                  </a:cubicBezTo>
                  <a:cubicBezTo>
                    <a:pt x="411" y="225"/>
                    <a:pt x="398" y="180"/>
                    <a:pt x="372" y="142"/>
                  </a:cubicBezTo>
                  <a:cubicBezTo>
                    <a:pt x="353" y="116"/>
                    <a:pt x="327" y="84"/>
                    <a:pt x="302" y="58"/>
                  </a:cubicBezTo>
                  <a:cubicBezTo>
                    <a:pt x="263" y="39"/>
                    <a:pt x="231" y="26"/>
                    <a:pt x="193" y="13"/>
                  </a:cubicBezTo>
                  <a:cubicBezTo>
                    <a:pt x="148" y="7"/>
                    <a:pt x="103" y="1"/>
                    <a:pt x="5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6" name="Google Shape;4526;p36">
              <a:extLst>
                <a:ext uri="{FF2B5EF4-FFF2-40B4-BE49-F238E27FC236}">
                  <a16:creationId xmlns:a16="http://schemas.microsoft.com/office/drawing/2014/main" id="{2D2F7D36-A411-7B9F-C1C9-81280F40D0B3}"/>
                </a:ext>
              </a:extLst>
            </p:cNvPr>
            <p:cNvSpPr/>
            <p:nvPr/>
          </p:nvSpPr>
          <p:spPr>
            <a:xfrm>
              <a:off x="8182004" y="4272841"/>
              <a:ext cx="28699" cy="28784"/>
            </a:xfrm>
            <a:custGeom>
              <a:avLst/>
              <a:gdLst/>
              <a:ahLst/>
              <a:cxnLst/>
              <a:rect l="l" t="t" r="r" b="b"/>
              <a:pathLst>
                <a:path w="983" h="986" extrusionOk="0">
                  <a:moveTo>
                    <a:pt x="67" y="1"/>
                  </a:moveTo>
                  <a:cubicBezTo>
                    <a:pt x="62" y="1"/>
                    <a:pt x="56" y="7"/>
                    <a:pt x="33" y="16"/>
                  </a:cubicBezTo>
                  <a:cubicBezTo>
                    <a:pt x="13" y="22"/>
                    <a:pt x="1" y="42"/>
                    <a:pt x="1" y="61"/>
                  </a:cubicBezTo>
                  <a:cubicBezTo>
                    <a:pt x="39" y="164"/>
                    <a:pt x="90" y="266"/>
                    <a:pt x="148" y="363"/>
                  </a:cubicBezTo>
                  <a:cubicBezTo>
                    <a:pt x="206" y="459"/>
                    <a:pt x="277" y="549"/>
                    <a:pt x="354" y="632"/>
                  </a:cubicBezTo>
                  <a:cubicBezTo>
                    <a:pt x="431" y="709"/>
                    <a:pt x="520" y="780"/>
                    <a:pt x="617" y="844"/>
                  </a:cubicBezTo>
                  <a:cubicBezTo>
                    <a:pt x="707" y="902"/>
                    <a:pt x="809" y="947"/>
                    <a:pt x="912" y="985"/>
                  </a:cubicBezTo>
                  <a:cubicBezTo>
                    <a:pt x="938" y="979"/>
                    <a:pt x="957" y="966"/>
                    <a:pt x="970" y="947"/>
                  </a:cubicBezTo>
                  <a:cubicBezTo>
                    <a:pt x="976" y="921"/>
                    <a:pt x="983" y="895"/>
                    <a:pt x="983" y="876"/>
                  </a:cubicBezTo>
                  <a:cubicBezTo>
                    <a:pt x="912" y="793"/>
                    <a:pt x="841" y="716"/>
                    <a:pt x="771" y="632"/>
                  </a:cubicBezTo>
                  <a:lnTo>
                    <a:pt x="553" y="414"/>
                  </a:lnTo>
                  <a:lnTo>
                    <a:pt x="315" y="209"/>
                  </a:lnTo>
                  <a:lnTo>
                    <a:pt x="71" y="3"/>
                  </a:lnTo>
                  <a:cubicBezTo>
                    <a:pt x="69" y="1"/>
                    <a:pt x="68" y="1"/>
                    <a:pt x="67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7" name="Google Shape;4527;p36">
              <a:extLst>
                <a:ext uri="{FF2B5EF4-FFF2-40B4-BE49-F238E27FC236}">
                  <a16:creationId xmlns:a16="http://schemas.microsoft.com/office/drawing/2014/main" id="{6B808454-5F2E-CDF4-C5AD-C63AAFBC26E5}"/>
                </a:ext>
              </a:extLst>
            </p:cNvPr>
            <p:cNvSpPr/>
            <p:nvPr/>
          </p:nvSpPr>
          <p:spPr>
            <a:xfrm>
              <a:off x="8221912" y="3923307"/>
              <a:ext cx="107788" cy="263112"/>
            </a:xfrm>
            <a:custGeom>
              <a:avLst/>
              <a:gdLst/>
              <a:ahLst/>
              <a:cxnLst/>
              <a:rect l="l" t="t" r="r" b="b"/>
              <a:pathLst>
                <a:path w="3692" h="9013" extrusionOk="0">
                  <a:moveTo>
                    <a:pt x="3648" y="1"/>
                  </a:moveTo>
                  <a:cubicBezTo>
                    <a:pt x="3619" y="1"/>
                    <a:pt x="3571" y="55"/>
                    <a:pt x="3531" y="139"/>
                  </a:cubicBezTo>
                  <a:cubicBezTo>
                    <a:pt x="3191" y="845"/>
                    <a:pt x="2851" y="1551"/>
                    <a:pt x="2549" y="2277"/>
                  </a:cubicBezTo>
                  <a:cubicBezTo>
                    <a:pt x="2248" y="2996"/>
                    <a:pt x="1933" y="3708"/>
                    <a:pt x="1651" y="4440"/>
                  </a:cubicBezTo>
                  <a:cubicBezTo>
                    <a:pt x="1362" y="5172"/>
                    <a:pt x="1086" y="5923"/>
                    <a:pt x="822" y="6642"/>
                  </a:cubicBezTo>
                  <a:cubicBezTo>
                    <a:pt x="553" y="7361"/>
                    <a:pt x="303" y="8118"/>
                    <a:pt x="59" y="8863"/>
                  </a:cubicBezTo>
                  <a:cubicBezTo>
                    <a:pt x="33" y="8940"/>
                    <a:pt x="1" y="8998"/>
                    <a:pt x="20" y="9010"/>
                  </a:cubicBezTo>
                  <a:cubicBezTo>
                    <a:pt x="22" y="9012"/>
                    <a:pt x="24" y="9012"/>
                    <a:pt x="27" y="9012"/>
                  </a:cubicBezTo>
                  <a:cubicBezTo>
                    <a:pt x="50" y="9012"/>
                    <a:pt x="94" y="8963"/>
                    <a:pt x="123" y="8888"/>
                  </a:cubicBezTo>
                  <a:lnTo>
                    <a:pt x="1021" y="6719"/>
                  </a:lnTo>
                  <a:lnTo>
                    <a:pt x="1920" y="4555"/>
                  </a:lnTo>
                  <a:lnTo>
                    <a:pt x="2793" y="2379"/>
                  </a:lnTo>
                  <a:lnTo>
                    <a:pt x="3647" y="190"/>
                  </a:lnTo>
                  <a:cubicBezTo>
                    <a:pt x="3685" y="100"/>
                    <a:pt x="3692" y="17"/>
                    <a:pt x="3660" y="4"/>
                  </a:cubicBezTo>
                  <a:cubicBezTo>
                    <a:pt x="3656" y="2"/>
                    <a:pt x="3653" y="1"/>
                    <a:pt x="364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8" name="Google Shape;4528;p36">
              <a:extLst>
                <a:ext uri="{FF2B5EF4-FFF2-40B4-BE49-F238E27FC236}">
                  <a16:creationId xmlns:a16="http://schemas.microsoft.com/office/drawing/2014/main" id="{E41FB090-511E-F6E1-7202-E699F95165E8}"/>
                </a:ext>
              </a:extLst>
            </p:cNvPr>
            <p:cNvSpPr/>
            <p:nvPr/>
          </p:nvSpPr>
          <p:spPr>
            <a:xfrm>
              <a:off x="7508304" y="4315493"/>
              <a:ext cx="40698" cy="66004"/>
            </a:xfrm>
            <a:custGeom>
              <a:avLst/>
              <a:gdLst/>
              <a:ahLst/>
              <a:cxnLst/>
              <a:rect l="l" t="t" r="r" b="b"/>
              <a:pathLst>
                <a:path w="1394" h="2261" extrusionOk="0">
                  <a:moveTo>
                    <a:pt x="67" y="0"/>
                  </a:moveTo>
                  <a:cubicBezTo>
                    <a:pt x="54" y="0"/>
                    <a:pt x="40" y="7"/>
                    <a:pt x="32" y="19"/>
                  </a:cubicBezTo>
                  <a:cubicBezTo>
                    <a:pt x="13" y="25"/>
                    <a:pt x="0" y="51"/>
                    <a:pt x="13" y="76"/>
                  </a:cubicBezTo>
                  <a:cubicBezTo>
                    <a:pt x="97" y="269"/>
                    <a:pt x="161" y="461"/>
                    <a:pt x="264" y="654"/>
                  </a:cubicBezTo>
                  <a:cubicBezTo>
                    <a:pt x="366" y="840"/>
                    <a:pt x="463" y="1033"/>
                    <a:pt x="565" y="1213"/>
                  </a:cubicBezTo>
                  <a:cubicBezTo>
                    <a:pt x="674" y="1392"/>
                    <a:pt x="777" y="1566"/>
                    <a:pt x="899" y="1739"/>
                  </a:cubicBezTo>
                  <a:cubicBezTo>
                    <a:pt x="1015" y="1919"/>
                    <a:pt x="1143" y="2086"/>
                    <a:pt x="1271" y="2246"/>
                  </a:cubicBezTo>
                  <a:cubicBezTo>
                    <a:pt x="1284" y="2256"/>
                    <a:pt x="1299" y="2260"/>
                    <a:pt x="1313" y="2260"/>
                  </a:cubicBezTo>
                  <a:cubicBezTo>
                    <a:pt x="1328" y="2260"/>
                    <a:pt x="1342" y="2256"/>
                    <a:pt x="1355" y="2246"/>
                  </a:cubicBezTo>
                  <a:cubicBezTo>
                    <a:pt x="1380" y="2233"/>
                    <a:pt x="1393" y="2201"/>
                    <a:pt x="1387" y="2175"/>
                  </a:cubicBezTo>
                  <a:cubicBezTo>
                    <a:pt x="1303" y="1976"/>
                    <a:pt x="1220" y="1784"/>
                    <a:pt x="1124" y="1598"/>
                  </a:cubicBezTo>
                  <a:cubicBezTo>
                    <a:pt x="1034" y="1412"/>
                    <a:pt x="938" y="1219"/>
                    <a:pt x="828" y="1046"/>
                  </a:cubicBezTo>
                  <a:cubicBezTo>
                    <a:pt x="713" y="872"/>
                    <a:pt x="604" y="693"/>
                    <a:pt x="482" y="519"/>
                  </a:cubicBezTo>
                  <a:cubicBezTo>
                    <a:pt x="360" y="352"/>
                    <a:pt x="231" y="179"/>
                    <a:pt x="103" y="19"/>
                  </a:cubicBezTo>
                  <a:lnTo>
                    <a:pt x="90" y="12"/>
                  </a:lnTo>
                  <a:cubicBezTo>
                    <a:pt x="85" y="4"/>
                    <a:pt x="76" y="0"/>
                    <a:pt x="67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9" name="Google Shape;4529;p36">
              <a:extLst>
                <a:ext uri="{FF2B5EF4-FFF2-40B4-BE49-F238E27FC236}">
                  <a16:creationId xmlns:a16="http://schemas.microsoft.com/office/drawing/2014/main" id="{23E23406-4EA0-BEB2-E0BE-2D90125482A3}"/>
                </a:ext>
              </a:extLst>
            </p:cNvPr>
            <p:cNvSpPr/>
            <p:nvPr/>
          </p:nvSpPr>
          <p:spPr>
            <a:xfrm>
              <a:off x="7548766" y="4353678"/>
              <a:ext cx="30772" cy="35498"/>
            </a:xfrm>
            <a:custGeom>
              <a:avLst/>
              <a:gdLst/>
              <a:ahLst/>
              <a:cxnLst/>
              <a:rect l="l" t="t" r="r" b="b"/>
              <a:pathLst>
                <a:path w="1054" h="1216" extrusionOk="0">
                  <a:moveTo>
                    <a:pt x="73" y="0"/>
                  </a:moveTo>
                  <a:cubicBezTo>
                    <a:pt x="69" y="0"/>
                    <a:pt x="61" y="6"/>
                    <a:pt x="33" y="14"/>
                  </a:cubicBezTo>
                  <a:cubicBezTo>
                    <a:pt x="14" y="20"/>
                    <a:pt x="1" y="33"/>
                    <a:pt x="1" y="52"/>
                  </a:cubicBezTo>
                  <a:cubicBezTo>
                    <a:pt x="27" y="187"/>
                    <a:pt x="65" y="315"/>
                    <a:pt x="123" y="437"/>
                  </a:cubicBezTo>
                  <a:cubicBezTo>
                    <a:pt x="181" y="559"/>
                    <a:pt x="258" y="668"/>
                    <a:pt x="341" y="778"/>
                  </a:cubicBezTo>
                  <a:cubicBezTo>
                    <a:pt x="431" y="874"/>
                    <a:pt x="527" y="964"/>
                    <a:pt x="636" y="1041"/>
                  </a:cubicBezTo>
                  <a:cubicBezTo>
                    <a:pt x="752" y="1111"/>
                    <a:pt x="874" y="1169"/>
                    <a:pt x="1002" y="1214"/>
                  </a:cubicBezTo>
                  <a:cubicBezTo>
                    <a:pt x="1004" y="1215"/>
                    <a:pt x="1006" y="1215"/>
                    <a:pt x="1008" y="1215"/>
                  </a:cubicBezTo>
                  <a:cubicBezTo>
                    <a:pt x="1024" y="1215"/>
                    <a:pt x="1054" y="1197"/>
                    <a:pt x="1054" y="1169"/>
                  </a:cubicBezTo>
                  <a:lnTo>
                    <a:pt x="1054" y="1098"/>
                  </a:lnTo>
                  <a:cubicBezTo>
                    <a:pt x="964" y="1015"/>
                    <a:pt x="874" y="919"/>
                    <a:pt x="797" y="835"/>
                  </a:cubicBezTo>
                  <a:cubicBezTo>
                    <a:pt x="713" y="752"/>
                    <a:pt x="630" y="662"/>
                    <a:pt x="553" y="572"/>
                  </a:cubicBezTo>
                  <a:cubicBezTo>
                    <a:pt x="470" y="489"/>
                    <a:pt x="386" y="399"/>
                    <a:pt x="315" y="309"/>
                  </a:cubicBezTo>
                  <a:cubicBezTo>
                    <a:pt x="238" y="206"/>
                    <a:pt x="155" y="110"/>
                    <a:pt x="78" y="7"/>
                  </a:cubicBezTo>
                  <a:cubicBezTo>
                    <a:pt x="75" y="2"/>
                    <a:pt x="75" y="0"/>
                    <a:pt x="73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0" name="Google Shape;4530;p36">
              <a:extLst>
                <a:ext uri="{FF2B5EF4-FFF2-40B4-BE49-F238E27FC236}">
                  <a16:creationId xmlns:a16="http://schemas.microsoft.com/office/drawing/2014/main" id="{7E48573C-2FB9-8F26-1D30-FE7BB692620B}"/>
                </a:ext>
              </a:extLst>
            </p:cNvPr>
            <p:cNvSpPr/>
            <p:nvPr/>
          </p:nvSpPr>
          <p:spPr>
            <a:xfrm>
              <a:off x="7576704" y="4358728"/>
              <a:ext cx="36202" cy="37396"/>
            </a:xfrm>
            <a:custGeom>
              <a:avLst/>
              <a:gdLst/>
              <a:ahLst/>
              <a:cxnLst/>
              <a:rect l="l" t="t" r="r" b="b"/>
              <a:pathLst>
                <a:path w="1240" h="1281" extrusionOk="0">
                  <a:moveTo>
                    <a:pt x="45" y="1"/>
                  </a:moveTo>
                  <a:cubicBezTo>
                    <a:pt x="30" y="1"/>
                    <a:pt x="17" y="8"/>
                    <a:pt x="13" y="20"/>
                  </a:cubicBezTo>
                  <a:cubicBezTo>
                    <a:pt x="0" y="40"/>
                    <a:pt x="0" y="65"/>
                    <a:pt x="13" y="78"/>
                  </a:cubicBezTo>
                  <a:lnTo>
                    <a:pt x="283" y="380"/>
                  </a:lnTo>
                  <a:lnTo>
                    <a:pt x="552" y="682"/>
                  </a:lnTo>
                  <a:lnTo>
                    <a:pt x="828" y="983"/>
                  </a:lnTo>
                  <a:lnTo>
                    <a:pt x="1130" y="1266"/>
                  </a:lnTo>
                  <a:cubicBezTo>
                    <a:pt x="1133" y="1275"/>
                    <a:pt x="1140" y="1280"/>
                    <a:pt x="1150" y="1280"/>
                  </a:cubicBezTo>
                  <a:cubicBezTo>
                    <a:pt x="1161" y="1280"/>
                    <a:pt x="1175" y="1275"/>
                    <a:pt x="1194" y="1266"/>
                  </a:cubicBezTo>
                  <a:cubicBezTo>
                    <a:pt x="1220" y="1259"/>
                    <a:pt x="1239" y="1234"/>
                    <a:pt x="1233" y="1202"/>
                  </a:cubicBezTo>
                  <a:cubicBezTo>
                    <a:pt x="1188" y="1067"/>
                    <a:pt x="1124" y="945"/>
                    <a:pt x="1047" y="823"/>
                  </a:cubicBezTo>
                  <a:cubicBezTo>
                    <a:pt x="963" y="707"/>
                    <a:pt x="873" y="592"/>
                    <a:pt x="777" y="489"/>
                  </a:cubicBezTo>
                  <a:cubicBezTo>
                    <a:pt x="674" y="393"/>
                    <a:pt x="565" y="303"/>
                    <a:pt x="450" y="219"/>
                  </a:cubicBezTo>
                  <a:cubicBezTo>
                    <a:pt x="334" y="142"/>
                    <a:pt x="206" y="72"/>
                    <a:pt x="77" y="14"/>
                  </a:cubicBezTo>
                  <a:lnTo>
                    <a:pt x="71" y="8"/>
                  </a:lnTo>
                  <a:cubicBezTo>
                    <a:pt x="62" y="3"/>
                    <a:pt x="53" y="1"/>
                    <a:pt x="4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1" name="Google Shape;4531;p36">
              <a:extLst>
                <a:ext uri="{FF2B5EF4-FFF2-40B4-BE49-F238E27FC236}">
                  <a16:creationId xmlns:a16="http://schemas.microsoft.com/office/drawing/2014/main" id="{D6AE80B0-7DA1-8671-2684-A8E1DAD465FA}"/>
                </a:ext>
              </a:extLst>
            </p:cNvPr>
            <p:cNvSpPr/>
            <p:nvPr/>
          </p:nvSpPr>
          <p:spPr>
            <a:xfrm>
              <a:off x="8066748" y="4418896"/>
              <a:ext cx="36757" cy="63990"/>
            </a:xfrm>
            <a:custGeom>
              <a:avLst/>
              <a:gdLst/>
              <a:ahLst/>
              <a:cxnLst/>
              <a:rect l="l" t="t" r="r" b="b"/>
              <a:pathLst>
                <a:path w="1259" h="2192" extrusionOk="0">
                  <a:moveTo>
                    <a:pt x="70" y="1"/>
                  </a:moveTo>
                  <a:cubicBezTo>
                    <a:pt x="56" y="1"/>
                    <a:pt x="41" y="9"/>
                    <a:pt x="33" y="26"/>
                  </a:cubicBezTo>
                  <a:cubicBezTo>
                    <a:pt x="7" y="33"/>
                    <a:pt x="1" y="58"/>
                    <a:pt x="7" y="84"/>
                  </a:cubicBezTo>
                  <a:cubicBezTo>
                    <a:pt x="78" y="270"/>
                    <a:pt x="148" y="463"/>
                    <a:pt x="232" y="643"/>
                  </a:cubicBezTo>
                  <a:cubicBezTo>
                    <a:pt x="315" y="822"/>
                    <a:pt x="392" y="1002"/>
                    <a:pt x="489" y="1175"/>
                  </a:cubicBezTo>
                  <a:cubicBezTo>
                    <a:pt x="585" y="1349"/>
                    <a:pt x="681" y="1522"/>
                    <a:pt x="790" y="1689"/>
                  </a:cubicBezTo>
                  <a:cubicBezTo>
                    <a:pt x="899" y="1856"/>
                    <a:pt x="1015" y="2016"/>
                    <a:pt x="1137" y="2177"/>
                  </a:cubicBezTo>
                  <a:cubicBezTo>
                    <a:pt x="1147" y="2186"/>
                    <a:pt x="1159" y="2191"/>
                    <a:pt x="1172" y="2191"/>
                  </a:cubicBezTo>
                  <a:cubicBezTo>
                    <a:pt x="1185" y="2191"/>
                    <a:pt x="1198" y="2186"/>
                    <a:pt x="1208" y="2177"/>
                  </a:cubicBezTo>
                  <a:cubicBezTo>
                    <a:pt x="1240" y="2170"/>
                    <a:pt x="1259" y="2138"/>
                    <a:pt x="1246" y="2106"/>
                  </a:cubicBezTo>
                  <a:cubicBezTo>
                    <a:pt x="1182" y="1920"/>
                    <a:pt x="1105" y="1734"/>
                    <a:pt x="1021" y="1554"/>
                  </a:cubicBezTo>
                  <a:cubicBezTo>
                    <a:pt x="938" y="1374"/>
                    <a:pt x="842" y="1195"/>
                    <a:pt x="752" y="1021"/>
                  </a:cubicBezTo>
                  <a:cubicBezTo>
                    <a:pt x="662" y="848"/>
                    <a:pt x="559" y="675"/>
                    <a:pt x="450" y="514"/>
                  </a:cubicBezTo>
                  <a:cubicBezTo>
                    <a:pt x="347" y="347"/>
                    <a:pt x="225" y="187"/>
                    <a:pt x="103" y="26"/>
                  </a:cubicBezTo>
                  <a:cubicBezTo>
                    <a:pt x="97" y="20"/>
                    <a:pt x="97" y="14"/>
                    <a:pt x="91" y="7"/>
                  </a:cubicBezTo>
                  <a:cubicBezTo>
                    <a:pt x="84" y="3"/>
                    <a:pt x="77" y="1"/>
                    <a:pt x="70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2" name="Google Shape;4532;p36">
              <a:extLst>
                <a:ext uri="{FF2B5EF4-FFF2-40B4-BE49-F238E27FC236}">
                  <a16:creationId xmlns:a16="http://schemas.microsoft.com/office/drawing/2014/main" id="{AA482366-7502-5446-3DDA-ADEBD785B616}"/>
                </a:ext>
              </a:extLst>
            </p:cNvPr>
            <p:cNvSpPr/>
            <p:nvPr/>
          </p:nvSpPr>
          <p:spPr>
            <a:xfrm>
              <a:off x="8046313" y="4450454"/>
              <a:ext cx="24027" cy="34476"/>
            </a:xfrm>
            <a:custGeom>
              <a:avLst/>
              <a:gdLst/>
              <a:ahLst/>
              <a:cxnLst/>
              <a:rect l="l" t="t" r="r" b="b"/>
              <a:pathLst>
                <a:path w="823" h="1181" extrusionOk="0">
                  <a:moveTo>
                    <a:pt x="62" y="1"/>
                  </a:moveTo>
                  <a:cubicBezTo>
                    <a:pt x="54" y="1"/>
                    <a:pt x="43" y="5"/>
                    <a:pt x="27" y="17"/>
                  </a:cubicBezTo>
                  <a:cubicBezTo>
                    <a:pt x="14" y="24"/>
                    <a:pt x="1" y="43"/>
                    <a:pt x="1" y="62"/>
                  </a:cubicBezTo>
                  <a:cubicBezTo>
                    <a:pt x="52" y="165"/>
                    <a:pt x="97" y="268"/>
                    <a:pt x="149" y="364"/>
                  </a:cubicBezTo>
                  <a:lnTo>
                    <a:pt x="309" y="646"/>
                  </a:lnTo>
                  <a:lnTo>
                    <a:pt x="495" y="910"/>
                  </a:lnTo>
                  <a:cubicBezTo>
                    <a:pt x="559" y="1000"/>
                    <a:pt x="630" y="1083"/>
                    <a:pt x="707" y="1166"/>
                  </a:cubicBezTo>
                  <a:cubicBezTo>
                    <a:pt x="710" y="1176"/>
                    <a:pt x="718" y="1181"/>
                    <a:pt x="730" y="1181"/>
                  </a:cubicBezTo>
                  <a:cubicBezTo>
                    <a:pt x="741" y="1181"/>
                    <a:pt x="755" y="1176"/>
                    <a:pt x="771" y="1166"/>
                  </a:cubicBezTo>
                  <a:cubicBezTo>
                    <a:pt x="791" y="1154"/>
                    <a:pt x="810" y="1134"/>
                    <a:pt x="823" y="1115"/>
                  </a:cubicBezTo>
                  <a:cubicBezTo>
                    <a:pt x="797" y="1000"/>
                    <a:pt x="765" y="890"/>
                    <a:pt x="720" y="788"/>
                  </a:cubicBezTo>
                  <a:cubicBezTo>
                    <a:pt x="675" y="685"/>
                    <a:pt x="617" y="582"/>
                    <a:pt x="559" y="486"/>
                  </a:cubicBezTo>
                  <a:cubicBezTo>
                    <a:pt x="489" y="396"/>
                    <a:pt x="418" y="306"/>
                    <a:pt x="341" y="223"/>
                  </a:cubicBezTo>
                  <a:cubicBezTo>
                    <a:pt x="251" y="146"/>
                    <a:pt x="168" y="75"/>
                    <a:pt x="72" y="5"/>
                  </a:cubicBezTo>
                  <a:cubicBezTo>
                    <a:pt x="69" y="2"/>
                    <a:pt x="66" y="1"/>
                    <a:pt x="62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3" name="Google Shape;4533;p36">
              <a:extLst>
                <a:ext uri="{FF2B5EF4-FFF2-40B4-BE49-F238E27FC236}">
                  <a16:creationId xmlns:a16="http://schemas.microsoft.com/office/drawing/2014/main" id="{8B976281-7E00-15EB-1162-5A8D166D6353}"/>
                </a:ext>
              </a:extLst>
            </p:cNvPr>
            <p:cNvSpPr/>
            <p:nvPr/>
          </p:nvSpPr>
          <p:spPr>
            <a:xfrm>
              <a:off x="8006025" y="4448323"/>
              <a:ext cx="19911" cy="32024"/>
            </a:xfrm>
            <a:custGeom>
              <a:avLst/>
              <a:gdLst/>
              <a:ahLst/>
              <a:cxnLst/>
              <a:rect l="l" t="t" r="r" b="b"/>
              <a:pathLst>
                <a:path w="682" h="1097" extrusionOk="0">
                  <a:moveTo>
                    <a:pt x="60" y="1"/>
                  </a:moveTo>
                  <a:cubicBezTo>
                    <a:pt x="54" y="1"/>
                    <a:pt x="46" y="4"/>
                    <a:pt x="33" y="13"/>
                  </a:cubicBezTo>
                  <a:cubicBezTo>
                    <a:pt x="14" y="20"/>
                    <a:pt x="1" y="39"/>
                    <a:pt x="1" y="58"/>
                  </a:cubicBezTo>
                  <a:cubicBezTo>
                    <a:pt x="39" y="155"/>
                    <a:pt x="71" y="251"/>
                    <a:pt x="110" y="341"/>
                  </a:cubicBezTo>
                  <a:lnTo>
                    <a:pt x="232" y="604"/>
                  </a:lnTo>
                  <a:lnTo>
                    <a:pt x="380" y="854"/>
                  </a:lnTo>
                  <a:cubicBezTo>
                    <a:pt x="431" y="931"/>
                    <a:pt x="495" y="1015"/>
                    <a:pt x="559" y="1092"/>
                  </a:cubicBezTo>
                  <a:cubicBezTo>
                    <a:pt x="569" y="1095"/>
                    <a:pt x="580" y="1097"/>
                    <a:pt x="591" y="1097"/>
                  </a:cubicBezTo>
                  <a:cubicBezTo>
                    <a:pt x="603" y="1097"/>
                    <a:pt x="614" y="1095"/>
                    <a:pt x="624" y="1092"/>
                  </a:cubicBezTo>
                  <a:cubicBezTo>
                    <a:pt x="649" y="1085"/>
                    <a:pt x="668" y="1066"/>
                    <a:pt x="681" y="1047"/>
                  </a:cubicBezTo>
                  <a:cubicBezTo>
                    <a:pt x="668" y="944"/>
                    <a:pt x="649" y="848"/>
                    <a:pt x="617" y="745"/>
                  </a:cubicBezTo>
                  <a:cubicBezTo>
                    <a:pt x="585" y="649"/>
                    <a:pt x="540" y="559"/>
                    <a:pt x="495" y="469"/>
                  </a:cubicBezTo>
                  <a:cubicBezTo>
                    <a:pt x="437" y="379"/>
                    <a:pt x="373" y="296"/>
                    <a:pt x="309" y="219"/>
                  </a:cubicBezTo>
                  <a:cubicBezTo>
                    <a:pt x="238" y="142"/>
                    <a:pt x="161" y="71"/>
                    <a:pt x="78" y="7"/>
                  </a:cubicBezTo>
                  <a:cubicBezTo>
                    <a:pt x="71" y="4"/>
                    <a:pt x="67" y="1"/>
                    <a:pt x="60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4" name="Google Shape;4534;p36">
              <a:extLst>
                <a:ext uri="{FF2B5EF4-FFF2-40B4-BE49-F238E27FC236}">
                  <a16:creationId xmlns:a16="http://schemas.microsoft.com/office/drawing/2014/main" id="{26B35CF8-AA1D-A0D3-11B7-37F4E3D31F40}"/>
                </a:ext>
              </a:extLst>
            </p:cNvPr>
            <p:cNvSpPr/>
            <p:nvPr/>
          </p:nvSpPr>
          <p:spPr>
            <a:xfrm>
              <a:off x="7953565" y="4433697"/>
              <a:ext cx="25341" cy="38592"/>
            </a:xfrm>
            <a:custGeom>
              <a:avLst/>
              <a:gdLst/>
              <a:ahLst/>
              <a:cxnLst/>
              <a:rect l="l" t="t" r="r" b="b"/>
              <a:pathLst>
                <a:path w="868" h="1322" extrusionOk="0">
                  <a:moveTo>
                    <a:pt x="65" y="1"/>
                  </a:moveTo>
                  <a:cubicBezTo>
                    <a:pt x="52" y="1"/>
                    <a:pt x="33" y="1"/>
                    <a:pt x="20" y="14"/>
                  </a:cubicBezTo>
                  <a:cubicBezTo>
                    <a:pt x="7" y="26"/>
                    <a:pt x="0" y="46"/>
                    <a:pt x="0" y="65"/>
                  </a:cubicBezTo>
                  <a:lnTo>
                    <a:pt x="161" y="399"/>
                  </a:lnTo>
                  <a:lnTo>
                    <a:pt x="334" y="720"/>
                  </a:lnTo>
                  <a:lnTo>
                    <a:pt x="533" y="1015"/>
                  </a:lnTo>
                  <a:cubicBezTo>
                    <a:pt x="597" y="1118"/>
                    <a:pt x="674" y="1220"/>
                    <a:pt x="752" y="1317"/>
                  </a:cubicBezTo>
                  <a:cubicBezTo>
                    <a:pt x="761" y="1320"/>
                    <a:pt x="772" y="1322"/>
                    <a:pt x="784" y="1322"/>
                  </a:cubicBezTo>
                  <a:cubicBezTo>
                    <a:pt x="795" y="1322"/>
                    <a:pt x="806" y="1320"/>
                    <a:pt x="816" y="1317"/>
                  </a:cubicBezTo>
                  <a:cubicBezTo>
                    <a:pt x="835" y="1304"/>
                    <a:pt x="854" y="1291"/>
                    <a:pt x="867" y="1265"/>
                  </a:cubicBezTo>
                  <a:cubicBezTo>
                    <a:pt x="841" y="1143"/>
                    <a:pt x="809" y="1015"/>
                    <a:pt x="764" y="900"/>
                  </a:cubicBezTo>
                  <a:cubicBezTo>
                    <a:pt x="713" y="784"/>
                    <a:pt x="655" y="668"/>
                    <a:pt x="591" y="559"/>
                  </a:cubicBezTo>
                  <a:cubicBezTo>
                    <a:pt x="514" y="457"/>
                    <a:pt x="437" y="354"/>
                    <a:pt x="347" y="258"/>
                  </a:cubicBezTo>
                  <a:cubicBezTo>
                    <a:pt x="264" y="168"/>
                    <a:pt x="167" y="78"/>
                    <a:pt x="6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5" name="Google Shape;4535;p36">
              <a:extLst>
                <a:ext uri="{FF2B5EF4-FFF2-40B4-BE49-F238E27FC236}">
                  <a16:creationId xmlns:a16="http://schemas.microsoft.com/office/drawing/2014/main" id="{24AEC5C2-E924-5037-7A82-1262B8FCAAA2}"/>
                </a:ext>
              </a:extLst>
            </p:cNvPr>
            <p:cNvSpPr/>
            <p:nvPr/>
          </p:nvSpPr>
          <p:spPr>
            <a:xfrm>
              <a:off x="7403178" y="4133267"/>
              <a:ext cx="66360" cy="69069"/>
            </a:xfrm>
            <a:custGeom>
              <a:avLst/>
              <a:gdLst/>
              <a:ahLst/>
              <a:cxnLst/>
              <a:rect l="l" t="t" r="r" b="b"/>
              <a:pathLst>
                <a:path w="2273" h="2366" extrusionOk="0">
                  <a:moveTo>
                    <a:pt x="427" y="1"/>
                  </a:moveTo>
                  <a:cubicBezTo>
                    <a:pt x="398" y="1"/>
                    <a:pt x="372" y="24"/>
                    <a:pt x="372" y="47"/>
                  </a:cubicBezTo>
                  <a:cubicBezTo>
                    <a:pt x="283" y="348"/>
                    <a:pt x="199" y="650"/>
                    <a:pt x="116" y="952"/>
                  </a:cubicBezTo>
                  <a:lnTo>
                    <a:pt x="64" y="1176"/>
                  </a:lnTo>
                  <a:cubicBezTo>
                    <a:pt x="39" y="1254"/>
                    <a:pt x="26" y="1337"/>
                    <a:pt x="13" y="1420"/>
                  </a:cubicBezTo>
                  <a:cubicBezTo>
                    <a:pt x="0" y="1549"/>
                    <a:pt x="58" y="1671"/>
                    <a:pt x="161" y="1741"/>
                  </a:cubicBezTo>
                  <a:cubicBezTo>
                    <a:pt x="231" y="1786"/>
                    <a:pt x="308" y="1831"/>
                    <a:pt x="392" y="1863"/>
                  </a:cubicBezTo>
                  <a:cubicBezTo>
                    <a:pt x="681" y="1985"/>
                    <a:pt x="976" y="2094"/>
                    <a:pt x="1278" y="2184"/>
                  </a:cubicBezTo>
                  <a:cubicBezTo>
                    <a:pt x="1573" y="2268"/>
                    <a:pt x="1881" y="2326"/>
                    <a:pt x="2189" y="2364"/>
                  </a:cubicBezTo>
                  <a:cubicBezTo>
                    <a:pt x="2194" y="2365"/>
                    <a:pt x="2200" y="2366"/>
                    <a:pt x="2205" y="2366"/>
                  </a:cubicBezTo>
                  <a:cubicBezTo>
                    <a:pt x="2232" y="2366"/>
                    <a:pt x="2257" y="2352"/>
                    <a:pt x="2273" y="2326"/>
                  </a:cubicBezTo>
                  <a:cubicBezTo>
                    <a:pt x="2273" y="2287"/>
                    <a:pt x="2253" y="2249"/>
                    <a:pt x="2215" y="2242"/>
                  </a:cubicBezTo>
                  <a:cubicBezTo>
                    <a:pt x="1926" y="2152"/>
                    <a:pt x="1637" y="2037"/>
                    <a:pt x="1355" y="1940"/>
                  </a:cubicBezTo>
                  <a:cubicBezTo>
                    <a:pt x="1072" y="1844"/>
                    <a:pt x="790" y="1722"/>
                    <a:pt x="514" y="1600"/>
                  </a:cubicBezTo>
                  <a:cubicBezTo>
                    <a:pt x="449" y="1581"/>
                    <a:pt x="385" y="1549"/>
                    <a:pt x="328" y="1523"/>
                  </a:cubicBezTo>
                  <a:cubicBezTo>
                    <a:pt x="289" y="1491"/>
                    <a:pt x="289" y="1497"/>
                    <a:pt x="289" y="1446"/>
                  </a:cubicBezTo>
                  <a:cubicBezTo>
                    <a:pt x="289" y="1375"/>
                    <a:pt x="295" y="1305"/>
                    <a:pt x="315" y="1234"/>
                  </a:cubicBezTo>
                  <a:lnTo>
                    <a:pt x="347" y="1010"/>
                  </a:lnTo>
                  <a:cubicBezTo>
                    <a:pt x="392" y="689"/>
                    <a:pt x="430" y="387"/>
                    <a:pt x="462" y="92"/>
                  </a:cubicBezTo>
                  <a:cubicBezTo>
                    <a:pt x="469" y="53"/>
                    <a:pt x="456" y="8"/>
                    <a:pt x="437" y="2"/>
                  </a:cubicBezTo>
                  <a:cubicBezTo>
                    <a:pt x="433" y="1"/>
                    <a:pt x="430" y="1"/>
                    <a:pt x="427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6" name="Google Shape;4536;p36">
              <a:extLst>
                <a:ext uri="{FF2B5EF4-FFF2-40B4-BE49-F238E27FC236}">
                  <a16:creationId xmlns:a16="http://schemas.microsoft.com/office/drawing/2014/main" id="{7372D409-04CE-4BD1-A611-EC2082B0BB35}"/>
                </a:ext>
              </a:extLst>
            </p:cNvPr>
            <p:cNvSpPr/>
            <p:nvPr/>
          </p:nvSpPr>
          <p:spPr>
            <a:xfrm>
              <a:off x="7712192" y="4002305"/>
              <a:ext cx="75119" cy="28609"/>
            </a:xfrm>
            <a:custGeom>
              <a:avLst/>
              <a:gdLst/>
              <a:ahLst/>
              <a:cxnLst/>
              <a:rect l="l" t="t" r="r" b="b"/>
              <a:pathLst>
                <a:path w="2573" h="980" extrusionOk="0">
                  <a:moveTo>
                    <a:pt x="45" y="1"/>
                  </a:moveTo>
                  <a:cubicBezTo>
                    <a:pt x="20" y="1"/>
                    <a:pt x="0" y="26"/>
                    <a:pt x="0" y="58"/>
                  </a:cubicBezTo>
                  <a:cubicBezTo>
                    <a:pt x="20" y="341"/>
                    <a:pt x="167" y="598"/>
                    <a:pt x="405" y="752"/>
                  </a:cubicBezTo>
                  <a:cubicBezTo>
                    <a:pt x="614" y="897"/>
                    <a:pt x="865" y="979"/>
                    <a:pt x="1125" y="979"/>
                  </a:cubicBezTo>
                  <a:cubicBezTo>
                    <a:pt x="1153" y="979"/>
                    <a:pt x="1180" y="978"/>
                    <a:pt x="1207" y="976"/>
                  </a:cubicBezTo>
                  <a:cubicBezTo>
                    <a:pt x="1477" y="938"/>
                    <a:pt x="1740" y="835"/>
                    <a:pt x="1965" y="681"/>
                  </a:cubicBezTo>
                  <a:cubicBezTo>
                    <a:pt x="2183" y="527"/>
                    <a:pt x="2376" y="347"/>
                    <a:pt x="2536" y="142"/>
                  </a:cubicBezTo>
                  <a:cubicBezTo>
                    <a:pt x="2573" y="95"/>
                    <a:pt x="2529" y="35"/>
                    <a:pt x="2480" y="35"/>
                  </a:cubicBezTo>
                  <a:cubicBezTo>
                    <a:pt x="2469" y="35"/>
                    <a:pt x="2457" y="38"/>
                    <a:pt x="2446" y="46"/>
                  </a:cubicBezTo>
                  <a:cubicBezTo>
                    <a:pt x="2260" y="200"/>
                    <a:pt x="2055" y="335"/>
                    <a:pt x="1849" y="456"/>
                  </a:cubicBezTo>
                  <a:cubicBezTo>
                    <a:pt x="1644" y="572"/>
                    <a:pt x="1419" y="643"/>
                    <a:pt x="1188" y="668"/>
                  </a:cubicBezTo>
                  <a:cubicBezTo>
                    <a:pt x="1147" y="673"/>
                    <a:pt x="1106" y="675"/>
                    <a:pt x="1065" y="675"/>
                  </a:cubicBezTo>
                  <a:cubicBezTo>
                    <a:pt x="882" y="675"/>
                    <a:pt x="702" y="629"/>
                    <a:pt x="540" y="540"/>
                  </a:cubicBezTo>
                  <a:cubicBezTo>
                    <a:pt x="328" y="444"/>
                    <a:pt x="167" y="257"/>
                    <a:pt x="103" y="33"/>
                  </a:cubicBezTo>
                  <a:cubicBezTo>
                    <a:pt x="90" y="7"/>
                    <a:pt x="65" y="1"/>
                    <a:pt x="4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图片 4">
            <a:extLst>
              <a:ext uri="{FF2B5EF4-FFF2-40B4-BE49-F238E27FC236}">
                <a16:creationId xmlns:a16="http://schemas.microsoft.com/office/drawing/2014/main" id="{0DA2E8FA-8C3C-9DFB-F001-97D40CAD0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832" y="1310709"/>
            <a:ext cx="7833958" cy="4117258"/>
          </a:xfrm>
          <a:prstGeom prst="rect">
            <a:avLst/>
          </a:prstGeom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34B8B3A3-D59C-5A6F-D34A-3006B5008AF6}"/>
              </a:ext>
            </a:extLst>
          </p:cNvPr>
          <p:cNvSpPr txBox="1">
            <a:spLocks/>
          </p:cNvSpPr>
          <p:nvPr/>
        </p:nvSpPr>
        <p:spPr>
          <a:xfrm>
            <a:off x="3657424" y="2296717"/>
            <a:ext cx="6702536" cy="2016515"/>
          </a:xfrm>
          <a:prstGeom prst="rect">
            <a:avLst/>
          </a:prstGeom>
        </p:spPr>
        <p:txBody>
          <a:bodyPr vert="horz" wrap="square" lIns="48000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800"/>
              </a:spcAft>
            </a:pPr>
            <a:r>
              <a:rPr lang="vi-VN" sz="3200" i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Viết một đoạn văn diễn dịch (khoảng 5 – 7 dòng) trình bày suy nghĩ của em về ảnh hưởng của hiện tượng nước biển dâng đối với đời sống con người. Chỉ ra câu chủ đề trong đoạn văn đó</a:t>
            </a:r>
            <a:r>
              <a:rPr lang="en-US" sz="3200" i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.</a:t>
            </a:r>
            <a:endParaRPr lang="zh-CN" altLang="en-US" sz="3200" noProof="1">
              <a:solidFill>
                <a:schemeClr val="tx2">
                  <a:lumMod val="50000"/>
                </a:schemeClr>
              </a:solidFill>
              <a:latin typeface="+mj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29F04331-0158-F329-B819-580256FE79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3311166" y="1388714"/>
            <a:ext cx="925381" cy="752425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422D50A9-1F3B-F5F6-961E-F0237FD37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515" y="1630156"/>
            <a:ext cx="702972" cy="869161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0861EF55-9D0C-867F-F335-18881D993B4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28" y="2670162"/>
            <a:ext cx="3929297" cy="39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2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0" name="Google Shape;3720;p44"/>
          <p:cNvSpPr/>
          <p:nvPr/>
        </p:nvSpPr>
        <p:spPr>
          <a:xfrm>
            <a:off x="7135999" y="-3231563"/>
            <a:ext cx="6895975" cy="6501757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21" name="Google Shape;3721;p44"/>
          <p:cNvSpPr/>
          <p:nvPr/>
        </p:nvSpPr>
        <p:spPr>
          <a:xfrm>
            <a:off x="-1706365" y="-1975068"/>
            <a:ext cx="5135345" cy="4840773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22" name="Google Shape;3722;p44"/>
          <p:cNvSpPr/>
          <p:nvPr/>
        </p:nvSpPr>
        <p:spPr>
          <a:xfrm rot="-1203577">
            <a:off x="8566392" y="4770348"/>
            <a:ext cx="5775149" cy="4132213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23" name="Google Shape;3723;p44"/>
          <p:cNvSpPr/>
          <p:nvPr/>
        </p:nvSpPr>
        <p:spPr>
          <a:xfrm>
            <a:off x="-2208766" y="4289208"/>
            <a:ext cx="5401556" cy="5094493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727" name="Google Shape;3727;p44"/>
          <p:cNvGrpSpPr/>
          <p:nvPr/>
        </p:nvGrpSpPr>
        <p:grpSpPr>
          <a:xfrm rot="-7687149" flipH="1">
            <a:off x="10275296" y="4049721"/>
            <a:ext cx="1243101" cy="2618483"/>
            <a:chOff x="4458800" y="2953350"/>
            <a:chExt cx="842025" cy="1773650"/>
          </a:xfrm>
        </p:grpSpPr>
        <p:sp>
          <p:nvSpPr>
            <p:cNvPr id="3728" name="Google Shape;3728;p44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9" name="Google Shape;3729;p44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0" name="Google Shape;3730;p44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1" name="Google Shape;3731;p44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2" name="Google Shape;3732;p44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3" name="Google Shape;3733;p44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4" name="Google Shape;3734;p44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5" name="Google Shape;3735;p44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6" name="Google Shape;3736;p44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7" name="Google Shape;3737;p44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8" name="Google Shape;3738;p44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9" name="Google Shape;3739;p44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0" name="Google Shape;3740;p44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1" name="Google Shape;3741;p44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2" name="Google Shape;3742;p44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3" name="Google Shape;3743;p44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4" name="Google Shape;3744;p44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5" name="Google Shape;3745;p44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6" name="Google Shape;3746;p44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7" name="Google Shape;3747;p44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8" name="Google Shape;3748;p44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组合 4">
            <a:extLst>
              <a:ext uri="{FF2B5EF4-FFF2-40B4-BE49-F238E27FC236}">
                <a16:creationId xmlns:a16="http://schemas.microsoft.com/office/drawing/2014/main" id="{9EEDF970-144F-4603-282A-063BD916382D}"/>
              </a:ext>
            </a:extLst>
          </p:cNvPr>
          <p:cNvGrpSpPr/>
          <p:nvPr/>
        </p:nvGrpSpPr>
        <p:grpSpPr>
          <a:xfrm>
            <a:off x="1283965" y="605469"/>
            <a:ext cx="6454041" cy="688988"/>
            <a:chOff x="903285" y="634637"/>
            <a:chExt cx="8130608" cy="877584"/>
          </a:xfrm>
        </p:grpSpPr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C4A1585B-65AE-99A2-80A3-0FDBD4EAC5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3285" y="634637"/>
              <a:ext cx="8130608" cy="83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267" b="1" i="0" u="none" strike="noStrike" kern="1200" cap="none" spc="0" normalizeH="0" baseline="0" noProof="0">
                  <a:ln>
                    <a:noFill/>
                  </a:ln>
                  <a:solidFill>
                    <a:srgbClr val="D64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/>
                </a:rPr>
                <a:t>Hoạt động vận dụng</a:t>
              </a:r>
              <a:endParaRPr kumimoji="0" lang="zh-CN" alt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D64D6B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" name="矩形 9">
              <a:extLst>
                <a:ext uri="{FF2B5EF4-FFF2-40B4-BE49-F238E27FC236}">
                  <a16:creationId xmlns:a16="http://schemas.microsoft.com/office/drawing/2014/main" id="{F6515D67-2320-730F-E81B-6994C62B8F20}"/>
                </a:ext>
              </a:extLst>
            </p:cNvPr>
            <p:cNvSpPr/>
            <p:nvPr/>
          </p:nvSpPr>
          <p:spPr>
            <a:xfrm>
              <a:off x="1497330" y="705597"/>
              <a:ext cx="127648" cy="80662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2F583C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3755" name="Google Shape;4475;p36">
            <a:extLst>
              <a:ext uri="{FF2B5EF4-FFF2-40B4-BE49-F238E27FC236}">
                <a16:creationId xmlns:a16="http://schemas.microsoft.com/office/drawing/2014/main" id="{B8633E06-9553-B1D9-8215-5CA1ACA9EB91}"/>
              </a:ext>
            </a:extLst>
          </p:cNvPr>
          <p:cNvGrpSpPr/>
          <p:nvPr/>
        </p:nvGrpSpPr>
        <p:grpSpPr>
          <a:xfrm>
            <a:off x="1010712" y="868967"/>
            <a:ext cx="619784" cy="611109"/>
            <a:chOff x="7368700" y="3304200"/>
            <a:chExt cx="1161401" cy="1257678"/>
          </a:xfrm>
        </p:grpSpPr>
        <p:sp>
          <p:nvSpPr>
            <p:cNvPr id="3756" name="Google Shape;4476;p36">
              <a:extLst>
                <a:ext uri="{FF2B5EF4-FFF2-40B4-BE49-F238E27FC236}">
                  <a16:creationId xmlns:a16="http://schemas.microsoft.com/office/drawing/2014/main" id="{EA56090E-FCC7-7D27-84C3-60E1E71C4DD6}"/>
                </a:ext>
              </a:extLst>
            </p:cNvPr>
            <p:cNvSpPr/>
            <p:nvPr/>
          </p:nvSpPr>
          <p:spPr>
            <a:xfrm>
              <a:off x="7485066" y="3498775"/>
              <a:ext cx="1039955" cy="1054287"/>
            </a:xfrm>
            <a:custGeom>
              <a:avLst/>
              <a:gdLst/>
              <a:ahLst/>
              <a:cxnLst/>
              <a:rect l="l" t="t" r="r" b="b"/>
              <a:pathLst>
                <a:path w="35621" h="36115" extrusionOk="0">
                  <a:moveTo>
                    <a:pt x="14442" y="0"/>
                  </a:moveTo>
                  <a:cubicBezTo>
                    <a:pt x="13396" y="0"/>
                    <a:pt x="12697" y="107"/>
                    <a:pt x="12524" y="328"/>
                  </a:cubicBezTo>
                  <a:cubicBezTo>
                    <a:pt x="2401" y="13076"/>
                    <a:pt x="0" y="30922"/>
                    <a:pt x="0" y="30941"/>
                  </a:cubicBezTo>
                  <a:cubicBezTo>
                    <a:pt x="8101" y="34908"/>
                    <a:pt x="24374" y="36115"/>
                    <a:pt x="24374" y="36115"/>
                  </a:cubicBezTo>
                  <a:cubicBezTo>
                    <a:pt x="27674" y="24714"/>
                    <a:pt x="35621" y="6850"/>
                    <a:pt x="35402" y="6098"/>
                  </a:cubicBezTo>
                  <a:cubicBezTo>
                    <a:pt x="35178" y="5354"/>
                    <a:pt x="31724" y="3627"/>
                    <a:pt x="25947" y="1900"/>
                  </a:cubicBezTo>
                  <a:cubicBezTo>
                    <a:pt x="21826" y="667"/>
                    <a:pt x="17054" y="0"/>
                    <a:pt x="14442" y="0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7" name="Google Shape;4477;p36">
              <a:extLst>
                <a:ext uri="{FF2B5EF4-FFF2-40B4-BE49-F238E27FC236}">
                  <a16:creationId xmlns:a16="http://schemas.microsoft.com/office/drawing/2014/main" id="{C197BB40-0A34-F103-3BC4-71BA065DEF8C}"/>
                </a:ext>
              </a:extLst>
            </p:cNvPr>
            <p:cNvSpPr/>
            <p:nvPr/>
          </p:nvSpPr>
          <p:spPr>
            <a:xfrm>
              <a:off x="7476454" y="3490163"/>
              <a:ext cx="1053648" cy="1071715"/>
            </a:xfrm>
            <a:custGeom>
              <a:avLst/>
              <a:gdLst/>
              <a:ahLst/>
              <a:cxnLst/>
              <a:rect l="l" t="t" r="r" b="b"/>
              <a:pathLst>
                <a:path w="36090" h="36712" extrusionOk="0">
                  <a:moveTo>
                    <a:pt x="14657" y="585"/>
                  </a:moveTo>
                  <a:cubicBezTo>
                    <a:pt x="17070" y="585"/>
                    <a:pt x="21768" y="1170"/>
                    <a:pt x="26158" y="2484"/>
                  </a:cubicBezTo>
                  <a:cubicBezTo>
                    <a:pt x="32308" y="4320"/>
                    <a:pt x="35171" y="5957"/>
                    <a:pt x="35396" y="6458"/>
                  </a:cubicBezTo>
                  <a:cubicBezTo>
                    <a:pt x="35357" y="6952"/>
                    <a:pt x="34112" y="10059"/>
                    <a:pt x="32680" y="13654"/>
                  </a:cubicBezTo>
                  <a:cubicBezTo>
                    <a:pt x="30203" y="19848"/>
                    <a:pt x="26473" y="29169"/>
                    <a:pt x="24451" y="36089"/>
                  </a:cubicBezTo>
                  <a:cubicBezTo>
                    <a:pt x="22416" y="35922"/>
                    <a:pt x="8101" y="34625"/>
                    <a:pt x="623" y="31063"/>
                  </a:cubicBezTo>
                  <a:cubicBezTo>
                    <a:pt x="937" y="29021"/>
                    <a:pt x="3665" y="12633"/>
                    <a:pt x="13057" y="809"/>
                  </a:cubicBezTo>
                  <a:cubicBezTo>
                    <a:pt x="13207" y="662"/>
                    <a:pt x="13782" y="585"/>
                    <a:pt x="14657" y="585"/>
                  </a:cubicBezTo>
                  <a:close/>
                  <a:moveTo>
                    <a:pt x="14798" y="1"/>
                  </a:moveTo>
                  <a:cubicBezTo>
                    <a:pt x="13640" y="1"/>
                    <a:pt x="12827" y="134"/>
                    <a:pt x="12588" y="436"/>
                  </a:cubicBezTo>
                  <a:cubicBezTo>
                    <a:pt x="2523" y="13108"/>
                    <a:pt x="0" y="31088"/>
                    <a:pt x="0" y="31236"/>
                  </a:cubicBezTo>
                  <a:cubicBezTo>
                    <a:pt x="0" y="31352"/>
                    <a:pt x="64" y="31454"/>
                    <a:pt x="167" y="31506"/>
                  </a:cubicBezTo>
                  <a:cubicBezTo>
                    <a:pt x="8223" y="35460"/>
                    <a:pt x="24489" y="36699"/>
                    <a:pt x="24650" y="36712"/>
                  </a:cubicBezTo>
                  <a:lnTo>
                    <a:pt x="24669" y="36712"/>
                  </a:lnTo>
                  <a:cubicBezTo>
                    <a:pt x="24804" y="36705"/>
                    <a:pt x="24920" y="36622"/>
                    <a:pt x="24958" y="36493"/>
                  </a:cubicBezTo>
                  <a:cubicBezTo>
                    <a:pt x="26961" y="29580"/>
                    <a:pt x="30735" y="20131"/>
                    <a:pt x="33233" y="13878"/>
                  </a:cubicBezTo>
                  <a:cubicBezTo>
                    <a:pt x="35556" y="8069"/>
                    <a:pt x="36089" y="6669"/>
                    <a:pt x="35980" y="6310"/>
                  </a:cubicBezTo>
                  <a:cubicBezTo>
                    <a:pt x="35640" y="5161"/>
                    <a:pt x="30889" y="3274"/>
                    <a:pt x="26332" y="1906"/>
                  </a:cubicBezTo>
                  <a:cubicBezTo>
                    <a:pt x="22729" y="829"/>
                    <a:pt x="17689" y="1"/>
                    <a:pt x="1479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8" name="Google Shape;4478;p36">
              <a:extLst>
                <a:ext uri="{FF2B5EF4-FFF2-40B4-BE49-F238E27FC236}">
                  <a16:creationId xmlns:a16="http://schemas.microsoft.com/office/drawing/2014/main" id="{E7ED6E8D-D471-C507-BB9A-41F9E38D0D8D}"/>
                </a:ext>
              </a:extLst>
            </p:cNvPr>
            <p:cNvSpPr/>
            <p:nvPr/>
          </p:nvSpPr>
          <p:spPr>
            <a:xfrm>
              <a:off x="7466499" y="3470925"/>
              <a:ext cx="1040159" cy="1054229"/>
            </a:xfrm>
            <a:custGeom>
              <a:avLst/>
              <a:gdLst/>
              <a:ahLst/>
              <a:cxnLst/>
              <a:rect l="l" t="t" r="r" b="b"/>
              <a:pathLst>
                <a:path w="35628" h="36113" extrusionOk="0">
                  <a:moveTo>
                    <a:pt x="14446" y="1"/>
                  </a:moveTo>
                  <a:cubicBezTo>
                    <a:pt x="13402" y="1"/>
                    <a:pt x="12704" y="107"/>
                    <a:pt x="12531" y="325"/>
                  </a:cubicBezTo>
                  <a:cubicBezTo>
                    <a:pt x="2402" y="13074"/>
                    <a:pt x="1" y="30919"/>
                    <a:pt x="7" y="30932"/>
                  </a:cubicBezTo>
                  <a:cubicBezTo>
                    <a:pt x="8108" y="34906"/>
                    <a:pt x="24381" y="36112"/>
                    <a:pt x="24381" y="36112"/>
                  </a:cubicBezTo>
                  <a:cubicBezTo>
                    <a:pt x="27681" y="24712"/>
                    <a:pt x="35628" y="6853"/>
                    <a:pt x="35403" y="6102"/>
                  </a:cubicBezTo>
                  <a:cubicBezTo>
                    <a:pt x="35185" y="5351"/>
                    <a:pt x="31731" y="3625"/>
                    <a:pt x="25954" y="1898"/>
                  </a:cubicBezTo>
                  <a:cubicBezTo>
                    <a:pt x="21831" y="664"/>
                    <a:pt x="17057" y="1"/>
                    <a:pt x="14446" y="1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9" name="Google Shape;4479;p36">
              <a:extLst>
                <a:ext uri="{FF2B5EF4-FFF2-40B4-BE49-F238E27FC236}">
                  <a16:creationId xmlns:a16="http://schemas.microsoft.com/office/drawing/2014/main" id="{E944706D-DB60-2CA1-EAD9-09D9F40840D3}"/>
                </a:ext>
              </a:extLst>
            </p:cNvPr>
            <p:cNvSpPr/>
            <p:nvPr/>
          </p:nvSpPr>
          <p:spPr>
            <a:xfrm>
              <a:off x="7456777" y="3462283"/>
              <a:ext cx="1054757" cy="1071686"/>
            </a:xfrm>
            <a:custGeom>
              <a:avLst/>
              <a:gdLst/>
              <a:ahLst/>
              <a:cxnLst/>
              <a:rect l="l" t="t" r="r" b="b"/>
              <a:pathLst>
                <a:path w="36128" h="36711" extrusionOk="0">
                  <a:moveTo>
                    <a:pt x="14692" y="584"/>
                  </a:moveTo>
                  <a:cubicBezTo>
                    <a:pt x="17102" y="584"/>
                    <a:pt x="21807" y="1171"/>
                    <a:pt x="26203" y="2483"/>
                  </a:cubicBezTo>
                  <a:cubicBezTo>
                    <a:pt x="32353" y="4319"/>
                    <a:pt x="35222" y="5955"/>
                    <a:pt x="35447" y="6456"/>
                  </a:cubicBezTo>
                  <a:cubicBezTo>
                    <a:pt x="35402" y="6950"/>
                    <a:pt x="34163" y="10064"/>
                    <a:pt x="32725" y="13652"/>
                  </a:cubicBezTo>
                  <a:cubicBezTo>
                    <a:pt x="30248" y="19847"/>
                    <a:pt x="26524" y="29174"/>
                    <a:pt x="24502" y="36087"/>
                  </a:cubicBezTo>
                  <a:cubicBezTo>
                    <a:pt x="22461" y="35921"/>
                    <a:pt x="8146" y="34630"/>
                    <a:pt x="668" y="31055"/>
                  </a:cubicBezTo>
                  <a:cubicBezTo>
                    <a:pt x="963" y="29052"/>
                    <a:pt x="3595" y="12773"/>
                    <a:pt x="13102" y="807"/>
                  </a:cubicBezTo>
                  <a:cubicBezTo>
                    <a:pt x="13252" y="661"/>
                    <a:pt x="13822" y="584"/>
                    <a:pt x="14692" y="584"/>
                  </a:cubicBezTo>
                  <a:close/>
                  <a:moveTo>
                    <a:pt x="14826" y="1"/>
                  </a:moveTo>
                  <a:cubicBezTo>
                    <a:pt x="13674" y="1"/>
                    <a:pt x="12865" y="133"/>
                    <a:pt x="12627" y="435"/>
                  </a:cubicBezTo>
                  <a:cubicBezTo>
                    <a:pt x="7369" y="7060"/>
                    <a:pt x="4224" y="15064"/>
                    <a:pt x="2516" y="20611"/>
                  </a:cubicBezTo>
                  <a:cubicBezTo>
                    <a:pt x="693" y="26529"/>
                    <a:pt x="0" y="31183"/>
                    <a:pt x="64" y="31344"/>
                  </a:cubicBezTo>
                  <a:cubicBezTo>
                    <a:pt x="90" y="31414"/>
                    <a:pt x="141" y="31466"/>
                    <a:pt x="205" y="31504"/>
                  </a:cubicBezTo>
                  <a:cubicBezTo>
                    <a:pt x="8268" y="35458"/>
                    <a:pt x="24534" y="36697"/>
                    <a:pt x="24695" y="36710"/>
                  </a:cubicBezTo>
                  <a:lnTo>
                    <a:pt x="24714" y="36710"/>
                  </a:lnTo>
                  <a:cubicBezTo>
                    <a:pt x="24849" y="36704"/>
                    <a:pt x="24964" y="36620"/>
                    <a:pt x="25003" y="36492"/>
                  </a:cubicBezTo>
                  <a:cubicBezTo>
                    <a:pt x="26999" y="29578"/>
                    <a:pt x="30774" y="20129"/>
                    <a:pt x="33277" y="13877"/>
                  </a:cubicBezTo>
                  <a:cubicBezTo>
                    <a:pt x="35595" y="8067"/>
                    <a:pt x="36128" y="6674"/>
                    <a:pt x="36025" y="6315"/>
                  </a:cubicBezTo>
                  <a:cubicBezTo>
                    <a:pt x="35678" y="5160"/>
                    <a:pt x="30928" y="3272"/>
                    <a:pt x="26370" y="1911"/>
                  </a:cubicBezTo>
                  <a:cubicBezTo>
                    <a:pt x="22763" y="833"/>
                    <a:pt x="17716" y="1"/>
                    <a:pt x="14826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0" name="Google Shape;4480;p36">
              <a:extLst>
                <a:ext uri="{FF2B5EF4-FFF2-40B4-BE49-F238E27FC236}">
                  <a16:creationId xmlns:a16="http://schemas.microsoft.com/office/drawing/2014/main" id="{BDBEB895-CCC9-CAF6-B1EE-A797907368E6}"/>
                </a:ext>
              </a:extLst>
            </p:cNvPr>
            <p:cNvSpPr/>
            <p:nvPr/>
          </p:nvSpPr>
          <p:spPr>
            <a:xfrm>
              <a:off x="7415906" y="3531735"/>
              <a:ext cx="1060392" cy="951267"/>
            </a:xfrm>
            <a:custGeom>
              <a:avLst/>
              <a:gdLst/>
              <a:ahLst/>
              <a:cxnLst/>
              <a:rect l="l" t="t" r="r" b="b"/>
              <a:pathLst>
                <a:path w="36321" h="32586" extrusionOk="0">
                  <a:moveTo>
                    <a:pt x="34138" y="1"/>
                  </a:moveTo>
                  <a:cubicBezTo>
                    <a:pt x="34138" y="1"/>
                    <a:pt x="34138" y="1"/>
                    <a:pt x="34138" y="1"/>
                  </a:cubicBezTo>
                  <a:lnTo>
                    <a:pt x="34138" y="1"/>
                  </a:lnTo>
                  <a:cubicBezTo>
                    <a:pt x="34138" y="1"/>
                    <a:pt x="34138" y="1"/>
                    <a:pt x="34138" y="1"/>
                  </a:cubicBezTo>
                  <a:close/>
                  <a:moveTo>
                    <a:pt x="34138" y="1"/>
                  </a:moveTo>
                  <a:cubicBezTo>
                    <a:pt x="31455" y="5207"/>
                    <a:pt x="22667" y="27803"/>
                    <a:pt x="22667" y="27803"/>
                  </a:cubicBezTo>
                  <a:cubicBezTo>
                    <a:pt x="22600" y="27803"/>
                    <a:pt x="22533" y="27803"/>
                    <a:pt x="22465" y="27803"/>
                  </a:cubicBezTo>
                  <a:cubicBezTo>
                    <a:pt x="12982" y="27803"/>
                    <a:pt x="1" y="23348"/>
                    <a:pt x="1" y="23348"/>
                  </a:cubicBezTo>
                  <a:lnTo>
                    <a:pt x="1" y="23348"/>
                  </a:lnTo>
                  <a:cubicBezTo>
                    <a:pt x="1349" y="26981"/>
                    <a:pt x="2851" y="28599"/>
                    <a:pt x="2851" y="28599"/>
                  </a:cubicBezTo>
                  <a:cubicBezTo>
                    <a:pt x="12916" y="32206"/>
                    <a:pt x="25151" y="32585"/>
                    <a:pt x="25151" y="32585"/>
                  </a:cubicBezTo>
                  <a:cubicBezTo>
                    <a:pt x="26615" y="26981"/>
                    <a:pt x="36321" y="4591"/>
                    <a:pt x="36173" y="4019"/>
                  </a:cubicBezTo>
                  <a:cubicBezTo>
                    <a:pt x="36019" y="3443"/>
                    <a:pt x="34138" y="13"/>
                    <a:pt x="34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1" name="Google Shape;4481;p36">
              <a:extLst>
                <a:ext uri="{FF2B5EF4-FFF2-40B4-BE49-F238E27FC236}">
                  <a16:creationId xmlns:a16="http://schemas.microsoft.com/office/drawing/2014/main" id="{CF13BC05-8040-99CF-EFAF-D1C25B8E62AB}"/>
                </a:ext>
              </a:extLst>
            </p:cNvPr>
            <p:cNvSpPr/>
            <p:nvPr/>
          </p:nvSpPr>
          <p:spPr>
            <a:xfrm>
              <a:off x="7401280" y="3527443"/>
              <a:ext cx="1081383" cy="964549"/>
            </a:xfrm>
            <a:custGeom>
              <a:avLst/>
              <a:gdLst/>
              <a:ahLst/>
              <a:cxnLst/>
              <a:rect l="l" t="t" r="r" b="b"/>
              <a:pathLst>
                <a:path w="37040" h="33041" extrusionOk="0">
                  <a:moveTo>
                    <a:pt x="34646" y="796"/>
                  </a:moveTo>
                  <a:cubicBezTo>
                    <a:pt x="35904" y="3133"/>
                    <a:pt x="36283" y="3942"/>
                    <a:pt x="36372" y="4199"/>
                  </a:cubicBezTo>
                  <a:cubicBezTo>
                    <a:pt x="36263" y="4757"/>
                    <a:pt x="34639" y="8724"/>
                    <a:pt x="32925" y="12922"/>
                  </a:cubicBezTo>
                  <a:cubicBezTo>
                    <a:pt x="30011" y="20054"/>
                    <a:pt x="26403" y="28893"/>
                    <a:pt x="25421" y="32418"/>
                  </a:cubicBezTo>
                  <a:cubicBezTo>
                    <a:pt x="23675" y="32341"/>
                    <a:pt x="12647" y="31737"/>
                    <a:pt x="3525" y="28489"/>
                  </a:cubicBezTo>
                  <a:cubicBezTo>
                    <a:pt x="3281" y="28207"/>
                    <a:pt x="2119" y="26769"/>
                    <a:pt x="1009" y="23976"/>
                  </a:cubicBezTo>
                  <a:lnTo>
                    <a:pt x="1009" y="23976"/>
                  </a:lnTo>
                  <a:cubicBezTo>
                    <a:pt x="3692" y="24843"/>
                    <a:pt x="14701" y="28245"/>
                    <a:pt x="22963" y="28245"/>
                  </a:cubicBezTo>
                  <a:lnTo>
                    <a:pt x="23373" y="28245"/>
                  </a:lnTo>
                  <a:lnTo>
                    <a:pt x="23444" y="28059"/>
                  </a:lnTo>
                  <a:cubicBezTo>
                    <a:pt x="23527" y="27841"/>
                    <a:pt x="31738" y="6753"/>
                    <a:pt x="34646" y="796"/>
                  </a:cubicBezTo>
                  <a:close/>
                  <a:moveTo>
                    <a:pt x="34376" y="0"/>
                  </a:moveTo>
                  <a:cubicBezTo>
                    <a:pt x="34363" y="20"/>
                    <a:pt x="34357" y="39"/>
                    <a:pt x="34350" y="58"/>
                  </a:cubicBezTo>
                  <a:cubicBezTo>
                    <a:pt x="31795" y="5033"/>
                    <a:pt x="23816" y="25453"/>
                    <a:pt x="22956" y="27648"/>
                  </a:cubicBezTo>
                  <a:cubicBezTo>
                    <a:pt x="13635" y="27648"/>
                    <a:pt x="733" y="23251"/>
                    <a:pt x="598" y="23206"/>
                  </a:cubicBezTo>
                  <a:lnTo>
                    <a:pt x="1" y="23001"/>
                  </a:lnTo>
                  <a:lnTo>
                    <a:pt x="219" y="23597"/>
                  </a:lnTo>
                  <a:cubicBezTo>
                    <a:pt x="1574" y="27244"/>
                    <a:pt x="3063" y="28881"/>
                    <a:pt x="3127" y="28951"/>
                  </a:cubicBezTo>
                  <a:lnTo>
                    <a:pt x="3178" y="29003"/>
                  </a:lnTo>
                  <a:lnTo>
                    <a:pt x="3249" y="29028"/>
                  </a:lnTo>
                  <a:cubicBezTo>
                    <a:pt x="13244" y="32604"/>
                    <a:pt x="25517" y="33027"/>
                    <a:pt x="25639" y="33027"/>
                  </a:cubicBezTo>
                  <a:lnTo>
                    <a:pt x="25877" y="33040"/>
                  </a:lnTo>
                  <a:lnTo>
                    <a:pt x="25941" y="32816"/>
                  </a:lnTo>
                  <a:cubicBezTo>
                    <a:pt x="26808" y="29497"/>
                    <a:pt x="30666" y="20054"/>
                    <a:pt x="33484" y="13160"/>
                  </a:cubicBezTo>
                  <a:cubicBezTo>
                    <a:pt x="36584" y="5559"/>
                    <a:pt x="37040" y="4378"/>
                    <a:pt x="36963" y="4089"/>
                  </a:cubicBezTo>
                  <a:cubicBezTo>
                    <a:pt x="36867" y="3743"/>
                    <a:pt x="36257" y="2530"/>
                    <a:pt x="35037" y="270"/>
                  </a:cubicBezTo>
                  <a:cubicBezTo>
                    <a:pt x="34967" y="129"/>
                    <a:pt x="34915" y="45"/>
                    <a:pt x="34909" y="20"/>
                  </a:cubicBezTo>
                  <a:lnTo>
                    <a:pt x="34646" y="148"/>
                  </a:lnTo>
                  <a:lnTo>
                    <a:pt x="34376" y="0"/>
                  </a:ln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2" name="Google Shape;4482;p36">
              <a:extLst>
                <a:ext uri="{FF2B5EF4-FFF2-40B4-BE49-F238E27FC236}">
                  <a16:creationId xmlns:a16="http://schemas.microsoft.com/office/drawing/2014/main" id="{9F2D0FC9-B103-683B-EB1E-A95C3A475A9F}"/>
                </a:ext>
              </a:extLst>
            </p:cNvPr>
            <p:cNvSpPr/>
            <p:nvPr/>
          </p:nvSpPr>
          <p:spPr>
            <a:xfrm>
              <a:off x="7415731" y="4213316"/>
              <a:ext cx="734283" cy="269710"/>
            </a:xfrm>
            <a:custGeom>
              <a:avLst/>
              <a:gdLst/>
              <a:ahLst/>
              <a:cxnLst/>
              <a:rect l="l" t="t" r="r" b="b"/>
              <a:pathLst>
                <a:path w="25151" h="9239" extrusionOk="0">
                  <a:moveTo>
                    <a:pt x="0" y="1"/>
                  </a:moveTo>
                  <a:cubicBezTo>
                    <a:pt x="1348" y="3634"/>
                    <a:pt x="2850" y="5252"/>
                    <a:pt x="2850" y="5252"/>
                  </a:cubicBezTo>
                  <a:cubicBezTo>
                    <a:pt x="12916" y="8859"/>
                    <a:pt x="25151" y="9238"/>
                    <a:pt x="25151" y="9238"/>
                  </a:cubicBezTo>
                  <a:cubicBezTo>
                    <a:pt x="24214" y="7704"/>
                    <a:pt x="23386" y="6105"/>
                    <a:pt x="22667" y="4456"/>
                  </a:cubicBezTo>
                  <a:cubicBezTo>
                    <a:pt x="22593" y="4456"/>
                    <a:pt x="22519" y="4457"/>
                    <a:pt x="22445" y="4457"/>
                  </a:cubicBezTo>
                  <a:cubicBezTo>
                    <a:pt x="12963" y="4457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3" name="Google Shape;4483;p36">
              <a:extLst>
                <a:ext uri="{FF2B5EF4-FFF2-40B4-BE49-F238E27FC236}">
                  <a16:creationId xmlns:a16="http://schemas.microsoft.com/office/drawing/2014/main" id="{F849786C-ED97-02CE-31F5-C9FC07C84CD6}"/>
                </a:ext>
              </a:extLst>
            </p:cNvPr>
            <p:cNvSpPr/>
            <p:nvPr/>
          </p:nvSpPr>
          <p:spPr>
            <a:xfrm>
              <a:off x="7401105" y="4199069"/>
              <a:ext cx="764675" cy="293326"/>
            </a:xfrm>
            <a:custGeom>
              <a:avLst/>
              <a:gdLst/>
              <a:ahLst/>
              <a:cxnLst/>
              <a:rect l="l" t="t" r="r" b="b"/>
              <a:pathLst>
                <a:path w="26192" h="10048" extrusionOk="0">
                  <a:moveTo>
                    <a:pt x="1015" y="977"/>
                  </a:moveTo>
                  <a:lnTo>
                    <a:pt x="1015" y="977"/>
                  </a:lnTo>
                  <a:cubicBezTo>
                    <a:pt x="3692" y="1843"/>
                    <a:pt x="14701" y="5245"/>
                    <a:pt x="22962" y="5245"/>
                  </a:cubicBezTo>
                  <a:lnTo>
                    <a:pt x="22969" y="5245"/>
                  </a:lnTo>
                  <a:cubicBezTo>
                    <a:pt x="23604" y="6671"/>
                    <a:pt x="24317" y="8057"/>
                    <a:pt x="25106" y="9405"/>
                  </a:cubicBezTo>
                  <a:cubicBezTo>
                    <a:pt x="22622" y="9277"/>
                    <a:pt x="12210" y="8577"/>
                    <a:pt x="3525" y="5483"/>
                  </a:cubicBezTo>
                  <a:cubicBezTo>
                    <a:pt x="3281" y="5201"/>
                    <a:pt x="2119" y="3763"/>
                    <a:pt x="1015" y="977"/>
                  </a:cubicBezTo>
                  <a:close/>
                  <a:moveTo>
                    <a:pt x="1" y="1"/>
                  </a:moveTo>
                  <a:lnTo>
                    <a:pt x="225" y="591"/>
                  </a:lnTo>
                  <a:cubicBezTo>
                    <a:pt x="1573" y="4244"/>
                    <a:pt x="3069" y="5875"/>
                    <a:pt x="3127" y="5945"/>
                  </a:cubicBezTo>
                  <a:lnTo>
                    <a:pt x="3178" y="6003"/>
                  </a:lnTo>
                  <a:lnTo>
                    <a:pt x="3249" y="6022"/>
                  </a:lnTo>
                  <a:cubicBezTo>
                    <a:pt x="13243" y="9604"/>
                    <a:pt x="25517" y="10021"/>
                    <a:pt x="25639" y="10028"/>
                  </a:cubicBezTo>
                  <a:lnTo>
                    <a:pt x="26191" y="10047"/>
                  </a:lnTo>
                  <a:lnTo>
                    <a:pt x="26191" y="10047"/>
                  </a:lnTo>
                  <a:lnTo>
                    <a:pt x="25909" y="9572"/>
                  </a:lnTo>
                  <a:cubicBezTo>
                    <a:pt x="24984" y="8051"/>
                    <a:pt x="24156" y="6465"/>
                    <a:pt x="23444" y="4828"/>
                  </a:cubicBezTo>
                  <a:lnTo>
                    <a:pt x="23360" y="4648"/>
                  </a:lnTo>
                  <a:lnTo>
                    <a:pt x="22962" y="4648"/>
                  </a:lnTo>
                  <a:cubicBezTo>
                    <a:pt x="13641" y="4648"/>
                    <a:pt x="732" y="251"/>
                    <a:pt x="604" y="2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4" name="Google Shape;4484;p36">
              <a:extLst>
                <a:ext uri="{FF2B5EF4-FFF2-40B4-BE49-F238E27FC236}">
                  <a16:creationId xmlns:a16="http://schemas.microsoft.com/office/drawing/2014/main" id="{8031A60D-8F66-1DE9-4719-DBEF3A6B1E32}"/>
                </a:ext>
              </a:extLst>
            </p:cNvPr>
            <p:cNvSpPr/>
            <p:nvPr/>
          </p:nvSpPr>
          <p:spPr>
            <a:xfrm>
              <a:off x="7378626" y="4196471"/>
              <a:ext cx="135903" cy="205019"/>
            </a:xfrm>
            <a:custGeom>
              <a:avLst/>
              <a:gdLst/>
              <a:ahLst/>
              <a:cxnLst/>
              <a:rect l="l" t="t" r="r" b="b"/>
              <a:pathLst>
                <a:path w="4655" h="7023" extrusionOk="0">
                  <a:moveTo>
                    <a:pt x="937" y="0"/>
                  </a:moveTo>
                  <a:lnTo>
                    <a:pt x="0" y="661"/>
                  </a:lnTo>
                  <a:cubicBezTo>
                    <a:pt x="0" y="661"/>
                    <a:pt x="2356" y="4744"/>
                    <a:pt x="3646" y="7023"/>
                  </a:cubicBezTo>
                  <a:lnTo>
                    <a:pt x="4654" y="6323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5" name="Google Shape;4485;p36">
              <a:extLst>
                <a:ext uri="{FF2B5EF4-FFF2-40B4-BE49-F238E27FC236}">
                  <a16:creationId xmlns:a16="http://schemas.microsoft.com/office/drawing/2014/main" id="{3713930C-81D5-9F31-0EEA-935C396FD701}"/>
                </a:ext>
              </a:extLst>
            </p:cNvPr>
            <p:cNvSpPr/>
            <p:nvPr/>
          </p:nvSpPr>
          <p:spPr>
            <a:xfrm>
              <a:off x="7368875" y="4187713"/>
              <a:ext cx="155580" cy="222593"/>
            </a:xfrm>
            <a:custGeom>
              <a:avLst/>
              <a:gdLst/>
              <a:ahLst/>
              <a:cxnLst/>
              <a:rect l="l" t="t" r="r" b="b"/>
              <a:pathLst>
                <a:path w="5329" h="7625" extrusionOk="0">
                  <a:moveTo>
                    <a:pt x="1175" y="737"/>
                  </a:moveTo>
                  <a:lnTo>
                    <a:pt x="4590" y="6533"/>
                  </a:lnTo>
                  <a:lnTo>
                    <a:pt x="4083" y="6886"/>
                  </a:lnTo>
                  <a:cubicBezTo>
                    <a:pt x="2966" y="4922"/>
                    <a:pt x="1226" y="1911"/>
                    <a:pt x="732" y="1045"/>
                  </a:cubicBezTo>
                  <a:lnTo>
                    <a:pt x="1175" y="737"/>
                  </a:lnTo>
                  <a:close/>
                  <a:moveTo>
                    <a:pt x="1268" y="1"/>
                  </a:moveTo>
                  <a:cubicBezTo>
                    <a:pt x="1209" y="1"/>
                    <a:pt x="1150" y="19"/>
                    <a:pt x="1098" y="56"/>
                  </a:cubicBezTo>
                  <a:lnTo>
                    <a:pt x="161" y="717"/>
                  </a:lnTo>
                  <a:cubicBezTo>
                    <a:pt x="33" y="801"/>
                    <a:pt x="0" y="974"/>
                    <a:pt x="77" y="1109"/>
                  </a:cubicBezTo>
                  <a:cubicBezTo>
                    <a:pt x="97" y="1147"/>
                    <a:pt x="2440" y="5217"/>
                    <a:pt x="3724" y="7477"/>
                  </a:cubicBezTo>
                  <a:cubicBezTo>
                    <a:pt x="3762" y="7547"/>
                    <a:pt x="3833" y="7599"/>
                    <a:pt x="3916" y="7618"/>
                  </a:cubicBezTo>
                  <a:cubicBezTo>
                    <a:pt x="3935" y="7624"/>
                    <a:pt x="3961" y="7624"/>
                    <a:pt x="3980" y="7624"/>
                  </a:cubicBezTo>
                  <a:cubicBezTo>
                    <a:pt x="4045" y="7624"/>
                    <a:pt x="4102" y="7605"/>
                    <a:pt x="4154" y="7573"/>
                  </a:cubicBezTo>
                  <a:lnTo>
                    <a:pt x="5161" y="6867"/>
                  </a:lnTo>
                  <a:cubicBezTo>
                    <a:pt x="5290" y="6777"/>
                    <a:pt x="5328" y="6604"/>
                    <a:pt x="5245" y="6469"/>
                  </a:cubicBezTo>
                  <a:lnTo>
                    <a:pt x="1528" y="152"/>
                  </a:lnTo>
                  <a:cubicBezTo>
                    <a:pt x="1471" y="55"/>
                    <a:pt x="1370" y="1"/>
                    <a:pt x="126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6" name="Google Shape;4486;p36">
              <a:extLst>
                <a:ext uri="{FF2B5EF4-FFF2-40B4-BE49-F238E27FC236}">
                  <a16:creationId xmlns:a16="http://schemas.microsoft.com/office/drawing/2014/main" id="{E41FA1F9-2849-7596-F03B-3BE984687F59}"/>
                </a:ext>
              </a:extLst>
            </p:cNvPr>
            <p:cNvSpPr/>
            <p:nvPr/>
          </p:nvSpPr>
          <p:spPr>
            <a:xfrm>
              <a:off x="7397164" y="3340780"/>
              <a:ext cx="1039984" cy="1054316"/>
            </a:xfrm>
            <a:custGeom>
              <a:avLst/>
              <a:gdLst/>
              <a:ahLst/>
              <a:cxnLst/>
              <a:rect l="l" t="t" r="r" b="b"/>
              <a:pathLst>
                <a:path w="35622" h="36116" extrusionOk="0">
                  <a:moveTo>
                    <a:pt x="14442" y="1"/>
                  </a:moveTo>
                  <a:cubicBezTo>
                    <a:pt x="13397" y="1"/>
                    <a:pt x="12697" y="108"/>
                    <a:pt x="12525" y="328"/>
                  </a:cubicBezTo>
                  <a:cubicBezTo>
                    <a:pt x="2402" y="13077"/>
                    <a:pt x="1" y="30929"/>
                    <a:pt x="1" y="30942"/>
                  </a:cubicBezTo>
                  <a:cubicBezTo>
                    <a:pt x="8102" y="34909"/>
                    <a:pt x="24375" y="36115"/>
                    <a:pt x="24375" y="36115"/>
                  </a:cubicBezTo>
                  <a:cubicBezTo>
                    <a:pt x="27674" y="24708"/>
                    <a:pt x="35621" y="6857"/>
                    <a:pt x="35403" y="6105"/>
                  </a:cubicBezTo>
                  <a:cubicBezTo>
                    <a:pt x="35178" y="5354"/>
                    <a:pt x="31725" y="3628"/>
                    <a:pt x="25947" y="1901"/>
                  </a:cubicBezTo>
                  <a:cubicBezTo>
                    <a:pt x="21826" y="668"/>
                    <a:pt x="17054" y="1"/>
                    <a:pt x="14442" y="1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7" name="Google Shape;4487;p36">
              <a:extLst>
                <a:ext uri="{FF2B5EF4-FFF2-40B4-BE49-F238E27FC236}">
                  <a16:creationId xmlns:a16="http://schemas.microsoft.com/office/drawing/2014/main" id="{C6C1E7A5-1996-AFBE-AF2B-3897E229925D}"/>
                </a:ext>
              </a:extLst>
            </p:cNvPr>
            <p:cNvSpPr/>
            <p:nvPr/>
          </p:nvSpPr>
          <p:spPr>
            <a:xfrm>
              <a:off x="7388376" y="3332197"/>
              <a:ext cx="1053823" cy="1071715"/>
            </a:xfrm>
            <a:custGeom>
              <a:avLst/>
              <a:gdLst/>
              <a:ahLst/>
              <a:cxnLst/>
              <a:rect l="l" t="t" r="r" b="b"/>
              <a:pathLst>
                <a:path w="36096" h="36712" extrusionOk="0">
                  <a:moveTo>
                    <a:pt x="14663" y="584"/>
                  </a:moveTo>
                  <a:cubicBezTo>
                    <a:pt x="17076" y="584"/>
                    <a:pt x="21774" y="1169"/>
                    <a:pt x="26165" y="2484"/>
                  </a:cubicBezTo>
                  <a:cubicBezTo>
                    <a:pt x="32315" y="4320"/>
                    <a:pt x="35177" y="5957"/>
                    <a:pt x="35409" y="6457"/>
                  </a:cubicBezTo>
                  <a:cubicBezTo>
                    <a:pt x="35364" y="6952"/>
                    <a:pt x="34118" y="10058"/>
                    <a:pt x="32687" y="13653"/>
                  </a:cubicBezTo>
                  <a:cubicBezTo>
                    <a:pt x="30209" y="19848"/>
                    <a:pt x="26479" y="29169"/>
                    <a:pt x="24457" y="36088"/>
                  </a:cubicBezTo>
                  <a:cubicBezTo>
                    <a:pt x="22422" y="35922"/>
                    <a:pt x="8108" y="34625"/>
                    <a:pt x="636" y="31062"/>
                  </a:cubicBezTo>
                  <a:cubicBezTo>
                    <a:pt x="944" y="29021"/>
                    <a:pt x="3672" y="12633"/>
                    <a:pt x="13063" y="808"/>
                  </a:cubicBezTo>
                  <a:cubicBezTo>
                    <a:pt x="13214" y="661"/>
                    <a:pt x="13788" y="584"/>
                    <a:pt x="14663" y="584"/>
                  </a:cubicBezTo>
                  <a:close/>
                  <a:moveTo>
                    <a:pt x="14801" y="0"/>
                  </a:moveTo>
                  <a:cubicBezTo>
                    <a:pt x="13644" y="0"/>
                    <a:pt x="12831" y="133"/>
                    <a:pt x="12595" y="436"/>
                  </a:cubicBezTo>
                  <a:cubicBezTo>
                    <a:pt x="2529" y="13108"/>
                    <a:pt x="6" y="31088"/>
                    <a:pt x="6" y="31236"/>
                  </a:cubicBezTo>
                  <a:cubicBezTo>
                    <a:pt x="0" y="31351"/>
                    <a:pt x="71" y="31454"/>
                    <a:pt x="173" y="31505"/>
                  </a:cubicBezTo>
                  <a:cubicBezTo>
                    <a:pt x="8229" y="35459"/>
                    <a:pt x="24496" y="36698"/>
                    <a:pt x="24656" y="36711"/>
                  </a:cubicBezTo>
                  <a:lnTo>
                    <a:pt x="24676" y="36711"/>
                  </a:lnTo>
                  <a:cubicBezTo>
                    <a:pt x="24810" y="36711"/>
                    <a:pt x="24932" y="36621"/>
                    <a:pt x="24971" y="36493"/>
                  </a:cubicBezTo>
                  <a:cubicBezTo>
                    <a:pt x="26967" y="29579"/>
                    <a:pt x="30748" y="20130"/>
                    <a:pt x="33245" y="13878"/>
                  </a:cubicBezTo>
                  <a:cubicBezTo>
                    <a:pt x="35563" y="8062"/>
                    <a:pt x="36095" y="6669"/>
                    <a:pt x="35993" y="6310"/>
                  </a:cubicBezTo>
                  <a:cubicBezTo>
                    <a:pt x="35646" y="5161"/>
                    <a:pt x="30889" y="3273"/>
                    <a:pt x="26338" y="1906"/>
                  </a:cubicBezTo>
                  <a:cubicBezTo>
                    <a:pt x="22735" y="829"/>
                    <a:pt x="17692" y="0"/>
                    <a:pt x="14801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8" name="Google Shape;4488;p36">
              <a:extLst>
                <a:ext uri="{FF2B5EF4-FFF2-40B4-BE49-F238E27FC236}">
                  <a16:creationId xmlns:a16="http://schemas.microsoft.com/office/drawing/2014/main" id="{A8DDA314-239F-DE7A-44A4-2B7CDA1B0393}"/>
                </a:ext>
              </a:extLst>
            </p:cNvPr>
            <p:cNvSpPr/>
            <p:nvPr/>
          </p:nvSpPr>
          <p:spPr>
            <a:xfrm>
              <a:off x="7378626" y="3491068"/>
              <a:ext cx="1052129" cy="752437"/>
            </a:xfrm>
            <a:custGeom>
              <a:avLst/>
              <a:gdLst/>
              <a:ahLst/>
              <a:cxnLst/>
              <a:rect l="l" t="t" r="r" b="b"/>
              <a:pathLst>
                <a:path w="36038" h="25775" extrusionOk="0">
                  <a:moveTo>
                    <a:pt x="35402" y="1"/>
                  </a:moveTo>
                  <a:lnTo>
                    <a:pt x="0" y="24824"/>
                  </a:lnTo>
                  <a:cubicBezTo>
                    <a:pt x="0" y="24824"/>
                    <a:pt x="315" y="25261"/>
                    <a:pt x="636" y="25774"/>
                  </a:cubicBezTo>
                  <a:lnTo>
                    <a:pt x="36038" y="951"/>
                  </a:lnTo>
                  <a:cubicBezTo>
                    <a:pt x="35845" y="624"/>
                    <a:pt x="35627" y="303"/>
                    <a:pt x="35402" y="1"/>
                  </a:cubicBezTo>
                  <a:close/>
                </a:path>
              </a:pathLst>
            </a:custGeom>
            <a:solidFill>
              <a:srgbClr val="F78A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9" name="Google Shape;4489;p36">
              <a:extLst>
                <a:ext uri="{FF2B5EF4-FFF2-40B4-BE49-F238E27FC236}">
                  <a16:creationId xmlns:a16="http://schemas.microsoft.com/office/drawing/2014/main" id="{298954B8-975D-0B38-4ED5-2F470A3FB943}"/>
                </a:ext>
              </a:extLst>
            </p:cNvPr>
            <p:cNvSpPr/>
            <p:nvPr/>
          </p:nvSpPr>
          <p:spPr>
            <a:xfrm>
              <a:off x="7368700" y="3482222"/>
              <a:ext cx="1072011" cy="770069"/>
            </a:xfrm>
            <a:custGeom>
              <a:avLst/>
              <a:gdLst/>
              <a:ahLst/>
              <a:cxnLst/>
              <a:rect l="l" t="t" r="r" b="b"/>
              <a:pathLst>
                <a:path w="36719" h="26379" extrusionOk="0">
                  <a:moveTo>
                    <a:pt x="35672" y="715"/>
                  </a:moveTo>
                  <a:cubicBezTo>
                    <a:pt x="35774" y="862"/>
                    <a:pt x="35877" y="1017"/>
                    <a:pt x="35973" y="1171"/>
                  </a:cubicBezTo>
                  <a:lnTo>
                    <a:pt x="1066" y="25654"/>
                  </a:lnTo>
                  <a:cubicBezTo>
                    <a:pt x="950" y="25474"/>
                    <a:pt x="841" y="25320"/>
                    <a:pt x="757" y="25198"/>
                  </a:cubicBezTo>
                  <a:lnTo>
                    <a:pt x="35672" y="715"/>
                  </a:lnTo>
                  <a:close/>
                  <a:moveTo>
                    <a:pt x="35740" y="0"/>
                  </a:moveTo>
                  <a:cubicBezTo>
                    <a:pt x="35680" y="0"/>
                    <a:pt x="35620" y="18"/>
                    <a:pt x="35569" y="54"/>
                  </a:cubicBezTo>
                  <a:lnTo>
                    <a:pt x="167" y="24883"/>
                  </a:lnTo>
                  <a:cubicBezTo>
                    <a:pt x="32" y="24973"/>
                    <a:pt x="0" y="25166"/>
                    <a:pt x="96" y="25301"/>
                  </a:cubicBezTo>
                  <a:cubicBezTo>
                    <a:pt x="103" y="25307"/>
                    <a:pt x="411" y="25737"/>
                    <a:pt x="725" y="26238"/>
                  </a:cubicBezTo>
                  <a:cubicBezTo>
                    <a:pt x="764" y="26308"/>
                    <a:pt x="835" y="26360"/>
                    <a:pt x="918" y="26373"/>
                  </a:cubicBezTo>
                  <a:cubicBezTo>
                    <a:pt x="937" y="26379"/>
                    <a:pt x="956" y="26379"/>
                    <a:pt x="976" y="26379"/>
                  </a:cubicBezTo>
                  <a:cubicBezTo>
                    <a:pt x="1040" y="26379"/>
                    <a:pt x="1098" y="26360"/>
                    <a:pt x="1149" y="26328"/>
                  </a:cubicBezTo>
                  <a:lnTo>
                    <a:pt x="36551" y="1504"/>
                  </a:lnTo>
                  <a:cubicBezTo>
                    <a:pt x="36680" y="1415"/>
                    <a:pt x="36718" y="1241"/>
                    <a:pt x="36635" y="1106"/>
                  </a:cubicBezTo>
                  <a:cubicBezTo>
                    <a:pt x="36436" y="760"/>
                    <a:pt x="36217" y="432"/>
                    <a:pt x="35980" y="118"/>
                  </a:cubicBezTo>
                  <a:cubicBezTo>
                    <a:pt x="35922" y="41"/>
                    <a:pt x="35831" y="0"/>
                    <a:pt x="35740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0" name="Google Shape;4490;p36">
              <a:extLst>
                <a:ext uri="{FF2B5EF4-FFF2-40B4-BE49-F238E27FC236}">
                  <a16:creationId xmlns:a16="http://schemas.microsoft.com/office/drawing/2014/main" id="{E6E5B6EA-062A-43E9-13DC-9285A8F69DC7}"/>
                </a:ext>
              </a:extLst>
            </p:cNvPr>
            <p:cNvSpPr/>
            <p:nvPr/>
          </p:nvSpPr>
          <p:spPr>
            <a:xfrm>
              <a:off x="7378626" y="3313017"/>
              <a:ext cx="1039780" cy="1053791"/>
            </a:xfrm>
            <a:custGeom>
              <a:avLst/>
              <a:gdLst/>
              <a:ahLst/>
              <a:cxnLst/>
              <a:rect l="l" t="t" r="r" b="b"/>
              <a:pathLst>
                <a:path w="35615" h="36098" extrusionOk="0">
                  <a:moveTo>
                    <a:pt x="14378" y="1"/>
                  </a:moveTo>
                  <a:cubicBezTo>
                    <a:pt x="13367" y="1"/>
                    <a:pt x="12688" y="104"/>
                    <a:pt x="12518" y="323"/>
                  </a:cubicBezTo>
                  <a:cubicBezTo>
                    <a:pt x="3441" y="11775"/>
                    <a:pt x="572" y="27303"/>
                    <a:pt x="84" y="30378"/>
                  </a:cubicBezTo>
                  <a:cubicBezTo>
                    <a:pt x="26" y="30731"/>
                    <a:pt x="0" y="30923"/>
                    <a:pt x="0" y="30923"/>
                  </a:cubicBezTo>
                  <a:cubicBezTo>
                    <a:pt x="8101" y="34890"/>
                    <a:pt x="24374" y="36097"/>
                    <a:pt x="24374" y="36097"/>
                  </a:cubicBezTo>
                  <a:cubicBezTo>
                    <a:pt x="27674" y="24697"/>
                    <a:pt x="35614" y="6851"/>
                    <a:pt x="35396" y="6100"/>
                  </a:cubicBezTo>
                  <a:cubicBezTo>
                    <a:pt x="35171" y="5349"/>
                    <a:pt x="31718" y="3622"/>
                    <a:pt x="25940" y="1895"/>
                  </a:cubicBezTo>
                  <a:cubicBezTo>
                    <a:pt x="21883" y="689"/>
                    <a:pt x="17191" y="21"/>
                    <a:pt x="14559" y="2"/>
                  </a:cubicBezTo>
                  <a:cubicBezTo>
                    <a:pt x="14498" y="1"/>
                    <a:pt x="14437" y="1"/>
                    <a:pt x="14378" y="1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1" name="Google Shape;4491;p36">
              <a:extLst>
                <a:ext uri="{FF2B5EF4-FFF2-40B4-BE49-F238E27FC236}">
                  <a16:creationId xmlns:a16="http://schemas.microsoft.com/office/drawing/2014/main" id="{579FAAD8-CD26-1E13-C6AB-296F8E6FEC6E}"/>
                </a:ext>
              </a:extLst>
            </p:cNvPr>
            <p:cNvSpPr/>
            <p:nvPr/>
          </p:nvSpPr>
          <p:spPr>
            <a:xfrm>
              <a:off x="7369430" y="3304200"/>
              <a:ext cx="1054202" cy="1071394"/>
            </a:xfrm>
            <a:custGeom>
              <a:avLst/>
              <a:gdLst/>
              <a:ahLst/>
              <a:cxnLst/>
              <a:rect l="l" t="t" r="r" b="b"/>
              <a:pathLst>
                <a:path w="36109" h="36701" extrusionOk="0">
                  <a:moveTo>
                    <a:pt x="14744" y="605"/>
                  </a:moveTo>
                  <a:cubicBezTo>
                    <a:pt x="14786" y="605"/>
                    <a:pt x="14830" y="605"/>
                    <a:pt x="14874" y="605"/>
                  </a:cubicBezTo>
                  <a:cubicBezTo>
                    <a:pt x="17416" y="625"/>
                    <a:pt x="22115" y="1273"/>
                    <a:pt x="26178" y="2493"/>
                  </a:cubicBezTo>
                  <a:cubicBezTo>
                    <a:pt x="32328" y="4329"/>
                    <a:pt x="35191" y="5959"/>
                    <a:pt x="35416" y="6466"/>
                  </a:cubicBezTo>
                  <a:cubicBezTo>
                    <a:pt x="35377" y="6954"/>
                    <a:pt x="34132" y="10067"/>
                    <a:pt x="32694" y="13656"/>
                  </a:cubicBezTo>
                  <a:cubicBezTo>
                    <a:pt x="30222" y="19850"/>
                    <a:pt x="26493" y="29165"/>
                    <a:pt x="24471" y="36078"/>
                  </a:cubicBezTo>
                  <a:cubicBezTo>
                    <a:pt x="22436" y="35911"/>
                    <a:pt x="8121" y="34615"/>
                    <a:pt x="643" y="31052"/>
                  </a:cubicBezTo>
                  <a:cubicBezTo>
                    <a:pt x="655" y="30968"/>
                    <a:pt x="675" y="30859"/>
                    <a:pt x="700" y="30731"/>
                  </a:cubicBezTo>
                  <a:cubicBezTo>
                    <a:pt x="1175" y="27740"/>
                    <a:pt x="4019" y="12231"/>
                    <a:pt x="13077" y="817"/>
                  </a:cubicBezTo>
                  <a:cubicBezTo>
                    <a:pt x="13077" y="811"/>
                    <a:pt x="13307" y="605"/>
                    <a:pt x="14744" y="605"/>
                  </a:cubicBezTo>
                  <a:close/>
                  <a:moveTo>
                    <a:pt x="14696" y="1"/>
                  </a:moveTo>
                  <a:cubicBezTo>
                    <a:pt x="13155" y="1"/>
                    <a:pt x="12763" y="235"/>
                    <a:pt x="12608" y="439"/>
                  </a:cubicBezTo>
                  <a:cubicBezTo>
                    <a:pt x="3454" y="11974"/>
                    <a:pt x="585" y="27618"/>
                    <a:pt x="103" y="30628"/>
                  </a:cubicBezTo>
                  <a:cubicBezTo>
                    <a:pt x="46" y="30994"/>
                    <a:pt x="20" y="31187"/>
                    <a:pt x="20" y="31187"/>
                  </a:cubicBezTo>
                  <a:cubicBezTo>
                    <a:pt x="1" y="31315"/>
                    <a:pt x="71" y="31437"/>
                    <a:pt x="187" y="31495"/>
                  </a:cubicBezTo>
                  <a:cubicBezTo>
                    <a:pt x="8243" y="35449"/>
                    <a:pt x="24503" y="36688"/>
                    <a:pt x="24663" y="36701"/>
                  </a:cubicBezTo>
                  <a:lnTo>
                    <a:pt x="24689" y="36701"/>
                  </a:lnTo>
                  <a:cubicBezTo>
                    <a:pt x="24824" y="36694"/>
                    <a:pt x="24939" y="36611"/>
                    <a:pt x="24978" y="36483"/>
                  </a:cubicBezTo>
                  <a:cubicBezTo>
                    <a:pt x="26981" y="29569"/>
                    <a:pt x="30755" y="20126"/>
                    <a:pt x="33252" y="13880"/>
                  </a:cubicBezTo>
                  <a:cubicBezTo>
                    <a:pt x="35576" y="8071"/>
                    <a:pt x="36109" y="6678"/>
                    <a:pt x="36000" y="6319"/>
                  </a:cubicBezTo>
                  <a:cubicBezTo>
                    <a:pt x="35660" y="5163"/>
                    <a:pt x="30903" y="3276"/>
                    <a:pt x="26352" y="1915"/>
                  </a:cubicBezTo>
                  <a:cubicBezTo>
                    <a:pt x="22231" y="682"/>
                    <a:pt x="17461" y="21"/>
                    <a:pt x="14880" y="2"/>
                  </a:cubicBezTo>
                  <a:cubicBezTo>
                    <a:pt x="14817" y="1"/>
                    <a:pt x="14756" y="1"/>
                    <a:pt x="14696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2" name="Google Shape;4492;p36">
              <a:extLst>
                <a:ext uri="{FF2B5EF4-FFF2-40B4-BE49-F238E27FC236}">
                  <a16:creationId xmlns:a16="http://schemas.microsoft.com/office/drawing/2014/main" id="{1341DB7B-17DD-275D-DB81-A7407B350533}"/>
                </a:ext>
              </a:extLst>
            </p:cNvPr>
            <p:cNvSpPr/>
            <p:nvPr/>
          </p:nvSpPr>
          <p:spPr>
            <a:xfrm>
              <a:off x="7378626" y="3313046"/>
              <a:ext cx="1039780" cy="1053762"/>
            </a:xfrm>
            <a:custGeom>
              <a:avLst/>
              <a:gdLst/>
              <a:ahLst/>
              <a:cxnLst/>
              <a:rect l="l" t="t" r="r" b="b"/>
              <a:pathLst>
                <a:path w="35615" h="36097" extrusionOk="0">
                  <a:moveTo>
                    <a:pt x="14559" y="1"/>
                  </a:moveTo>
                  <a:lnTo>
                    <a:pt x="14559" y="1"/>
                  </a:lnTo>
                  <a:cubicBezTo>
                    <a:pt x="17454" y="604"/>
                    <a:pt x="24143" y="2235"/>
                    <a:pt x="27398" y="5027"/>
                  </a:cubicBezTo>
                  <a:cubicBezTo>
                    <a:pt x="31621" y="8641"/>
                    <a:pt x="26261" y="21672"/>
                    <a:pt x="25228" y="25273"/>
                  </a:cubicBezTo>
                  <a:cubicBezTo>
                    <a:pt x="24497" y="27819"/>
                    <a:pt x="24928" y="32174"/>
                    <a:pt x="14785" y="32174"/>
                  </a:cubicBezTo>
                  <a:cubicBezTo>
                    <a:pt x="11295" y="32174"/>
                    <a:pt x="6554" y="31658"/>
                    <a:pt x="84" y="30377"/>
                  </a:cubicBezTo>
                  <a:cubicBezTo>
                    <a:pt x="26" y="30730"/>
                    <a:pt x="0" y="30922"/>
                    <a:pt x="0" y="30922"/>
                  </a:cubicBezTo>
                  <a:cubicBezTo>
                    <a:pt x="8101" y="34889"/>
                    <a:pt x="24374" y="36096"/>
                    <a:pt x="24374" y="36096"/>
                  </a:cubicBezTo>
                  <a:cubicBezTo>
                    <a:pt x="27674" y="24696"/>
                    <a:pt x="35614" y="6850"/>
                    <a:pt x="35396" y="6099"/>
                  </a:cubicBezTo>
                  <a:cubicBezTo>
                    <a:pt x="35171" y="5348"/>
                    <a:pt x="31718" y="3628"/>
                    <a:pt x="25940" y="1901"/>
                  </a:cubicBezTo>
                  <a:cubicBezTo>
                    <a:pt x="21883" y="688"/>
                    <a:pt x="17191" y="20"/>
                    <a:pt x="1455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3" name="Google Shape;4493;p36">
              <a:extLst>
                <a:ext uri="{FF2B5EF4-FFF2-40B4-BE49-F238E27FC236}">
                  <a16:creationId xmlns:a16="http://schemas.microsoft.com/office/drawing/2014/main" id="{ED0D18FE-BD24-4231-D96D-D67DB23EE7DE}"/>
                </a:ext>
              </a:extLst>
            </p:cNvPr>
            <p:cNvSpPr/>
            <p:nvPr/>
          </p:nvSpPr>
          <p:spPr>
            <a:xfrm>
              <a:off x="7899323" y="3642115"/>
              <a:ext cx="348501" cy="272132"/>
            </a:xfrm>
            <a:custGeom>
              <a:avLst/>
              <a:gdLst/>
              <a:ahLst/>
              <a:cxnLst/>
              <a:rect l="l" t="t" r="r" b="b"/>
              <a:pathLst>
                <a:path w="11937" h="9322" extrusionOk="0">
                  <a:moveTo>
                    <a:pt x="4607" y="0"/>
                  </a:moveTo>
                  <a:cubicBezTo>
                    <a:pt x="1733" y="0"/>
                    <a:pt x="1" y="2552"/>
                    <a:pt x="132" y="5002"/>
                  </a:cubicBezTo>
                  <a:cubicBezTo>
                    <a:pt x="215" y="6748"/>
                    <a:pt x="1261" y="8449"/>
                    <a:pt x="3515" y="9116"/>
                  </a:cubicBezTo>
                  <a:cubicBezTo>
                    <a:pt x="3986" y="9257"/>
                    <a:pt x="4442" y="9322"/>
                    <a:pt x="4879" y="9322"/>
                  </a:cubicBezTo>
                  <a:cubicBezTo>
                    <a:pt x="9542" y="9322"/>
                    <a:pt x="11936" y="1911"/>
                    <a:pt x="6172" y="238"/>
                  </a:cubicBezTo>
                  <a:cubicBezTo>
                    <a:pt x="5749" y="110"/>
                    <a:pt x="5312" y="33"/>
                    <a:pt x="4869" y="7"/>
                  </a:cubicBezTo>
                  <a:cubicBezTo>
                    <a:pt x="4781" y="3"/>
                    <a:pt x="4693" y="0"/>
                    <a:pt x="4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4" name="Google Shape;4494;p36">
              <a:extLst>
                <a:ext uri="{FF2B5EF4-FFF2-40B4-BE49-F238E27FC236}">
                  <a16:creationId xmlns:a16="http://schemas.microsoft.com/office/drawing/2014/main" id="{2F74DA16-4495-9127-319C-4CA8857A32ED}"/>
                </a:ext>
              </a:extLst>
            </p:cNvPr>
            <p:cNvSpPr/>
            <p:nvPr/>
          </p:nvSpPr>
          <p:spPr>
            <a:xfrm>
              <a:off x="7896608" y="3637795"/>
              <a:ext cx="294256" cy="280773"/>
            </a:xfrm>
            <a:custGeom>
              <a:avLst/>
              <a:gdLst/>
              <a:ahLst/>
              <a:cxnLst/>
              <a:rect l="l" t="t" r="r" b="b"/>
              <a:pathLst>
                <a:path w="10079" h="9618" extrusionOk="0">
                  <a:moveTo>
                    <a:pt x="4657" y="296"/>
                  </a:moveTo>
                  <a:cubicBezTo>
                    <a:pt x="4673" y="296"/>
                    <a:pt x="4689" y="296"/>
                    <a:pt x="4705" y="297"/>
                  </a:cubicBezTo>
                  <a:cubicBezTo>
                    <a:pt x="4789" y="297"/>
                    <a:pt x="4872" y="303"/>
                    <a:pt x="4956" y="303"/>
                  </a:cubicBezTo>
                  <a:cubicBezTo>
                    <a:pt x="5386" y="329"/>
                    <a:pt x="5809" y="406"/>
                    <a:pt x="6227" y="528"/>
                  </a:cubicBezTo>
                  <a:cubicBezTo>
                    <a:pt x="7909" y="1022"/>
                    <a:pt x="9032" y="2081"/>
                    <a:pt x="9379" y="3519"/>
                  </a:cubicBezTo>
                  <a:cubicBezTo>
                    <a:pt x="9757" y="5072"/>
                    <a:pt x="9173" y="6921"/>
                    <a:pt x="7921" y="8109"/>
                  </a:cubicBezTo>
                  <a:cubicBezTo>
                    <a:pt x="7081" y="8908"/>
                    <a:pt x="6067" y="9321"/>
                    <a:pt x="4988" y="9321"/>
                  </a:cubicBezTo>
                  <a:cubicBezTo>
                    <a:pt x="4551" y="9321"/>
                    <a:pt x="4104" y="9253"/>
                    <a:pt x="3653" y="9117"/>
                  </a:cubicBezTo>
                  <a:cubicBezTo>
                    <a:pt x="1688" y="8539"/>
                    <a:pt x="462" y="7050"/>
                    <a:pt x="372" y="5143"/>
                  </a:cubicBezTo>
                  <a:cubicBezTo>
                    <a:pt x="302" y="3795"/>
                    <a:pt x="809" y="2441"/>
                    <a:pt x="1733" y="1510"/>
                  </a:cubicBezTo>
                  <a:cubicBezTo>
                    <a:pt x="2505" y="732"/>
                    <a:pt x="3558" y="296"/>
                    <a:pt x="4657" y="296"/>
                  </a:cubicBezTo>
                  <a:close/>
                  <a:moveTo>
                    <a:pt x="4704" y="0"/>
                  </a:moveTo>
                  <a:cubicBezTo>
                    <a:pt x="3477" y="0"/>
                    <a:pt x="2377" y="449"/>
                    <a:pt x="1528" y="1298"/>
                  </a:cubicBezTo>
                  <a:cubicBezTo>
                    <a:pt x="539" y="2287"/>
                    <a:pt x="0" y="3731"/>
                    <a:pt x="71" y="5156"/>
                  </a:cubicBezTo>
                  <a:cubicBezTo>
                    <a:pt x="173" y="7197"/>
                    <a:pt x="1476" y="8789"/>
                    <a:pt x="3563" y="9405"/>
                  </a:cubicBezTo>
                  <a:cubicBezTo>
                    <a:pt x="4018" y="9547"/>
                    <a:pt x="4487" y="9617"/>
                    <a:pt x="4962" y="9617"/>
                  </a:cubicBezTo>
                  <a:cubicBezTo>
                    <a:pt x="6143" y="9617"/>
                    <a:pt x="7279" y="9155"/>
                    <a:pt x="8133" y="8333"/>
                  </a:cubicBezTo>
                  <a:cubicBezTo>
                    <a:pt x="9462" y="7069"/>
                    <a:pt x="10078" y="5111"/>
                    <a:pt x="9680" y="3448"/>
                  </a:cubicBezTo>
                  <a:cubicBezTo>
                    <a:pt x="9302" y="1901"/>
                    <a:pt x="8108" y="765"/>
                    <a:pt x="6317" y="245"/>
                  </a:cubicBezTo>
                  <a:cubicBezTo>
                    <a:pt x="5880" y="110"/>
                    <a:pt x="5431" y="33"/>
                    <a:pt x="4975" y="8"/>
                  </a:cubicBezTo>
                  <a:cubicBezTo>
                    <a:pt x="4884" y="3"/>
                    <a:pt x="4794" y="0"/>
                    <a:pt x="4704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5" name="Google Shape;4495;p36">
              <a:extLst>
                <a:ext uri="{FF2B5EF4-FFF2-40B4-BE49-F238E27FC236}">
                  <a16:creationId xmlns:a16="http://schemas.microsoft.com/office/drawing/2014/main" id="{582E5C26-2273-2AA3-0A40-5BE1F32C8F8D}"/>
                </a:ext>
              </a:extLst>
            </p:cNvPr>
            <p:cNvSpPr/>
            <p:nvPr/>
          </p:nvSpPr>
          <p:spPr>
            <a:xfrm>
              <a:off x="7899323" y="3642115"/>
              <a:ext cx="149099" cy="146576"/>
            </a:xfrm>
            <a:custGeom>
              <a:avLst/>
              <a:gdLst/>
              <a:ahLst/>
              <a:cxnLst/>
              <a:rect l="l" t="t" r="r" b="b"/>
              <a:pathLst>
                <a:path w="5107" h="5021" extrusionOk="0">
                  <a:moveTo>
                    <a:pt x="4616" y="1"/>
                  </a:moveTo>
                  <a:cubicBezTo>
                    <a:pt x="1731" y="1"/>
                    <a:pt x="0" y="2556"/>
                    <a:pt x="125" y="5002"/>
                  </a:cubicBezTo>
                  <a:cubicBezTo>
                    <a:pt x="273" y="5014"/>
                    <a:pt x="421" y="5021"/>
                    <a:pt x="568" y="5021"/>
                  </a:cubicBezTo>
                  <a:cubicBezTo>
                    <a:pt x="1750" y="5021"/>
                    <a:pt x="2897" y="4612"/>
                    <a:pt x="3816" y="3859"/>
                  </a:cubicBezTo>
                  <a:cubicBezTo>
                    <a:pt x="5010" y="2941"/>
                    <a:pt x="5107" y="1407"/>
                    <a:pt x="4869" y="7"/>
                  </a:cubicBezTo>
                  <a:cubicBezTo>
                    <a:pt x="4784" y="3"/>
                    <a:pt x="4700" y="1"/>
                    <a:pt x="4616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6" name="Google Shape;4496;p36">
              <a:extLst>
                <a:ext uri="{FF2B5EF4-FFF2-40B4-BE49-F238E27FC236}">
                  <a16:creationId xmlns:a16="http://schemas.microsoft.com/office/drawing/2014/main" id="{BB42C68C-FB53-D26E-3E60-1A78313042A4}"/>
                </a:ext>
              </a:extLst>
            </p:cNvPr>
            <p:cNvSpPr/>
            <p:nvPr/>
          </p:nvSpPr>
          <p:spPr>
            <a:xfrm>
              <a:off x="7583536" y="3554652"/>
              <a:ext cx="290082" cy="226475"/>
            </a:xfrm>
            <a:custGeom>
              <a:avLst/>
              <a:gdLst/>
              <a:ahLst/>
              <a:cxnLst/>
              <a:rect l="l" t="t" r="r" b="b"/>
              <a:pathLst>
                <a:path w="9936" h="7758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184" y="5616"/>
                    <a:pt x="1050" y="7022"/>
                    <a:pt x="2925" y="7587"/>
                  </a:cubicBezTo>
                  <a:cubicBezTo>
                    <a:pt x="3317" y="7704"/>
                    <a:pt x="3697" y="7758"/>
                    <a:pt x="4060" y="7758"/>
                  </a:cubicBezTo>
                  <a:cubicBezTo>
                    <a:pt x="7941" y="7758"/>
                    <a:pt x="9935" y="1589"/>
                    <a:pt x="5139" y="192"/>
                  </a:cubicBezTo>
                  <a:cubicBezTo>
                    <a:pt x="4786" y="89"/>
                    <a:pt x="4420" y="25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7" name="Google Shape;4497;p36">
              <a:extLst>
                <a:ext uri="{FF2B5EF4-FFF2-40B4-BE49-F238E27FC236}">
                  <a16:creationId xmlns:a16="http://schemas.microsoft.com/office/drawing/2014/main" id="{277A57EC-3959-3DFA-F7D4-BFEAF597F12C}"/>
                </a:ext>
              </a:extLst>
            </p:cNvPr>
            <p:cNvSpPr/>
            <p:nvPr/>
          </p:nvSpPr>
          <p:spPr>
            <a:xfrm>
              <a:off x="7580441" y="3550156"/>
              <a:ext cx="246493" cy="235175"/>
            </a:xfrm>
            <a:custGeom>
              <a:avLst/>
              <a:gdLst/>
              <a:ahLst/>
              <a:cxnLst/>
              <a:rect l="l" t="t" r="r" b="b"/>
              <a:pathLst>
                <a:path w="8443" h="8056" extrusionOk="0">
                  <a:moveTo>
                    <a:pt x="3895" y="300"/>
                  </a:moveTo>
                  <a:cubicBezTo>
                    <a:pt x="3911" y="300"/>
                    <a:pt x="3926" y="301"/>
                    <a:pt x="3942" y="301"/>
                  </a:cubicBezTo>
                  <a:cubicBezTo>
                    <a:pt x="4006" y="301"/>
                    <a:pt x="4077" y="307"/>
                    <a:pt x="4154" y="307"/>
                  </a:cubicBezTo>
                  <a:cubicBezTo>
                    <a:pt x="4507" y="326"/>
                    <a:pt x="4860" y="391"/>
                    <a:pt x="5207" y="493"/>
                  </a:cubicBezTo>
                  <a:cubicBezTo>
                    <a:pt x="6600" y="898"/>
                    <a:pt x="7524" y="1777"/>
                    <a:pt x="7813" y="2965"/>
                  </a:cubicBezTo>
                  <a:cubicBezTo>
                    <a:pt x="8128" y="4255"/>
                    <a:pt x="7640" y="5783"/>
                    <a:pt x="6606" y="6765"/>
                  </a:cubicBezTo>
                  <a:cubicBezTo>
                    <a:pt x="5910" y="7425"/>
                    <a:pt x="5072" y="7764"/>
                    <a:pt x="4176" y="7764"/>
                  </a:cubicBezTo>
                  <a:cubicBezTo>
                    <a:pt x="3817" y="7764"/>
                    <a:pt x="3448" y="7710"/>
                    <a:pt x="3076" y="7599"/>
                  </a:cubicBezTo>
                  <a:cubicBezTo>
                    <a:pt x="1464" y="7118"/>
                    <a:pt x="444" y="5886"/>
                    <a:pt x="367" y="4306"/>
                  </a:cubicBezTo>
                  <a:cubicBezTo>
                    <a:pt x="309" y="3196"/>
                    <a:pt x="713" y="2105"/>
                    <a:pt x="1490" y="1309"/>
                  </a:cubicBezTo>
                  <a:cubicBezTo>
                    <a:pt x="2127" y="665"/>
                    <a:pt x="2988" y="300"/>
                    <a:pt x="3895" y="300"/>
                  </a:cubicBezTo>
                  <a:close/>
                  <a:moveTo>
                    <a:pt x="3964" y="1"/>
                  </a:moveTo>
                  <a:cubicBezTo>
                    <a:pt x="2923" y="1"/>
                    <a:pt x="1996" y="373"/>
                    <a:pt x="1278" y="1097"/>
                  </a:cubicBezTo>
                  <a:cubicBezTo>
                    <a:pt x="437" y="1957"/>
                    <a:pt x="1" y="3125"/>
                    <a:pt x="65" y="4319"/>
                  </a:cubicBezTo>
                  <a:cubicBezTo>
                    <a:pt x="155" y="6033"/>
                    <a:pt x="1246" y="7362"/>
                    <a:pt x="2986" y="7882"/>
                  </a:cubicBezTo>
                  <a:cubicBezTo>
                    <a:pt x="3364" y="7997"/>
                    <a:pt x="3762" y="8055"/>
                    <a:pt x="4160" y="8055"/>
                  </a:cubicBezTo>
                  <a:cubicBezTo>
                    <a:pt x="5149" y="8055"/>
                    <a:pt x="6099" y="7670"/>
                    <a:pt x="6812" y="6977"/>
                  </a:cubicBezTo>
                  <a:cubicBezTo>
                    <a:pt x="7922" y="5924"/>
                    <a:pt x="8442" y="4281"/>
                    <a:pt x="8108" y="2894"/>
                  </a:cubicBezTo>
                  <a:cubicBezTo>
                    <a:pt x="7794" y="1597"/>
                    <a:pt x="6792" y="641"/>
                    <a:pt x="5290" y="204"/>
                  </a:cubicBezTo>
                  <a:cubicBezTo>
                    <a:pt x="4924" y="95"/>
                    <a:pt x="4546" y="31"/>
                    <a:pt x="4167" y="5"/>
                  </a:cubicBezTo>
                  <a:cubicBezTo>
                    <a:pt x="4099" y="2"/>
                    <a:pt x="4031" y="1"/>
                    <a:pt x="3964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8" name="Google Shape;4498;p36">
              <a:extLst>
                <a:ext uri="{FF2B5EF4-FFF2-40B4-BE49-F238E27FC236}">
                  <a16:creationId xmlns:a16="http://schemas.microsoft.com/office/drawing/2014/main" id="{A467B0BA-EEF8-DA91-B4E3-55A7ADC432A3}"/>
                </a:ext>
              </a:extLst>
            </p:cNvPr>
            <p:cNvSpPr/>
            <p:nvPr/>
          </p:nvSpPr>
          <p:spPr>
            <a:xfrm>
              <a:off x="7583536" y="3554652"/>
              <a:ext cx="124196" cy="121879"/>
            </a:xfrm>
            <a:custGeom>
              <a:avLst/>
              <a:gdLst/>
              <a:ahLst/>
              <a:cxnLst/>
              <a:rect l="l" t="t" r="r" b="b"/>
              <a:pathLst>
                <a:path w="4254" h="4175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230" y="4170"/>
                    <a:pt x="354" y="4175"/>
                    <a:pt x="477" y="4175"/>
                  </a:cubicBezTo>
                  <a:cubicBezTo>
                    <a:pt x="1459" y="4175"/>
                    <a:pt x="2411" y="3836"/>
                    <a:pt x="3175" y="3209"/>
                  </a:cubicBezTo>
                  <a:cubicBezTo>
                    <a:pt x="4164" y="2432"/>
                    <a:pt x="4253" y="1167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9" name="Google Shape;4499;p36">
              <a:extLst>
                <a:ext uri="{FF2B5EF4-FFF2-40B4-BE49-F238E27FC236}">
                  <a16:creationId xmlns:a16="http://schemas.microsoft.com/office/drawing/2014/main" id="{BFA3A7EB-4759-1787-DE76-577784027AA3}"/>
                </a:ext>
              </a:extLst>
            </p:cNvPr>
            <p:cNvSpPr/>
            <p:nvPr/>
          </p:nvSpPr>
          <p:spPr>
            <a:xfrm>
              <a:off x="7722877" y="3807555"/>
              <a:ext cx="102912" cy="190306"/>
            </a:xfrm>
            <a:custGeom>
              <a:avLst/>
              <a:gdLst/>
              <a:ahLst/>
              <a:cxnLst/>
              <a:rect l="l" t="t" r="r" b="b"/>
              <a:pathLst>
                <a:path w="3525" h="6519" extrusionOk="0">
                  <a:moveTo>
                    <a:pt x="2438" y="0"/>
                  </a:moveTo>
                  <a:cubicBezTo>
                    <a:pt x="1275" y="0"/>
                    <a:pt x="195" y="2689"/>
                    <a:pt x="65" y="4624"/>
                  </a:cubicBezTo>
                  <a:cubicBezTo>
                    <a:pt x="0" y="5677"/>
                    <a:pt x="212" y="6492"/>
                    <a:pt x="848" y="6518"/>
                  </a:cubicBezTo>
                  <a:cubicBezTo>
                    <a:pt x="858" y="6518"/>
                    <a:pt x="868" y="6518"/>
                    <a:pt x="878" y="6518"/>
                  </a:cubicBezTo>
                  <a:cubicBezTo>
                    <a:pt x="1617" y="6518"/>
                    <a:pt x="2266" y="5609"/>
                    <a:pt x="2690" y="4463"/>
                  </a:cubicBezTo>
                  <a:cubicBezTo>
                    <a:pt x="3364" y="2698"/>
                    <a:pt x="3525" y="374"/>
                    <a:pt x="2735" y="60"/>
                  </a:cubicBezTo>
                  <a:cubicBezTo>
                    <a:pt x="2636" y="19"/>
                    <a:pt x="2537" y="0"/>
                    <a:pt x="2438" y="0"/>
                  </a:cubicBezTo>
                  <a:close/>
                </a:path>
              </a:pathLst>
            </a:custGeom>
            <a:solidFill>
              <a:srgbClr val="FF5D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0" name="Google Shape;4500;p36">
              <a:extLst>
                <a:ext uri="{FF2B5EF4-FFF2-40B4-BE49-F238E27FC236}">
                  <a16:creationId xmlns:a16="http://schemas.microsoft.com/office/drawing/2014/main" id="{E4ACD0B3-0C87-BCF3-0742-BEE9EEE7FA1C}"/>
                </a:ext>
              </a:extLst>
            </p:cNvPr>
            <p:cNvSpPr/>
            <p:nvPr/>
          </p:nvSpPr>
          <p:spPr>
            <a:xfrm>
              <a:off x="7715753" y="3799614"/>
              <a:ext cx="121276" cy="206099"/>
            </a:xfrm>
            <a:custGeom>
              <a:avLst/>
              <a:gdLst/>
              <a:ahLst/>
              <a:cxnLst/>
              <a:rect l="l" t="t" r="r" b="b"/>
              <a:pathLst>
                <a:path w="4154" h="7060" extrusionOk="0">
                  <a:moveTo>
                    <a:pt x="2684" y="544"/>
                  </a:moveTo>
                  <a:cubicBezTo>
                    <a:pt x="2748" y="544"/>
                    <a:pt x="2812" y="557"/>
                    <a:pt x="2876" y="582"/>
                  </a:cubicBezTo>
                  <a:cubicBezTo>
                    <a:pt x="3390" y="788"/>
                    <a:pt x="3383" y="2790"/>
                    <a:pt x="2684" y="4639"/>
                  </a:cubicBezTo>
                  <a:cubicBezTo>
                    <a:pt x="2248" y="5794"/>
                    <a:pt x="1658" y="6514"/>
                    <a:pt x="1126" y="6514"/>
                  </a:cubicBezTo>
                  <a:cubicBezTo>
                    <a:pt x="1117" y="6514"/>
                    <a:pt x="1107" y="6514"/>
                    <a:pt x="1098" y="6514"/>
                  </a:cubicBezTo>
                  <a:cubicBezTo>
                    <a:pt x="1002" y="6514"/>
                    <a:pt x="906" y="6469"/>
                    <a:pt x="841" y="6392"/>
                  </a:cubicBezTo>
                  <a:cubicBezTo>
                    <a:pt x="630" y="6161"/>
                    <a:pt x="540" y="5621"/>
                    <a:pt x="585" y="4909"/>
                  </a:cubicBezTo>
                  <a:cubicBezTo>
                    <a:pt x="687" y="3355"/>
                    <a:pt x="1458" y="1205"/>
                    <a:pt x="2331" y="659"/>
                  </a:cubicBezTo>
                  <a:cubicBezTo>
                    <a:pt x="2433" y="589"/>
                    <a:pt x="2555" y="550"/>
                    <a:pt x="2684" y="544"/>
                  </a:cubicBezTo>
                  <a:close/>
                  <a:moveTo>
                    <a:pt x="2685" y="0"/>
                  </a:moveTo>
                  <a:cubicBezTo>
                    <a:pt x="2472" y="0"/>
                    <a:pt x="2254" y="67"/>
                    <a:pt x="2042" y="197"/>
                  </a:cubicBezTo>
                  <a:cubicBezTo>
                    <a:pt x="989" y="858"/>
                    <a:pt x="155" y="3150"/>
                    <a:pt x="39" y="4877"/>
                  </a:cubicBezTo>
                  <a:cubicBezTo>
                    <a:pt x="0" y="5493"/>
                    <a:pt x="33" y="6321"/>
                    <a:pt x="437" y="6758"/>
                  </a:cubicBezTo>
                  <a:cubicBezTo>
                    <a:pt x="597" y="6944"/>
                    <a:pt x="835" y="7053"/>
                    <a:pt x="1079" y="7059"/>
                  </a:cubicBezTo>
                  <a:lnTo>
                    <a:pt x="1124" y="7059"/>
                  </a:lnTo>
                  <a:cubicBezTo>
                    <a:pt x="1907" y="7059"/>
                    <a:pt x="2658" y="6250"/>
                    <a:pt x="3191" y="4832"/>
                  </a:cubicBezTo>
                  <a:cubicBezTo>
                    <a:pt x="3826" y="3156"/>
                    <a:pt x="4154" y="505"/>
                    <a:pt x="3082" y="82"/>
                  </a:cubicBezTo>
                  <a:cubicBezTo>
                    <a:pt x="2952" y="27"/>
                    <a:pt x="2819" y="0"/>
                    <a:pt x="2685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1" name="Google Shape;4501;p36">
              <a:extLst>
                <a:ext uri="{FF2B5EF4-FFF2-40B4-BE49-F238E27FC236}">
                  <a16:creationId xmlns:a16="http://schemas.microsoft.com/office/drawing/2014/main" id="{2F2364D4-68CE-E1E2-C700-AD24D706E893}"/>
                </a:ext>
              </a:extLst>
            </p:cNvPr>
            <p:cNvSpPr/>
            <p:nvPr/>
          </p:nvSpPr>
          <p:spPr>
            <a:xfrm>
              <a:off x="7722877" y="3931014"/>
              <a:ext cx="78564" cy="66851"/>
            </a:xfrm>
            <a:custGeom>
              <a:avLst/>
              <a:gdLst/>
              <a:ahLst/>
              <a:cxnLst/>
              <a:rect l="l" t="t" r="r" b="b"/>
              <a:pathLst>
                <a:path w="2691" h="2290" extrusionOk="0">
                  <a:moveTo>
                    <a:pt x="1648" y="0"/>
                  </a:moveTo>
                  <a:cubicBezTo>
                    <a:pt x="1088" y="0"/>
                    <a:pt x="541" y="177"/>
                    <a:pt x="65" y="395"/>
                  </a:cubicBezTo>
                  <a:cubicBezTo>
                    <a:pt x="0" y="1448"/>
                    <a:pt x="212" y="2263"/>
                    <a:pt x="848" y="2289"/>
                  </a:cubicBezTo>
                  <a:cubicBezTo>
                    <a:pt x="858" y="2289"/>
                    <a:pt x="868" y="2289"/>
                    <a:pt x="878" y="2289"/>
                  </a:cubicBezTo>
                  <a:cubicBezTo>
                    <a:pt x="1617" y="2289"/>
                    <a:pt x="2266" y="1380"/>
                    <a:pt x="2690" y="234"/>
                  </a:cubicBezTo>
                  <a:cubicBezTo>
                    <a:pt x="2347" y="68"/>
                    <a:pt x="1995" y="0"/>
                    <a:pt x="1648" y="0"/>
                  </a:cubicBezTo>
                  <a:close/>
                </a:path>
              </a:pathLst>
            </a:custGeom>
            <a:solidFill>
              <a:srgbClr val="FAA9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2" name="Google Shape;4502;p36">
              <a:extLst>
                <a:ext uri="{FF2B5EF4-FFF2-40B4-BE49-F238E27FC236}">
                  <a16:creationId xmlns:a16="http://schemas.microsoft.com/office/drawing/2014/main" id="{B44F828A-05C0-0925-1B03-306C8A587E53}"/>
                </a:ext>
              </a:extLst>
            </p:cNvPr>
            <p:cNvSpPr/>
            <p:nvPr/>
          </p:nvSpPr>
          <p:spPr>
            <a:xfrm>
              <a:off x="7718381" y="3925730"/>
              <a:ext cx="89045" cy="77360"/>
            </a:xfrm>
            <a:custGeom>
              <a:avLst/>
              <a:gdLst/>
              <a:ahLst/>
              <a:cxnLst/>
              <a:rect l="l" t="t" r="r" b="b"/>
              <a:pathLst>
                <a:path w="3050" h="2650" extrusionOk="0">
                  <a:moveTo>
                    <a:pt x="1801" y="360"/>
                  </a:moveTo>
                  <a:cubicBezTo>
                    <a:pt x="2089" y="360"/>
                    <a:pt x="2360" y="411"/>
                    <a:pt x="2613" y="512"/>
                  </a:cubicBezTo>
                  <a:cubicBezTo>
                    <a:pt x="2164" y="1629"/>
                    <a:pt x="1579" y="2283"/>
                    <a:pt x="1034" y="2283"/>
                  </a:cubicBezTo>
                  <a:lnTo>
                    <a:pt x="1002" y="2283"/>
                  </a:lnTo>
                  <a:cubicBezTo>
                    <a:pt x="880" y="2283"/>
                    <a:pt x="758" y="2226"/>
                    <a:pt x="681" y="2136"/>
                  </a:cubicBezTo>
                  <a:cubicBezTo>
                    <a:pt x="463" y="1892"/>
                    <a:pt x="360" y="1385"/>
                    <a:pt x="392" y="698"/>
                  </a:cubicBezTo>
                  <a:lnTo>
                    <a:pt x="398" y="698"/>
                  </a:lnTo>
                  <a:cubicBezTo>
                    <a:pt x="908" y="472"/>
                    <a:pt x="1374" y="360"/>
                    <a:pt x="1801" y="360"/>
                  </a:cubicBezTo>
                  <a:close/>
                  <a:moveTo>
                    <a:pt x="1802" y="1"/>
                  </a:moveTo>
                  <a:cubicBezTo>
                    <a:pt x="1290" y="1"/>
                    <a:pt x="735" y="139"/>
                    <a:pt x="142" y="415"/>
                  </a:cubicBezTo>
                  <a:cubicBezTo>
                    <a:pt x="84" y="441"/>
                    <a:pt x="45" y="499"/>
                    <a:pt x="39" y="563"/>
                  </a:cubicBezTo>
                  <a:cubicBezTo>
                    <a:pt x="0" y="1160"/>
                    <a:pt x="32" y="1963"/>
                    <a:pt x="411" y="2380"/>
                  </a:cubicBezTo>
                  <a:cubicBezTo>
                    <a:pt x="559" y="2547"/>
                    <a:pt x="771" y="2643"/>
                    <a:pt x="995" y="2649"/>
                  </a:cubicBezTo>
                  <a:lnTo>
                    <a:pt x="1034" y="2649"/>
                  </a:lnTo>
                  <a:cubicBezTo>
                    <a:pt x="1778" y="2649"/>
                    <a:pt x="2497" y="1866"/>
                    <a:pt x="3017" y="480"/>
                  </a:cubicBezTo>
                  <a:cubicBezTo>
                    <a:pt x="3049" y="390"/>
                    <a:pt x="3011" y="294"/>
                    <a:pt x="2927" y="255"/>
                  </a:cubicBezTo>
                  <a:cubicBezTo>
                    <a:pt x="2580" y="86"/>
                    <a:pt x="2205" y="1"/>
                    <a:pt x="1802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3" name="Google Shape;4503;p36">
              <a:extLst>
                <a:ext uri="{FF2B5EF4-FFF2-40B4-BE49-F238E27FC236}">
                  <a16:creationId xmlns:a16="http://schemas.microsoft.com/office/drawing/2014/main" id="{DC472044-2E72-9087-1910-B8870E017189}"/>
                </a:ext>
              </a:extLst>
            </p:cNvPr>
            <p:cNvSpPr/>
            <p:nvPr/>
          </p:nvSpPr>
          <p:spPr>
            <a:xfrm>
              <a:off x="8061698" y="3927569"/>
              <a:ext cx="118853" cy="65742"/>
            </a:xfrm>
            <a:custGeom>
              <a:avLst/>
              <a:gdLst/>
              <a:ahLst/>
              <a:cxnLst/>
              <a:rect l="l" t="t" r="r" b="b"/>
              <a:pathLst>
                <a:path w="4071" h="2252" extrusionOk="0">
                  <a:moveTo>
                    <a:pt x="1337" y="1"/>
                  </a:moveTo>
                  <a:cubicBezTo>
                    <a:pt x="736" y="1"/>
                    <a:pt x="274" y="200"/>
                    <a:pt x="167" y="558"/>
                  </a:cubicBezTo>
                  <a:cubicBezTo>
                    <a:pt x="0" y="1091"/>
                    <a:pt x="713" y="1778"/>
                    <a:pt x="1746" y="2092"/>
                  </a:cubicBezTo>
                  <a:cubicBezTo>
                    <a:pt x="2093" y="2200"/>
                    <a:pt x="2433" y="2252"/>
                    <a:pt x="2737" y="2252"/>
                  </a:cubicBezTo>
                  <a:cubicBezTo>
                    <a:pt x="3336" y="2252"/>
                    <a:pt x="3799" y="2054"/>
                    <a:pt x="3910" y="1701"/>
                  </a:cubicBezTo>
                  <a:cubicBezTo>
                    <a:pt x="4070" y="1168"/>
                    <a:pt x="3364" y="481"/>
                    <a:pt x="2331" y="160"/>
                  </a:cubicBezTo>
                  <a:cubicBezTo>
                    <a:pt x="1983" y="52"/>
                    <a:pt x="1642" y="1"/>
                    <a:pt x="1337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4" name="Google Shape;4504;p36">
              <a:extLst>
                <a:ext uri="{FF2B5EF4-FFF2-40B4-BE49-F238E27FC236}">
                  <a16:creationId xmlns:a16="http://schemas.microsoft.com/office/drawing/2014/main" id="{397506CB-CE16-4562-2148-BDB7F5766068}"/>
                </a:ext>
              </a:extLst>
            </p:cNvPr>
            <p:cNvSpPr/>
            <p:nvPr/>
          </p:nvSpPr>
          <p:spPr>
            <a:xfrm>
              <a:off x="7471578" y="3755999"/>
              <a:ext cx="119028" cy="65654"/>
            </a:xfrm>
            <a:custGeom>
              <a:avLst/>
              <a:gdLst/>
              <a:ahLst/>
              <a:cxnLst/>
              <a:rect l="l" t="t" r="r" b="b"/>
              <a:pathLst>
                <a:path w="4077" h="2249" extrusionOk="0">
                  <a:moveTo>
                    <a:pt x="1339" y="0"/>
                  </a:moveTo>
                  <a:cubicBezTo>
                    <a:pt x="741" y="0"/>
                    <a:pt x="278" y="195"/>
                    <a:pt x="167" y="548"/>
                  </a:cubicBezTo>
                  <a:cubicBezTo>
                    <a:pt x="0" y="1088"/>
                    <a:pt x="713" y="1775"/>
                    <a:pt x="1746" y="2089"/>
                  </a:cubicBezTo>
                  <a:cubicBezTo>
                    <a:pt x="2095" y="2197"/>
                    <a:pt x="2436" y="2249"/>
                    <a:pt x="2741" y="2249"/>
                  </a:cubicBezTo>
                  <a:cubicBezTo>
                    <a:pt x="3342" y="2249"/>
                    <a:pt x="3803" y="2051"/>
                    <a:pt x="3909" y="1697"/>
                  </a:cubicBezTo>
                  <a:cubicBezTo>
                    <a:pt x="4076" y="1165"/>
                    <a:pt x="3364" y="471"/>
                    <a:pt x="2330" y="157"/>
                  </a:cubicBezTo>
                  <a:cubicBezTo>
                    <a:pt x="1984" y="51"/>
                    <a:pt x="1644" y="0"/>
                    <a:pt x="1339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5" name="Google Shape;4505;p36">
              <a:extLst>
                <a:ext uri="{FF2B5EF4-FFF2-40B4-BE49-F238E27FC236}">
                  <a16:creationId xmlns:a16="http://schemas.microsoft.com/office/drawing/2014/main" id="{390EFE80-E974-B44B-375E-79A942C62FA6}"/>
                </a:ext>
              </a:extLst>
            </p:cNvPr>
            <p:cNvSpPr/>
            <p:nvPr/>
          </p:nvSpPr>
          <p:spPr>
            <a:xfrm>
              <a:off x="7709127" y="3420274"/>
              <a:ext cx="123232" cy="63873"/>
            </a:xfrm>
            <a:custGeom>
              <a:avLst/>
              <a:gdLst/>
              <a:ahLst/>
              <a:cxnLst/>
              <a:rect l="l" t="t" r="r" b="b"/>
              <a:pathLst>
                <a:path w="4221" h="2188" extrusionOk="0">
                  <a:moveTo>
                    <a:pt x="2115" y="1"/>
                  </a:moveTo>
                  <a:cubicBezTo>
                    <a:pt x="1231" y="1"/>
                    <a:pt x="0" y="727"/>
                    <a:pt x="208" y="1187"/>
                  </a:cubicBezTo>
                  <a:cubicBezTo>
                    <a:pt x="245" y="1270"/>
                    <a:pt x="357" y="1287"/>
                    <a:pt x="536" y="1287"/>
                  </a:cubicBezTo>
                  <a:cubicBezTo>
                    <a:pt x="675" y="1287"/>
                    <a:pt x="853" y="1277"/>
                    <a:pt x="1069" y="1277"/>
                  </a:cubicBezTo>
                  <a:cubicBezTo>
                    <a:pt x="1359" y="1277"/>
                    <a:pt x="1717" y="1296"/>
                    <a:pt x="2134" y="1386"/>
                  </a:cubicBezTo>
                  <a:cubicBezTo>
                    <a:pt x="3172" y="1612"/>
                    <a:pt x="3251" y="2188"/>
                    <a:pt x="3637" y="2188"/>
                  </a:cubicBezTo>
                  <a:cubicBezTo>
                    <a:pt x="3669" y="2188"/>
                    <a:pt x="3702" y="2184"/>
                    <a:pt x="3739" y="2176"/>
                  </a:cubicBezTo>
                  <a:cubicBezTo>
                    <a:pt x="4220" y="2060"/>
                    <a:pt x="3373" y="404"/>
                    <a:pt x="2532" y="70"/>
                  </a:cubicBezTo>
                  <a:cubicBezTo>
                    <a:pt x="2409" y="22"/>
                    <a:pt x="2268" y="1"/>
                    <a:pt x="2115" y="1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6" name="Google Shape;4506;p36">
              <a:extLst>
                <a:ext uri="{FF2B5EF4-FFF2-40B4-BE49-F238E27FC236}">
                  <a16:creationId xmlns:a16="http://schemas.microsoft.com/office/drawing/2014/main" id="{69944F69-CB86-4FB6-2C6D-10871E26CF92}"/>
                </a:ext>
              </a:extLst>
            </p:cNvPr>
            <p:cNvSpPr/>
            <p:nvPr/>
          </p:nvSpPr>
          <p:spPr>
            <a:xfrm>
              <a:off x="7704689" y="3412333"/>
              <a:ext cx="126911" cy="79725"/>
            </a:xfrm>
            <a:custGeom>
              <a:avLst/>
              <a:gdLst/>
              <a:ahLst/>
              <a:cxnLst/>
              <a:rect l="l" t="t" r="r" b="b"/>
              <a:pathLst>
                <a:path w="4347" h="2731" extrusionOk="0">
                  <a:moveTo>
                    <a:pt x="2268" y="549"/>
                  </a:moveTo>
                  <a:cubicBezTo>
                    <a:pt x="2385" y="549"/>
                    <a:pt x="2492" y="565"/>
                    <a:pt x="2581" y="599"/>
                  </a:cubicBezTo>
                  <a:cubicBezTo>
                    <a:pt x="3172" y="836"/>
                    <a:pt x="3730" y="1851"/>
                    <a:pt x="3750" y="2184"/>
                  </a:cubicBezTo>
                  <a:cubicBezTo>
                    <a:pt x="3679" y="2146"/>
                    <a:pt x="3615" y="2095"/>
                    <a:pt x="3557" y="2030"/>
                  </a:cubicBezTo>
                  <a:cubicBezTo>
                    <a:pt x="3223" y="1703"/>
                    <a:pt x="2800" y="1478"/>
                    <a:pt x="2337" y="1388"/>
                  </a:cubicBezTo>
                  <a:cubicBezTo>
                    <a:pt x="1971" y="1311"/>
                    <a:pt x="1593" y="1273"/>
                    <a:pt x="1214" y="1273"/>
                  </a:cubicBezTo>
                  <a:cubicBezTo>
                    <a:pt x="1092" y="1273"/>
                    <a:pt x="983" y="1279"/>
                    <a:pt x="880" y="1286"/>
                  </a:cubicBezTo>
                  <a:lnTo>
                    <a:pt x="636" y="1286"/>
                  </a:lnTo>
                  <a:cubicBezTo>
                    <a:pt x="707" y="1183"/>
                    <a:pt x="803" y="1087"/>
                    <a:pt x="906" y="1016"/>
                  </a:cubicBezTo>
                  <a:cubicBezTo>
                    <a:pt x="1269" y="759"/>
                    <a:pt x="1839" y="549"/>
                    <a:pt x="2268" y="549"/>
                  </a:cubicBezTo>
                  <a:close/>
                  <a:moveTo>
                    <a:pt x="2265" y="1"/>
                  </a:moveTo>
                  <a:cubicBezTo>
                    <a:pt x="1545" y="1"/>
                    <a:pt x="695" y="417"/>
                    <a:pt x="328" y="804"/>
                  </a:cubicBezTo>
                  <a:cubicBezTo>
                    <a:pt x="1" y="1151"/>
                    <a:pt x="52" y="1433"/>
                    <a:pt x="116" y="1575"/>
                  </a:cubicBezTo>
                  <a:cubicBezTo>
                    <a:pt x="213" y="1792"/>
                    <a:pt x="425" y="1830"/>
                    <a:pt x="687" y="1830"/>
                  </a:cubicBezTo>
                  <a:cubicBezTo>
                    <a:pt x="757" y="1830"/>
                    <a:pt x="830" y="1828"/>
                    <a:pt x="906" y="1825"/>
                  </a:cubicBezTo>
                  <a:cubicBezTo>
                    <a:pt x="996" y="1820"/>
                    <a:pt x="1087" y="1817"/>
                    <a:pt x="1177" y="1817"/>
                  </a:cubicBezTo>
                  <a:cubicBezTo>
                    <a:pt x="1529" y="1817"/>
                    <a:pt x="1881" y="1856"/>
                    <a:pt x="2228" y="1928"/>
                  </a:cubicBezTo>
                  <a:cubicBezTo>
                    <a:pt x="2594" y="1992"/>
                    <a:pt x="2934" y="2172"/>
                    <a:pt x="3197" y="2435"/>
                  </a:cubicBezTo>
                  <a:cubicBezTo>
                    <a:pt x="3352" y="2570"/>
                    <a:pt x="3525" y="2730"/>
                    <a:pt x="3782" y="2730"/>
                  </a:cubicBezTo>
                  <a:cubicBezTo>
                    <a:pt x="3839" y="2730"/>
                    <a:pt x="3897" y="2724"/>
                    <a:pt x="3955" y="2711"/>
                  </a:cubicBezTo>
                  <a:cubicBezTo>
                    <a:pt x="4154" y="2659"/>
                    <a:pt x="4302" y="2480"/>
                    <a:pt x="4302" y="2268"/>
                  </a:cubicBezTo>
                  <a:cubicBezTo>
                    <a:pt x="4347" y="1645"/>
                    <a:pt x="3563" y="400"/>
                    <a:pt x="2787" y="92"/>
                  </a:cubicBezTo>
                  <a:cubicBezTo>
                    <a:pt x="2628" y="28"/>
                    <a:pt x="2451" y="1"/>
                    <a:pt x="226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7" name="Google Shape;4507;p36">
              <a:extLst>
                <a:ext uri="{FF2B5EF4-FFF2-40B4-BE49-F238E27FC236}">
                  <a16:creationId xmlns:a16="http://schemas.microsoft.com/office/drawing/2014/main" id="{BD98812D-5457-D58A-A7C7-77D22EBD1298}"/>
                </a:ext>
              </a:extLst>
            </p:cNvPr>
            <p:cNvSpPr/>
            <p:nvPr/>
          </p:nvSpPr>
          <p:spPr>
            <a:xfrm>
              <a:off x="8093519" y="3522539"/>
              <a:ext cx="114766" cy="71492"/>
            </a:xfrm>
            <a:custGeom>
              <a:avLst/>
              <a:gdLst/>
              <a:ahLst/>
              <a:cxnLst/>
              <a:rect l="l" t="t" r="r" b="b"/>
              <a:pathLst>
                <a:path w="3931" h="2449" extrusionOk="0">
                  <a:moveTo>
                    <a:pt x="1869" y="0"/>
                  </a:moveTo>
                  <a:cubicBezTo>
                    <a:pt x="1026" y="0"/>
                    <a:pt x="1" y="475"/>
                    <a:pt x="117" y="907"/>
                  </a:cubicBezTo>
                  <a:cubicBezTo>
                    <a:pt x="181" y="1150"/>
                    <a:pt x="913" y="990"/>
                    <a:pt x="1985" y="1414"/>
                  </a:cubicBezTo>
                  <a:cubicBezTo>
                    <a:pt x="3025" y="1827"/>
                    <a:pt x="2952" y="2448"/>
                    <a:pt x="3402" y="2448"/>
                  </a:cubicBezTo>
                  <a:cubicBezTo>
                    <a:pt x="3413" y="2448"/>
                    <a:pt x="3424" y="2448"/>
                    <a:pt x="3436" y="2447"/>
                  </a:cubicBezTo>
                  <a:cubicBezTo>
                    <a:pt x="3930" y="2415"/>
                    <a:pt x="3365" y="643"/>
                    <a:pt x="2589" y="168"/>
                  </a:cubicBezTo>
                  <a:cubicBezTo>
                    <a:pt x="2398" y="50"/>
                    <a:pt x="2143" y="0"/>
                    <a:pt x="1869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8" name="Google Shape;4508;p36">
              <a:extLst>
                <a:ext uri="{FF2B5EF4-FFF2-40B4-BE49-F238E27FC236}">
                  <a16:creationId xmlns:a16="http://schemas.microsoft.com/office/drawing/2014/main" id="{78CE5C16-9828-AFD9-B026-7703BE1CE441}"/>
                </a:ext>
              </a:extLst>
            </p:cNvPr>
            <p:cNvSpPr/>
            <p:nvPr/>
          </p:nvSpPr>
          <p:spPr>
            <a:xfrm>
              <a:off x="8087943" y="3514423"/>
              <a:ext cx="122969" cy="87636"/>
            </a:xfrm>
            <a:custGeom>
              <a:avLst/>
              <a:gdLst/>
              <a:ahLst/>
              <a:cxnLst/>
              <a:rect l="l" t="t" r="r" b="b"/>
              <a:pathLst>
                <a:path w="4212" h="3002" extrusionOk="0">
                  <a:moveTo>
                    <a:pt x="2064" y="548"/>
                  </a:moveTo>
                  <a:cubicBezTo>
                    <a:pt x="2287" y="548"/>
                    <a:pt x="2489" y="587"/>
                    <a:pt x="2632" y="677"/>
                  </a:cubicBezTo>
                  <a:cubicBezTo>
                    <a:pt x="3190" y="1024"/>
                    <a:pt x="3576" y="2109"/>
                    <a:pt x="3543" y="2443"/>
                  </a:cubicBezTo>
                  <a:cubicBezTo>
                    <a:pt x="3473" y="2391"/>
                    <a:pt x="3422" y="2334"/>
                    <a:pt x="3377" y="2263"/>
                  </a:cubicBezTo>
                  <a:cubicBezTo>
                    <a:pt x="3094" y="1884"/>
                    <a:pt x="2715" y="1595"/>
                    <a:pt x="2272" y="1435"/>
                  </a:cubicBezTo>
                  <a:cubicBezTo>
                    <a:pt x="1817" y="1262"/>
                    <a:pt x="1335" y="1146"/>
                    <a:pt x="854" y="1095"/>
                  </a:cubicBezTo>
                  <a:cubicBezTo>
                    <a:pt x="770" y="1082"/>
                    <a:pt x="674" y="1069"/>
                    <a:pt x="603" y="1056"/>
                  </a:cubicBezTo>
                  <a:cubicBezTo>
                    <a:pt x="693" y="960"/>
                    <a:pt x="802" y="876"/>
                    <a:pt x="924" y="825"/>
                  </a:cubicBezTo>
                  <a:cubicBezTo>
                    <a:pt x="1247" y="660"/>
                    <a:pt x="1686" y="548"/>
                    <a:pt x="2064" y="548"/>
                  </a:cubicBezTo>
                  <a:close/>
                  <a:moveTo>
                    <a:pt x="2064" y="0"/>
                  </a:moveTo>
                  <a:cubicBezTo>
                    <a:pt x="1443" y="0"/>
                    <a:pt x="770" y="232"/>
                    <a:pt x="404" y="504"/>
                  </a:cubicBezTo>
                  <a:cubicBezTo>
                    <a:pt x="0" y="806"/>
                    <a:pt x="6" y="1101"/>
                    <a:pt x="45" y="1255"/>
                  </a:cubicBezTo>
                  <a:cubicBezTo>
                    <a:pt x="128" y="1544"/>
                    <a:pt x="430" y="1583"/>
                    <a:pt x="783" y="1627"/>
                  </a:cubicBezTo>
                  <a:cubicBezTo>
                    <a:pt x="1226" y="1679"/>
                    <a:pt x="1663" y="1782"/>
                    <a:pt x="2073" y="1936"/>
                  </a:cubicBezTo>
                  <a:cubicBezTo>
                    <a:pt x="2427" y="2064"/>
                    <a:pt x="2735" y="2295"/>
                    <a:pt x="2953" y="2597"/>
                  </a:cubicBezTo>
                  <a:cubicBezTo>
                    <a:pt x="3094" y="2789"/>
                    <a:pt x="3261" y="3001"/>
                    <a:pt x="3595" y="3001"/>
                  </a:cubicBezTo>
                  <a:lnTo>
                    <a:pt x="3653" y="2988"/>
                  </a:lnTo>
                  <a:cubicBezTo>
                    <a:pt x="3858" y="2976"/>
                    <a:pt x="4031" y="2821"/>
                    <a:pt x="4063" y="2616"/>
                  </a:cubicBezTo>
                  <a:cubicBezTo>
                    <a:pt x="4211" y="2019"/>
                    <a:pt x="3633" y="645"/>
                    <a:pt x="2927" y="209"/>
                  </a:cubicBezTo>
                  <a:cubicBezTo>
                    <a:pt x="2686" y="61"/>
                    <a:pt x="2382" y="0"/>
                    <a:pt x="2064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9" name="Google Shape;4509;p36">
              <a:extLst>
                <a:ext uri="{FF2B5EF4-FFF2-40B4-BE49-F238E27FC236}">
                  <a16:creationId xmlns:a16="http://schemas.microsoft.com/office/drawing/2014/main" id="{FA9236F7-7011-E0E1-3752-E19AE3494B44}"/>
                </a:ext>
              </a:extLst>
            </p:cNvPr>
            <p:cNvSpPr/>
            <p:nvPr/>
          </p:nvSpPr>
          <p:spPr>
            <a:xfrm>
              <a:off x="8049144" y="3385154"/>
              <a:ext cx="271776" cy="89212"/>
            </a:xfrm>
            <a:custGeom>
              <a:avLst/>
              <a:gdLst/>
              <a:ahLst/>
              <a:cxnLst/>
              <a:rect l="l" t="t" r="r" b="b"/>
              <a:pathLst>
                <a:path w="9309" h="3056" extrusionOk="0">
                  <a:moveTo>
                    <a:pt x="133" y="1"/>
                  </a:moveTo>
                  <a:cubicBezTo>
                    <a:pt x="61" y="1"/>
                    <a:pt x="12" y="18"/>
                    <a:pt x="7" y="41"/>
                  </a:cubicBezTo>
                  <a:cubicBezTo>
                    <a:pt x="0" y="66"/>
                    <a:pt x="64" y="92"/>
                    <a:pt x="154" y="111"/>
                  </a:cubicBezTo>
                  <a:cubicBezTo>
                    <a:pt x="931" y="240"/>
                    <a:pt x="1695" y="413"/>
                    <a:pt x="2452" y="625"/>
                  </a:cubicBezTo>
                  <a:cubicBezTo>
                    <a:pt x="3210" y="837"/>
                    <a:pt x="3955" y="1087"/>
                    <a:pt x="4693" y="1344"/>
                  </a:cubicBezTo>
                  <a:cubicBezTo>
                    <a:pt x="5437" y="1601"/>
                    <a:pt x="6163" y="1870"/>
                    <a:pt x="6901" y="2172"/>
                  </a:cubicBezTo>
                  <a:lnTo>
                    <a:pt x="9096" y="3038"/>
                  </a:lnTo>
                  <a:cubicBezTo>
                    <a:pt x="9144" y="3049"/>
                    <a:pt x="9191" y="3055"/>
                    <a:pt x="9226" y="3055"/>
                  </a:cubicBezTo>
                  <a:cubicBezTo>
                    <a:pt x="9257" y="3055"/>
                    <a:pt x="9280" y="3050"/>
                    <a:pt x="9289" y="3038"/>
                  </a:cubicBezTo>
                  <a:cubicBezTo>
                    <a:pt x="9308" y="3013"/>
                    <a:pt x="9244" y="2949"/>
                    <a:pt x="9148" y="2904"/>
                  </a:cubicBezTo>
                  <a:cubicBezTo>
                    <a:pt x="8442" y="2563"/>
                    <a:pt x="7723" y="2223"/>
                    <a:pt x="6997" y="1915"/>
                  </a:cubicBezTo>
                  <a:cubicBezTo>
                    <a:pt x="6272" y="1607"/>
                    <a:pt x="5540" y="1305"/>
                    <a:pt x="4789" y="1048"/>
                  </a:cubicBezTo>
                  <a:cubicBezTo>
                    <a:pt x="4044" y="792"/>
                    <a:pt x="3281" y="567"/>
                    <a:pt x="2510" y="387"/>
                  </a:cubicBezTo>
                  <a:cubicBezTo>
                    <a:pt x="1740" y="201"/>
                    <a:pt x="957" y="79"/>
                    <a:pt x="167" y="2"/>
                  </a:cubicBezTo>
                  <a:cubicBezTo>
                    <a:pt x="155" y="1"/>
                    <a:pt x="144" y="1"/>
                    <a:pt x="133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0" name="Google Shape;4510;p36">
              <a:extLst>
                <a:ext uri="{FF2B5EF4-FFF2-40B4-BE49-F238E27FC236}">
                  <a16:creationId xmlns:a16="http://schemas.microsoft.com/office/drawing/2014/main" id="{87760D5B-227C-5F0A-1948-57F67A542F12}"/>
                </a:ext>
              </a:extLst>
            </p:cNvPr>
            <p:cNvSpPr/>
            <p:nvPr/>
          </p:nvSpPr>
          <p:spPr>
            <a:xfrm>
              <a:off x="8245355" y="3518014"/>
              <a:ext cx="110766" cy="282350"/>
            </a:xfrm>
            <a:custGeom>
              <a:avLst/>
              <a:gdLst/>
              <a:ahLst/>
              <a:cxnLst/>
              <a:rect l="l" t="t" r="r" b="b"/>
              <a:pathLst>
                <a:path w="3794" h="9672" extrusionOk="0">
                  <a:moveTo>
                    <a:pt x="3755" y="1"/>
                  </a:moveTo>
                  <a:cubicBezTo>
                    <a:pt x="3722" y="1"/>
                    <a:pt x="3676" y="75"/>
                    <a:pt x="3646" y="176"/>
                  </a:cubicBezTo>
                  <a:cubicBezTo>
                    <a:pt x="3409" y="972"/>
                    <a:pt x="3146" y="1768"/>
                    <a:pt x="2882" y="2557"/>
                  </a:cubicBezTo>
                  <a:cubicBezTo>
                    <a:pt x="2619" y="3347"/>
                    <a:pt x="2330" y="4124"/>
                    <a:pt x="2035" y="4907"/>
                  </a:cubicBezTo>
                  <a:cubicBezTo>
                    <a:pt x="1740" y="5683"/>
                    <a:pt x="1425" y="6441"/>
                    <a:pt x="1098" y="7224"/>
                  </a:cubicBezTo>
                  <a:cubicBezTo>
                    <a:pt x="771" y="8001"/>
                    <a:pt x="424" y="8752"/>
                    <a:pt x="64" y="9503"/>
                  </a:cubicBezTo>
                  <a:cubicBezTo>
                    <a:pt x="26" y="9580"/>
                    <a:pt x="0" y="9650"/>
                    <a:pt x="19" y="9670"/>
                  </a:cubicBezTo>
                  <a:cubicBezTo>
                    <a:pt x="21" y="9671"/>
                    <a:pt x="24" y="9672"/>
                    <a:pt x="26" y="9672"/>
                  </a:cubicBezTo>
                  <a:cubicBezTo>
                    <a:pt x="49" y="9672"/>
                    <a:pt x="95" y="9623"/>
                    <a:pt x="135" y="9548"/>
                  </a:cubicBezTo>
                  <a:cubicBezTo>
                    <a:pt x="546" y="8822"/>
                    <a:pt x="944" y="8078"/>
                    <a:pt x="1303" y="7320"/>
                  </a:cubicBezTo>
                  <a:cubicBezTo>
                    <a:pt x="1663" y="6563"/>
                    <a:pt x="2003" y="5799"/>
                    <a:pt x="2305" y="5016"/>
                  </a:cubicBezTo>
                  <a:cubicBezTo>
                    <a:pt x="2606" y="4233"/>
                    <a:pt x="2882" y="3437"/>
                    <a:pt x="3126" y="2634"/>
                  </a:cubicBezTo>
                  <a:cubicBezTo>
                    <a:pt x="3370" y="1838"/>
                    <a:pt x="3582" y="1023"/>
                    <a:pt x="3762" y="208"/>
                  </a:cubicBezTo>
                  <a:cubicBezTo>
                    <a:pt x="3794" y="105"/>
                    <a:pt x="3794" y="22"/>
                    <a:pt x="3762" y="2"/>
                  </a:cubicBezTo>
                  <a:cubicBezTo>
                    <a:pt x="3760" y="1"/>
                    <a:pt x="3757" y="1"/>
                    <a:pt x="375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1" name="Google Shape;4511;p36">
              <a:extLst>
                <a:ext uri="{FF2B5EF4-FFF2-40B4-BE49-F238E27FC236}">
                  <a16:creationId xmlns:a16="http://schemas.microsoft.com/office/drawing/2014/main" id="{5430F2DF-2A48-9EF8-7481-D55D57FBB8D2}"/>
                </a:ext>
              </a:extLst>
            </p:cNvPr>
            <p:cNvSpPr/>
            <p:nvPr/>
          </p:nvSpPr>
          <p:spPr>
            <a:xfrm>
              <a:off x="8185946" y="3845507"/>
              <a:ext cx="35822" cy="82965"/>
            </a:xfrm>
            <a:custGeom>
              <a:avLst/>
              <a:gdLst/>
              <a:ahLst/>
              <a:cxnLst/>
              <a:rect l="l" t="t" r="r" b="b"/>
              <a:pathLst>
                <a:path w="1227" h="2842" extrusionOk="0">
                  <a:moveTo>
                    <a:pt x="1160" y="0"/>
                  </a:moveTo>
                  <a:cubicBezTo>
                    <a:pt x="1138" y="0"/>
                    <a:pt x="1114" y="14"/>
                    <a:pt x="1104" y="37"/>
                  </a:cubicBezTo>
                  <a:cubicBezTo>
                    <a:pt x="982" y="249"/>
                    <a:pt x="873" y="467"/>
                    <a:pt x="764" y="692"/>
                  </a:cubicBezTo>
                  <a:cubicBezTo>
                    <a:pt x="662" y="917"/>
                    <a:pt x="552" y="1141"/>
                    <a:pt x="463" y="1373"/>
                  </a:cubicBezTo>
                  <a:cubicBezTo>
                    <a:pt x="379" y="1597"/>
                    <a:pt x="296" y="1828"/>
                    <a:pt x="219" y="2066"/>
                  </a:cubicBezTo>
                  <a:cubicBezTo>
                    <a:pt x="142" y="2297"/>
                    <a:pt x="71" y="2534"/>
                    <a:pt x="7" y="2778"/>
                  </a:cubicBezTo>
                  <a:cubicBezTo>
                    <a:pt x="0" y="2798"/>
                    <a:pt x="13" y="2823"/>
                    <a:pt x="32" y="2836"/>
                  </a:cubicBezTo>
                  <a:cubicBezTo>
                    <a:pt x="39" y="2840"/>
                    <a:pt x="47" y="2841"/>
                    <a:pt x="54" y="2841"/>
                  </a:cubicBezTo>
                  <a:cubicBezTo>
                    <a:pt x="74" y="2841"/>
                    <a:pt x="94" y="2829"/>
                    <a:pt x="103" y="2810"/>
                  </a:cubicBezTo>
                  <a:cubicBezTo>
                    <a:pt x="219" y="2592"/>
                    <a:pt x="347" y="2374"/>
                    <a:pt x="443" y="2156"/>
                  </a:cubicBezTo>
                  <a:cubicBezTo>
                    <a:pt x="540" y="1931"/>
                    <a:pt x="655" y="1713"/>
                    <a:pt x="745" y="1482"/>
                  </a:cubicBezTo>
                  <a:cubicBezTo>
                    <a:pt x="835" y="1257"/>
                    <a:pt x="925" y="1026"/>
                    <a:pt x="1002" y="795"/>
                  </a:cubicBezTo>
                  <a:cubicBezTo>
                    <a:pt x="1085" y="564"/>
                    <a:pt x="1156" y="326"/>
                    <a:pt x="1220" y="82"/>
                  </a:cubicBezTo>
                  <a:cubicBezTo>
                    <a:pt x="1226" y="50"/>
                    <a:pt x="1214" y="24"/>
                    <a:pt x="1181" y="5"/>
                  </a:cubicBezTo>
                  <a:cubicBezTo>
                    <a:pt x="1175" y="2"/>
                    <a:pt x="1167" y="0"/>
                    <a:pt x="1160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2" name="Google Shape;4512;p36">
              <a:extLst>
                <a:ext uri="{FF2B5EF4-FFF2-40B4-BE49-F238E27FC236}">
                  <a16:creationId xmlns:a16="http://schemas.microsoft.com/office/drawing/2014/main" id="{5AF5A6A3-EC94-A9A4-5F90-13EB5E2E56C2}"/>
                </a:ext>
              </a:extLst>
            </p:cNvPr>
            <p:cNvSpPr/>
            <p:nvPr/>
          </p:nvSpPr>
          <p:spPr>
            <a:xfrm>
              <a:off x="8061493" y="3989722"/>
              <a:ext cx="107992" cy="326781"/>
            </a:xfrm>
            <a:custGeom>
              <a:avLst/>
              <a:gdLst/>
              <a:ahLst/>
              <a:cxnLst/>
              <a:rect l="l" t="t" r="r" b="b"/>
              <a:pathLst>
                <a:path w="3699" h="11194" extrusionOk="0">
                  <a:moveTo>
                    <a:pt x="3654" y="0"/>
                  </a:moveTo>
                  <a:cubicBezTo>
                    <a:pt x="3622" y="0"/>
                    <a:pt x="3581" y="87"/>
                    <a:pt x="3557" y="207"/>
                  </a:cubicBezTo>
                  <a:cubicBezTo>
                    <a:pt x="3371" y="1138"/>
                    <a:pt x="3140" y="2049"/>
                    <a:pt x="2909" y="2974"/>
                  </a:cubicBezTo>
                  <a:cubicBezTo>
                    <a:pt x="2671" y="3905"/>
                    <a:pt x="2395" y="4803"/>
                    <a:pt x="2106" y="5702"/>
                  </a:cubicBezTo>
                  <a:cubicBezTo>
                    <a:pt x="1824" y="6607"/>
                    <a:pt x="1503" y="7486"/>
                    <a:pt x="1163" y="8385"/>
                  </a:cubicBezTo>
                  <a:cubicBezTo>
                    <a:pt x="829" y="9271"/>
                    <a:pt x="457" y="10150"/>
                    <a:pt x="59" y="11011"/>
                  </a:cubicBezTo>
                  <a:cubicBezTo>
                    <a:pt x="20" y="11107"/>
                    <a:pt x="1" y="11171"/>
                    <a:pt x="20" y="11190"/>
                  </a:cubicBezTo>
                  <a:cubicBezTo>
                    <a:pt x="23" y="11193"/>
                    <a:pt x="25" y="11194"/>
                    <a:pt x="29" y="11194"/>
                  </a:cubicBezTo>
                  <a:cubicBezTo>
                    <a:pt x="53" y="11194"/>
                    <a:pt x="103" y="11134"/>
                    <a:pt x="142" y="11049"/>
                  </a:cubicBezTo>
                  <a:cubicBezTo>
                    <a:pt x="592" y="10208"/>
                    <a:pt x="1009" y="9348"/>
                    <a:pt x="1381" y="8469"/>
                  </a:cubicBezTo>
                  <a:cubicBezTo>
                    <a:pt x="1753" y="7596"/>
                    <a:pt x="2100" y="6703"/>
                    <a:pt x="2395" y="5792"/>
                  </a:cubicBezTo>
                  <a:cubicBezTo>
                    <a:pt x="2684" y="4880"/>
                    <a:pt x="2941" y="3956"/>
                    <a:pt x="3159" y="3038"/>
                  </a:cubicBezTo>
                  <a:cubicBezTo>
                    <a:pt x="3384" y="2114"/>
                    <a:pt x="3551" y="1170"/>
                    <a:pt x="3686" y="226"/>
                  </a:cubicBezTo>
                  <a:cubicBezTo>
                    <a:pt x="3698" y="111"/>
                    <a:pt x="3692" y="14"/>
                    <a:pt x="3660" y="2"/>
                  </a:cubicBezTo>
                  <a:cubicBezTo>
                    <a:pt x="3658" y="1"/>
                    <a:pt x="3656" y="0"/>
                    <a:pt x="365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3" name="Google Shape;4513;p36">
              <a:extLst>
                <a:ext uri="{FF2B5EF4-FFF2-40B4-BE49-F238E27FC236}">
                  <a16:creationId xmlns:a16="http://schemas.microsoft.com/office/drawing/2014/main" id="{943C9F40-E60E-EE84-5E5C-26711140F36F}"/>
                </a:ext>
              </a:extLst>
            </p:cNvPr>
            <p:cNvSpPr/>
            <p:nvPr/>
          </p:nvSpPr>
          <p:spPr>
            <a:xfrm>
              <a:off x="7809640" y="4292196"/>
              <a:ext cx="207664" cy="24347"/>
            </a:xfrm>
            <a:custGeom>
              <a:avLst/>
              <a:gdLst/>
              <a:ahLst/>
              <a:cxnLst/>
              <a:rect l="l" t="t" r="r" b="b"/>
              <a:pathLst>
                <a:path w="7113" h="834" extrusionOk="0">
                  <a:moveTo>
                    <a:pt x="62" y="0"/>
                  </a:moveTo>
                  <a:cubicBezTo>
                    <a:pt x="38" y="0"/>
                    <a:pt x="20" y="7"/>
                    <a:pt x="13" y="21"/>
                  </a:cubicBezTo>
                  <a:cubicBezTo>
                    <a:pt x="0" y="46"/>
                    <a:pt x="45" y="78"/>
                    <a:pt x="110" y="104"/>
                  </a:cubicBezTo>
                  <a:cubicBezTo>
                    <a:pt x="655" y="303"/>
                    <a:pt x="1214" y="463"/>
                    <a:pt x="1785" y="585"/>
                  </a:cubicBezTo>
                  <a:cubicBezTo>
                    <a:pt x="2356" y="701"/>
                    <a:pt x="2934" y="778"/>
                    <a:pt x="3518" y="817"/>
                  </a:cubicBezTo>
                  <a:cubicBezTo>
                    <a:pt x="3727" y="828"/>
                    <a:pt x="3936" y="834"/>
                    <a:pt x="4146" y="834"/>
                  </a:cubicBezTo>
                  <a:cubicBezTo>
                    <a:pt x="4523" y="834"/>
                    <a:pt x="4899" y="815"/>
                    <a:pt x="5271" y="778"/>
                  </a:cubicBezTo>
                  <a:cubicBezTo>
                    <a:pt x="5855" y="727"/>
                    <a:pt x="6433" y="624"/>
                    <a:pt x="6997" y="483"/>
                  </a:cubicBezTo>
                  <a:cubicBezTo>
                    <a:pt x="7062" y="470"/>
                    <a:pt x="7113" y="444"/>
                    <a:pt x="7113" y="399"/>
                  </a:cubicBezTo>
                  <a:cubicBezTo>
                    <a:pt x="7107" y="361"/>
                    <a:pt x="7049" y="361"/>
                    <a:pt x="6965" y="361"/>
                  </a:cubicBezTo>
                  <a:cubicBezTo>
                    <a:pt x="6400" y="444"/>
                    <a:pt x="5829" y="502"/>
                    <a:pt x="5258" y="528"/>
                  </a:cubicBezTo>
                  <a:cubicBezTo>
                    <a:pt x="4969" y="544"/>
                    <a:pt x="4682" y="552"/>
                    <a:pt x="4395" y="552"/>
                  </a:cubicBezTo>
                  <a:cubicBezTo>
                    <a:pt x="4109" y="552"/>
                    <a:pt x="3823" y="544"/>
                    <a:pt x="3537" y="528"/>
                  </a:cubicBezTo>
                  <a:cubicBezTo>
                    <a:pt x="2960" y="502"/>
                    <a:pt x="2388" y="451"/>
                    <a:pt x="1824" y="361"/>
                  </a:cubicBezTo>
                  <a:cubicBezTo>
                    <a:pt x="1252" y="277"/>
                    <a:pt x="687" y="162"/>
                    <a:pt x="135" y="14"/>
                  </a:cubicBezTo>
                  <a:cubicBezTo>
                    <a:pt x="108" y="5"/>
                    <a:pt x="83" y="0"/>
                    <a:pt x="62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4" name="Google Shape;4514;p36">
              <a:extLst>
                <a:ext uri="{FF2B5EF4-FFF2-40B4-BE49-F238E27FC236}">
                  <a16:creationId xmlns:a16="http://schemas.microsoft.com/office/drawing/2014/main" id="{D19E492E-0AB4-D2D7-2C3A-FA9973193330}"/>
                </a:ext>
              </a:extLst>
            </p:cNvPr>
            <p:cNvSpPr/>
            <p:nvPr/>
          </p:nvSpPr>
          <p:spPr>
            <a:xfrm>
              <a:off x="8254142" y="3526772"/>
              <a:ext cx="50828" cy="122054"/>
            </a:xfrm>
            <a:custGeom>
              <a:avLst/>
              <a:gdLst/>
              <a:ahLst/>
              <a:cxnLst/>
              <a:rect l="l" t="t" r="r" b="b"/>
              <a:pathLst>
                <a:path w="1741" h="4181" extrusionOk="0">
                  <a:moveTo>
                    <a:pt x="1704" y="1"/>
                  </a:moveTo>
                  <a:cubicBezTo>
                    <a:pt x="1685" y="1"/>
                    <a:pt x="1660" y="24"/>
                    <a:pt x="1644" y="55"/>
                  </a:cubicBezTo>
                  <a:cubicBezTo>
                    <a:pt x="1477" y="376"/>
                    <a:pt x="1323" y="704"/>
                    <a:pt x="1176" y="1038"/>
                  </a:cubicBezTo>
                  <a:lnTo>
                    <a:pt x="746" y="2033"/>
                  </a:lnTo>
                  <a:cubicBezTo>
                    <a:pt x="611" y="2366"/>
                    <a:pt x="482" y="2707"/>
                    <a:pt x="360" y="3047"/>
                  </a:cubicBezTo>
                  <a:cubicBezTo>
                    <a:pt x="238" y="3387"/>
                    <a:pt x="123" y="3734"/>
                    <a:pt x="20" y="4074"/>
                  </a:cubicBezTo>
                  <a:cubicBezTo>
                    <a:pt x="1" y="4112"/>
                    <a:pt x="14" y="4151"/>
                    <a:pt x="46" y="4177"/>
                  </a:cubicBezTo>
                  <a:cubicBezTo>
                    <a:pt x="52" y="4179"/>
                    <a:pt x="59" y="4180"/>
                    <a:pt x="66" y="4180"/>
                  </a:cubicBezTo>
                  <a:cubicBezTo>
                    <a:pt x="93" y="4180"/>
                    <a:pt x="120" y="4161"/>
                    <a:pt x="136" y="4125"/>
                  </a:cubicBezTo>
                  <a:cubicBezTo>
                    <a:pt x="303" y="3798"/>
                    <a:pt x="457" y="3470"/>
                    <a:pt x="604" y="3143"/>
                  </a:cubicBezTo>
                  <a:cubicBezTo>
                    <a:pt x="746" y="2809"/>
                    <a:pt x="887" y="2475"/>
                    <a:pt x="1022" y="2142"/>
                  </a:cubicBezTo>
                  <a:lnTo>
                    <a:pt x="1394" y="1121"/>
                  </a:lnTo>
                  <a:cubicBezTo>
                    <a:pt x="1516" y="781"/>
                    <a:pt x="1625" y="434"/>
                    <a:pt x="1734" y="88"/>
                  </a:cubicBezTo>
                  <a:cubicBezTo>
                    <a:pt x="1741" y="43"/>
                    <a:pt x="1734" y="17"/>
                    <a:pt x="1715" y="4"/>
                  </a:cubicBezTo>
                  <a:cubicBezTo>
                    <a:pt x="1711" y="2"/>
                    <a:pt x="1708" y="1"/>
                    <a:pt x="1704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5" name="Google Shape;4515;p36">
              <a:extLst>
                <a:ext uri="{FF2B5EF4-FFF2-40B4-BE49-F238E27FC236}">
                  <a16:creationId xmlns:a16="http://schemas.microsoft.com/office/drawing/2014/main" id="{E35D49FE-D1A5-5043-C3BF-A31C57ABEFDD}"/>
                </a:ext>
              </a:extLst>
            </p:cNvPr>
            <p:cNvSpPr/>
            <p:nvPr/>
          </p:nvSpPr>
          <p:spPr>
            <a:xfrm>
              <a:off x="8246843" y="3492382"/>
              <a:ext cx="19531" cy="63610"/>
            </a:xfrm>
            <a:custGeom>
              <a:avLst/>
              <a:gdLst/>
              <a:ahLst/>
              <a:cxnLst/>
              <a:rect l="l" t="t" r="r" b="b"/>
              <a:pathLst>
                <a:path w="669" h="2179" extrusionOk="0">
                  <a:moveTo>
                    <a:pt x="572" y="1"/>
                  </a:moveTo>
                  <a:cubicBezTo>
                    <a:pt x="546" y="1"/>
                    <a:pt x="527" y="20"/>
                    <a:pt x="521" y="39"/>
                  </a:cubicBezTo>
                  <a:cubicBezTo>
                    <a:pt x="508" y="219"/>
                    <a:pt x="476" y="399"/>
                    <a:pt x="444" y="572"/>
                  </a:cubicBezTo>
                  <a:cubicBezTo>
                    <a:pt x="411" y="746"/>
                    <a:pt x="373" y="919"/>
                    <a:pt x="322" y="1086"/>
                  </a:cubicBezTo>
                  <a:cubicBezTo>
                    <a:pt x="283" y="1259"/>
                    <a:pt x="238" y="1426"/>
                    <a:pt x="180" y="1593"/>
                  </a:cubicBezTo>
                  <a:cubicBezTo>
                    <a:pt x="129" y="1760"/>
                    <a:pt x="71" y="1933"/>
                    <a:pt x="7" y="2100"/>
                  </a:cubicBezTo>
                  <a:cubicBezTo>
                    <a:pt x="1" y="2126"/>
                    <a:pt x="13" y="2151"/>
                    <a:pt x="39" y="2164"/>
                  </a:cubicBezTo>
                  <a:cubicBezTo>
                    <a:pt x="49" y="2174"/>
                    <a:pt x="62" y="2179"/>
                    <a:pt x="75" y="2179"/>
                  </a:cubicBezTo>
                  <a:cubicBezTo>
                    <a:pt x="89" y="2179"/>
                    <a:pt x="103" y="2174"/>
                    <a:pt x="116" y="2164"/>
                  </a:cubicBezTo>
                  <a:cubicBezTo>
                    <a:pt x="232" y="2017"/>
                    <a:pt x="334" y="1863"/>
                    <a:pt x="418" y="1689"/>
                  </a:cubicBezTo>
                  <a:cubicBezTo>
                    <a:pt x="495" y="1522"/>
                    <a:pt x="559" y="1343"/>
                    <a:pt x="604" y="1156"/>
                  </a:cubicBezTo>
                  <a:cubicBezTo>
                    <a:pt x="643" y="970"/>
                    <a:pt x="662" y="784"/>
                    <a:pt x="668" y="598"/>
                  </a:cubicBezTo>
                  <a:cubicBezTo>
                    <a:pt x="668" y="405"/>
                    <a:pt x="649" y="219"/>
                    <a:pt x="604" y="33"/>
                  </a:cubicBezTo>
                  <a:cubicBezTo>
                    <a:pt x="598" y="20"/>
                    <a:pt x="585" y="7"/>
                    <a:pt x="572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6" name="Google Shape;4516;p36">
              <a:extLst>
                <a:ext uri="{FF2B5EF4-FFF2-40B4-BE49-F238E27FC236}">
                  <a16:creationId xmlns:a16="http://schemas.microsoft.com/office/drawing/2014/main" id="{A830C0D3-4C48-E882-5265-1E5EE390482F}"/>
                </a:ext>
              </a:extLst>
            </p:cNvPr>
            <p:cNvSpPr/>
            <p:nvPr/>
          </p:nvSpPr>
          <p:spPr>
            <a:xfrm>
              <a:off x="7716016" y="3329102"/>
              <a:ext cx="61426" cy="68194"/>
            </a:xfrm>
            <a:custGeom>
              <a:avLst/>
              <a:gdLst/>
              <a:ahLst/>
              <a:cxnLst/>
              <a:rect l="l" t="t" r="r" b="b"/>
              <a:pathLst>
                <a:path w="2104" h="2336" extrusionOk="0">
                  <a:moveTo>
                    <a:pt x="2028" y="0"/>
                  </a:moveTo>
                  <a:cubicBezTo>
                    <a:pt x="2018" y="0"/>
                    <a:pt x="2009" y="3"/>
                    <a:pt x="2001" y="9"/>
                  </a:cubicBezTo>
                  <a:cubicBezTo>
                    <a:pt x="1770" y="131"/>
                    <a:pt x="1558" y="272"/>
                    <a:pt x="1359" y="426"/>
                  </a:cubicBezTo>
                  <a:cubicBezTo>
                    <a:pt x="1153" y="593"/>
                    <a:pt x="967" y="767"/>
                    <a:pt x="794" y="959"/>
                  </a:cubicBezTo>
                  <a:cubicBezTo>
                    <a:pt x="627" y="1152"/>
                    <a:pt x="479" y="1357"/>
                    <a:pt x="345" y="1575"/>
                  </a:cubicBezTo>
                  <a:cubicBezTo>
                    <a:pt x="216" y="1800"/>
                    <a:pt x="101" y="2025"/>
                    <a:pt x="11" y="2262"/>
                  </a:cubicBezTo>
                  <a:lnTo>
                    <a:pt x="24" y="2269"/>
                  </a:lnTo>
                  <a:cubicBezTo>
                    <a:pt x="1" y="2300"/>
                    <a:pt x="42" y="2335"/>
                    <a:pt x="75" y="2335"/>
                  </a:cubicBezTo>
                  <a:cubicBezTo>
                    <a:pt x="89" y="2335"/>
                    <a:pt x="101" y="2329"/>
                    <a:pt x="107" y="2314"/>
                  </a:cubicBezTo>
                  <a:cubicBezTo>
                    <a:pt x="255" y="2102"/>
                    <a:pt x="402" y="1916"/>
                    <a:pt x="556" y="1717"/>
                  </a:cubicBezTo>
                  <a:cubicBezTo>
                    <a:pt x="710" y="1518"/>
                    <a:pt x="877" y="1338"/>
                    <a:pt x="1038" y="1152"/>
                  </a:cubicBezTo>
                  <a:cubicBezTo>
                    <a:pt x="1198" y="972"/>
                    <a:pt x="1372" y="792"/>
                    <a:pt x="1545" y="625"/>
                  </a:cubicBezTo>
                  <a:cubicBezTo>
                    <a:pt x="1718" y="452"/>
                    <a:pt x="1898" y="279"/>
                    <a:pt x="2084" y="118"/>
                  </a:cubicBezTo>
                  <a:cubicBezTo>
                    <a:pt x="2103" y="93"/>
                    <a:pt x="2103" y="61"/>
                    <a:pt x="2084" y="35"/>
                  </a:cubicBezTo>
                  <a:cubicBezTo>
                    <a:pt x="2071" y="13"/>
                    <a:pt x="2049" y="0"/>
                    <a:pt x="2028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7" name="Google Shape;4517;p36">
              <a:extLst>
                <a:ext uri="{FF2B5EF4-FFF2-40B4-BE49-F238E27FC236}">
                  <a16:creationId xmlns:a16="http://schemas.microsoft.com/office/drawing/2014/main" id="{CBC11AA0-28F8-FA24-BE9F-2D54B1DF6F3D}"/>
                </a:ext>
              </a:extLst>
            </p:cNvPr>
            <p:cNvSpPr/>
            <p:nvPr/>
          </p:nvSpPr>
          <p:spPr>
            <a:xfrm>
              <a:off x="7809640" y="3342853"/>
              <a:ext cx="138151" cy="11706"/>
            </a:xfrm>
            <a:custGeom>
              <a:avLst/>
              <a:gdLst/>
              <a:ahLst/>
              <a:cxnLst/>
              <a:rect l="l" t="t" r="r" b="b"/>
              <a:pathLst>
                <a:path w="4732" h="401" extrusionOk="0">
                  <a:moveTo>
                    <a:pt x="84" y="0"/>
                  </a:moveTo>
                  <a:cubicBezTo>
                    <a:pt x="45" y="0"/>
                    <a:pt x="13" y="7"/>
                    <a:pt x="7" y="32"/>
                  </a:cubicBezTo>
                  <a:cubicBezTo>
                    <a:pt x="0" y="58"/>
                    <a:pt x="33" y="84"/>
                    <a:pt x="78" y="84"/>
                  </a:cubicBezTo>
                  <a:cubicBezTo>
                    <a:pt x="450" y="142"/>
                    <a:pt x="835" y="199"/>
                    <a:pt x="1214" y="244"/>
                  </a:cubicBezTo>
                  <a:cubicBezTo>
                    <a:pt x="1592" y="296"/>
                    <a:pt x="1978" y="328"/>
                    <a:pt x="2356" y="353"/>
                  </a:cubicBezTo>
                  <a:lnTo>
                    <a:pt x="3493" y="392"/>
                  </a:lnTo>
                  <a:cubicBezTo>
                    <a:pt x="3619" y="398"/>
                    <a:pt x="3746" y="400"/>
                    <a:pt x="3873" y="400"/>
                  </a:cubicBezTo>
                  <a:cubicBezTo>
                    <a:pt x="4128" y="400"/>
                    <a:pt x="4385" y="392"/>
                    <a:pt x="4642" y="392"/>
                  </a:cubicBezTo>
                  <a:cubicBezTo>
                    <a:pt x="4687" y="392"/>
                    <a:pt x="4731" y="366"/>
                    <a:pt x="4731" y="334"/>
                  </a:cubicBezTo>
                  <a:cubicBezTo>
                    <a:pt x="4725" y="296"/>
                    <a:pt x="4693" y="264"/>
                    <a:pt x="4648" y="264"/>
                  </a:cubicBezTo>
                  <a:cubicBezTo>
                    <a:pt x="4269" y="219"/>
                    <a:pt x="3891" y="174"/>
                    <a:pt x="3512" y="135"/>
                  </a:cubicBezTo>
                  <a:lnTo>
                    <a:pt x="2369" y="65"/>
                  </a:lnTo>
                  <a:cubicBezTo>
                    <a:pt x="1984" y="52"/>
                    <a:pt x="1612" y="39"/>
                    <a:pt x="1233" y="20"/>
                  </a:cubicBezTo>
                  <a:cubicBezTo>
                    <a:pt x="848" y="0"/>
                    <a:pt x="469" y="0"/>
                    <a:pt x="8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8" name="Google Shape;4518;p36">
              <a:extLst>
                <a:ext uri="{FF2B5EF4-FFF2-40B4-BE49-F238E27FC236}">
                  <a16:creationId xmlns:a16="http://schemas.microsoft.com/office/drawing/2014/main" id="{33EAE68C-2B20-32A8-85E8-D193D3D5D687}"/>
                </a:ext>
              </a:extLst>
            </p:cNvPr>
            <p:cNvSpPr/>
            <p:nvPr/>
          </p:nvSpPr>
          <p:spPr>
            <a:xfrm>
              <a:off x="7700018" y="4269542"/>
              <a:ext cx="70302" cy="15122"/>
            </a:xfrm>
            <a:custGeom>
              <a:avLst/>
              <a:gdLst/>
              <a:ahLst/>
              <a:cxnLst/>
              <a:rect l="l" t="t" r="r" b="b"/>
              <a:pathLst>
                <a:path w="2408" h="518" extrusionOk="0">
                  <a:moveTo>
                    <a:pt x="58" y="1"/>
                  </a:moveTo>
                  <a:lnTo>
                    <a:pt x="58" y="7"/>
                  </a:lnTo>
                  <a:cubicBezTo>
                    <a:pt x="39" y="7"/>
                    <a:pt x="26" y="13"/>
                    <a:pt x="13" y="33"/>
                  </a:cubicBezTo>
                  <a:cubicBezTo>
                    <a:pt x="0" y="52"/>
                    <a:pt x="13" y="84"/>
                    <a:pt x="32" y="97"/>
                  </a:cubicBezTo>
                  <a:cubicBezTo>
                    <a:pt x="218" y="167"/>
                    <a:pt x="405" y="244"/>
                    <a:pt x="597" y="296"/>
                  </a:cubicBezTo>
                  <a:cubicBezTo>
                    <a:pt x="783" y="354"/>
                    <a:pt x="976" y="399"/>
                    <a:pt x="1169" y="437"/>
                  </a:cubicBezTo>
                  <a:cubicBezTo>
                    <a:pt x="1361" y="476"/>
                    <a:pt x="1554" y="495"/>
                    <a:pt x="1753" y="508"/>
                  </a:cubicBezTo>
                  <a:cubicBezTo>
                    <a:pt x="1852" y="514"/>
                    <a:pt x="1952" y="517"/>
                    <a:pt x="2051" y="517"/>
                  </a:cubicBezTo>
                  <a:cubicBezTo>
                    <a:pt x="2151" y="517"/>
                    <a:pt x="2250" y="514"/>
                    <a:pt x="2350" y="508"/>
                  </a:cubicBezTo>
                  <a:cubicBezTo>
                    <a:pt x="2369" y="501"/>
                    <a:pt x="2388" y="482"/>
                    <a:pt x="2395" y="469"/>
                  </a:cubicBezTo>
                  <a:cubicBezTo>
                    <a:pt x="2407" y="431"/>
                    <a:pt x="2388" y="392"/>
                    <a:pt x="2350" y="379"/>
                  </a:cubicBezTo>
                  <a:cubicBezTo>
                    <a:pt x="2164" y="334"/>
                    <a:pt x="1977" y="283"/>
                    <a:pt x="1785" y="251"/>
                  </a:cubicBezTo>
                  <a:lnTo>
                    <a:pt x="1213" y="142"/>
                  </a:lnTo>
                  <a:lnTo>
                    <a:pt x="642" y="65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9" name="Google Shape;4519;p36">
              <a:extLst>
                <a:ext uri="{FF2B5EF4-FFF2-40B4-BE49-F238E27FC236}">
                  <a16:creationId xmlns:a16="http://schemas.microsoft.com/office/drawing/2014/main" id="{96A028D8-F0BE-BBED-01CE-5F69B9628B78}"/>
                </a:ext>
              </a:extLst>
            </p:cNvPr>
            <p:cNvSpPr/>
            <p:nvPr/>
          </p:nvSpPr>
          <p:spPr>
            <a:xfrm>
              <a:off x="7615298" y="4251559"/>
              <a:ext cx="50274" cy="23996"/>
            </a:xfrm>
            <a:custGeom>
              <a:avLst/>
              <a:gdLst/>
              <a:ahLst/>
              <a:cxnLst/>
              <a:rect l="l" t="t" r="r" b="b"/>
              <a:pathLst>
                <a:path w="1722" h="822" extrusionOk="0">
                  <a:moveTo>
                    <a:pt x="46" y="0"/>
                  </a:moveTo>
                  <a:cubicBezTo>
                    <a:pt x="26" y="7"/>
                    <a:pt x="14" y="20"/>
                    <a:pt x="14" y="32"/>
                  </a:cubicBezTo>
                  <a:cubicBezTo>
                    <a:pt x="1" y="52"/>
                    <a:pt x="1" y="71"/>
                    <a:pt x="14" y="90"/>
                  </a:cubicBezTo>
                  <a:cubicBezTo>
                    <a:pt x="142" y="167"/>
                    <a:pt x="270" y="244"/>
                    <a:pt x="405" y="315"/>
                  </a:cubicBezTo>
                  <a:lnTo>
                    <a:pt x="797" y="514"/>
                  </a:lnTo>
                  <a:lnTo>
                    <a:pt x="1208" y="681"/>
                  </a:lnTo>
                  <a:cubicBezTo>
                    <a:pt x="1336" y="732"/>
                    <a:pt x="1490" y="777"/>
                    <a:pt x="1631" y="822"/>
                  </a:cubicBezTo>
                  <a:cubicBezTo>
                    <a:pt x="1689" y="809"/>
                    <a:pt x="1721" y="751"/>
                    <a:pt x="1695" y="700"/>
                  </a:cubicBezTo>
                  <a:cubicBezTo>
                    <a:pt x="1573" y="610"/>
                    <a:pt x="1451" y="520"/>
                    <a:pt x="1323" y="443"/>
                  </a:cubicBezTo>
                  <a:cubicBezTo>
                    <a:pt x="1188" y="366"/>
                    <a:pt x="1053" y="296"/>
                    <a:pt x="919" y="238"/>
                  </a:cubicBezTo>
                  <a:cubicBezTo>
                    <a:pt x="777" y="180"/>
                    <a:pt x="636" y="135"/>
                    <a:pt x="489" y="97"/>
                  </a:cubicBezTo>
                  <a:cubicBezTo>
                    <a:pt x="341" y="52"/>
                    <a:pt x="193" y="26"/>
                    <a:pt x="46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0" name="Google Shape;4520;p36">
              <a:extLst>
                <a:ext uri="{FF2B5EF4-FFF2-40B4-BE49-F238E27FC236}">
                  <a16:creationId xmlns:a16="http://schemas.microsoft.com/office/drawing/2014/main" id="{C44DF9FC-9320-D5A6-B49B-5F56D0F791D4}"/>
                </a:ext>
              </a:extLst>
            </p:cNvPr>
            <p:cNvSpPr/>
            <p:nvPr/>
          </p:nvSpPr>
          <p:spPr>
            <a:xfrm>
              <a:off x="8039219" y="4112627"/>
              <a:ext cx="58857" cy="154049"/>
            </a:xfrm>
            <a:custGeom>
              <a:avLst/>
              <a:gdLst/>
              <a:ahLst/>
              <a:cxnLst/>
              <a:rect l="l" t="t" r="r" b="b"/>
              <a:pathLst>
                <a:path w="2016" h="5277" extrusionOk="0">
                  <a:moveTo>
                    <a:pt x="1952" y="0"/>
                  </a:moveTo>
                  <a:cubicBezTo>
                    <a:pt x="1923" y="0"/>
                    <a:pt x="1891" y="36"/>
                    <a:pt x="1874" y="86"/>
                  </a:cubicBezTo>
                  <a:cubicBezTo>
                    <a:pt x="1759" y="516"/>
                    <a:pt x="1605" y="946"/>
                    <a:pt x="1457" y="1376"/>
                  </a:cubicBezTo>
                  <a:cubicBezTo>
                    <a:pt x="1316" y="1806"/>
                    <a:pt x="1162" y="2230"/>
                    <a:pt x="1014" y="2654"/>
                  </a:cubicBezTo>
                  <a:cubicBezTo>
                    <a:pt x="867" y="3077"/>
                    <a:pt x="706" y="3495"/>
                    <a:pt x="539" y="3918"/>
                  </a:cubicBezTo>
                  <a:cubicBezTo>
                    <a:pt x="379" y="4336"/>
                    <a:pt x="205" y="4753"/>
                    <a:pt x="26" y="5170"/>
                  </a:cubicBezTo>
                  <a:cubicBezTo>
                    <a:pt x="13" y="5228"/>
                    <a:pt x="0" y="5260"/>
                    <a:pt x="19" y="5273"/>
                  </a:cubicBezTo>
                  <a:cubicBezTo>
                    <a:pt x="22" y="5275"/>
                    <a:pt x="25" y="5276"/>
                    <a:pt x="28" y="5276"/>
                  </a:cubicBezTo>
                  <a:cubicBezTo>
                    <a:pt x="45" y="5276"/>
                    <a:pt x="75" y="5252"/>
                    <a:pt x="96" y="5215"/>
                  </a:cubicBezTo>
                  <a:cubicBezTo>
                    <a:pt x="334" y="4824"/>
                    <a:pt x="552" y="4426"/>
                    <a:pt x="751" y="4015"/>
                  </a:cubicBezTo>
                  <a:cubicBezTo>
                    <a:pt x="944" y="3604"/>
                    <a:pt x="1130" y="3187"/>
                    <a:pt x="1290" y="2757"/>
                  </a:cubicBezTo>
                  <a:cubicBezTo>
                    <a:pt x="1444" y="2326"/>
                    <a:pt x="1573" y="1890"/>
                    <a:pt x="1701" y="1453"/>
                  </a:cubicBezTo>
                  <a:cubicBezTo>
                    <a:pt x="1830" y="1010"/>
                    <a:pt x="1926" y="568"/>
                    <a:pt x="2003" y="112"/>
                  </a:cubicBezTo>
                  <a:cubicBezTo>
                    <a:pt x="2016" y="60"/>
                    <a:pt x="2003" y="9"/>
                    <a:pt x="1964" y="3"/>
                  </a:cubicBezTo>
                  <a:cubicBezTo>
                    <a:pt x="1960" y="1"/>
                    <a:pt x="1956" y="0"/>
                    <a:pt x="1952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1" name="Google Shape;4521;p36">
              <a:extLst>
                <a:ext uri="{FF2B5EF4-FFF2-40B4-BE49-F238E27FC236}">
                  <a16:creationId xmlns:a16="http://schemas.microsoft.com/office/drawing/2014/main" id="{77CD7FF0-FFF1-24F9-2F28-C94D3EDC9698}"/>
                </a:ext>
              </a:extLst>
            </p:cNvPr>
            <p:cNvSpPr/>
            <p:nvPr/>
          </p:nvSpPr>
          <p:spPr>
            <a:xfrm>
              <a:off x="8015980" y="4129326"/>
              <a:ext cx="34508" cy="105706"/>
            </a:xfrm>
            <a:custGeom>
              <a:avLst/>
              <a:gdLst/>
              <a:ahLst/>
              <a:cxnLst/>
              <a:rect l="l" t="t" r="r" b="b"/>
              <a:pathLst>
                <a:path w="1182" h="3621" extrusionOk="0">
                  <a:moveTo>
                    <a:pt x="1118" y="1"/>
                  </a:moveTo>
                  <a:cubicBezTo>
                    <a:pt x="1085" y="1"/>
                    <a:pt x="1059" y="25"/>
                    <a:pt x="1053" y="53"/>
                  </a:cubicBezTo>
                  <a:lnTo>
                    <a:pt x="783" y="926"/>
                  </a:lnTo>
                  <a:lnTo>
                    <a:pt x="526" y="1799"/>
                  </a:lnTo>
                  <a:cubicBezTo>
                    <a:pt x="449" y="2095"/>
                    <a:pt x="366" y="2371"/>
                    <a:pt x="270" y="2672"/>
                  </a:cubicBezTo>
                  <a:lnTo>
                    <a:pt x="13" y="3545"/>
                  </a:lnTo>
                  <a:cubicBezTo>
                    <a:pt x="0" y="3571"/>
                    <a:pt x="6" y="3597"/>
                    <a:pt x="26" y="3616"/>
                  </a:cubicBezTo>
                  <a:cubicBezTo>
                    <a:pt x="31" y="3619"/>
                    <a:pt x="38" y="3620"/>
                    <a:pt x="44" y="3620"/>
                  </a:cubicBezTo>
                  <a:cubicBezTo>
                    <a:pt x="69" y="3620"/>
                    <a:pt x="96" y="3603"/>
                    <a:pt x="96" y="3577"/>
                  </a:cubicBezTo>
                  <a:cubicBezTo>
                    <a:pt x="238" y="3308"/>
                    <a:pt x="372" y="3032"/>
                    <a:pt x="494" y="2749"/>
                  </a:cubicBezTo>
                  <a:cubicBezTo>
                    <a:pt x="616" y="2467"/>
                    <a:pt x="719" y="2178"/>
                    <a:pt x="815" y="1883"/>
                  </a:cubicBezTo>
                  <a:cubicBezTo>
                    <a:pt x="899" y="1581"/>
                    <a:pt x="976" y="1279"/>
                    <a:pt x="1040" y="984"/>
                  </a:cubicBezTo>
                  <a:cubicBezTo>
                    <a:pt x="1104" y="682"/>
                    <a:pt x="1149" y="381"/>
                    <a:pt x="1175" y="79"/>
                  </a:cubicBezTo>
                  <a:cubicBezTo>
                    <a:pt x="1181" y="47"/>
                    <a:pt x="1162" y="15"/>
                    <a:pt x="1130" y="2"/>
                  </a:cubicBezTo>
                  <a:cubicBezTo>
                    <a:pt x="1126" y="1"/>
                    <a:pt x="1122" y="1"/>
                    <a:pt x="1118" y="1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2" name="Google Shape;4522;p36">
              <a:extLst>
                <a:ext uri="{FF2B5EF4-FFF2-40B4-BE49-F238E27FC236}">
                  <a16:creationId xmlns:a16="http://schemas.microsoft.com/office/drawing/2014/main" id="{9DF43A6C-3268-D1BE-24CE-CFF315E98AE2}"/>
                </a:ext>
              </a:extLst>
            </p:cNvPr>
            <p:cNvSpPr/>
            <p:nvPr/>
          </p:nvSpPr>
          <p:spPr>
            <a:xfrm>
              <a:off x="8131324" y="4376157"/>
              <a:ext cx="31414" cy="53831"/>
            </a:xfrm>
            <a:custGeom>
              <a:avLst/>
              <a:gdLst/>
              <a:ahLst/>
              <a:cxnLst/>
              <a:rect l="l" t="t" r="r" b="b"/>
              <a:pathLst>
                <a:path w="1076" h="1844" extrusionOk="0">
                  <a:moveTo>
                    <a:pt x="60" y="0"/>
                  </a:moveTo>
                  <a:cubicBezTo>
                    <a:pt x="26" y="0"/>
                    <a:pt x="1" y="36"/>
                    <a:pt x="16" y="72"/>
                  </a:cubicBezTo>
                  <a:cubicBezTo>
                    <a:pt x="100" y="213"/>
                    <a:pt x="177" y="373"/>
                    <a:pt x="254" y="508"/>
                  </a:cubicBezTo>
                  <a:cubicBezTo>
                    <a:pt x="337" y="649"/>
                    <a:pt x="401" y="816"/>
                    <a:pt x="485" y="951"/>
                  </a:cubicBezTo>
                  <a:cubicBezTo>
                    <a:pt x="568" y="1080"/>
                    <a:pt x="645" y="1234"/>
                    <a:pt x="716" y="1381"/>
                  </a:cubicBezTo>
                  <a:lnTo>
                    <a:pt x="953" y="1824"/>
                  </a:lnTo>
                  <a:cubicBezTo>
                    <a:pt x="962" y="1837"/>
                    <a:pt x="978" y="1844"/>
                    <a:pt x="994" y="1844"/>
                  </a:cubicBezTo>
                  <a:cubicBezTo>
                    <a:pt x="1002" y="1844"/>
                    <a:pt x="1011" y="1842"/>
                    <a:pt x="1018" y="1837"/>
                  </a:cubicBezTo>
                  <a:cubicBezTo>
                    <a:pt x="1050" y="1837"/>
                    <a:pt x="1069" y="1811"/>
                    <a:pt x="1075" y="1786"/>
                  </a:cubicBezTo>
                  <a:cubicBezTo>
                    <a:pt x="1050" y="1612"/>
                    <a:pt x="1011" y="1445"/>
                    <a:pt x="960" y="1279"/>
                  </a:cubicBezTo>
                  <a:cubicBezTo>
                    <a:pt x="896" y="1118"/>
                    <a:pt x="831" y="958"/>
                    <a:pt x="748" y="804"/>
                  </a:cubicBezTo>
                  <a:cubicBezTo>
                    <a:pt x="658" y="656"/>
                    <a:pt x="555" y="515"/>
                    <a:pt x="446" y="380"/>
                  </a:cubicBezTo>
                  <a:cubicBezTo>
                    <a:pt x="337" y="245"/>
                    <a:pt x="215" y="123"/>
                    <a:pt x="87" y="8"/>
                  </a:cubicBezTo>
                  <a:cubicBezTo>
                    <a:pt x="78" y="2"/>
                    <a:pt x="69" y="0"/>
                    <a:pt x="60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3" name="Google Shape;4523;p36">
              <a:extLst>
                <a:ext uri="{FF2B5EF4-FFF2-40B4-BE49-F238E27FC236}">
                  <a16:creationId xmlns:a16="http://schemas.microsoft.com/office/drawing/2014/main" id="{17B0348B-6BB4-5C9C-F76F-63C02EA039D2}"/>
                </a:ext>
              </a:extLst>
            </p:cNvPr>
            <p:cNvSpPr/>
            <p:nvPr/>
          </p:nvSpPr>
          <p:spPr>
            <a:xfrm>
              <a:off x="8150884" y="4365122"/>
              <a:ext cx="24027" cy="29806"/>
            </a:xfrm>
            <a:custGeom>
              <a:avLst/>
              <a:gdLst/>
              <a:ahLst/>
              <a:cxnLst/>
              <a:rect l="l" t="t" r="r" b="b"/>
              <a:pathLst>
                <a:path w="823" h="1021" extrusionOk="0">
                  <a:moveTo>
                    <a:pt x="65" y="0"/>
                  </a:moveTo>
                  <a:cubicBezTo>
                    <a:pt x="46" y="0"/>
                    <a:pt x="33" y="7"/>
                    <a:pt x="20" y="20"/>
                  </a:cubicBezTo>
                  <a:cubicBezTo>
                    <a:pt x="7" y="32"/>
                    <a:pt x="1" y="52"/>
                    <a:pt x="1" y="71"/>
                  </a:cubicBezTo>
                  <a:cubicBezTo>
                    <a:pt x="46" y="161"/>
                    <a:pt x="97" y="251"/>
                    <a:pt x="149" y="334"/>
                  </a:cubicBezTo>
                  <a:lnTo>
                    <a:pt x="309" y="578"/>
                  </a:lnTo>
                  <a:lnTo>
                    <a:pt x="502" y="803"/>
                  </a:lnTo>
                  <a:cubicBezTo>
                    <a:pt x="566" y="873"/>
                    <a:pt x="643" y="944"/>
                    <a:pt x="720" y="1008"/>
                  </a:cubicBezTo>
                  <a:cubicBezTo>
                    <a:pt x="723" y="1017"/>
                    <a:pt x="730" y="1020"/>
                    <a:pt x="739" y="1020"/>
                  </a:cubicBezTo>
                  <a:cubicBezTo>
                    <a:pt x="749" y="1020"/>
                    <a:pt x="764" y="1015"/>
                    <a:pt x="778" y="1008"/>
                  </a:cubicBezTo>
                  <a:cubicBezTo>
                    <a:pt x="803" y="995"/>
                    <a:pt x="823" y="976"/>
                    <a:pt x="823" y="950"/>
                  </a:cubicBezTo>
                  <a:cubicBezTo>
                    <a:pt x="797" y="841"/>
                    <a:pt x="758" y="745"/>
                    <a:pt x="713" y="649"/>
                  </a:cubicBezTo>
                  <a:cubicBezTo>
                    <a:pt x="662" y="559"/>
                    <a:pt x="604" y="475"/>
                    <a:pt x="547" y="392"/>
                  </a:cubicBezTo>
                  <a:cubicBezTo>
                    <a:pt x="476" y="315"/>
                    <a:pt x="399" y="244"/>
                    <a:pt x="322" y="180"/>
                  </a:cubicBezTo>
                  <a:cubicBezTo>
                    <a:pt x="238" y="116"/>
                    <a:pt x="155" y="58"/>
                    <a:pt x="65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4" name="Google Shape;4524;p36">
              <a:extLst>
                <a:ext uri="{FF2B5EF4-FFF2-40B4-BE49-F238E27FC236}">
                  <a16:creationId xmlns:a16="http://schemas.microsoft.com/office/drawing/2014/main" id="{EA3955C2-86C9-18E6-7A81-49BD2895A644}"/>
                </a:ext>
              </a:extLst>
            </p:cNvPr>
            <p:cNvSpPr/>
            <p:nvPr/>
          </p:nvSpPr>
          <p:spPr>
            <a:xfrm>
              <a:off x="8161189" y="4333272"/>
              <a:ext cx="32465" cy="23879"/>
            </a:xfrm>
            <a:custGeom>
              <a:avLst/>
              <a:gdLst/>
              <a:ahLst/>
              <a:cxnLst/>
              <a:rect l="l" t="t" r="r" b="b"/>
              <a:pathLst>
                <a:path w="1112" h="818" extrusionOk="0">
                  <a:moveTo>
                    <a:pt x="52" y="0"/>
                  </a:moveTo>
                  <a:cubicBezTo>
                    <a:pt x="40" y="0"/>
                    <a:pt x="27" y="13"/>
                    <a:pt x="14" y="26"/>
                  </a:cubicBezTo>
                  <a:cubicBezTo>
                    <a:pt x="1" y="45"/>
                    <a:pt x="1" y="64"/>
                    <a:pt x="14" y="84"/>
                  </a:cubicBezTo>
                  <a:lnTo>
                    <a:pt x="251" y="289"/>
                  </a:lnTo>
                  <a:lnTo>
                    <a:pt x="495" y="488"/>
                  </a:lnTo>
                  <a:lnTo>
                    <a:pt x="746" y="655"/>
                  </a:lnTo>
                  <a:cubicBezTo>
                    <a:pt x="835" y="713"/>
                    <a:pt x="925" y="764"/>
                    <a:pt x="1022" y="815"/>
                  </a:cubicBezTo>
                  <a:cubicBezTo>
                    <a:pt x="1023" y="817"/>
                    <a:pt x="1025" y="818"/>
                    <a:pt x="1028" y="818"/>
                  </a:cubicBezTo>
                  <a:cubicBezTo>
                    <a:pt x="1038" y="818"/>
                    <a:pt x="1055" y="809"/>
                    <a:pt x="1079" y="790"/>
                  </a:cubicBezTo>
                  <a:cubicBezTo>
                    <a:pt x="1099" y="777"/>
                    <a:pt x="1112" y="751"/>
                    <a:pt x="1112" y="725"/>
                  </a:cubicBezTo>
                  <a:cubicBezTo>
                    <a:pt x="1054" y="629"/>
                    <a:pt x="990" y="539"/>
                    <a:pt x="913" y="456"/>
                  </a:cubicBezTo>
                  <a:cubicBezTo>
                    <a:pt x="835" y="379"/>
                    <a:pt x="752" y="308"/>
                    <a:pt x="669" y="244"/>
                  </a:cubicBezTo>
                  <a:cubicBezTo>
                    <a:pt x="572" y="186"/>
                    <a:pt x="470" y="135"/>
                    <a:pt x="367" y="96"/>
                  </a:cubicBezTo>
                  <a:cubicBezTo>
                    <a:pt x="264" y="51"/>
                    <a:pt x="161" y="26"/>
                    <a:pt x="52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5" name="Google Shape;4525;p36">
              <a:extLst>
                <a:ext uri="{FF2B5EF4-FFF2-40B4-BE49-F238E27FC236}">
                  <a16:creationId xmlns:a16="http://schemas.microsoft.com/office/drawing/2014/main" id="{EDB93BCB-8506-392A-423B-1E1775B286E2}"/>
                </a:ext>
              </a:extLst>
            </p:cNvPr>
            <p:cNvSpPr/>
            <p:nvPr/>
          </p:nvSpPr>
          <p:spPr>
            <a:xfrm>
              <a:off x="8181829" y="4312457"/>
              <a:ext cx="12379" cy="10714"/>
            </a:xfrm>
            <a:custGeom>
              <a:avLst/>
              <a:gdLst/>
              <a:ahLst/>
              <a:cxnLst/>
              <a:rect l="l" t="t" r="r" b="b"/>
              <a:pathLst>
                <a:path w="424" h="367" extrusionOk="0">
                  <a:moveTo>
                    <a:pt x="58" y="1"/>
                  </a:moveTo>
                  <a:cubicBezTo>
                    <a:pt x="45" y="7"/>
                    <a:pt x="32" y="20"/>
                    <a:pt x="26" y="33"/>
                  </a:cubicBezTo>
                  <a:cubicBezTo>
                    <a:pt x="13" y="39"/>
                    <a:pt x="7" y="58"/>
                    <a:pt x="0" y="78"/>
                  </a:cubicBezTo>
                  <a:cubicBezTo>
                    <a:pt x="13" y="116"/>
                    <a:pt x="26" y="161"/>
                    <a:pt x="45" y="200"/>
                  </a:cubicBezTo>
                  <a:cubicBezTo>
                    <a:pt x="64" y="232"/>
                    <a:pt x="90" y="264"/>
                    <a:pt x="116" y="296"/>
                  </a:cubicBezTo>
                  <a:cubicBezTo>
                    <a:pt x="148" y="315"/>
                    <a:pt x="180" y="334"/>
                    <a:pt x="212" y="354"/>
                  </a:cubicBezTo>
                  <a:cubicBezTo>
                    <a:pt x="257" y="360"/>
                    <a:pt x="295" y="366"/>
                    <a:pt x="340" y="366"/>
                  </a:cubicBezTo>
                  <a:cubicBezTo>
                    <a:pt x="360" y="354"/>
                    <a:pt x="372" y="341"/>
                    <a:pt x="385" y="322"/>
                  </a:cubicBezTo>
                  <a:cubicBezTo>
                    <a:pt x="405" y="309"/>
                    <a:pt x="417" y="289"/>
                    <a:pt x="424" y="270"/>
                  </a:cubicBezTo>
                  <a:cubicBezTo>
                    <a:pt x="411" y="225"/>
                    <a:pt x="398" y="180"/>
                    <a:pt x="372" y="142"/>
                  </a:cubicBezTo>
                  <a:cubicBezTo>
                    <a:pt x="353" y="116"/>
                    <a:pt x="327" y="84"/>
                    <a:pt x="302" y="58"/>
                  </a:cubicBezTo>
                  <a:cubicBezTo>
                    <a:pt x="263" y="39"/>
                    <a:pt x="231" y="26"/>
                    <a:pt x="193" y="13"/>
                  </a:cubicBezTo>
                  <a:cubicBezTo>
                    <a:pt x="148" y="7"/>
                    <a:pt x="103" y="1"/>
                    <a:pt x="5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6" name="Google Shape;4526;p36">
              <a:extLst>
                <a:ext uri="{FF2B5EF4-FFF2-40B4-BE49-F238E27FC236}">
                  <a16:creationId xmlns:a16="http://schemas.microsoft.com/office/drawing/2014/main" id="{2D2F7D36-A411-7B9F-C1C9-81280F40D0B3}"/>
                </a:ext>
              </a:extLst>
            </p:cNvPr>
            <p:cNvSpPr/>
            <p:nvPr/>
          </p:nvSpPr>
          <p:spPr>
            <a:xfrm>
              <a:off x="8182004" y="4272841"/>
              <a:ext cx="28699" cy="28784"/>
            </a:xfrm>
            <a:custGeom>
              <a:avLst/>
              <a:gdLst/>
              <a:ahLst/>
              <a:cxnLst/>
              <a:rect l="l" t="t" r="r" b="b"/>
              <a:pathLst>
                <a:path w="983" h="986" extrusionOk="0">
                  <a:moveTo>
                    <a:pt x="67" y="1"/>
                  </a:moveTo>
                  <a:cubicBezTo>
                    <a:pt x="62" y="1"/>
                    <a:pt x="56" y="7"/>
                    <a:pt x="33" y="16"/>
                  </a:cubicBezTo>
                  <a:cubicBezTo>
                    <a:pt x="13" y="22"/>
                    <a:pt x="1" y="42"/>
                    <a:pt x="1" y="61"/>
                  </a:cubicBezTo>
                  <a:cubicBezTo>
                    <a:pt x="39" y="164"/>
                    <a:pt x="90" y="266"/>
                    <a:pt x="148" y="363"/>
                  </a:cubicBezTo>
                  <a:cubicBezTo>
                    <a:pt x="206" y="459"/>
                    <a:pt x="277" y="549"/>
                    <a:pt x="354" y="632"/>
                  </a:cubicBezTo>
                  <a:cubicBezTo>
                    <a:pt x="431" y="709"/>
                    <a:pt x="520" y="780"/>
                    <a:pt x="617" y="844"/>
                  </a:cubicBezTo>
                  <a:cubicBezTo>
                    <a:pt x="707" y="902"/>
                    <a:pt x="809" y="947"/>
                    <a:pt x="912" y="985"/>
                  </a:cubicBezTo>
                  <a:cubicBezTo>
                    <a:pt x="938" y="979"/>
                    <a:pt x="957" y="966"/>
                    <a:pt x="970" y="947"/>
                  </a:cubicBezTo>
                  <a:cubicBezTo>
                    <a:pt x="976" y="921"/>
                    <a:pt x="983" y="895"/>
                    <a:pt x="983" y="876"/>
                  </a:cubicBezTo>
                  <a:cubicBezTo>
                    <a:pt x="912" y="793"/>
                    <a:pt x="841" y="716"/>
                    <a:pt x="771" y="632"/>
                  </a:cubicBezTo>
                  <a:lnTo>
                    <a:pt x="553" y="414"/>
                  </a:lnTo>
                  <a:lnTo>
                    <a:pt x="315" y="209"/>
                  </a:lnTo>
                  <a:lnTo>
                    <a:pt x="71" y="3"/>
                  </a:lnTo>
                  <a:cubicBezTo>
                    <a:pt x="69" y="1"/>
                    <a:pt x="68" y="1"/>
                    <a:pt x="67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7" name="Google Shape;4527;p36">
              <a:extLst>
                <a:ext uri="{FF2B5EF4-FFF2-40B4-BE49-F238E27FC236}">
                  <a16:creationId xmlns:a16="http://schemas.microsoft.com/office/drawing/2014/main" id="{6B808454-5F2E-CDF4-C5AD-C63AAFBC26E5}"/>
                </a:ext>
              </a:extLst>
            </p:cNvPr>
            <p:cNvSpPr/>
            <p:nvPr/>
          </p:nvSpPr>
          <p:spPr>
            <a:xfrm>
              <a:off x="8221912" y="3923307"/>
              <a:ext cx="107788" cy="263112"/>
            </a:xfrm>
            <a:custGeom>
              <a:avLst/>
              <a:gdLst/>
              <a:ahLst/>
              <a:cxnLst/>
              <a:rect l="l" t="t" r="r" b="b"/>
              <a:pathLst>
                <a:path w="3692" h="9013" extrusionOk="0">
                  <a:moveTo>
                    <a:pt x="3648" y="1"/>
                  </a:moveTo>
                  <a:cubicBezTo>
                    <a:pt x="3619" y="1"/>
                    <a:pt x="3571" y="55"/>
                    <a:pt x="3531" y="139"/>
                  </a:cubicBezTo>
                  <a:cubicBezTo>
                    <a:pt x="3191" y="845"/>
                    <a:pt x="2851" y="1551"/>
                    <a:pt x="2549" y="2277"/>
                  </a:cubicBezTo>
                  <a:cubicBezTo>
                    <a:pt x="2248" y="2996"/>
                    <a:pt x="1933" y="3708"/>
                    <a:pt x="1651" y="4440"/>
                  </a:cubicBezTo>
                  <a:cubicBezTo>
                    <a:pt x="1362" y="5172"/>
                    <a:pt x="1086" y="5923"/>
                    <a:pt x="822" y="6642"/>
                  </a:cubicBezTo>
                  <a:cubicBezTo>
                    <a:pt x="553" y="7361"/>
                    <a:pt x="303" y="8118"/>
                    <a:pt x="59" y="8863"/>
                  </a:cubicBezTo>
                  <a:cubicBezTo>
                    <a:pt x="33" y="8940"/>
                    <a:pt x="1" y="8998"/>
                    <a:pt x="20" y="9010"/>
                  </a:cubicBezTo>
                  <a:cubicBezTo>
                    <a:pt x="22" y="9012"/>
                    <a:pt x="24" y="9012"/>
                    <a:pt x="27" y="9012"/>
                  </a:cubicBezTo>
                  <a:cubicBezTo>
                    <a:pt x="50" y="9012"/>
                    <a:pt x="94" y="8963"/>
                    <a:pt x="123" y="8888"/>
                  </a:cubicBezTo>
                  <a:lnTo>
                    <a:pt x="1021" y="6719"/>
                  </a:lnTo>
                  <a:lnTo>
                    <a:pt x="1920" y="4555"/>
                  </a:lnTo>
                  <a:lnTo>
                    <a:pt x="2793" y="2379"/>
                  </a:lnTo>
                  <a:lnTo>
                    <a:pt x="3647" y="190"/>
                  </a:lnTo>
                  <a:cubicBezTo>
                    <a:pt x="3685" y="100"/>
                    <a:pt x="3692" y="17"/>
                    <a:pt x="3660" y="4"/>
                  </a:cubicBezTo>
                  <a:cubicBezTo>
                    <a:pt x="3656" y="2"/>
                    <a:pt x="3653" y="1"/>
                    <a:pt x="364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8" name="Google Shape;4528;p36">
              <a:extLst>
                <a:ext uri="{FF2B5EF4-FFF2-40B4-BE49-F238E27FC236}">
                  <a16:creationId xmlns:a16="http://schemas.microsoft.com/office/drawing/2014/main" id="{E41FB090-511E-F6E1-7202-E699F95165E8}"/>
                </a:ext>
              </a:extLst>
            </p:cNvPr>
            <p:cNvSpPr/>
            <p:nvPr/>
          </p:nvSpPr>
          <p:spPr>
            <a:xfrm>
              <a:off x="7508304" y="4315493"/>
              <a:ext cx="40698" cy="66004"/>
            </a:xfrm>
            <a:custGeom>
              <a:avLst/>
              <a:gdLst/>
              <a:ahLst/>
              <a:cxnLst/>
              <a:rect l="l" t="t" r="r" b="b"/>
              <a:pathLst>
                <a:path w="1394" h="2261" extrusionOk="0">
                  <a:moveTo>
                    <a:pt x="67" y="0"/>
                  </a:moveTo>
                  <a:cubicBezTo>
                    <a:pt x="54" y="0"/>
                    <a:pt x="40" y="7"/>
                    <a:pt x="32" y="19"/>
                  </a:cubicBezTo>
                  <a:cubicBezTo>
                    <a:pt x="13" y="25"/>
                    <a:pt x="0" y="51"/>
                    <a:pt x="13" y="76"/>
                  </a:cubicBezTo>
                  <a:cubicBezTo>
                    <a:pt x="97" y="269"/>
                    <a:pt x="161" y="461"/>
                    <a:pt x="264" y="654"/>
                  </a:cubicBezTo>
                  <a:cubicBezTo>
                    <a:pt x="366" y="840"/>
                    <a:pt x="463" y="1033"/>
                    <a:pt x="565" y="1213"/>
                  </a:cubicBezTo>
                  <a:cubicBezTo>
                    <a:pt x="674" y="1392"/>
                    <a:pt x="777" y="1566"/>
                    <a:pt x="899" y="1739"/>
                  </a:cubicBezTo>
                  <a:cubicBezTo>
                    <a:pt x="1015" y="1919"/>
                    <a:pt x="1143" y="2086"/>
                    <a:pt x="1271" y="2246"/>
                  </a:cubicBezTo>
                  <a:cubicBezTo>
                    <a:pt x="1284" y="2256"/>
                    <a:pt x="1299" y="2260"/>
                    <a:pt x="1313" y="2260"/>
                  </a:cubicBezTo>
                  <a:cubicBezTo>
                    <a:pt x="1328" y="2260"/>
                    <a:pt x="1342" y="2256"/>
                    <a:pt x="1355" y="2246"/>
                  </a:cubicBezTo>
                  <a:cubicBezTo>
                    <a:pt x="1380" y="2233"/>
                    <a:pt x="1393" y="2201"/>
                    <a:pt x="1387" y="2175"/>
                  </a:cubicBezTo>
                  <a:cubicBezTo>
                    <a:pt x="1303" y="1976"/>
                    <a:pt x="1220" y="1784"/>
                    <a:pt x="1124" y="1598"/>
                  </a:cubicBezTo>
                  <a:cubicBezTo>
                    <a:pt x="1034" y="1412"/>
                    <a:pt x="938" y="1219"/>
                    <a:pt x="828" y="1046"/>
                  </a:cubicBezTo>
                  <a:cubicBezTo>
                    <a:pt x="713" y="872"/>
                    <a:pt x="604" y="693"/>
                    <a:pt x="482" y="519"/>
                  </a:cubicBezTo>
                  <a:cubicBezTo>
                    <a:pt x="360" y="352"/>
                    <a:pt x="231" y="179"/>
                    <a:pt x="103" y="19"/>
                  </a:cubicBezTo>
                  <a:lnTo>
                    <a:pt x="90" y="12"/>
                  </a:lnTo>
                  <a:cubicBezTo>
                    <a:pt x="85" y="4"/>
                    <a:pt x="76" y="0"/>
                    <a:pt x="67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9" name="Google Shape;4529;p36">
              <a:extLst>
                <a:ext uri="{FF2B5EF4-FFF2-40B4-BE49-F238E27FC236}">
                  <a16:creationId xmlns:a16="http://schemas.microsoft.com/office/drawing/2014/main" id="{23E23406-4EA0-BEB2-E0BE-2D90125482A3}"/>
                </a:ext>
              </a:extLst>
            </p:cNvPr>
            <p:cNvSpPr/>
            <p:nvPr/>
          </p:nvSpPr>
          <p:spPr>
            <a:xfrm>
              <a:off x="7548766" y="4353678"/>
              <a:ext cx="30772" cy="35498"/>
            </a:xfrm>
            <a:custGeom>
              <a:avLst/>
              <a:gdLst/>
              <a:ahLst/>
              <a:cxnLst/>
              <a:rect l="l" t="t" r="r" b="b"/>
              <a:pathLst>
                <a:path w="1054" h="1216" extrusionOk="0">
                  <a:moveTo>
                    <a:pt x="73" y="0"/>
                  </a:moveTo>
                  <a:cubicBezTo>
                    <a:pt x="69" y="0"/>
                    <a:pt x="61" y="6"/>
                    <a:pt x="33" y="14"/>
                  </a:cubicBezTo>
                  <a:cubicBezTo>
                    <a:pt x="14" y="20"/>
                    <a:pt x="1" y="33"/>
                    <a:pt x="1" y="52"/>
                  </a:cubicBezTo>
                  <a:cubicBezTo>
                    <a:pt x="27" y="187"/>
                    <a:pt x="65" y="315"/>
                    <a:pt x="123" y="437"/>
                  </a:cubicBezTo>
                  <a:cubicBezTo>
                    <a:pt x="181" y="559"/>
                    <a:pt x="258" y="668"/>
                    <a:pt x="341" y="778"/>
                  </a:cubicBezTo>
                  <a:cubicBezTo>
                    <a:pt x="431" y="874"/>
                    <a:pt x="527" y="964"/>
                    <a:pt x="636" y="1041"/>
                  </a:cubicBezTo>
                  <a:cubicBezTo>
                    <a:pt x="752" y="1111"/>
                    <a:pt x="874" y="1169"/>
                    <a:pt x="1002" y="1214"/>
                  </a:cubicBezTo>
                  <a:cubicBezTo>
                    <a:pt x="1004" y="1215"/>
                    <a:pt x="1006" y="1215"/>
                    <a:pt x="1008" y="1215"/>
                  </a:cubicBezTo>
                  <a:cubicBezTo>
                    <a:pt x="1024" y="1215"/>
                    <a:pt x="1054" y="1197"/>
                    <a:pt x="1054" y="1169"/>
                  </a:cubicBezTo>
                  <a:lnTo>
                    <a:pt x="1054" y="1098"/>
                  </a:lnTo>
                  <a:cubicBezTo>
                    <a:pt x="964" y="1015"/>
                    <a:pt x="874" y="919"/>
                    <a:pt x="797" y="835"/>
                  </a:cubicBezTo>
                  <a:cubicBezTo>
                    <a:pt x="713" y="752"/>
                    <a:pt x="630" y="662"/>
                    <a:pt x="553" y="572"/>
                  </a:cubicBezTo>
                  <a:cubicBezTo>
                    <a:pt x="470" y="489"/>
                    <a:pt x="386" y="399"/>
                    <a:pt x="315" y="309"/>
                  </a:cubicBezTo>
                  <a:cubicBezTo>
                    <a:pt x="238" y="206"/>
                    <a:pt x="155" y="110"/>
                    <a:pt x="78" y="7"/>
                  </a:cubicBezTo>
                  <a:cubicBezTo>
                    <a:pt x="75" y="2"/>
                    <a:pt x="75" y="0"/>
                    <a:pt x="73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0" name="Google Shape;4530;p36">
              <a:extLst>
                <a:ext uri="{FF2B5EF4-FFF2-40B4-BE49-F238E27FC236}">
                  <a16:creationId xmlns:a16="http://schemas.microsoft.com/office/drawing/2014/main" id="{7E48573C-2FB9-8F26-1D30-FE7BB692620B}"/>
                </a:ext>
              </a:extLst>
            </p:cNvPr>
            <p:cNvSpPr/>
            <p:nvPr/>
          </p:nvSpPr>
          <p:spPr>
            <a:xfrm>
              <a:off x="7576704" y="4358728"/>
              <a:ext cx="36202" cy="37396"/>
            </a:xfrm>
            <a:custGeom>
              <a:avLst/>
              <a:gdLst/>
              <a:ahLst/>
              <a:cxnLst/>
              <a:rect l="l" t="t" r="r" b="b"/>
              <a:pathLst>
                <a:path w="1240" h="1281" extrusionOk="0">
                  <a:moveTo>
                    <a:pt x="45" y="1"/>
                  </a:moveTo>
                  <a:cubicBezTo>
                    <a:pt x="30" y="1"/>
                    <a:pt x="17" y="8"/>
                    <a:pt x="13" y="20"/>
                  </a:cubicBezTo>
                  <a:cubicBezTo>
                    <a:pt x="0" y="40"/>
                    <a:pt x="0" y="65"/>
                    <a:pt x="13" y="78"/>
                  </a:cubicBezTo>
                  <a:lnTo>
                    <a:pt x="283" y="380"/>
                  </a:lnTo>
                  <a:lnTo>
                    <a:pt x="552" y="682"/>
                  </a:lnTo>
                  <a:lnTo>
                    <a:pt x="828" y="983"/>
                  </a:lnTo>
                  <a:lnTo>
                    <a:pt x="1130" y="1266"/>
                  </a:lnTo>
                  <a:cubicBezTo>
                    <a:pt x="1133" y="1275"/>
                    <a:pt x="1140" y="1280"/>
                    <a:pt x="1150" y="1280"/>
                  </a:cubicBezTo>
                  <a:cubicBezTo>
                    <a:pt x="1161" y="1280"/>
                    <a:pt x="1175" y="1275"/>
                    <a:pt x="1194" y="1266"/>
                  </a:cubicBezTo>
                  <a:cubicBezTo>
                    <a:pt x="1220" y="1259"/>
                    <a:pt x="1239" y="1234"/>
                    <a:pt x="1233" y="1202"/>
                  </a:cubicBezTo>
                  <a:cubicBezTo>
                    <a:pt x="1188" y="1067"/>
                    <a:pt x="1124" y="945"/>
                    <a:pt x="1047" y="823"/>
                  </a:cubicBezTo>
                  <a:cubicBezTo>
                    <a:pt x="963" y="707"/>
                    <a:pt x="873" y="592"/>
                    <a:pt x="777" y="489"/>
                  </a:cubicBezTo>
                  <a:cubicBezTo>
                    <a:pt x="674" y="393"/>
                    <a:pt x="565" y="303"/>
                    <a:pt x="450" y="219"/>
                  </a:cubicBezTo>
                  <a:cubicBezTo>
                    <a:pt x="334" y="142"/>
                    <a:pt x="206" y="72"/>
                    <a:pt x="77" y="14"/>
                  </a:cubicBezTo>
                  <a:lnTo>
                    <a:pt x="71" y="8"/>
                  </a:lnTo>
                  <a:cubicBezTo>
                    <a:pt x="62" y="3"/>
                    <a:pt x="53" y="1"/>
                    <a:pt x="4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1" name="Google Shape;4531;p36">
              <a:extLst>
                <a:ext uri="{FF2B5EF4-FFF2-40B4-BE49-F238E27FC236}">
                  <a16:creationId xmlns:a16="http://schemas.microsoft.com/office/drawing/2014/main" id="{D6AE80B0-7DA1-8671-2684-A8E1DAD465FA}"/>
                </a:ext>
              </a:extLst>
            </p:cNvPr>
            <p:cNvSpPr/>
            <p:nvPr/>
          </p:nvSpPr>
          <p:spPr>
            <a:xfrm>
              <a:off x="8066748" y="4418896"/>
              <a:ext cx="36757" cy="63990"/>
            </a:xfrm>
            <a:custGeom>
              <a:avLst/>
              <a:gdLst/>
              <a:ahLst/>
              <a:cxnLst/>
              <a:rect l="l" t="t" r="r" b="b"/>
              <a:pathLst>
                <a:path w="1259" h="2192" extrusionOk="0">
                  <a:moveTo>
                    <a:pt x="70" y="1"/>
                  </a:moveTo>
                  <a:cubicBezTo>
                    <a:pt x="56" y="1"/>
                    <a:pt x="41" y="9"/>
                    <a:pt x="33" y="26"/>
                  </a:cubicBezTo>
                  <a:cubicBezTo>
                    <a:pt x="7" y="33"/>
                    <a:pt x="1" y="58"/>
                    <a:pt x="7" y="84"/>
                  </a:cubicBezTo>
                  <a:cubicBezTo>
                    <a:pt x="78" y="270"/>
                    <a:pt x="148" y="463"/>
                    <a:pt x="232" y="643"/>
                  </a:cubicBezTo>
                  <a:cubicBezTo>
                    <a:pt x="315" y="822"/>
                    <a:pt x="392" y="1002"/>
                    <a:pt x="489" y="1175"/>
                  </a:cubicBezTo>
                  <a:cubicBezTo>
                    <a:pt x="585" y="1349"/>
                    <a:pt x="681" y="1522"/>
                    <a:pt x="790" y="1689"/>
                  </a:cubicBezTo>
                  <a:cubicBezTo>
                    <a:pt x="899" y="1856"/>
                    <a:pt x="1015" y="2016"/>
                    <a:pt x="1137" y="2177"/>
                  </a:cubicBezTo>
                  <a:cubicBezTo>
                    <a:pt x="1147" y="2186"/>
                    <a:pt x="1159" y="2191"/>
                    <a:pt x="1172" y="2191"/>
                  </a:cubicBezTo>
                  <a:cubicBezTo>
                    <a:pt x="1185" y="2191"/>
                    <a:pt x="1198" y="2186"/>
                    <a:pt x="1208" y="2177"/>
                  </a:cubicBezTo>
                  <a:cubicBezTo>
                    <a:pt x="1240" y="2170"/>
                    <a:pt x="1259" y="2138"/>
                    <a:pt x="1246" y="2106"/>
                  </a:cubicBezTo>
                  <a:cubicBezTo>
                    <a:pt x="1182" y="1920"/>
                    <a:pt x="1105" y="1734"/>
                    <a:pt x="1021" y="1554"/>
                  </a:cubicBezTo>
                  <a:cubicBezTo>
                    <a:pt x="938" y="1374"/>
                    <a:pt x="842" y="1195"/>
                    <a:pt x="752" y="1021"/>
                  </a:cubicBezTo>
                  <a:cubicBezTo>
                    <a:pt x="662" y="848"/>
                    <a:pt x="559" y="675"/>
                    <a:pt x="450" y="514"/>
                  </a:cubicBezTo>
                  <a:cubicBezTo>
                    <a:pt x="347" y="347"/>
                    <a:pt x="225" y="187"/>
                    <a:pt x="103" y="26"/>
                  </a:cubicBezTo>
                  <a:cubicBezTo>
                    <a:pt x="97" y="20"/>
                    <a:pt x="97" y="14"/>
                    <a:pt x="91" y="7"/>
                  </a:cubicBezTo>
                  <a:cubicBezTo>
                    <a:pt x="84" y="3"/>
                    <a:pt x="77" y="1"/>
                    <a:pt x="70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2" name="Google Shape;4532;p36">
              <a:extLst>
                <a:ext uri="{FF2B5EF4-FFF2-40B4-BE49-F238E27FC236}">
                  <a16:creationId xmlns:a16="http://schemas.microsoft.com/office/drawing/2014/main" id="{AA482366-7502-5446-3DDA-ADEBD785B616}"/>
                </a:ext>
              </a:extLst>
            </p:cNvPr>
            <p:cNvSpPr/>
            <p:nvPr/>
          </p:nvSpPr>
          <p:spPr>
            <a:xfrm>
              <a:off x="8046313" y="4450454"/>
              <a:ext cx="24027" cy="34476"/>
            </a:xfrm>
            <a:custGeom>
              <a:avLst/>
              <a:gdLst/>
              <a:ahLst/>
              <a:cxnLst/>
              <a:rect l="l" t="t" r="r" b="b"/>
              <a:pathLst>
                <a:path w="823" h="1181" extrusionOk="0">
                  <a:moveTo>
                    <a:pt x="62" y="1"/>
                  </a:moveTo>
                  <a:cubicBezTo>
                    <a:pt x="54" y="1"/>
                    <a:pt x="43" y="5"/>
                    <a:pt x="27" y="17"/>
                  </a:cubicBezTo>
                  <a:cubicBezTo>
                    <a:pt x="14" y="24"/>
                    <a:pt x="1" y="43"/>
                    <a:pt x="1" y="62"/>
                  </a:cubicBezTo>
                  <a:cubicBezTo>
                    <a:pt x="52" y="165"/>
                    <a:pt x="97" y="268"/>
                    <a:pt x="149" y="364"/>
                  </a:cubicBezTo>
                  <a:lnTo>
                    <a:pt x="309" y="646"/>
                  </a:lnTo>
                  <a:lnTo>
                    <a:pt x="495" y="910"/>
                  </a:lnTo>
                  <a:cubicBezTo>
                    <a:pt x="559" y="1000"/>
                    <a:pt x="630" y="1083"/>
                    <a:pt x="707" y="1166"/>
                  </a:cubicBezTo>
                  <a:cubicBezTo>
                    <a:pt x="710" y="1176"/>
                    <a:pt x="718" y="1181"/>
                    <a:pt x="730" y="1181"/>
                  </a:cubicBezTo>
                  <a:cubicBezTo>
                    <a:pt x="741" y="1181"/>
                    <a:pt x="755" y="1176"/>
                    <a:pt x="771" y="1166"/>
                  </a:cubicBezTo>
                  <a:cubicBezTo>
                    <a:pt x="791" y="1154"/>
                    <a:pt x="810" y="1134"/>
                    <a:pt x="823" y="1115"/>
                  </a:cubicBezTo>
                  <a:cubicBezTo>
                    <a:pt x="797" y="1000"/>
                    <a:pt x="765" y="890"/>
                    <a:pt x="720" y="788"/>
                  </a:cubicBezTo>
                  <a:cubicBezTo>
                    <a:pt x="675" y="685"/>
                    <a:pt x="617" y="582"/>
                    <a:pt x="559" y="486"/>
                  </a:cubicBezTo>
                  <a:cubicBezTo>
                    <a:pt x="489" y="396"/>
                    <a:pt x="418" y="306"/>
                    <a:pt x="341" y="223"/>
                  </a:cubicBezTo>
                  <a:cubicBezTo>
                    <a:pt x="251" y="146"/>
                    <a:pt x="168" y="75"/>
                    <a:pt x="72" y="5"/>
                  </a:cubicBezTo>
                  <a:cubicBezTo>
                    <a:pt x="69" y="2"/>
                    <a:pt x="66" y="1"/>
                    <a:pt x="62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3" name="Google Shape;4533;p36">
              <a:extLst>
                <a:ext uri="{FF2B5EF4-FFF2-40B4-BE49-F238E27FC236}">
                  <a16:creationId xmlns:a16="http://schemas.microsoft.com/office/drawing/2014/main" id="{8B976281-7E00-15EB-1162-5A8D166D6353}"/>
                </a:ext>
              </a:extLst>
            </p:cNvPr>
            <p:cNvSpPr/>
            <p:nvPr/>
          </p:nvSpPr>
          <p:spPr>
            <a:xfrm>
              <a:off x="8006025" y="4448323"/>
              <a:ext cx="19911" cy="32024"/>
            </a:xfrm>
            <a:custGeom>
              <a:avLst/>
              <a:gdLst/>
              <a:ahLst/>
              <a:cxnLst/>
              <a:rect l="l" t="t" r="r" b="b"/>
              <a:pathLst>
                <a:path w="682" h="1097" extrusionOk="0">
                  <a:moveTo>
                    <a:pt x="60" y="1"/>
                  </a:moveTo>
                  <a:cubicBezTo>
                    <a:pt x="54" y="1"/>
                    <a:pt x="46" y="4"/>
                    <a:pt x="33" y="13"/>
                  </a:cubicBezTo>
                  <a:cubicBezTo>
                    <a:pt x="14" y="20"/>
                    <a:pt x="1" y="39"/>
                    <a:pt x="1" y="58"/>
                  </a:cubicBezTo>
                  <a:cubicBezTo>
                    <a:pt x="39" y="155"/>
                    <a:pt x="71" y="251"/>
                    <a:pt x="110" y="341"/>
                  </a:cubicBezTo>
                  <a:lnTo>
                    <a:pt x="232" y="604"/>
                  </a:lnTo>
                  <a:lnTo>
                    <a:pt x="380" y="854"/>
                  </a:lnTo>
                  <a:cubicBezTo>
                    <a:pt x="431" y="931"/>
                    <a:pt x="495" y="1015"/>
                    <a:pt x="559" y="1092"/>
                  </a:cubicBezTo>
                  <a:cubicBezTo>
                    <a:pt x="569" y="1095"/>
                    <a:pt x="580" y="1097"/>
                    <a:pt x="591" y="1097"/>
                  </a:cubicBezTo>
                  <a:cubicBezTo>
                    <a:pt x="603" y="1097"/>
                    <a:pt x="614" y="1095"/>
                    <a:pt x="624" y="1092"/>
                  </a:cubicBezTo>
                  <a:cubicBezTo>
                    <a:pt x="649" y="1085"/>
                    <a:pt x="668" y="1066"/>
                    <a:pt x="681" y="1047"/>
                  </a:cubicBezTo>
                  <a:cubicBezTo>
                    <a:pt x="668" y="944"/>
                    <a:pt x="649" y="848"/>
                    <a:pt x="617" y="745"/>
                  </a:cubicBezTo>
                  <a:cubicBezTo>
                    <a:pt x="585" y="649"/>
                    <a:pt x="540" y="559"/>
                    <a:pt x="495" y="469"/>
                  </a:cubicBezTo>
                  <a:cubicBezTo>
                    <a:pt x="437" y="379"/>
                    <a:pt x="373" y="296"/>
                    <a:pt x="309" y="219"/>
                  </a:cubicBezTo>
                  <a:cubicBezTo>
                    <a:pt x="238" y="142"/>
                    <a:pt x="161" y="71"/>
                    <a:pt x="78" y="7"/>
                  </a:cubicBezTo>
                  <a:cubicBezTo>
                    <a:pt x="71" y="4"/>
                    <a:pt x="67" y="1"/>
                    <a:pt x="60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4" name="Google Shape;4534;p36">
              <a:extLst>
                <a:ext uri="{FF2B5EF4-FFF2-40B4-BE49-F238E27FC236}">
                  <a16:creationId xmlns:a16="http://schemas.microsoft.com/office/drawing/2014/main" id="{26B35CF8-AA1D-A0D3-11B7-37F4E3D31F40}"/>
                </a:ext>
              </a:extLst>
            </p:cNvPr>
            <p:cNvSpPr/>
            <p:nvPr/>
          </p:nvSpPr>
          <p:spPr>
            <a:xfrm>
              <a:off x="7953565" y="4433697"/>
              <a:ext cx="25341" cy="38592"/>
            </a:xfrm>
            <a:custGeom>
              <a:avLst/>
              <a:gdLst/>
              <a:ahLst/>
              <a:cxnLst/>
              <a:rect l="l" t="t" r="r" b="b"/>
              <a:pathLst>
                <a:path w="868" h="1322" extrusionOk="0">
                  <a:moveTo>
                    <a:pt x="65" y="1"/>
                  </a:moveTo>
                  <a:cubicBezTo>
                    <a:pt x="52" y="1"/>
                    <a:pt x="33" y="1"/>
                    <a:pt x="20" y="14"/>
                  </a:cubicBezTo>
                  <a:cubicBezTo>
                    <a:pt x="7" y="26"/>
                    <a:pt x="0" y="46"/>
                    <a:pt x="0" y="65"/>
                  </a:cubicBezTo>
                  <a:lnTo>
                    <a:pt x="161" y="399"/>
                  </a:lnTo>
                  <a:lnTo>
                    <a:pt x="334" y="720"/>
                  </a:lnTo>
                  <a:lnTo>
                    <a:pt x="533" y="1015"/>
                  </a:lnTo>
                  <a:cubicBezTo>
                    <a:pt x="597" y="1118"/>
                    <a:pt x="674" y="1220"/>
                    <a:pt x="752" y="1317"/>
                  </a:cubicBezTo>
                  <a:cubicBezTo>
                    <a:pt x="761" y="1320"/>
                    <a:pt x="772" y="1322"/>
                    <a:pt x="784" y="1322"/>
                  </a:cubicBezTo>
                  <a:cubicBezTo>
                    <a:pt x="795" y="1322"/>
                    <a:pt x="806" y="1320"/>
                    <a:pt x="816" y="1317"/>
                  </a:cubicBezTo>
                  <a:cubicBezTo>
                    <a:pt x="835" y="1304"/>
                    <a:pt x="854" y="1291"/>
                    <a:pt x="867" y="1265"/>
                  </a:cubicBezTo>
                  <a:cubicBezTo>
                    <a:pt x="841" y="1143"/>
                    <a:pt x="809" y="1015"/>
                    <a:pt x="764" y="900"/>
                  </a:cubicBezTo>
                  <a:cubicBezTo>
                    <a:pt x="713" y="784"/>
                    <a:pt x="655" y="668"/>
                    <a:pt x="591" y="559"/>
                  </a:cubicBezTo>
                  <a:cubicBezTo>
                    <a:pt x="514" y="457"/>
                    <a:pt x="437" y="354"/>
                    <a:pt x="347" y="258"/>
                  </a:cubicBezTo>
                  <a:cubicBezTo>
                    <a:pt x="264" y="168"/>
                    <a:pt x="167" y="78"/>
                    <a:pt x="6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5" name="Google Shape;4535;p36">
              <a:extLst>
                <a:ext uri="{FF2B5EF4-FFF2-40B4-BE49-F238E27FC236}">
                  <a16:creationId xmlns:a16="http://schemas.microsoft.com/office/drawing/2014/main" id="{24AEC5C2-E924-5037-7A82-1262B8FCAAA2}"/>
                </a:ext>
              </a:extLst>
            </p:cNvPr>
            <p:cNvSpPr/>
            <p:nvPr/>
          </p:nvSpPr>
          <p:spPr>
            <a:xfrm>
              <a:off x="7403178" y="4133267"/>
              <a:ext cx="66360" cy="69069"/>
            </a:xfrm>
            <a:custGeom>
              <a:avLst/>
              <a:gdLst/>
              <a:ahLst/>
              <a:cxnLst/>
              <a:rect l="l" t="t" r="r" b="b"/>
              <a:pathLst>
                <a:path w="2273" h="2366" extrusionOk="0">
                  <a:moveTo>
                    <a:pt x="427" y="1"/>
                  </a:moveTo>
                  <a:cubicBezTo>
                    <a:pt x="398" y="1"/>
                    <a:pt x="372" y="24"/>
                    <a:pt x="372" y="47"/>
                  </a:cubicBezTo>
                  <a:cubicBezTo>
                    <a:pt x="283" y="348"/>
                    <a:pt x="199" y="650"/>
                    <a:pt x="116" y="952"/>
                  </a:cubicBezTo>
                  <a:lnTo>
                    <a:pt x="64" y="1176"/>
                  </a:lnTo>
                  <a:cubicBezTo>
                    <a:pt x="39" y="1254"/>
                    <a:pt x="26" y="1337"/>
                    <a:pt x="13" y="1420"/>
                  </a:cubicBezTo>
                  <a:cubicBezTo>
                    <a:pt x="0" y="1549"/>
                    <a:pt x="58" y="1671"/>
                    <a:pt x="161" y="1741"/>
                  </a:cubicBezTo>
                  <a:cubicBezTo>
                    <a:pt x="231" y="1786"/>
                    <a:pt x="308" y="1831"/>
                    <a:pt x="392" y="1863"/>
                  </a:cubicBezTo>
                  <a:cubicBezTo>
                    <a:pt x="681" y="1985"/>
                    <a:pt x="976" y="2094"/>
                    <a:pt x="1278" y="2184"/>
                  </a:cubicBezTo>
                  <a:cubicBezTo>
                    <a:pt x="1573" y="2268"/>
                    <a:pt x="1881" y="2326"/>
                    <a:pt x="2189" y="2364"/>
                  </a:cubicBezTo>
                  <a:cubicBezTo>
                    <a:pt x="2194" y="2365"/>
                    <a:pt x="2200" y="2366"/>
                    <a:pt x="2205" y="2366"/>
                  </a:cubicBezTo>
                  <a:cubicBezTo>
                    <a:pt x="2232" y="2366"/>
                    <a:pt x="2257" y="2352"/>
                    <a:pt x="2273" y="2326"/>
                  </a:cubicBezTo>
                  <a:cubicBezTo>
                    <a:pt x="2273" y="2287"/>
                    <a:pt x="2253" y="2249"/>
                    <a:pt x="2215" y="2242"/>
                  </a:cubicBezTo>
                  <a:cubicBezTo>
                    <a:pt x="1926" y="2152"/>
                    <a:pt x="1637" y="2037"/>
                    <a:pt x="1355" y="1940"/>
                  </a:cubicBezTo>
                  <a:cubicBezTo>
                    <a:pt x="1072" y="1844"/>
                    <a:pt x="790" y="1722"/>
                    <a:pt x="514" y="1600"/>
                  </a:cubicBezTo>
                  <a:cubicBezTo>
                    <a:pt x="449" y="1581"/>
                    <a:pt x="385" y="1549"/>
                    <a:pt x="328" y="1523"/>
                  </a:cubicBezTo>
                  <a:cubicBezTo>
                    <a:pt x="289" y="1491"/>
                    <a:pt x="289" y="1497"/>
                    <a:pt x="289" y="1446"/>
                  </a:cubicBezTo>
                  <a:cubicBezTo>
                    <a:pt x="289" y="1375"/>
                    <a:pt x="295" y="1305"/>
                    <a:pt x="315" y="1234"/>
                  </a:cubicBezTo>
                  <a:lnTo>
                    <a:pt x="347" y="1010"/>
                  </a:lnTo>
                  <a:cubicBezTo>
                    <a:pt x="392" y="689"/>
                    <a:pt x="430" y="387"/>
                    <a:pt x="462" y="92"/>
                  </a:cubicBezTo>
                  <a:cubicBezTo>
                    <a:pt x="469" y="53"/>
                    <a:pt x="456" y="8"/>
                    <a:pt x="437" y="2"/>
                  </a:cubicBezTo>
                  <a:cubicBezTo>
                    <a:pt x="433" y="1"/>
                    <a:pt x="430" y="1"/>
                    <a:pt x="427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6" name="Google Shape;4536;p36">
              <a:extLst>
                <a:ext uri="{FF2B5EF4-FFF2-40B4-BE49-F238E27FC236}">
                  <a16:creationId xmlns:a16="http://schemas.microsoft.com/office/drawing/2014/main" id="{7372D409-04CE-4BD1-A611-EC2082B0BB35}"/>
                </a:ext>
              </a:extLst>
            </p:cNvPr>
            <p:cNvSpPr/>
            <p:nvPr/>
          </p:nvSpPr>
          <p:spPr>
            <a:xfrm>
              <a:off x="7712192" y="4002305"/>
              <a:ext cx="75119" cy="28609"/>
            </a:xfrm>
            <a:custGeom>
              <a:avLst/>
              <a:gdLst/>
              <a:ahLst/>
              <a:cxnLst/>
              <a:rect l="l" t="t" r="r" b="b"/>
              <a:pathLst>
                <a:path w="2573" h="980" extrusionOk="0">
                  <a:moveTo>
                    <a:pt x="45" y="1"/>
                  </a:moveTo>
                  <a:cubicBezTo>
                    <a:pt x="20" y="1"/>
                    <a:pt x="0" y="26"/>
                    <a:pt x="0" y="58"/>
                  </a:cubicBezTo>
                  <a:cubicBezTo>
                    <a:pt x="20" y="341"/>
                    <a:pt x="167" y="598"/>
                    <a:pt x="405" y="752"/>
                  </a:cubicBezTo>
                  <a:cubicBezTo>
                    <a:pt x="614" y="897"/>
                    <a:pt x="865" y="979"/>
                    <a:pt x="1125" y="979"/>
                  </a:cubicBezTo>
                  <a:cubicBezTo>
                    <a:pt x="1153" y="979"/>
                    <a:pt x="1180" y="978"/>
                    <a:pt x="1207" y="976"/>
                  </a:cubicBezTo>
                  <a:cubicBezTo>
                    <a:pt x="1477" y="938"/>
                    <a:pt x="1740" y="835"/>
                    <a:pt x="1965" y="681"/>
                  </a:cubicBezTo>
                  <a:cubicBezTo>
                    <a:pt x="2183" y="527"/>
                    <a:pt x="2376" y="347"/>
                    <a:pt x="2536" y="142"/>
                  </a:cubicBezTo>
                  <a:cubicBezTo>
                    <a:pt x="2573" y="95"/>
                    <a:pt x="2529" y="35"/>
                    <a:pt x="2480" y="35"/>
                  </a:cubicBezTo>
                  <a:cubicBezTo>
                    <a:pt x="2469" y="35"/>
                    <a:pt x="2457" y="38"/>
                    <a:pt x="2446" y="46"/>
                  </a:cubicBezTo>
                  <a:cubicBezTo>
                    <a:pt x="2260" y="200"/>
                    <a:pt x="2055" y="335"/>
                    <a:pt x="1849" y="456"/>
                  </a:cubicBezTo>
                  <a:cubicBezTo>
                    <a:pt x="1644" y="572"/>
                    <a:pt x="1419" y="643"/>
                    <a:pt x="1188" y="668"/>
                  </a:cubicBezTo>
                  <a:cubicBezTo>
                    <a:pt x="1147" y="673"/>
                    <a:pt x="1106" y="675"/>
                    <a:pt x="1065" y="675"/>
                  </a:cubicBezTo>
                  <a:cubicBezTo>
                    <a:pt x="882" y="675"/>
                    <a:pt x="702" y="629"/>
                    <a:pt x="540" y="540"/>
                  </a:cubicBezTo>
                  <a:cubicBezTo>
                    <a:pt x="328" y="444"/>
                    <a:pt x="167" y="257"/>
                    <a:pt x="103" y="33"/>
                  </a:cubicBezTo>
                  <a:cubicBezTo>
                    <a:pt x="90" y="7"/>
                    <a:pt x="65" y="1"/>
                    <a:pt x="4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9" name="Picture 12" descr="Flood Season PNG Transparent Images Free Download | Vector Files | Pngtree">
            <a:extLst>
              <a:ext uri="{FF2B5EF4-FFF2-40B4-BE49-F238E27FC236}">
                <a16:creationId xmlns:a16="http://schemas.microsoft.com/office/drawing/2014/main" id="{223F96DE-FD78-CEAE-8816-C0721A1B8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4167" y1="18854" x2="39083" y2="17582"/>
                        <a14:backgroundMark x1="39083" y1="17582" x2="80167" y2="18854"/>
                        <a14:backgroundMark x1="23750" y1="11297" x2="91500" y2="17741"/>
                        <a14:backgroundMark x1="79333" y1="20764" x2="23750" y2="18536"/>
                        <a14:backgroundMark x1="23750" y1="18536" x2="11583" y2="27128"/>
                        <a14:backgroundMark x1="11583" y1="27128" x2="3500" y2="63484"/>
                        <a14:backgroundMark x1="3500" y1="63484" x2="3167" y2="63564"/>
                        <a14:backgroundMark x1="15333" y1="17741" x2="43500" y2="13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9023" y="2617439"/>
            <a:ext cx="4411068" cy="462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CBDB9F47-DC54-DED1-015E-89492AB0FB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6593" y="906966"/>
            <a:ext cx="8355228" cy="57464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0CE27CC-68ED-9E26-593B-615595EADFCC}"/>
              </a:ext>
            </a:extLst>
          </p:cNvPr>
          <p:cNvSpPr/>
          <p:nvPr/>
        </p:nvSpPr>
        <p:spPr>
          <a:xfrm>
            <a:off x="4746598" y="2996541"/>
            <a:ext cx="5124219" cy="2616101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3200" i="1" dirty="0">
                <a:latin typeface="+mj-lt"/>
              </a:rPr>
              <a:t>Viết một đoạn văn quy nạp (khoảng 5 – 7 dòng) trình bày suy nghĩ của em về tác hại của lũ lụt. Chỉ ra câu chủ đề trong đoạn văn đó</a:t>
            </a:r>
            <a:r>
              <a:rPr lang="vi-VN" sz="3600" i="1" dirty="0">
                <a:latin typeface="+mj-lt"/>
              </a:rPr>
              <a:t>.</a:t>
            </a:r>
            <a:endParaRPr lang="en-US" sz="3600" dirty="0"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46BE5-3AC1-DBA6-27BC-0D94392E79E3}"/>
              </a:ext>
            </a:extLst>
          </p:cNvPr>
          <p:cNvSpPr/>
          <p:nvPr/>
        </p:nvSpPr>
        <p:spPr>
          <a:xfrm>
            <a:off x="6293443" y="1635574"/>
            <a:ext cx="221201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buClrTx/>
              <a:buFontTx/>
              <a:buNone/>
              <a:defRPr/>
            </a:pPr>
            <a:r>
              <a:rPr lang="en-US" sz="2800" b="1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endParaRPr lang="en-US" sz="2800" b="1" dirty="0">
              <a:solidFill>
                <a:sysClr val="window" lastClr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53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4D89B44-275B-3F33-CCF5-6FAAD0E49B13}"/>
              </a:ext>
            </a:extLst>
          </p:cNvPr>
          <p:cNvSpPr txBox="1"/>
          <p:nvPr/>
        </p:nvSpPr>
        <p:spPr>
          <a:xfrm>
            <a:off x="1470444" y="526516"/>
            <a:ext cx="96052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kiểm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Bảng 5">
            <a:extLst>
              <a:ext uri="{FF2B5EF4-FFF2-40B4-BE49-F238E27FC236}">
                <a16:creationId xmlns:a16="http://schemas.microsoft.com/office/drawing/2014/main" id="{73809087-9ADF-0F63-435D-16A9417EB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603851"/>
              </p:ext>
            </p:extLst>
          </p:nvPr>
        </p:nvGraphicFramePr>
        <p:xfrm>
          <a:off x="660400" y="1375954"/>
          <a:ext cx="10845800" cy="384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90491">
                  <a:extLst>
                    <a:ext uri="{9D8B030D-6E8A-4147-A177-3AD203B41FA5}">
                      <a16:colId xmlns:a16="http://schemas.microsoft.com/office/drawing/2014/main" val="2848845399"/>
                    </a:ext>
                  </a:extLst>
                </a:gridCol>
                <a:gridCol w="2255309">
                  <a:extLst>
                    <a:ext uri="{9D8B030D-6E8A-4147-A177-3AD203B41FA5}">
                      <a16:colId xmlns:a16="http://schemas.microsoft.com/office/drawing/2014/main" val="2525708626"/>
                    </a:ext>
                  </a:extLst>
                </a:gridCol>
              </a:tblGrid>
              <a:tr h="25059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88992412"/>
                  </a:ext>
                </a:extLst>
              </a:tr>
              <a:tr h="125297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None/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Char char="-"/>
                      </a:pP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549830959"/>
                  </a:ext>
                </a:extLst>
              </a:tr>
              <a:tr h="25059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128015308"/>
                  </a:ext>
                </a:extLst>
              </a:tr>
              <a:tr h="35920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523229196"/>
                  </a:ext>
                </a:extLst>
              </a:tr>
              <a:tr h="125297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None/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Char char="-"/>
                      </a:pP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494393050"/>
                  </a:ext>
                </a:extLst>
              </a:tr>
              <a:tr h="25059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394465420"/>
                  </a:ext>
                </a:extLst>
              </a:tr>
              <a:tr h="25059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lô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675144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417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0" name="Google Shape;3720;p44"/>
          <p:cNvSpPr/>
          <p:nvPr/>
        </p:nvSpPr>
        <p:spPr>
          <a:xfrm>
            <a:off x="7135999" y="-3231563"/>
            <a:ext cx="6895975" cy="6501757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22" name="Google Shape;3722;p44"/>
          <p:cNvSpPr/>
          <p:nvPr/>
        </p:nvSpPr>
        <p:spPr>
          <a:xfrm rot="-1203577">
            <a:off x="8566392" y="4770348"/>
            <a:ext cx="5775149" cy="4132213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A29B83-7AEC-B009-E2AC-5FF6AD7062FB}"/>
              </a:ext>
            </a:extLst>
          </p:cNvPr>
          <p:cNvSpPr txBox="1"/>
          <p:nvPr/>
        </p:nvSpPr>
        <p:spPr>
          <a:xfrm>
            <a:off x="363984" y="1005840"/>
            <a:ext cx="925053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ngập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mòn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dọc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ngầm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hủy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ngòi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ngầm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E68596-E385-1EB7-EA5F-901D902EA43B}"/>
              </a:ext>
            </a:extLst>
          </p:cNvPr>
          <p:cNvSpPr txBox="1"/>
          <p:nvPr/>
        </p:nvSpPr>
        <p:spPr>
          <a:xfrm>
            <a:off x="435006" y="5241734"/>
            <a:ext cx="90019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ngại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nay. </a:t>
            </a:r>
          </a:p>
        </p:txBody>
      </p:sp>
    </p:spTree>
    <p:extLst>
      <p:ext uri="{BB962C8B-B14F-4D97-AF65-F5344CB8AC3E}">
        <p14:creationId xmlns:p14="http://schemas.microsoft.com/office/powerpoint/2010/main" val="107724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0" name="Google Shape;3720;p44"/>
          <p:cNvSpPr/>
          <p:nvPr/>
        </p:nvSpPr>
        <p:spPr>
          <a:xfrm>
            <a:off x="7135999" y="-3231563"/>
            <a:ext cx="6895975" cy="6501757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22" name="Google Shape;3722;p44"/>
          <p:cNvSpPr/>
          <p:nvPr/>
        </p:nvSpPr>
        <p:spPr>
          <a:xfrm rot="-1203577">
            <a:off x="8566392" y="4770348"/>
            <a:ext cx="5775149" cy="4132213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A29B83-7AEC-B009-E2AC-5FF6AD7062FB}"/>
              </a:ext>
            </a:extLst>
          </p:cNvPr>
          <p:cNvSpPr txBox="1"/>
          <p:nvPr/>
        </p:nvSpPr>
        <p:spPr>
          <a:xfrm>
            <a:off x="960120" y="402154"/>
            <a:ext cx="862776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</a:rPr>
              <a:t>        </a:t>
            </a:r>
            <a:r>
              <a:rPr lang="en-US" sz="2800" dirty="0"/>
              <a:t>b) </a:t>
            </a:r>
            <a:r>
              <a:rPr lang="en-US" sz="2800" dirty="0" err="1"/>
              <a:t>Trận</a:t>
            </a:r>
            <a:r>
              <a:rPr lang="en-US" sz="2800" dirty="0"/>
              <a:t> </a:t>
            </a:r>
            <a:r>
              <a:rPr lang="en-US" sz="2800" dirty="0" err="1"/>
              <a:t>lũ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qua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bao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thương</a:t>
            </a:r>
            <a:r>
              <a:rPr lang="en-US" sz="2800" dirty="0"/>
              <a:t> </a:t>
            </a:r>
            <a:r>
              <a:rPr lang="en-US" sz="2800" dirty="0" err="1"/>
              <a:t>tâm</a:t>
            </a:r>
            <a:r>
              <a:rPr lang="en-US" sz="2800" dirty="0"/>
              <a:t> </a:t>
            </a:r>
            <a:r>
              <a:rPr lang="en-US" sz="2800" dirty="0" err="1"/>
              <a:t>khiến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nông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“</a:t>
            </a:r>
            <a:r>
              <a:rPr lang="en-US" sz="2800" dirty="0" err="1"/>
              <a:t>bán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, </a:t>
            </a:r>
            <a:r>
              <a:rPr lang="en-US" sz="2800" dirty="0" err="1"/>
              <a:t>bán</a:t>
            </a:r>
            <a:r>
              <a:rPr lang="en-US" sz="2800" dirty="0"/>
              <a:t> </a:t>
            </a:r>
            <a:r>
              <a:rPr lang="en-US" sz="2800" dirty="0" err="1"/>
              <a:t>lưng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r>
              <a:rPr lang="en-US" sz="2800" dirty="0"/>
              <a:t>”,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quản</a:t>
            </a:r>
            <a:r>
              <a:rPr lang="en-US" sz="2800" dirty="0"/>
              <a:t> </a:t>
            </a:r>
            <a:r>
              <a:rPr lang="en-US" sz="2800" dirty="0" err="1"/>
              <a:t>ngại</a:t>
            </a:r>
            <a:r>
              <a:rPr lang="en-US" sz="2800" dirty="0"/>
              <a:t> “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nắng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sương</a:t>
            </a:r>
            <a:r>
              <a:rPr lang="en-US" sz="2800" dirty="0"/>
              <a:t>”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trắng</a:t>
            </a:r>
            <a:r>
              <a:rPr lang="en-US" sz="2800" dirty="0"/>
              <a:t>.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cửa</a:t>
            </a:r>
            <a:r>
              <a:rPr lang="en-US" sz="2800" dirty="0"/>
              <a:t>, </a:t>
            </a:r>
            <a:r>
              <a:rPr lang="en-US" sz="2800" dirty="0" err="1"/>
              <a:t>ruộng</a:t>
            </a:r>
            <a:r>
              <a:rPr lang="en-US" sz="2800" dirty="0"/>
              <a:t> </a:t>
            </a:r>
            <a:r>
              <a:rPr lang="en-US" sz="2800" dirty="0" err="1"/>
              <a:t>vườn</a:t>
            </a:r>
            <a:r>
              <a:rPr lang="en-US" sz="2800" dirty="0"/>
              <a:t>, </a:t>
            </a:r>
            <a:r>
              <a:rPr lang="en-US" sz="2800" dirty="0" err="1"/>
              <a:t>trâu</a:t>
            </a:r>
            <a:r>
              <a:rPr lang="en-US" sz="2800" dirty="0"/>
              <a:t> </a:t>
            </a:r>
            <a:r>
              <a:rPr lang="en-US" sz="2800" dirty="0" err="1"/>
              <a:t>bò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trôi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dòng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lũ</a:t>
            </a:r>
            <a:r>
              <a:rPr lang="en-US" sz="2800" dirty="0"/>
              <a:t>.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en-US" sz="2800" dirty="0"/>
              <a:t>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ở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mội</a:t>
            </a:r>
            <a:r>
              <a:rPr lang="en-US" sz="2800" dirty="0"/>
              <a:t> </a:t>
            </a:r>
            <a:r>
              <a:rPr lang="en-US" sz="2800" dirty="0" err="1"/>
              <a:t>khu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cư</a:t>
            </a:r>
            <a:r>
              <a:rPr lang="en-US" sz="2800" dirty="0"/>
              <a:t> </a:t>
            </a:r>
            <a:r>
              <a:rPr lang="en-US" sz="2800" dirty="0" err="1"/>
              <a:t>đông</a:t>
            </a:r>
            <a:r>
              <a:rPr lang="en-US" sz="2800" dirty="0"/>
              <a:t> </a:t>
            </a:r>
            <a:r>
              <a:rPr lang="en-US" sz="2800" dirty="0" err="1"/>
              <a:t>đúc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bây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bãi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.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, </a:t>
            </a:r>
            <a:r>
              <a:rPr lang="en-US" sz="2800" dirty="0" err="1"/>
              <a:t>trận</a:t>
            </a:r>
            <a:r>
              <a:rPr lang="en-US" sz="2800" dirty="0"/>
              <a:t> </a:t>
            </a:r>
            <a:r>
              <a:rPr lang="en-US" sz="2800" dirty="0" err="1"/>
              <a:t>lũ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cướp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bao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mạng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vô</a:t>
            </a:r>
            <a:r>
              <a:rPr lang="en-US" sz="2800" dirty="0"/>
              <a:t> </a:t>
            </a:r>
            <a:r>
              <a:rPr lang="en-US" sz="2800" dirty="0" err="1"/>
              <a:t>tội</a:t>
            </a:r>
            <a:r>
              <a:rPr lang="en-US" sz="2800" dirty="0"/>
              <a:t>. Bao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đình</a:t>
            </a:r>
            <a:r>
              <a:rPr lang="en-US" sz="2800" dirty="0"/>
              <a:t> </a:t>
            </a:r>
            <a:r>
              <a:rPr lang="en-US" sz="2800" dirty="0" err="1"/>
              <a:t>lâm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cảnh</a:t>
            </a:r>
            <a:r>
              <a:rPr lang="en-US" sz="2800" dirty="0"/>
              <a:t> “tan </a:t>
            </a:r>
            <a:r>
              <a:rPr lang="en-US" sz="2800" dirty="0" err="1"/>
              <a:t>đàn</a:t>
            </a:r>
            <a:r>
              <a:rPr lang="en-US" sz="2800" dirty="0"/>
              <a:t> </a:t>
            </a:r>
            <a:r>
              <a:rPr lang="en-US" sz="2800" dirty="0" err="1"/>
              <a:t>sẻ</a:t>
            </a:r>
            <a:r>
              <a:rPr lang="en-US" sz="2800" dirty="0"/>
              <a:t> </a:t>
            </a:r>
            <a:r>
              <a:rPr lang="en-US" sz="2800" dirty="0" err="1"/>
              <a:t>nghé</a:t>
            </a:r>
            <a:r>
              <a:rPr lang="en-US" sz="2800" dirty="0"/>
              <a:t>”: </a:t>
            </a:r>
            <a:r>
              <a:rPr lang="en-US" sz="2800" dirty="0" err="1"/>
              <a:t>đứa</a:t>
            </a:r>
            <a:r>
              <a:rPr lang="en-US" sz="2800" dirty="0"/>
              <a:t> </a:t>
            </a:r>
            <a:r>
              <a:rPr lang="en-US" sz="2800" dirty="0" err="1"/>
              <a:t>trẻ</a:t>
            </a:r>
            <a:r>
              <a:rPr lang="en-US" sz="2800" dirty="0"/>
              <a:t> </a:t>
            </a:r>
            <a:r>
              <a:rPr lang="en-US" sz="2800" dirty="0" err="1"/>
              <a:t>mắt</a:t>
            </a:r>
            <a:r>
              <a:rPr lang="en-US" sz="2800" dirty="0"/>
              <a:t> </a:t>
            </a:r>
            <a:r>
              <a:rPr lang="en-US" sz="2800" dirty="0" err="1"/>
              <a:t>đỏ</a:t>
            </a:r>
            <a:r>
              <a:rPr lang="en-US" sz="2800" dirty="0"/>
              <a:t> hoe </a:t>
            </a:r>
            <a:r>
              <a:rPr lang="en-US" sz="2800" dirty="0" err="1"/>
              <a:t>gọi</a:t>
            </a:r>
            <a:r>
              <a:rPr lang="en-US" sz="2800" dirty="0"/>
              <a:t> cha,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vợ</a:t>
            </a:r>
            <a:r>
              <a:rPr lang="en-US" sz="2800" dirty="0"/>
              <a:t> </a:t>
            </a:r>
            <a:r>
              <a:rPr lang="en-US" sz="2800" dirty="0" err="1"/>
              <a:t>mất</a:t>
            </a:r>
            <a:r>
              <a:rPr lang="en-US" sz="2800" dirty="0"/>
              <a:t> </a:t>
            </a:r>
            <a:r>
              <a:rPr lang="en-US" sz="2800" dirty="0" err="1"/>
              <a:t>chồng</a:t>
            </a:r>
            <a:r>
              <a:rPr lang="en-US" sz="2800" dirty="0"/>
              <a:t>,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mất</a:t>
            </a:r>
            <a:r>
              <a:rPr lang="en-US" sz="2800" dirty="0"/>
              <a:t> con. </a:t>
            </a:r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tóm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, </a:t>
            </a:r>
            <a:r>
              <a:rPr lang="en-US" sz="2800" dirty="0" err="1"/>
              <a:t>lũ</a:t>
            </a:r>
            <a:r>
              <a:rPr lang="en-US" sz="2800" dirty="0"/>
              <a:t> </a:t>
            </a:r>
            <a:r>
              <a:rPr lang="en-US" sz="2800" dirty="0" err="1"/>
              <a:t>lụt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thảm</a:t>
            </a:r>
            <a:r>
              <a:rPr lang="en-US" sz="2800" dirty="0"/>
              <a:t> </a:t>
            </a:r>
            <a:r>
              <a:rPr lang="en-US" sz="2800" dirty="0" err="1"/>
              <a:t>họa</a:t>
            </a:r>
            <a:r>
              <a:rPr lang="en-US" sz="2800" dirty="0"/>
              <a:t> </a:t>
            </a:r>
            <a:r>
              <a:rPr lang="en-US" sz="2800" dirty="0" err="1"/>
              <a:t>nguy</a:t>
            </a:r>
            <a:r>
              <a:rPr lang="en-US" sz="2800" dirty="0"/>
              <a:t> </a:t>
            </a:r>
            <a:r>
              <a:rPr lang="en-US" sz="2800" dirty="0" err="1"/>
              <a:t>hiểm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giới</a:t>
            </a:r>
            <a:r>
              <a:rPr lang="en-US" sz="2800" dirty="0"/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E68596-E385-1EB7-EA5F-901D902EA43B}"/>
              </a:ext>
            </a:extLst>
          </p:cNvPr>
          <p:cNvSpPr txBox="1"/>
          <p:nvPr/>
        </p:nvSpPr>
        <p:spPr>
          <a:xfrm>
            <a:off x="1113612" y="5579085"/>
            <a:ext cx="86277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→ </a:t>
            </a:r>
            <a:r>
              <a:rPr lang="en-US" sz="2800" dirty="0" err="1">
                <a:solidFill>
                  <a:srgbClr val="FF0000"/>
                </a:solidFill>
              </a:rPr>
              <a:t>Câu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chủ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đề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Nói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tóm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lại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lũ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lụt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một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những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thảm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họa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nguy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nhất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giới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356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08044" y="-1110389"/>
            <a:ext cx="2594311" cy="3754923"/>
          </a:xfrm>
          <a:custGeom>
            <a:avLst/>
            <a:gdLst/>
            <a:ahLst/>
            <a:cxnLst/>
            <a:rect l="l" t="t" r="r" b="b"/>
            <a:pathLst>
              <a:path w="3891466" h="5632385">
                <a:moveTo>
                  <a:pt x="0" y="0"/>
                </a:moveTo>
                <a:lnTo>
                  <a:pt x="3891466" y="0"/>
                </a:lnTo>
                <a:lnTo>
                  <a:pt x="3891466" y="5632385"/>
                </a:lnTo>
                <a:lnTo>
                  <a:pt x="0" y="5632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9525" y="5805364"/>
            <a:ext cx="3698449" cy="1331442"/>
          </a:xfrm>
          <a:custGeom>
            <a:avLst/>
            <a:gdLst/>
            <a:ahLst/>
            <a:cxnLst/>
            <a:rect l="l" t="t" r="r" b="b"/>
            <a:pathLst>
              <a:path w="5547674" h="1997163">
                <a:moveTo>
                  <a:pt x="0" y="0"/>
                </a:moveTo>
                <a:lnTo>
                  <a:pt x="5547674" y="0"/>
                </a:lnTo>
                <a:lnTo>
                  <a:pt x="5547674" y="1997163"/>
                </a:lnTo>
                <a:lnTo>
                  <a:pt x="0" y="19971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879133" y="-323350"/>
            <a:ext cx="6625518" cy="1277779"/>
          </a:xfrm>
          <a:custGeom>
            <a:avLst/>
            <a:gdLst/>
            <a:ahLst/>
            <a:cxnLst/>
            <a:rect l="l" t="t" r="r" b="b"/>
            <a:pathLst>
              <a:path w="9938277" h="1916668">
                <a:moveTo>
                  <a:pt x="0" y="0"/>
                </a:moveTo>
                <a:lnTo>
                  <a:pt x="9938276" y="0"/>
                </a:lnTo>
                <a:lnTo>
                  <a:pt x="9938276" y="1916668"/>
                </a:lnTo>
                <a:lnTo>
                  <a:pt x="0" y="1916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21435" flipH="1">
            <a:off x="7926946" y="-1138734"/>
            <a:ext cx="4529917" cy="1630770"/>
          </a:xfrm>
          <a:custGeom>
            <a:avLst/>
            <a:gdLst/>
            <a:ahLst/>
            <a:cxnLst/>
            <a:rect l="l" t="t" r="r" b="b"/>
            <a:pathLst>
              <a:path w="6794875" h="2446155">
                <a:moveTo>
                  <a:pt x="6794874" y="0"/>
                </a:moveTo>
                <a:lnTo>
                  <a:pt x="0" y="0"/>
                </a:lnTo>
                <a:lnTo>
                  <a:pt x="0" y="2446155"/>
                </a:lnTo>
                <a:lnTo>
                  <a:pt x="6794874" y="2446155"/>
                </a:lnTo>
                <a:lnTo>
                  <a:pt x="679487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910340" y="3147917"/>
            <a:ext cx="2594311" cy="3754923"/>
          </a:xfrm>
          <a:custGeom>
            <a:avLst/>
            <a:gdLst/>
            <a:ahLst/>
            <a:cxnLst/>
            <a:rect l="l" t="t" r="r" b="b"/>
            <a:pathLst>
              <a:path w="3891466" h="5632385">
                <a:moveTo>
                  <a:pt x="0" y="0"/>
                </a:moveTo>
                <a:lnTo>
                  <a:pt x="3891465" y="0"/>
                </a:lnTo>
                <a:lnTo>
                  <a:pt x="3891465" y="5632384"/>
                </a:lnTo>
                <a:lnTo>
                  <a:pt x="0" y="56323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519416">
            <a:off x="-327053" y="4612992"/>
            <a:ext cx="1533473" cy="2384743"/>
          </a:xfrm>
          <a:custGeom>
            <a:avLst/>
            <a:gdLst/>
            <a:ahLst/>
            <a:cxnLst/>
            <a:rect l="l" t="t" r="r" b="b"/>
            <a:pathLst>
              <a:path w="2300209" h="3577114">
                <a:moveTo>
                  <a:pt x="0" y="0"/>
                </a:moveTo>
                <a:lnTo>
                  <a:pt x="2300209" y="0"/>
                </a:lnTo>
                <a:lnTo>
                  <a:pt x="2300209" y="3577114"/>
                </a:lnTo>
                <a:lnTo>
                  <a:pt x="0" y="3577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16876" y="1559048"/>
            <a:ext cx="270526" cy="387851"/>
          </a:xfrm>
          <a:custGeom>
            <a:avLst/>
            <a:gdLst/>
            <a:ahLst/>
            <a:cxnLst/>
            <a:rect l="l" t="t" r="r" b="b"/>
            <a:pathLst>
              <a:path w="405789" h="581777">
                <a:moveTo>
                  <a:pt x="0" y="0"/>
                </a:moveTo>
                <a:lnTo>
                  <a:pt x="405789" y="0"/>
                </a:lnTo>
                <a:lnTo>
                  <a:pt x="405789" y="581777"/>
                </a:lnTo>
                <a:lnTo>
                  <a:pt x="0" y="5817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608606" y="5329822"/>
            <a:ext cx="270526" cy="387851"/>
          </a:xfrm>
          <a:custGeom>
            <a:avLst/>
            <a:gdLst/>
            <a:ahLst/>
            <a:cxnLst/>
            <a:rect l="l" t="t" r="r" b="b"/>
            <a:pathLst>
              <a:path w="405789" h="581777">
                <a:moveTo>
                  <a:pt x="0" y="0"/>
                </a:moveTo>
                <a:lnTo>
                  <a:pt x="405790" y="0"/>
                </a:lnTo>
                <a:lnTo>
                  <a:pt x="405790" y="581777"/>
                </a:lnTo>
                <a:lnTo>
                  <a:pt x="0" y="5817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8274424" y="925059"/>
            <a:ext cx="3521557" cy="5486400"/>
            <a:chOff x="0" y="0"/>
            <a:chExt cx="4292600" cy="6121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10"/>
              <a:stretch>
                <a:fillRect l="-56919" r="-5691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18"/>
          <p:cNvSpPr/>
          <p:nvPr/>
        </p:nvSpPr>
        <p:spPr>
          <a:xfrm>
            <a:off x="11223457" y="341486"/>
            <a:ext cx="1082843" cy="830837"/>
          </a:xfrm>
          <a:custGeom>
            <a:avLst/>
            <a:gdLst/>
            <a:ahLst/>
            <a:cxnLst/>
            <a:rect l="l" t="t" r="r" b="b"/>
            <a:pathLst>
              <a:path w="1624265" h="1246255">
                <a:moveTo>
                  <a:pt x="0" y="0"/>
                </a:moveTo>
                <a:lnTo>
                  <a:pt x="1624265" y="0"/>
                </a:lnTo>
                <a:lnTo>
                  <a:pt x="1624265" y="1246255"/>
                </a:lnTo>
                <a:lnTo>
                  <a:pt x="0" y="12462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508350">
            <a:off x="8948848" y="432500"/>
            <a:ext cx="1267395" cy="430915"/>
          </a:xfrm>
          <a:custGeom>
            <a:avLst/>
            <a:gdLst/>
            <a:ahLst/>
            <a:cxnLst/>
            <a:rect l="l" t="t" r="r" b="b"/>
            <a:pathLst>
              <a:path w="1901093" h="646372">
                <a:moveTo>
                  <a:pt x="0" y="0"/>
                </a:moveTo>
                <a:lnTo>
                  <a:pt x="1901093" y="0"/>
                </a:lnTo>
                <a:lnTo>
                  <a:pt x="1901093" y="646371"/>
                </a:lnTo>
                <a:lnTo>
                  <a:pt x="0" y="64637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42FE4F3-57DA-615D-56A0-635C5EFA41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7720" y="345131"/>
            <a:ext cx="1597291" cy="15566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3BD1A2-0344-5D93-400D-CADC39E6E91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307" y="1589484"/>
            <a:ext cx="7201175" cy="4077342"/>
          </a:xfrm>
          <a:prstGeom prst="rect">
            <a:avLst/>
          </a:prstGeom>
        </p:spPr>
      </p:pic>
      <p:sp>
        <p:nvSpPr>
          <p:cNvPr id="23" name="Freeform 8">
            <a:extLst>
              <a:ext uri="{FF2B5EF4-FFF2-40B4-BE49-F238E27FC236}">
                <a16:creationId xmlns:a16="http://schemas.microsoft.com/office/drawing/2014/main" id="{D40BF475-1FF7-C597-E298-F722097AC8FA}"/>
              </a:ext>
            </a:extLst>
          </p:cNvPr>
          <p:cNvSpPr/>
          <p:nvPr/>
        </p:nvSpPr>
        <p:spPr>
          <a:xfrm>
            <a:off x="7589234" y="2782683"/>
            <a:ext cx="300085" cy="1771151"/>
          </a:xfrm>
          <a:custGeom>
            <a:avLst/>
            <a:gdLst/>
            <a:ahLst/>
            <a:cxnLst/>
            <a:rect l="l" t="t" r="r" b="b"/>
            <a:pathLst>
              <a:path w="450127" h="2656727">
                <a:moveTo>
                  <a:pt x="0" y="0"/>
                </a:moveTo>
                <a:lnTo>
                  <a:pt x="450127" y="0"/>
                </a:lnTo>
                <a:lnTo>
                  <a:pt x="450127" y="2656727"/>
                </a:lnTo>
                <a:lnTo>
                  <a:pt x="0" y="265672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DC80B5-DFED-7111-B06A-BF2CA3FF0D90}"/>
              </a:ext>
            </a:extLst>
          </p:cNvPr>
          <p:cNvSpPr txBox="1"/>
          <p:nvPr/>
        </p:nvSpPr>
        <p:spPr>
          <a:xfrm>
            <a:off x="1052139" y="581491"/>
            <a:ext cx="5914148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1/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142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0" name="Google Shape;3720;p44"/>
          <p:cNvSpPr/>
          <p:nvPr/>
        </p:nvSpPr>
        <p:spPr>
          <a:xfrm>
            <a:off x="7135999" y="-3231563"/>
            <a:ext cx="6895975" cy="6501757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21" name="Google Shape;3721;p44"/>
          <p:cNvSpPr/>
          <p:nvPr/>
        </p:nvSpPr>
        <p:spPr>
          <a:xfrm>
            <a:off x="-1706365" y="-1975068"/>
            <a:ext cx="5135345" cy="4840773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22" name="Google Shape;3722;p44"/>
          <p:cNvSpPr/>
          <p:nvPr/>
        </p:nvSpPr>
        <p:spPr>
          <a:xfrm rot="-1203577">
            <a:off x="8566392" y="4770348"/>
            <a:ext cx="5775149" cy="4132213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23" name="Google Shape;3723;p44"/>
          <p:cNvSpPr/>
          <p:nvPr/>
        </p:nvSpPr>
        <p:spPr>
          <a:xfrm>
            <a:off x="-2208766" y="4289208"/>
            <a:ext cx="5401556" cy="5094493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727" name="Google Shape;3727;p44"/>
          <p:cNvGrpSpPr/>
          <p:nvPr/>
        </p:nvGrpSpPr>
        <p:grpSpPr>
          <a:xfrm rot="-7687149" flipH="1">
            <a:off x="10275296" y="4049721"/>
            <a:ext cx="1243101" cy="2618483"/>
            <a:chOff x="4458800" y="2953350"/>
            <a:chExt cx="842025" cy="1773650"/>
          </a:xfrm>
        </p:grpSpPr>
        <p:sp>
          <p:nvSpPr>
            <p:cNvPr id="3728" name="Google Shape;3728;p44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9" name="Google Shape;3729;p44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0" name="Google Shape;3730;p44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1" name="Google Shape;3731;p44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2" name="Google Shape;3732;p44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3" name="Google Shape;3733;p44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4" name="Google Shape;3734;p44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5" name="Google Shape;3735;p44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6" name="Google Shape;3736;p44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7" name="Google Shape;3737;p44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8" name="Google Shape;3738;p44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9" name="Google Shape;3739;p44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0" name="Google Shape;3740;p44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1" name="Google Shape;3741;p44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2" name="Google Shape;3742;p44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3" name="Google Shape;3743;p44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4" name="Google Shape;3744;p44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5" name="Google Shape;3745;p44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6" name="Google Shape;3746;p44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7" name="Google Shape;3747;p44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8" name="Google Shape;3748;p44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533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35683" flipH="1">
            <a:off x="512600" y="448365"/>
            <a:ext cx="4309538" cy="5373370"/>
          </a:xfrm>
          <a:custGeom>
            <a:avLst/>
            <a:gdLst/>
            <a:ahLst/>
            <a:cxnLst/>
            <a:rect l="l" t="t" r="r" b="b"/>
            <a:pathLst>
              <a:path w="6464307" h="8060055">
                <a:moveTo>
                  <a:pt x="6464307" y="0"/>
                </a:moveTo>
                <a:lnTo>
                  <a:pt x="0" y="0"/>
                </a:lnTo>
                <a:lnTo>
                  <a:pt x="0" y="8060055"/>
                </a:lnTo>
                <a:lnTo>
                  <a:pt x="6464307" y="8060055"/>
                </a:lnTo>
                <a:lnTo>
                  <a:pt x="646430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002559" y="-609479"/>
            <a:ext cx="8586199" cy="7577320"/>
          </a:xfrm>
          <a:custGeom>
            <a:avLst/>
            <a:gdLst/>
            <a:ahLst/>
            <a:cxnLst/>
            <a:rect l="l" t="t" r="r" b="b"/>
            <a:pathLst>
              <a:path w="12879298" h="11365980">
                <a:moveTo>
                  <a:pt x="0" y="0"/>
                </a:moveTo>
                <a:lnTo>
                  <a:pt x="12879298" y="0"/>
                </a:lnTo>
                <a:lnTo>
                  <a:pt x="12879298" y="11365981"/>
                </a:lnTo>
                <a:lnTo>
                  <a:pt x="0" y="113659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741084">
            <a:off x="10240136" y="-703797"/>
            <a:ext cx="4207486" cy="1407595"/>
          </a:xfrm>
          <a:custGeom>
            <a:avLst/>
            <a:gdLst/>
            <a:ahLst/>
            <a:cxnLst/>
            <a:rect l="l" t="t" r="r" b="b"/>
            <a:pathLst>
              <a:path w="6311229" h="2111393">
                <a:moveTo>
                  <a:pt x="0" y="0"/>
                </a:moveTo>
                <a:lnTo>
                  <a:pt x="6311229" y="0"/>
                </a:lnTo>
                <a:lnTo>
                  <a:pt x="6311229" y="2111392"/>
                </a:lnTo>
                <a:lnTo>
                  <a:pt x="0" y="21113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74630" flipH="1">
            <a:off x="6374707" y="-1188465"/>
            <a:ext cx="3692039" cy="1331442"/>
          </a:xfrm>
          <a:custGeom>
            <a:avLst/>
            <a:gdLst/>
            <a:ahLst/>
            <a:cxnLst/>
            <a:rect l="l" t="t" r="r" b="b"/>
            <a:pathLst>
              <a:path w="5538059" h="1997163">
                <a:moveTo>
                  <a:pt x="5538059" y="0"/>
                </a:moveTo>
                <a:lnTo>
                  <a:pt x="0" y="0"/>
                </a:lnTo>
                <a:lnTo>
                  <a:pt x="0" y="1997162"/>
                </a:lnTo>
                <a:lnTo>
                  <a:pt x="5538059" y="1997162"/>
                </a:lnTo>
                <a:lnTo>
                  <a:pt x="553805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7867">
            <a:off x="337091" y="6265869"/>
            <a:ext cx="5989549" cy="1155127"/>
          </a:xfrm>
          <a:custGeom>
            <a:avLst/>
            <a:gdLst/>
            <a:ahLst/>
            <a:cxnLst/>
            <a:rect l="l" t="t" r="r" b="b"/>
            <a:pathLst>
              <a:path w="8984323" h="1732691">
                <a:moveTo>
                  <a:pt x="0" y="0"/>
                </a:moveTo>
                <a:lnTo>
                  <a:pt x="8984322" y="0"/>
                </a:lnTo>
                <a:lnTo>
                  <a:pt x="8984322" y="1732691"/>
                </a:lnTo>
                <a:lnTo>
                  <a:pt x="0" y="17326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98075" y="6254930"/>
            <a:ext cx="4545308" cy="968719"/>
          </a:xfrm>
          <a:custGeom>
            <a:avLst/>
            <a:gdLst/>
            <a:ahLst/>
            <a:cxnLst/>
            <a:rect l="l" t="t" r="r" b="b"/>
            <a:pathLst>
              <a:path w="6817962" h="1453078">
                <a:moveTo>
                  <a:pt x="0" y="0"/>
                </a:moveTo>
                <a:lnTo>
                  <a:pt x="6817962" y="0"/>
                </a:lnTo>
                <a:lnTo>
                  <a:pt x="6817962" y="1453078"/>
                </a:lnTo>
                <a:lnTo>
                  <a:pt x="0" y="14530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86564" y="3638691"/>
            <a:ext cx="3102011" cy="3503297"/>
          </a:xfrm>
          <a:custGeom>
            <a:avLst/>
            <a:gdLst/>
            <a:ahLst/>
            <a:cxnLst/>
            <a:rect l="l" t="t" r="r" b="b"/>
            <a:pathLst>
              <a:path w="4653016" h="5254946">
                <a:moveTo>
                  <a:pt x="0" y="0"/>
                </a:moveTo>
                <a:lnTo>
                  <a:pt x="4653016" y="0"/>
                </a:lnTo>
                <a:lnTo>
                  <a:pt x="4653016" y="5254946"/>
                </a:lnTo>
                <a:lnTo>
                  <a:pt x="0" y="52549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339043">
            <a:off x="3273285" y="1512165"/>
            <a:ext cx="1076687" cy="406449"/>
          </a:xfrm>
          <a:custGeom>
            <a:avLst/>
            <a:gdLst/>
            <a:ahLst/>
            <a:cxnLst/>
            <a:rect l="l" t="t" r="r" b="b"/>
            <a:pathLst>
              <a:path w="1615031" h="609674">
                <a:moveTo>
                  <a:pt x="0" y="0"/>
                </a:moveTo>
                <a:lnTo>
                  <a:pt x="1615031" y="0"/>
                </a:lnTo>
                <a:lnTo>
                  <a:pt x="1615031" y="609674"/>
                </a:lnTo>
                <a:lnTo>
                  <a:pt x="0" y="6096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339043">
            <a:off x="561247" y="5159960"/>
            <a:ext cx="922159" cy="348115"/>
          </a:xfrm>
          <a:custGeom>
            <a:avLst/>
            <a:gdLst/>
            <a:ahLst/>
            <a:cxnLst/>
            <a:rect l="l" t="t" r="r" b="b"/>
            <a:pathLst>
              <a:path w="1383239" h="522173">
                <a:moveTo>
                  <a:pt x="0" y="0"/>
                </a:moveTo>
                <a:lnTo>
                  <a:pt x="1383239" y="0"/>
                </a:lnTo>
                <a:lnTo>
                  <a:pt x="1383239" y="522173"/>
                </a:lnTo>
                <a:lnTo>
                  <a:pt x="0" y="5221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2667370" y="5867079"/>
            <a:ext cx="270526" cy="387851"/>
          </a:xfrm>
          <a:custGeom>
            <a:avLst/>
            <a:gdLst/>
            <a:ahLst/>
            <a:cxnLst/>
            <a:rect l="l" t="t" r="r" b="b"/>
            <a:pathLst>
              <a:path w="405789" h="581777">
                <a:moveTo>
                  <a:pt x="0" y="0"/>
                </a:moveTo>
                <a:lnTo>
                  <a:pt x="405789" y="0"/>
                </a:lnTo>
                <a:lnTo>
                  <a:pt x="405789" y="581777"/>
                </a:lnTo>
                <a:lnTo>
                  <a:pt x="0" y="5817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1722866" y="1104255"/>
            <a:ext cx="270526" cy="387851"/>
          </a:xfrm>
          <a:custGeom>
            <a:avLst/>
            <a:gdLst/>
            <a:ahLst/>
            <a:cxnLst/>
            <a:rect l="l" t="t" r="r" b="b"/>
            <a:pathLst>
              <a:path w="405789" h="581777">
                <a:moveTo>
                  <a:pt x="0" y="0"/>
                </a:moveTo>
                <a:lnTo>
                  <a:pt x="405790" y="0"/>
                </a:lnTo>
                <a:lnTo>
                  <a:pt x="405790" y="581777"/>
                </a:lnTo>
                <a:lnTo>
                  <a:pt x="0" y="5817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7736145" y="6172200"/>
            <a:ext cx="2982898" cy="374218"/>
          </a:xfrm>
          <a:custGeom>
            <a:avLst/>
            <a:gdLst/>
            <a:ahLst/>
            <a:cxnLst/>
            <a:rect l="l" t="t" r="r" b="b"/>
            <a:pathLst>
              <a:path w="4474347" h="561327">
                <a:moveTo>
                  <a:pt x="0" y="0"/>
                </a:moveTo>
                <a:lnTo>
                  <a:pt x="4474346" y="0"/>
                </a:lnTo>
                <a:lnTo>
                  <a:pt x="4474346" y="561327"/>
                </a:lnTo>
                <a:lnTo>
                  <a:pt x="0" y="5613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0652501" y="5454663"/>
            <a:ext cx="1330731" cy="1023554"/>
          </a:xfrm>
          <a:custGeom>
            <a:avLst/>
            <a:gdLst/>
            <a:ahLst/>
            <a:cxnLst/>
            <a:rect l="l" t="t" r="r" b="b"/>
            <a:pathLst>
              <a:path w="1996097" h="1535331">
                <a:moveTo>
                  <a:pt x="0" y="0"/>
                </a:moveTo>
                <a:lnTo>
                  <a:pt x="1996096" y="0"/>
                </a:lnTo>
                <a:lnTo>
                  <a:pt x="1996096" y="1535331"/>
                </a:lnTo>
                <a:lnTo>
                  <a:pt x="0" y="15353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15E9CDA-3574-0064-B12C-F4EF37A75E1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13488" y1="77907" x2="13488" y2="77907"/>
                        <a14:foregroundMark x1="15465" y1="76163" x2="15465" y2="76163"/>
                        <a14:foregroundMark x1="24651" y1="81279" x2="24651" y2="81279"/>
                        <a14:foregroundMark x1="32209" y1="82674" x2="32209" y2="82674"/>
                        <a14:foregroundMark x1="31628" y1="88488" x2="31628" y2="88488"/>
                        <a14:foregroundMark x1="45581" y1="87093" x2="45581" y2="87093"/>
                        <a14:foregroundMark x1="51744" y1="89302" x2="51744" y2="89302"/>
                        <a14:foregroundMark x1="66279" y1="87326" x2="66279" y2="87326"/>
                        <a14:foregroundMark x1="65116" y1="82326" x2="65116" y2="82326"/>
                        <a14:foregroundMark x1="62674" y1="78488" x2="62674" y2="78488"/>
                        <a14:foregroundMark x1="56744" y1="77558" x2="56744" y2="77558"/>
                        <a14:foregroundMark x1="55349" y1="77326" x2="55349" y2="77326"/>
                        <a14:foregroundMark x1="52558" y1="77093" x2="52558" y2="77093"/>
                        <a14:foregroundMark x1="51512" y1="77093" x2="51512" y2="77093"/>
                        <a14:foregroundMark x1="50349" y1="77093" x2="50349" y2="77093"/>
                        <a14:foregroundMark x1="42209" y1="82326" x2="42209" y2="82326"/>
                        <a14:foregroundMark x1="42209" y1="82674" x2="42209" y2="826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336" y="1174520"/>
            <a:ext cx="4274782" cy="40093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895FC03-8EA0-C148-4781-FE4FD501A198}"/>
              </a:ext>
            </a:extLst>
          </p:cNvPr>
          <p:cNvSpPr txBox="1"/>
          <p:nvPr/>
        </p:nvSpPr>
        <p:spPr>
          <a:xfrm>
            <a:off x="4129633" y="440541"/>
            <a:ext cx="7686194" cy="5111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07000"/>
              </a:lnSpc>
              <a:spcAft>
                <a:spcPts val="533"/>
              </a:spcAft>
            </a:pPr>
            <a:r>
              <a:rPr lang="en-US" sz="5867" dirty="0" err="1">
                <a:solidFill>
                  <a:srgbClr val="FF0000"/>
                </a:solidFill>
                <a:latin typeface="MTD Acryle Script Personal Use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5867" dirty="0">
                <a:solidFill>
                  <a:srgbClr val="FF0000"/>
                </a:solidFill>
                <a:latin typeface="MTD Acryle Script Personal Use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FF0000"/>
                </a:solidFill>
                <a:latin typeface="MTD Acryle Script Personal Use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5867" dirty="0">
                <a:solidFill>
                  <a:srgbClr val="FF0000"/>
                </a:solidFill>
                <a:latin typeface="MTD Acryle Script Personal Use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</a:p>
          <a:p>
            <a:pPr algn="just" defTabSz="609630">
              <a:lnSpc>
                <a:spcPct val="107000"/>
              </a:lnSpc>
              <a:spcAft>
                <a:spcPts val="533"/>
              </a:spcAft>
            </a:pP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(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hay.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(2)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(3)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thỏa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 defTabSz="609630">
              <a:lnSpc>
                <a:spcPct val="107000"/>
              </a:lnSpc>
              <a:spcAft>
                <a:spcPts val="533"/>
              </a:spcAft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Thai Mai,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957D28D-6F2D-9904-B586-345A125905E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80117" y="4076299"/>
            <a:ext cx="1683395" cy="10541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35683" flipH="1">
            <a:off x="512600" y="448365"/>
            <a:ext cx="4309538" cy="5373370"/>
          </a:xfrm>
          <a:custGeom>
            <a:avLst/>
            <a:gdLst/>
            <a:ahLst/>
            <a:cxnLst/>
            <a:rect l="l" t="t" r="r" b="b"/>
            <a:pathLst>
              <a:path w="6464307" h="8060055">
                <a:moveTo>
                  <a:pt x="6464307" y="0"/>
                </a:moveTo>
                <a:lnTo>
                  <a:pt x="0" y="0"/>
                </a:lnTo>
                <a:lnTo>
                  <a:pt x="0" y="8060055"/>
                </a:lnTo>
                <a:lnTo>
                  <a:pt x="6464307" y="8060055"/>
                </a:lnTo>
                <a:lnTo>
                  <a:pt x="646430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344970" y="-714619"/>
            <a:ext cx="8586199" cy="7577320"/>
          </a:xfrm>
          <a:custGeom>
            <a:avLst/>
            <a:gdLst/>
            <a:ahLst/>
            <a:cxnLst/>
            <a:rect l="l" t="t" r="r" b="b"/>
            <a:pathLst>
              <a:path w="12879298" h="11365980">
                <a:moveTo>
                  <a:pt x="0" y="0"/>
                </a:moveTo>
                <a:lnTo>
                  <a:pt x="12879298" y="0"/>
                </a:lnTo>
                <a:lnTo>
                  <a:pt x="12879298" y="11365981"/>
                </a:lnTo>
                <a:lnTo>
                  <a:pt x="0" y="113659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741084">
            <a:off x="10240136" y="-703797"/>
            <a:ext cx="4207486" cy="1407595"/>
          </a:xfrm>
          <a:custGeom>
            <a:avLst/>
            <a:gdLst/>
            <a:ahLst/>
            <a:cxnLst/>
            <a:rect l="l" t="t" r="r" b="b"/>
            <a:pathLst>
              <a:path w="6311229" h="2111393">
                <a:moveTo>
                  <a:pt x="0" y="0"/>
                </a:moveTo>
                <a:lnTo>
                  <a:pt x="6311229" y="0"/>
                </a:lnTo>
                <a:lnTo>
                  <a:pt x="6311229" y="2111392"/>
                </a:lnTo>
                <a:lnTo>
                  <a:pt x="0" y="21113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74630" flipH="1">
            <a:off x="6374707" y="-1188465"/>
            <a:ext cx="3692039" cy="1331442"/>
          </a:xfrm>
          <a:custGeom>
            <a:avLst/>
            <a:gdLst/>
            <a:ahLst/>
            <a:cxnLst/>
            <a:rect l="l" t="t" r="r" b="b"/>
            <a:pathLst>
              <a:path w="5538059" h="1997163">
                <a:moveTo>
                  <a:pt x="5538059" y="0"/>
                </a:moveTo>
                <a:lnTo>
                  <a:pt x="0" y="0"/>
                </a:lnTo>
                <a:lnTo>
                  <a:pt x="0" y="1997162"/>
                </a:lnTo>
                <a:lnTo>
                  <a:pt x="5538059" y="1997162"/>
                </a:lnTo>
                <a:lnTo>
                  <a:pt x="553805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7867">
            <a:off x="337091" y="6265869"/>
            <a:ext cx="5989549" cy="1155127"/>
          </a:xfrm>
          <a:custGeom>
            <a:avLst/>
            <a:gdLst/>
            <a:ahLst/>
            <a:cxnLst/>
            <a:rect l="l" t="t" r="r" b="b"/>
            <a:pathLst>
              <a:path w="8984323" h="1732691">
                <a:moveTo>
                  <a:pt x="0" y="0"/>
                </a:moveTo>
                <a:lnTo>
                  <a:pt x="8984322" y="0"/>
                </a:lnTo>
                <a:lnTo>
                  <a:pt x="8984322" y="1732691"/>
                </a:lnTo>
                <a:lnTo>
                  <a:pt x="0" y="17326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98075" y="6254930"/>
            <a:ext cx="4545308" cy="968719"/>
          </a:xfrm>
          <a:custGeom>
            <a:avLst/>
            <a:gdLst/>
            <a:ahLst/>
            <a:cxnLst/>
            <a:rect l="l" t="t" r="r" b="b"/>
            <a:pathLst>
              <a:path w="6817962" h="1453078">
                <a:moveTo>
                  <a:pt x="0" y="0"/>
                </a:moveTo>
                <a:lnTo>
                  <a:pt x="6817962" y="0"/>
                </a:lnTo>
                <a:lnTo>
                  <a:pt x="6817962" y="1453078"/>
                </a:lnTo>
                <a:lnTo>
                  <a:pt x="0" y="14530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86564" y="3638691"/>
            <a:ext cx="3102011" cy="3503297"/>
          </a:xfrm>
          <a:custGeom>
            <a:avLst/>
            <a:gdLst/>
            <a:ahLst/>
            <a:cxnLst/>
            <a:rect l="l" t="t" r="r" b="b"/>
            <a:pathLst>
              <a:path w="4653016" h="5254946">
                <a:moveTo>
                  <a:pt x="0" y="0"/>
                </a:moveTo>
                <a:lnTo>
                  <a:pt x="4653016" y="0"/>
                </a:lnTo>
                <a:lnTo>
                  <a:pt x="4653016" y="5254946"/>
                </a:lnTo>
                <a:lnTo>
                  <a:pt x="0" y="52549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339043">
            <a:off x="3273285" y="1512165"/>
            <a:ext cx="1076687" cy="406449"/>
          </a:xfrm>
          <a:custGeom>
            <a:avLst/>
            <a:gdLst/>
            <a:ahLst/>
            <a:cxnLst/>
            <a:rect l="l" t="t" r="r" b="b"/>
            <a:pathLst>
              <a:path w="1615031" h="609674">
                <a:moveTo>
                  <a:pt x="0" y="0"/>
                </a:moveTo>
                <a:lnTo>
                  <a:pt x="1615031" y="0"/>
                </a:lnTo>
                <a:lnTo>
                  <a:pt x="1615031" y="609674"/>
                </a:lnTo>
                <a:lnTo>
                  <a:pt x="0" y="6096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339043">
            <a:off x="561247" y="5159960"/>
            <a:ext cx="922159" cy="348115"/>
          </a:xfrm>
          <a:custGeom>
            <a:avLst/>
            <a:gdLst/>
            <a:ahLst/>
            <a:cxnLst/>
            <a:rect l="l" t="t" r="r" b="b"/>
            <a:pathLst>
              <a:path w="1383239" h="522173">
                <a:moveTo>
                  <a:pt x="0" y="0"/>
                </a:moveTo>
                <a:lnTo>
                  <a:pt x="1383239" y="0"/>
                </a:lnTo>
                <a:lnTo>
                  <a:pt x="1383239" y="522173"/>
                </a:lnTo>
                <a:lnTo>
                  <a:pt x="0" y="5221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2667370" y="5867079"/>
            <a:ext cx="270526" cy="387851"/>
          </a:xfrm>
          <a:custGeom>
            <a:avLst/>
            <a:gdLst/>
            <a:ahLst/>
            <a:cxnLst/>
            <a:rect l="l" t="t" r="r" b="b"/>
            <a:pathLst>
              <a:path w="405789" h="581777">
                <a:moveTo>
                  <a:pt x="0" y="0"/>
                </a:moveTo>
                <a:lnTo>
                  <a:pt x="405789" y="0"/>
                </a:lnTo>
                <a:lnTo>
                  <a:pt x="405789" y="581777"/>
                </a:lnTo>
                <a:lnTo>
                  <a:pt x="0" y="5817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1722866" y="1104255"/>
            <a:ext cx="270526" cy="387851"/>
          </a:xfrm>
          <a:custGeom>
            <a:avLst/>
            <a:gdLst/>
            <a:ahLst/>
            <a:cxnLst/>
            <a:rect l="l" t="t" r="r" b="b"/>
            <a:pathLst>
              <a:path w="405789" h="581777">
                <a:moveTo>
                  <a:pt x="0" y="0"/>
                </a:moveTo>
                <a:lnTo>
                  <a:pt x="405790" y="0"/>
                </a:lnTo>
                <a:lnTo>
                  <a:pt x="405790" y="581777"/>
                </a:lnTo>
                <a:lnTo>
                  <a:pt x="0" y="5817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7736145" y="6172200"/>
            <a:ext cx="2982898" cy="374218"/>
          </a:xfrm>
          <a:custGeom>
            <a:avLst/>
            <a:gdLst/>
            <a:ahLst/>
            <a:cxnLst/>
            <a:rect l="l" t="t" r="r" b="b"/>
            <a:pathLst>
              <a:path w="4474347" h="561327">
                <a:moveTo>
                  <a:pt x="0" y="0"/>
                </a:moveTo>
                <a:lnTo>
                  <a:pt x="4474346" y="0"/>
                </a:lnTo>
                <a:lnTo>
                  <a:pt x="4474346" y="561327"/>
                </a:lnTo>
                <a:lnTo>
                  <a:pt x="0" y="5613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0652501" y="5454663"/>
            <a:ext cx="1330731" cy="1023554"/>
          </a:xfrm>
          <a:custGeom>
            <a:avLst/>
            <a:gdLst/>
            <a:ahLst/>
            <a:cxnLst/>
            <a:rect l="l" t="t" r="r" b="b"/>
            <a:pathLst>
              <a:path w="1996097" h="1535331">
                <a:moveTo>
                  <a:pt x="0" y="0"/>
                </a:moveTo>
                <a:lnTo>
                  <a:pt x="1996096" y="0"/>
                </a:lnTo>
                <a:lnTo>
                  <a:pt x="1996096" y="1535331"/>
                </a:lnTo>
                <a:lnTo>
                  <a:pt x="0" y="15353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15E9CDA-3574-0064-B12C-F4EF37A75E1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13488" y1="77907" x2="13488" y2="77907"/>
                        <a14:foregroundMark x1="15465" y1="76163" x2="15465" y2="76163"/>
                        <a14:foregroundMark x1="24651" y1="81279" x2="24651" y2="81279"/>
                        <a14:foregroundMark x1="32209" y1="82674" x2="32209" y2="82674"/>
                        <a14:foregroundMark x1="31628" y1="88488" x2="31628" y2="88488"/>
                        <a14:foregroundMark x1="45581" y1="87093" x2="45581" y2="87093"/>
                        <a14:foregroundMark x1="51744" y1="89302" x2="51744" y2="89302"/>
                        <a14:foregroundMark x1="66279" y1="87326" x2="66279" y2="87326"/>
                        <a14:foregroundMark x1="65116" y1="82326" x2="65116" y2="82326"/>
                        <a14:foregroundMark x1="62674" y1="78488" x2="62674" y2="78488"/>
                        <a14:foregroundMark x1="56744" y1="77558" x2="56744" y2="77558"/>
                        <a14:foregroundMark x1="55349" y1="77326" x2="55349" y2="77326"/>
                        <a14:foregroundMark x1="52558" y1="77093" x2="52558" y2="77093"/>
                        <a14:foregroundMark x1="51512" y1="77093" x2="51512" y2="77093"/>
                        <a14:foregroundMark x1="50349" y1="77093" x2="50349" y2="77093"/>
                        <a14:foregroundMark x1="42209" y1="82326" x2="42209" y2="82326"/>
                        <a14:foregroundMark x1="42209" y1="82674" x2="42209" y2="826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336" y="1174520"/>
            <a:ext cx="4274782" cy="40093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49FBDE-64FD-C154-E7EE-838E83E6EA11}"/>
              </a:ext>
            </a:extLst>
          </p:cNvPr>
          <p:cNvSpPr txBox="1"/>
          <p:nvPr/>
        </p:nvSpPr>
        <p:spPr>
          <a:xfrm>
            <a:off x="4599483" y="433460"/>
            <a:ext cx="7163523" cy="4259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07000"/>
              </a:lnSpc>
              <a:spcAft>
                <a:spcPts val="533"/>
              </a:spcAft>
            </a:pPr>
            <a:r>
              <a:rPr lang="en-US" sz="5867" dirty="0" err="1">
                <a:solidFill>
                  <a:srgbClr val="FF0000"/>
                </a:solidFill>
                <a:latin typeface="MTD Acryle Script Personal Use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5867" dirty="0">
                <a:solidFill>
                  <a:srgbClr val="FF0000"/>
                </a:solidFill>
                <a:latin typeface="MTD Acryle Script Personal Use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FF0000"/>
                </a:solidFill>
                <a:latin typeface="MTD Acryle Script Personal Use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5867" dirty="0">
                <a:solidFill>
                  <a:srgbClr val="FF0000"/>
                </a:solidFill>
                <a:latin typeface="MTD Acryle Script Personal Use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</a:p>
          <a:p>
            <a:pPr algn="just" defTabSz="609630">
              <a:lnSpc>
                <a:spcPct val="107000"/>
              </a:lnSpc>
              <a:spcAft>
                <a:spcPts val="533"/>
              </a:spcAft>
              <a:tabLst>
                <a:tab pos="924606" algn="l"/>
              </a:tabLst>
            </a:pP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lối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kỷ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hẹp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hòi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chối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bỏ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(2)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chấp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kỳ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quái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đản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cốt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đám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(3)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tán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lối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do,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(4)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toát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133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61BF56-AA13-E890-1972-D29FAF297A9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80117" y="4076299"/>
            <a:ext cx="1683395" cy="10541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71BAC1-3BF0-FC0B-763A-41E80ED3BF21}"/>
              </a:ext>
            </a:extLst>
          </p:cNvPr>
          <p:cNvSpPr txBox="1"/>
          <p:nvPr/>
        </p:nvSpPr>
        <p:spPr>
          <a:xfrm>
            <a:off x="4586519" y="4764166"/>
            <a:ext cx="7163523" cy="1122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07000"/>
              </a:lnSpc>
              <a:spcAft>
                <a:spcPts val="533"/>
              </a:spcAft>
              <a:tabLst>
                <a:tab pos="924606" algn="l"/>
              </a:tabLst>
            </a:pPr>
            <a:r>
              <a:rPr lang="en-US" sz="2133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133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133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133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133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kỳ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33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NXB </a:t>
            </a:r>
            <a:r>
              <a:rPr lang="en-US" sz="2133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133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133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133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Nam, 2016).</a:t>
            </a:r>
            <a:endParaRPr lang="en-US" sz="2133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890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48092" y="5593400"/>
            <a:ext cx="4342161" cy="1452650"/>
          </a:xfrm>
          <a:custGeom>
            <a:avLst/>
            <a:gdLst/>
            <a:ahLst/>
            <a:cxnLst/>
            <a:rect l="l" t="t" r="r" b="b"/>
            <a:pathLst>
              <a:path w="6513241" h="2178975">
                <a:moveTo>
                  <a:pt x="0" y="0"/>
                </a:moveTo>
                <a:lnTo>
                  <a:pt x="6513240" y="0"/>
                </a:lnTo>
                <a:lnTo>
                  <a:pt x="6513240" y="2178975"/>
                </a:lnTo>
                <a:lnTo>
                  <a:pt x="0" y="217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70060">
            <a:off x="-27576" y="-436058"/>
            <a:ext cx="6023795" cy="8308683"/>
          </a:xfrm>
          <a:custGeom>
            <a:avLst/>
            <a:gdLst/>
            <a:ahLst/>
            <a:cxnLst/>
            <a:rect l="l" t="t" r="r" b="b"/>
            <a:pathLst>
              <a:path w="9035693" h="12463024">
                <a:moveTo>
                  <a:pt x="0" y="0"/>
                </a:moveTo>
                <a:lnTo>
                  <a:pt x="9035693" y="0"/>
                </a:lnTo>
                <a:lnTo>
                  <a:pt x="9035693" y="12463024"/>
                </a:lnTo>
                <a:lnTo>
                  <a:pt x="0" y="12463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665663" flipH="1">
            <a:off x="-2779939" y="3687921"/>
            <a:ext cx="5989549" cy="1155127"/>
          </a:xfrm>
          <a:custGeom>
            <a:avLst/>
            <a:gdLst/>
            <a:ahLst/>
            <a:cxnLst/>
            <a:rect l="l" t="t" r="r" b="b"/>
            <a:pathLst>
              <a:path w="8984323" h="1732691">
                <a:moveTo>
                  <a:pt x="8984323" y="0"/>
                </a:moveTo>
                <a:lnTo>
                  <a:pt x="0" y="0"/>
                </a:lnTo>
                <a:lnTo>
                  <a:pt x="0" y="1732691"/>
                </a:lnTo>
                <a:lnTo>
                  <a:pt x="8984323" y="1732691"/>
                </a:lnTo>
                <a:lnTo>
                  <a:pt x="898432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520897">
            <a:off x="9765468" y="156946"/>
            <a:ext cx="4853065" cy="740093"/>
          </a:xfrm>
          <a:custGeom>
            <a:avLst/>
            <a:gdLst/>
            <a:ahLst/>
            <a:cxnLst/>
            <a:rect l="l" t="t" r="r" b="b"/>
            <a:pathLst>
              <a:path w="7279597" h="1110139">
                <a:moveTo>
                  <a:pt x="0" y="0"/>
                </a:moveTo>
                <a:lnTo>
                  <a:pt x="7279596" y="0"/>
                </a:lnTo>
                <a:lnTo>
                  <a:pt x="7279596" y="1110139"/>
                </a:lnTo>
                <a:lnTo>
                  <a:pt x="0" y="11101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262780">
            <a:off x="-2606592" y="3985170"/>
            <a:ext cx="5522835" cy="842233"/>
          </a:xfrm>
          <a:custGeom>
            <a:avLst/>
            <a:gdLst/>
            <a:ahLst/>
            <a:cxnLst/>
            <a:rect l="l" t="t" r="r" b="b"/>
            <a:pathLst>
              <a:path w="8284253" h="1263349">
                <a:moveTo>
                  <a:pt x="0" y="0"/>
                </a:moveTo>
                <a:lnTo>
                  <a:pt x="8284253" y="0"/>
                </a:lnTo>
                <a:lnTo>
                  <a:pt x="8284253" y="1263348"/>
                </a:lnTo>
                <a:lnTo>
                  <a:pt x="0" y="12633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907142">
            <a:off x="10764553" y="-1620937"/>
            <a:ext cx="2249424" cy="2743200"/>
          </a:xfrm>
          <a:custGeom>
            <a:avLst/>
            <a:gdLst/>
            <a:ahLst/>
            <a:cxnLst/>
            <a:rect l="l" t="t" r="r" b="b"/>
            <a:pathLst>
              <a:path w="3374136" h="4114800">
                <a:moveTo>
                  <a:pt x="0" y="0"/>
                </a:moveTo>
                <a:lnTo>
                  <a:pt x="3374136" y="0"/>
                </a:lnTo>
                <a:lnTo>
                  <a:pt x="3374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736862">
            <a:off x="5135048" y="867835"/>
            <a:ext cx="1149493" cy="346938"/>
          </a:xfrm>
          <a:custGeom>
            <a:avLst/>
            <a:gdLst/>
            <a:ahLst/>
            <a:cxnLst/>
            <a:rect l="l" t="t" r="r" b="b"/>
            <a:pathLst>
              <a:path w="1724239" h="520407">
                <a:moveTo>
                  <a:pt x="0" y="0"/>
                </a:moveTo>
                <a:lnTo>
                  <a:pt x="1724239" y="0"/>
                </a:lnTo>
                <a:lnTo>
                  <a:pt x="1724239" y="520406"/>
                </a:lnTo>
                <a:lnTo>
                  <a:pt x="0" y="5204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216016" y="4942908"/>
            <a:ext cx="313890" cy="450021"/>
          </a:xfrm>
          <a:custGeom>
            <a:avLst/>
            <a:gdLst/>
            <a:ahLst/>
            <a:cxnLst/>
            <a:rect l="l" t="t" r="r" b="b"/>
            <a:pathLst>
              <a:path w="470835" h="675032">
                <a:moveTo>
                  <a:pt x="0" y="0"/>
                </a:moveTo>
                <a:lnTo>
                  <a:pt x="470835" y="0"/>
                </a:lnTo>
                <a:lnTo>
                  <a:pt x="470835" y="675032"/>
                </a:lnTo>
                <a:lnTo>
                  <a:pt x="0" y="6750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7DEEE78-9222-6300-D195-334B9B535DF0}"/>
              </a:ext>
            </a:extLst>
          </p:cNvPr>
          <p:cNvSpPr txBox="1"/>
          <p:nvPr/>
        </p:nvSpPr>
        <p:spPr>
          <a:xfrm>
            <a:off x="5575776" y="2453014"/>
            <a:ext cx="7086600" cy="542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07000"/>
              </a:lnSpc>
              <a:spcAft>
                <a:spcPts val="533"/>
              </a:spcAft>
            </a:pPr>
            <a:r>
              <a:rPr lang="en-US" sz="2933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endParaRPr lang="en-US" sz="2933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A42F85E-6912-EACB-543A-51D423E8717E}"/>
              </a:ext>
            </a:extLst>
          </p:cNvPr>
          <p:cNvSpPr/>
          <p:nvPr/>
        </p:nvSpPr>
        <p:spPr>
          <a:xfrm>
            <a:off x="2117096" y="1016298"/>
            <a:ext cx="8511729" cy="39926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2863153-0E2E-327E-F4E1-0B5533D900DA}"/>
              </a:ext>
            </a:extLst>
          </p:cNvPr>
          <p:cNvGrpSpPr/>
          <p:nvPr/>
        </p:nvGrpSpPr>
        <p:grpSpPr>
          <a:xfrm>
            <a:off x="1796056" y="1764853"/>
            <a:ext cx="9033785" cy="4508947"/>
            <a:chOff x="2596044" y="2445395"/>
            <a:chExt cx="13550677" cy="7602304"/>
          </a:xfrm>
        </p:grpSpPr>
        <p:grpSp>
          <p:nvGrpSpPr>
            <p:cNvPr id="32" name="Group 2">
              <a:extLst>
                <a:ext uri="{FF2B5EF4-FFF2-40B4-BE49-F238E27FC236}">
                  <a16:creationId xmlns:a16="http://schemas.microsoft.com/office/drawing/2014/main" id="{AAAFF83A-147D-66C7-00FF-338FA2CEC522}"/>
                </a:ext>
              </a:extLst>
            </p:cNvPr>
            <p:cNvGrpSpPr/>
            <p:nvPr/>
          </p:nvGrpSpPr>
          <p:grpSpPr>
            <a:xfrm>
              <a:off x="2596044" y="2445395"/>
              <a:ext cx="13455960" cy="7468120"/>
              <a:chOff x="0" y="0"/>
              <a:chExt cx="4166870" cy="4680880"/>
            </a:xfrm>
          </p:grpSpPr>
          <p:sp>
            <p:nvSpPr>
              <p:cNvPr id="33" name="Freeform 3">
                <a:extLst>
                  <a:ext uri="{FF2B5EF4-FFF2-40B4-BE49-F238E27FC236}">
                    <a16:creationId xmlns:a16="http://schemas.microsoft.com/office/drawing/2014/main" id="{894D366B-8C5C-2C7E-0AA8-C876594160C1}"/>
                  </a:ext>
                </a:extLst>
              </p:cNvPr>
              <p:cNvSpPr/>
              <p:nvPr/>
            </p:nvSpPr>
            <p:spPr>
              <a:xfrm>
                <a:off x="0" y="0"/>
                <a:ext cx="4168140" cy="4680880"/>
              </a:xfrm>
              <a:custGeom>
                <a:avLst/>
                <a:gdLst/>
                <a:ahLst/>
                <a:cxnLst/>
                <a:rect l="l" t="t" r="r" b="b"/>
                <a:pathLst>
                  <a:path w="4168140" h="4680880">
                    <a:moveTo>
                      <a:pt x="4166870" y="193040"/>
                    </a:moveTo>
                    <a:cubicBezTo>
                      <a:pt x="4084320" y="137160"/>
                      <a:pt x="3983990" y="105410"/>
                      <a:pt x="3876040" y="105410"/>
                    </a:cubicBezTo>
                    <a:cubicBezTo>
                      <a:pt x="3717290" y="105410"/>
                      <a:pt x="3575050" y="176530"/>
                      <a:pt x="3478530" y="287020"/>
                    </a:cubicBezTo>
                    <a:cubicBezTo>
                      <a:pt x="3409950" y="254000"/>
                      <a:pt x="3332480" y="234950"/>
                      <a:pt x="3251200" y="234950"/>
                    </a:cubicBezTo>
                    <a:cubicBezTo>
                      <a:pt x="3186430" y="234950"/>
                      <a:pt x="3124200" y="246380"/>
                      <a:pt x="3067050" y="267970"/>
                    </a:cubicBezTo>
                    <a:cubicBezTo>
                      <a:pt x="2971800" y="137160"/>
                      <a:pt x="2816860" y="52070"/>
                      <a:pt x="2642870" y="52070"/>
                    </a:cubicBezTo>
                    <a:cubicBezTo>
                      <a:pt x="2470150" y="52070"/>
                      <a:pt x="2316480" y="135890"/>
                      <a:pt x="2221230" y="264160"/>
                    </a:cubicBezTo>
                    <a:cubicBezTo>
                      <a:pt x="2125980" y="165100"/>
                      <a:pt x="1992630" y="104140"/>
                      <a:pt x="1844040" y="104140"/>
                    </a:cubicBezTo>
                    <a:cubicBezTo>
                      <a:pt x="1727200" y="104140"/>
                      <a:pt x="1619250" y="142240"/>
                      <a:pt x="1531620" y="207010"/>
                    </a:cubicBezTo>
                    <a:cubicBezTo>
                      <a:pt x="1426210" y="81280"/>
                      <a:pt x="1262380" y="0"/>
                      <a:pt x="1079500" y="0"/>
                    </a:cubicBezTo>
                    <a:lnTo>
                      <a:pt x="1064260" y="0"/>
                    </a:lnTo>
                    <a:lnTo>
                      <a:pt x="1049020" y="0"/>
                    </a:lnTo>
                    <a:cubicBezTo>
                      <a:pt x="905510" y="0"/>
                      <a:pt x="774700" y="58420"/>
                      <a:pt x="679450" y="151130"/>
                    </a:cubicBezTo>
                    <a:cubicBezTo>
                      <a:pt x="665480" y="162560"/>
                      <a:pt x="652780" y="175260"/>
                      <a:pt x="641350" y="189230"/>
                    </a:cubicBezTo>
                    <a:cubicBezTo>
                      <a:pt x="603250" y="180340"/>
                      <a:pt x="563880" y="176530"/>
                      <a:pt x="524510" y="176530"/>
                    </a:cubicBezTo>
                    <a:cubicBezTo>
                      <a:pt x="412750" y="176530"/>
                      <a:pt x="309880" y="212090"/>
                      <a:pt x="224790" y="271780"/>
                    </a:cubicBezTo>
                    <a:cubicBezTo>
                      <a:pt x="168910" y="193040"/>
                      <a:pt x="91440" y="132080"/>
                      <a:pt x="1270" y="93980"/>
                    </a:cubicBezTo>
                    <a:lnTo>
                      <a:pt x="1270" y="440690"/>
                    </a:lnTo>
                    <a:lnTo>
                      <a:pt x="0" y="440690"/>
                    </a:lnTo>
                    <a:lnTo>
                      <a:pt x="0" y="4680880"/>
                    </a:lnTo>
                    <a:lnTo>
                      <a:pt x="4166870" y="4680880"/>
                    </a:lnTo>
                    <a:lnTo>
                      <a:pt x="4166870" y="441960"/>
                    </a:lnTo>
                    <a:lnTo>
                      <a:pt x="4168140" y="441960"/>
                    </a:lnTo>
                    <a:lnTo>
                      <a:pt x="4166870" y="193040"/>
                    </a:lnTo>
                    <a:lnTo>
                      <a:pt x="4166870" y="19304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" name="Group 4">
              <a:extLst>
                <a:ext uri="{FF2B5EF4-FFF2-40B4-BE49-F238E27FC236}">
                  <a16:creationId xmlns:a16="http://schemas.microsoft.com/office/drawing/2014/main" id="{99A84A17-DA53-3722-25B3-E1E8709C72B6}"/>
                </a:ext>
              </a:extLst>
            </p:cNvPr>
            <p:cNvGrpSpPr/>
            <p:nvPr/>
          </p:nvGrpSpPr>
          <p:grpSpPr>
            <a:xfrm>
              <a:off x="2690761" y="2579579"/>
              <a:ext cx="13455960" cy="7468120"/>
              <a:chOff x="0" y="0"/>
              <a:chExt cx="4166870" cy="4680880"/>
            </a:xfrm>
          </p:grpSpPr>
          <p:sp>
            <p:nvSpPr>
              <p:cNvPr id="35" name="Freeform 5">
                <a:extLst>
                  <a:ext uri="{FF2B5EF4-FFF2-40B4-BE49-F238E27FC236}">
                    <a16:creationId xmlns:a16="http://schemas.microsoft.com/office/drawing/2014/main" id="{CEB37CFB-B858-E108-5487-8DB943B28D13}"/>
                  </a:ext>
                </a:extLst>
              </p:cNvPr>
              <p:cNvSpPr/>
              <p:nvPr/>
            </p:nvSpPr>
            <p:spPr>
              <a:xfrm>
                <a:off x="0" y="0"/>
                <a:ext cx="4168140" cy="4680880"/>
              </a:xfrm>
              <a:custGeom>
                <a:avLst/>
                <a:gdLst/>
                <a:ahLst/>
                <a:cxnLst/>
                <a:rect l="l" t="t" r="r" b="b"/>
                <a:pathLst>
                  <a:path w="4168140" h="4680880">
                    <a:moveTo>
                      <a:pt x="4166870" y="193040"/>
                    </a:moveTo>
                    <a:cubicBezTo>
                      <a:pt x="4084320" y="137160"/>
                      <a:pt x="3983990" y="105410"/>
                      <a:pt x="3876040" y="105410"/>
                    </a:cubicBezTo>
                    <a:cubicBezTo>
                      <a:pt x="3717290" y="105410"/>
                      <a:pt x="3575050" y="176530"/>
                      <a:pt x="3478530" y="287020"/>
                    </a:cubicBezTo>
                    <a:cubicBezTo>
                      <a:pt x="3409950" y="254000"/>
                      <a:pt x="3332480" y="234950"/>
                      <a:pt x="3251200" y="234950"/>
                    </a:cubicBezTo>
                    <a:cubicBezTo>
                      <a:pt x="3186430" y="234950"/>
                      <a:pt x="3124200" y="246380"/>
                      <a:pt x="3067050" y="267970"/>
                    </a:cubicBezTo>
                    <a:cubicBezTo>
                      <a:pt x="2971800" y="137160"/>
                      <a:pt x="2816860" y="52070"/>
                      <a:pt x="2642870" y="52070"/>
                    </a:cubicBezTo>
                    <a:cubicBezTo>
                      <a:pt x="2470150" y="52070"/>
                      <a:pt x="2316480" y="135890"/>
                      <a:pt x="2221230" y="264160"/>
                    </a:cubicBezTo>
                    <a:cubicBezTo>
                      <a:pt x="2125980" y="165100"/>
                      <a:pt x="1992630" y="104140"/>
                      <a:pt x="1844040" y="104140"/>
                    </a:cubicBezTo>
                    <a:cubicBezTo>
                      <a:pt x="1727200" y="104140"/>
                      <a:pt x="1619250" y="142240"/>
                      <a:pt x="1531620" y="207010"/>
                    </a:cubicBezTo>
                    <a:cubicBezTo>
                      <a:pt x="1426210" y="81280"/>
                      <a:pt x="1262380" y="0"/>
                      <a:pt x="1079500" y="0"/>
                    </a:cubicBezTo>
                    <a:lnTo>
                      <a:pt x="1064260" y="0"/>
                    </a:lnTo>
                    <a:lnTo>
                      <a:pt x="1049020" y="0"/>
                    </a:lnTo>
                    <a:cubicBezTo>
                      <a:pt x="905510" y="0"/>
                      <a:pt x="774700" y="58420"/>
                      <a:pt x="679450" y="151130"/>
                    </a:cubicBezTo>
                    <a:cubicBezTo>
                      <a:pt x="665480" y="162560"/>
                      <a:pt x="652780" y="175260"/>
                      <a:pt x="641350" y="189230"/>
                    </a:cubicBezTo>
                    <a:cubicBezTo>
                      <a:pt x="603250" y="180340"/>
                      <a:pt x="563880" y="176530"/>
                      <a:pt x="524510" y="176530"/>
                    </a:cubicBezTo>
                    <a:cubicBezTo>
                      <a:pt x="412750" y="176530"/>
                      <a:pt x="309880" y="212090"/>
                      <a:pt x="224790" y="271780"/>
                    </a:cubicBezTo>
                    <a:cubicBezTo>
                      <a:pt x="168910" y="193040"/>
                      <a:pt x="91440" y="132080"/>
                      <a:pt x="1270" y="93980"/>
                    </a:cubicBezTo>
                    <a:lnTo>
                      <a:pt x="1270" y="440690"/>
                    </a:lnTo>
                    <a:lnTo>
                      <a:pt x="0" y="440690"/>
                    </a:lnTo>
                    <a:lnTo>
                      <a:pt x="0" y="4680880"/>
                    </a:lnTo>
                    <a:lnTo>
                      <a:pt x="4166870" y="4680880"/>
                    </a:lnTo>
                    <a:lnTo>
                      <a:pt x="4166870" y="441960"/>
                    </a:lnTo>
                    <a:lnTo>
                      <a:pt x="4168140" y="441960"/>
                    </a:lnTo>
                    <a:lnTo>
                      <a:pt x="4166870" y="193040"/>
                    </a:lnTo>
                    <a:lnTo>
                      <a:pt x="4166870" y="193040"/>
                    </a:lnTo>
                    <a:close/>
                  </a:path>
                </a:pathLst>
              </a:custGeom>
              <a:solidFill>
                <a:srgbClr val="FFDEA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38E0697-1396-BAAC-1CDE-FAD8BCA44710}"/>
              </a:ext>
            </a:extLst>
          </p:cNvPr>
          <p:cNvSpPr txBox="1"/>
          <p:nvPr/>
        </p:nvSpPr>
        <p:spPr>
          <a:xfrm>
            <a:off x="3673939" y="1116387"/>
            <a:ext cx="7086600" cy="1302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07000"/>
              </a:lnSpc>
              <a:spcAft>
                <a:spcPts val="533"/>
              </a:spcAft>
            </a:pPr>
            <a:r>
              <a:rPr lang="en-US" sz="3600" b="1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</a:t>
            </a:r>
            <a:r>
              <a:rPr lang="en-US" sz="36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600" b="1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3600" b="1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600" b="1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endParaRPr lang="en-US" sz="3600" b="1" i="1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609630">
              <a:lnSpc>
                <a:spcPct val="107000"/>
              </a:lnSpc>
              <a:spcAft>
                <a:spcPts val="533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5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65A4DEA1-3877-4137-8AAF-AF7C97665C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728040"/>
              </p:ext>
            </p:extLst>
          </p:nvPr>
        </p:nvGraphicFramePr>
        <p:xfrm>
          <a:off x="2044506" y="2702260"/>
          <a:ext cx="8600032" cy="3461863"/>
        </p:xfrm>
        <a:graphic>
          <a:graphicData uri="http://schemas.openxmlformats.org/drawingml/2006/table">
            <a:tbl>
              <a:tblPr firstRow="1" firstCol="1" bandRow="1"/>
              <a:tblGrid>
                <a:gridCol w="3457607">
                  <a:extLst>
                    <a:ext uri="{9D8B030D-6E8A-4147-A177-3AD203B41FA5}">
                      <a16:colId xmlns:a16="http://schemas.microsoft.com/office/drawing/2014/main" val="355766358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1917744768"/>
                    </a:ext>
                  </a:extLst>
                </a:gridCol>
                <a:gridCol w="2602425">
                  <a:extLst>
                    <a:ext uri="{9D8B030D-6E8A-4147-A177-3AD203B41FA5}">
                      <a16:colId xmlns:a16="http://schemas.microsoft.com/office/drawing/2014/main" val="3553248084"/>
                    </a:ext>
                  </a:extLst>
                </a:gridCol>
              </a:tblGrid>
              <a:tr h="4063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9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9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 </a:t>
                      </a:r>
                      <a:endParaRPr lang="en-US" sz="2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9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9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 </a:t>
                      </a:r>
                      <a:endParaRPr lang="en-US" sz="2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85146"/>
                  </a:ext>
                </a:extLst>
              </a:tr>
              <a:tr h="40630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9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9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2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087908"/>
                  </a:ext>
                </a:extLst>
              </a:tr>
              <a:tr h="40630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 dung Câu chủ đề</a:t>
                      </a:r>
                      <a:endParaRPr lang="en-US" sz="29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403671"/>
                  </a:ext>
                </a:extLst>
              </a:tr>
              <a:tr h="40630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Vị trí Câu chủ đề</a:t>
                      </a:r>
                      <a:endParaRPr lang="en-US" sz="29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95543"/>
                  </a:ext>
                </a:extLst>
              </a:tr>
              <a:tr h="8419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9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9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9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9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9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9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9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9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9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301545"/>
                  </a:ext>
                </a:extLst>
              </a:tr>
              <a:tr h="78362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9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7522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48092" y="5593400"/>
            <a:ext cx="4342161" cy="1452650"/>
          </a:xfrm>
          <a:custGeom>
            <a:avLst/>
            <a:gdLst/>
            <a:ahLst/>
            <a:cxnLst/>
            <a:rect l="l" t="t" r="r" b="b"/>
            <a:pathLst>
              <a:path w="6513241" h="2178975">
                <a:moveTo>
                  <a:pt x="0" y="0"/>
                </a:moveTo>
                <a:lnTo>
                  <a:pt x="6513240" y="0"/>
                </a:lnTo>
                <a:lnTo>
                  <a:pt x="6513240" y="2178975"/>
                </a:lnTo>
                <a:lnTo>
                  <a:pt x="0" y="217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70060">
            <a:off x="-27576" y="-436058"/>
            <a:ext cx="6023795" cy="8308683"/>
          </a:xfrm>
          <a:custGeom>
            <a:avLst/>
            <a:gdLst/>
            <a:ahLst/>
            <a:cxnLst/>
            <a:rect l="l" t="t" r="r" b="b"/>
            <a:pathLst>
              <a:path w="9035693" h="12463024">
                <a:moveTo>
                  <a:pt x="0" y="0"/>
                </a:moveTo>
                <a:lnTo>
                  <a:pt x="9035693" y="0"/>
                </a:lnTo>
                <a:lnTo>
                  <a:pt x="9035693" y="12463024"/>
                </a:lnTo>
                <a:lnTo>
                  <a:pt x="0" y="12463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665663" flipH="1">
            <a:off x="-2779939" y="3687921"/>
            <a:ext cx="5989549" cy="1155127"/>
          </a:xfrm>
          <a:custGeom>
            <a:avLst/>
            <a:gdLst/>
            <a:ahLst/>
            <a:cxnLst/>
            <a:rect l="l" t="t" r="r" b="b"/>
            <a:pathLst>
              <a:path w="8984323" h="1732691">
                <a:moveTo>
                  <a:pt x="8984323" y="0"/>
                </a:moveTo>
                <a:lnTo>
                  <a:pt x="0" y="0"/>
                </a:lnTo>
                <a:lnTo>
                  <a:pt x="0" y="1732691"/>
                </a:lnTo>
                <a:lnTo>
                  <a:pt x="8984323" y="1732691"/>
                </a:lnTo>
                <a:lnTo>
                  <a:pt x="898432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520897">
            <a:off x="9765468" y="156946"/>
            <a:ext cx="4853065" cy="740093"/>
          </a:xfrm>
          <a:custGeom>
            <a:avLst/>
            <a:gdLst/>
            <a:ahLst/>
            <a:cxnLst/>
            <a:rect l="l" t="t" r="r" b="b"/>
            <a:pathLst>
              <a:path w="7279597" h="1110139">
                <a:moveTo>
                  <a:pt x="0" y="0"/>
                </a:moveTo>
                <a:lnTo>
                  <a:pt x="7279596" y="0"/>
                </a:lnTo>
                <a:lnTo>
                  <a:pt x="7279596" y="1110139"/>
                </a:lnTo>
                <a:lnTo>
                  <a:pt x="0" y="11101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262780">
            <a:off x="-2606592" y="3985170"/>
            <a:ext cx="5522835" cy="842233"/>
          </a:xfrm>
          <a:custGeom>
            <a:avLst/>
            <a:gdLst/>
            <a:ahLst/>
            <a:cxnLst/>
            <a:rect l="l" t="t" r="r" b="b"/>
            <a:pathLst>
              <a:path w="8284253" h="1263349">
                <a:moveTo>
                  <a:pt x="0" y="0"/>
                </a:moveTo>
                <a:lnTo>
                  <a:pt x="8284253" y="0"/>
                </a:lnTo>
                <a:lnTo>
                  <a:pt x="8284253" y="1263348"/>
                </a:lnTo>
                <a:lnTo>
                  <a:pt x="0" y="12633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907142">
            <a:off x="10764553" y="-1620937"/>
            <a:ext cx="2249424" cy="2743200"/>
          </a:xfrm>
          <a:custGeom>
            <a:avLst/>
            <a:gdLst/>
            <a:ahLst/>
            <a:cxnLst/>
            <a:rect l="l" t="t" r="r" b="b"/>
            <a:pathLst>
              <a:path w="3374136" h="4114800">
                <a:moveTo>
                  <a:pt x="0" y="0"/>
                </a:moveTo>
                <a:lnTo>
                  <a:pt x="3374136" y="0"/>
                </a:lnTo>
                <a:lnTo>
                  <a:pt x="3374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736862">
            <a:off x="5135048" y="867835"/>
            <a:ext cx="1149493" cy="346938"/>
          </a:xfrm>
          <a:custGeom>
            <a:avLst/>
            <a:gdLst/>
            <a:ahLst/>
            <a:cxnLst/>
            <a:rect l="l" t="t" r="r" b="b"/>
            <a:pathLst>
              <a:path w="1724239" h="520407">
                <a:moveTo>
                  <a:pt x="0" y="0"/>
                </a:moveTo>
                <a:lnTo>
                  <a:pt x="1724239" y="0"/>
                </a:lnTo>
                <a:lnTo>
                  <a:pt x="1724239" y="520406"/>
                </a:lnTo>
                <a:lnTo>
                  <a:pt x="0" y="5204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216016" y="4942908"/>
            <a:ext cx="313890" cy="450021"/>
          </a:xfrm>
          <a:custGeom>
            <a:avLst/>
            <a:gdLst/>
            <a:ahLst/>
            <a:cxnLst/>
            <a:rect l="l" t="t" r="r" b="b"/>
            <a:pathLst>
              <a:path w="470835" h="675032">
                <a:moveTo>
                  <a:pt x="0" y="0"/>
                </a:moveTo>
                <a:lnTo>
                  <a:pt x="470835" y="0"/>
                </a:lnTo>
                <a:lnTo>
                  <a:pt x="470835" y="675032"/>
                </a:lnTo>
                <a:lnTo>
                  <a:pt x="0" y="6750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7DEEE78-9222-6300-D195-334B9B535DF0}"/>
              </a:ext>
            </a:extLst>
          </p:cNvPr>
          <p:cNvSpPr txBox="1"/>
          <p:nvPr/>
        </p:nvSpPr>
        <p:spPr>
          <a:xfrm>
            <a:off x="5575776" y="2453014"/>
            <a:ext cx="7086600" cy="542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07000"/>
              </a:lnSpc>
              <a:spcAft>
                <a:spcPts val="533"/>
              </a:spcAft>
            </a:pPr>
            <a:r>
              <a:rPr lang="en-US" sz="2933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endParaRPr lang="en-US" sz="2933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A42F85E-6912-EACB-543A-51D423E8717E}"/>
              </a:ext>
            </a:extLst>
          </p:cNvPr>
          <p:cNvSpPr/>
          <p:nvPr/>
        </p:nvSpPr>
        <p:spPr>
          <a:xfrm>
            <a:off x="2120229" y="452343"/>
            <a:ext cx="8511729" cy="39926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2863153-0E2E-327E-F4E1-0B5533D900DA}"/>
              </a:ext>
            </a:extLst>
          </p:cNvPr>
          <p:cNvGrpSpPr/>
          <p:nvPr/>
        </p:nvGrpSpPr>
        <p:grpSpPr>
          <a:xfrm>
            <a:off x="1796056" y="1764853"/>
            <a:ext cx="9033785" cy="4508947"/>
            <a:chOff x="2596044" y="2445395"/>
            <a:chExt cx="13550677" cy="7602304"/>
          </a:xfrm>
        </p:grpSpPr>
        <p:grpSp>
          <p:nvGrpSpPr>
            <p:cNvPr id="32" name="Group 2">
              <a:extLst>
                <a:ext uri="{FF2B5EF4-FFF2-40B4-BE49-F238E27FC236}">
                  <a16:creationId xmlns:a16="http://schemas.microsoft.com/office/drawing/2014/main" id="{AAAFF83A-147D-66C7-00FF-338FA2CEC522}"/>
                </a:ext>
              </a:extLst>
            </p:cNvPr>
            <p:cNvGrpSpPr/>
            <p:nvPr/>
          </p:nvGrpSpPr>
          <p:grpSpPr>
            <a:xfrm>
              <a:off x="2596044" y="2445395"/>
              <a:ext cx="13455960" cy="7468120"/>
              <a:chOff x="0" y="0"/>
              <a:chExt cx="4166870" cy="4680880"/>
            </a:xfrm>
          </p:grpSpPr>
          <p:sp>
            <p:nvSpPr>
              <p:cNvPr id="33" name="Freeform 3">
                <a:extLst>
                  <a:ext uri="{FF2B5EF4-FFF2-40B4-BE49-F238E27FC236}">
                    <a16:creationId xmlns:a16="http://schemas.microsoft.com/office/drawing/2014/main" id="{894D366B-8C5C-2C7E-0AA8-C876594160C1}"/>
                  </a:ext>
                </a:extLst>
              </p:cNvPr>
              <p:cNvSpPr/>
              <p:nvPr/>
            </p:nvSpPr>
            <p:spPr>
              <a:xfrm>
                <a:off x="0" y="0"/>
                <a:ext cx="4168140" cy="4680880"/>
              </a:xfrm>
              <a:custGeom>
                <a:avLst/>
                <a:gdLst/>
                <a:ahLst/>
                <a:cxnLst/>
                <a:rect l="l" t="t" r="r" b="b"/>
                <a:pathLst>
                  <a:path w="4168140" h="4680880">
                    <a:moveTo>
                      <a:pt x="4166870" y="193040"/>
                    </a:moveTo>
                    <a:cubicBezTo>
                      <a:pt x="4084320" y="137160"/>
                      <a:pt x="3983990" y="105410"/>
                      <a:pt x="3876040" y="105410"/>
                    </a:cubicBezTo>
                    <a:cubicBezTo>
                      <a:pt x="3717290" y="105410"/>
                      <a:pt x="3575050" y="176530"/>
                      <a:pt x="3478530" y="287020"/>
                    </a:cubicBezTo>
                    <a:cubicBezTo>
                      <a:pt x="3409950" y="254000"/>
                      <a:pt x="3332480" y="234950"/>
                      <a:pt x="3251200" y="234950"/>
                    </a:cubicBezTo>
                    <a:cubicBezTo>
                      <a:pt x="3186430" y="234950"/>
                      <a:pt x="3124200" y="246380"/>
                      <a:pt x="3067050" y="267970"/>
                    </a:cubicBezTo>
                    <a:cubicBezTo>
                      <a:pt x="2971800" y="137160"/>
                      <a:pt x="2816860" y="52070"/>
                      <a:pt x="2642870" y="52070"/>
                    </a:cubicBezTo>
                    <a:cubicBezTo>
                      <a:pt x="2470150" y="52070"/>
                      <a:pt x="2316480" y="135890"/>
                      <a:pt x="2221230" y="264160"/>
                    </a:cubicBezTo>
                    <a:cubicBezTo>
                      <a:pt x="2125980" y="165100"/>
                      <a:pt x="1992630" y="104140"/>
                      <a:pt x="1844040" y="104140"/>
                    </a:cubicBezTo>
                    <a:cubicBezTo>
                      <a:pt x="1727200" y="104140"/>
                      <a:pt x="1619250" y="142240"/>
                      <a:pt x="1531620" y="207010"/>
                    </a:cubicBezTo>
                    <a:cubicBezTo>
                      <a:pt x="1426210" y="81280"/>
                      <a:pt x="1262380" y="0"/>
                      <a:pt x="1079500" y="0"/>
                    </a:cubicBezTo>
                    <a:lnTo>
                      <a:pt x="1064260" y="0"/>
                    </a:lnTo>
                    <a:lnTo>
                      <a:pt x="1049020" y="0"/>
                    </a:lnTo>
                    <a:cubicBezTo>
                      <a:pt x="905510" y="0"/>
                      <a:pt x="774700" y="58420"/>
                      <a:pt x="679450" y="151130"/>
                    </a:cubicBezTo>
                    <a:cubicBezTo>
                      <a:pt x="665480" y="162560"/>
                      <a:pt x="652780" y="175260"/>
                      <a:pt x="641350" y="189230"/>
                    </a:cubicBezTo>
                    <a:cubicBezTo>
                      <a:pt x="603250" y="180340"/>
                      <a:pt x="563880" y="176530"/>
                      <a:pt x="524510" y="176530"/>
                    </a:cubicBezTo>
                    <a:cubicBezTo>
                      <a:pt x="412750" y="176530"/>
                      <a:pt x="309880" y="212090"/>
                      <a:pt x="224790" y="271780"/>
                    </a:cubicBezTo>
                    <a:cubicBezTo>
                      <a:pt x="168910" y="193040"/>
                      <a:pt x="91440" y="132080"/>
                      <a:pt x="1270" y="93980"/>
                    </a:cubicBezTo>
                    <a:lnTo>
                      <a:pt x="1270" y="440690"/>
                    </a:lnTo>
                    <a:lnTo>
                      <a:pt x="0" y="440690"/>
                    </a:lnTo>
                    <a:lnTo>
                      <a:pt x="0" y="4680880"/>
                    </a:lnTo>
                    <a:lnTo>
                      <a:pt x="4166870" y="4680880"/>
                    </a:lnTo>
                    <a:lnTo>
                      <a:pt x="4166870" y="441960"/>
                    </a:lnTo>
                    <a:lnTo>
                      <a:pt x="4168140" y="441960"/>
                    </a:lnTo>
                    <a:lnTo>
                      <a:pt x="4166870" y="193040"/>
                    </a:lnTo>
                    <a:lnTo>
                      <a:pt x="4166870" y="19304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" name="Group 4">
              <a:extLst>
                <a:ext uri="{FF2B5EF4-FFF2-40B4-BE49-F238E27FC236}">
                  <a16:creationId xmlns:a16="http://schemas.microsoft.com/office/drawing/2014/main" id="{99A84A17-DA53-3722-25B3-E1E8709C72B6}"/>
                </a:ext>
              </a:extLst>
            </p:cNvPr>
            <p:cNvGrpSpPr/>
            <p:nvPr/>
          </p:nvGrpSpPr>
          <p:grpSpPr>
            <a:xfrm>
              <a:off x="2690761" y="2579579"/>
              <a:ext cx="13455960" cy="7468120"/>
              <a:chOff x="0" y="0"/>
              <a:chExt cx="4166870" cy="4680880"/>
            </a:xfrm>
          </p:grpSpPr>
          <p:sp>
            <p:nvSpPr>
              <p:cNvPr id="35" name="Freeform 5">
                <a:extLst>
                  <a:ext uri="{FF2B5EF4-FFF2-40B4-BE49-F238E27FC236}">
                    <a16:creationId xmlns:a16="http://schemas.microsoft.com/office/drawing/2014/main" id="{CEB37CFB-B858-E108-5487-8DB943B28D13}"/>
                  </a:ext>
                </a:extLst>
              </p:cNvPr>
              <p:cNvSpPr/>
              <p:nvPr/>
            </p:nvSpPr>
            <p:spPr>
              <a:xfrm>
                <a:off x="0" y="0"/>
                <a:ext cx="4168140" cy="4680880"/>
              </a:xfrm>
              <a:custGeom>
                <a:avLst/>
                <a:gdLst/>
                <a:ahLst/>
                <a:cxnLst/>
                <a:rect l="l" t="t" r="r" b="b"/>
                <a:pathLst>
                  <a:path w="4168140" h="4680880">
                    <a:moveTo>
                      <a:pt x="4166870" y="193040"/>
                    </a:moveTo>
                    <a:cubicBezTo>
                      <a:pt x="4084320" y="137160"/>
                      <a:pt x="3983990" y="105410"/>
                      <a:pt x="3876040" y="105410"/>
                    </a:cubicBezTo>
                    <a:cubicBezTo>
                      <a:pt x="3717290" y="105410"/>
                      <a:pt x="3575050" y="176530"/>
                      <a:pt x="3478530" y="287020"/>
                    </a:cubicBezTo>
                    <a:cubicBezTo>
                      <a:pt x="3409950" y="254000"/>
                      <a:pt x="3332480" y="234950"/>
                      <a:pt x="3251200" y="234950"/>
                    </a:cubicBezTo>
                    <a:cubicBezTo>
                      <a:pt x="3186430" y="234950"/>
                      <a:pt x="3124200" y="246380"/>
                      <a:pt x="3067050" y="267970"/>
                    </a:cubicBezTo>
                    <a:cubicBezTo>
                      <a:pt x="2971800" y="137160"/>
                      <a:pt x="2816860" y="52070"/>
                      <a:pt x="2642870" y="52070"/>
                    </a:cubicBezTo>
                    <a:cubicBezTo>
                      <a:pt x="2470150" y="52070"/>
                      <a:pt x="2316480" y="135890"/>
                      <a:pt x="2221230" y="264160"/>
                    </a:cubicBezTo>
                    <a:cubicBezTo>
                      <a:pt x="2125980" y="165100"/>
                      <a:pt x="1992630" y="104140"/>
                      <a:pt x="1844040" y="104140"/>
                    </a:cubicBezTo>
                    <a:cubicBezTo>
                      <a:pt x="1727200" y="104140"/>
                      <a:pt x="1619250" y="142240"/>
                      <a:pt x="1531620" y="207010"/>
                    </a:cubicBezTo>
                    <a:cubicBezTo>
                      <a:pt x="1426210" y="81280"/>
                      <a:pt x="1262380" y="0"/>
                      <a:pt x="1079500" y="0"/>
                    </a:cubicBezTo>
                    <a:lnTo>
                      <a:pt x="1064260" y="0"/>
                    </a:lnTo>
                    <a:lnTo>
                      <a:pt x="1049020" y="0"/>
                    </a:lnTo>
                    <a:cubicBezTo>
                      <a:pt x="905510" y="0"/>
                      <a:pt x="774700" y="58420"/>
                      <a:pt x="679450" y="151130"/>
                    </a:cubicBezTo>
                    <a:cubicBezTo>
                      <a:pt x="665480" y="162560"/>
                      <a:pt x="652780" y="175260"/>
                      <a:pt x="641350" y="189230"/>
                    </a:cubicBezTo>
                    <a:cubicBezTo>
                      <a:pt x="603250" y="180340"/>
                      <a:pt x="563880" y="176530"/>
                      <a:pt x="524510" y="176530"/>
                    </a:cubicBezTo>
                    <a:cubicBezTo>
                      <a:pt x="412750" y="176530"/>
                      <a:pt x="309880" y="212090"/>
                      <a:pt x="224790" y="271780"/>
                    </a:cubicBezTo>
                    <a:cubicBezTo>
                      <a:pt x="168910" y="193040"/>
                      <a:pt x="91440" y="132080"/>
                      <a:pt x="1270" y="93980"/>
                    </a:cubicBezTo>
                    <a:lnTo>
                      <a:pt x="1270" y="440690"/>
                    </a:lnTo>
                    <a:lnTo>
                      <a:pt x="0" y="440690"/>
                    </a:lnTo>
                    <a:lnTo>
                      <a:pt x="0" y="4680880"/>
                    </a:lnTo>
                    <a:lnTo>
                      <a:pt x="4166870" y="4680880"/>
                    </a:lnTo>
                    <a:lnTo>
                      <a:pt x="4166870" y="441960"/>
                    </a:lnTo>
                    <a:lnTo>
                      <a:pt x="4168140" y="441960"/>
                    </a:lnTo>
                    <a:lnTo>
                      <a:pt x="4166870" y="193040"/>
                    </a:lnTo>
                    <a:lnTo>
                      <a:pt x="4166870" y="193040"/>
                    </a:lnTo>
                    <a:close/>
                  </a:path>
                </a:pathLst>
              </a:custGeom>
              <a:solidFill>
                <a:srgbClr val="FFDEA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38E0697-1396-BAAC-1CDE-FAD8BCA44710}"/>
              </a:ext>
            </a:extLst>
          </p:cNvPr>
          <p:cNvSpPr txBox="1"/>
          <p:nvPr/>
        </p:nvSpPr>
        <p:spPr>
          <a:xfrm>
            <a:off x="3673939" y="432800"/>
            <a:ext cx="7086600" cy="645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07000"/>
              </a:lnSpc>
              <a:spcAft>
                <a:spcPts val="533"/>
              </a:spcAft>
            </a:pPr>
            <a:r>
              <a:rPr lang="en-US" sz="36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600" b="1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600" b="1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3600" b="1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600" b="1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65A4DEA1-3877-4137-8AAF-AF7C97665C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761621"/>
              </p:ext>
            </p:extLst>
          </p:nvPr>
        </p:nvGraphicFramePr>
        <p:xfrm>
          <a:off x="1422570" y="1056437"/>
          <a:ext cx="10145034" cy="5244745"/>
        </p:xfrm>
        <a:graphic>
          <a:graphicData uri="http://schemas.openxmlformats.org/drawingml/2006/table">
            <a:tbl>
              <a:tblPr firstRow="1" firstCol="1" bandRow="1"/>
              <a:tblGrid>
                <a:gridCol w="3315318">
                  <a:extLst>
                    <a:ext uri="{9D8B030D-6E8A-4147-A177-3AD203B41FA5}">
                      <a16:colId xmlns:a16="http://schemas.microsoft.com/office/drawing/2014/main" val="355766358"/>
                    </a:ext>
                  </a:extLst>
                </a:gridCol>
                <a:gridCol w="3759763">
                  <a:extLst>
                    <a:ext uri="{9D8B030D-6E8A-4147-A177-3AD203B41FA5}">
                      <a16:colId xmlns:a16="http://schemas.microsoft.com/office/drawing/2014/main" val="1917744768"/>
                    </a:ext>
                  </a:extLst>
                </a:gridCol>
                <a:gridCol w="3069953">
                  <a:extLst>
                    <a:ext uri="{9D8B030D-6E8A-4147-A177-3AD203B41FA5}">
                      <a16:colId xmlns:a16="http://schemas.microsoft.com/office/drawing/2014/main" val="3553248084"/>
                    </a:ext>
                  </a:extLst>
                </a:gridCol>
              </a:tblGrid>
              <a:tr h="44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9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9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 </a:t>
                      </a:r>
                      <a:endParaRPr lang="en-US" sz="2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9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9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 </a:t>
                      </a:r>
                      <a:endParaRPr lang="en-US" sz="2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85146"/>
                  </a:ext>
                </a:extLst>
              </a:tr>
              <a:tr h="4436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4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087908"/>
                  </a:ext>
                </a:extLst>
              </a:tr>
              <a:tr h="128783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hay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đáng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403671"/>
                  </a:ext>
                </a:extLst>
              </a:tr>
              <a:tr h="4436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Vị trí Câu chủ đề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95543"/>
                  </a:ext>
                </a:extLst>
              </a:tr>
              <a:tr h="91923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2,3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tầm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(1,2,3)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301545"/>
                  </a:ext>
                </a:extLst>
              </a:tr>
              <a:tr h="91923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dịch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nạp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309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4377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05850" y="1483806"/>
            <a:ext cx="6859057" cy="4150852"/>
          </a:xfrm>
          <a:custGeom>
            <a:avLst/>
            <a:gdLst/>
            <a:ahLst/>
            <a:cxnLst/>
            <a:rect l="l" t="t" r="r" b="b"/>
            <a:pathLst>
              <a:path w="10288585" h="6226278">
                <a:moveTo>
                  <a:pt x="0" y="0"/>
                </a:moveTo>
                <a:lnTo>
                  <a:pt x="10288586" y="0"/>
                </a:lnTo>
                <a:lnTo>
                  <a:pt x="10288586" y="6226279"/>
                </a:lnTo>
                <a:lnTo>
                  <a:pt x="0" y="62262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560" r="-125" b="-155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401051" y="2024119"/>
            <a:ext cx="1969844" cy="3289928"/>
          </a:xfrm>
          <a:custGeom>
            <a:avLst/>
            <a:gdLst/>
            <a:ahLst/>
            <a:cxnLst/>
            <a:rect l="l" t="t" r="r" b="b"/>
            <a:pathLst>
              <a:path w="2954766" h="4934892">
                <a:moveTo>
                  <a:pt x="0" y="0"/>
                </a:moveTo>
                <a:lnTo>
                  <a:pt x="2954767" y="0"/>
                </a:lnTo>
                <a:lnTo>
                  <a:pt x="2954767" y="4934892"/>
                </a:lnTo>
                <a:lnTo>
                  <a:pt x="0" y="49348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745117" y="4207000"/>
            <a:ext cx="2818191" cy="1048993"/>
          </a:xfrm>
          <a:custGeom>
            <a:avLst/>
            <a:gdLst/>
            <a:ahLst/>
            <a:cxnLst/>
            <a:rect l="l" t="t" r="r" b="b"/>
            <a:pathLst>
              <a:path w="4227287" h="1573490">
                <a:moveTo>
                  <a:pt x="0" y="0"/>
                </a:moveTo>
                <a:lnTo>
                  <a:pt x="4227287" y="0"/>
                </a:lnTo>
                <a:lnTo>
                  <a:pt x="4227287" y="1573490"/>
                </a:lnTo>
                <a:lnTo>
                  <a:pt x="0" y="15734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95593" y="1364580"/>
            <a:ext cx="10975302" cy="5112829"/>
          </a:xfrm>
          <a:custGeom>
            <a:avLst/>
            <a:gdLst/>
            <a:ahLst/>
            <a:cxnLst/>
            <a:rect l="l" t="t" r="r" b="b"/>
            <a:pathLst>
              <a:path w="11723069" h="5517797">
                <a:moveTo>
                  <a:pt x="0" y="0"/>
                </a:moveTo>
                <a:lnTo>
                  <a:pt x="11723069" y="0"/>
                </a:lnTo>
                <a:lnTo>
                  <a:pt x="11723069" y="5517797"/>
                </a:lnTo>
                <a:lnTo>
                  <a:pt x="0" y="5517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32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410565" y="4375988"/>
            <a:ext cx="894267" cy="1561418"/>
          </a:xfrm>
          <a:custGeom>
            <a:avLst/>
            <a:gdLst/>
            <a:ahLst/>
            <a:cxnLst/>
            <a:rect l="l" t="t" r="r" b="b"/>
            <a:pathLst>
              <a:path w="1341400" h="2342127">
                <a:moveTo>
                  <a:pt x="0" y="0"/>
                </a:moveTo>
                <a:lnTo>
                  <a:pt x="1341400" y="0"/>
                </a:lnTo>
                <a:lnTo>
                  <a:pt x="1341400" y="2342128"/>
                </a:lnTo>
                <a:lnTo>
                  <a:pt x="0" y="23421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563247">
            <a:off x="-697880" y="5961193"/>
            <a:ext cx="4342161" cy="1452650"/>
          </a:xfrm>
          <a:custGeom>
            <a:avLst/>
            <a:gdLst/>
            <a:ahLst/>
            <a:cxnLst/>
            <a:rect l="l" t="t" r="r" b="b"/>
            <a:pathLst>
              <a:path w="6513241" h="2178975">
                <a:moveTo>
                  <a:pt x="0" y="0"/>
                </a:moveTo>
                <a:lnTo>
                  <a:pt x="6513240" y="0"/>
                </a:lnTo>
                <a:lnTo>
                  <a:pt x="6513240" y="2178975"/>
                </a:lnTo>
                <a:lnTo>
                  <a:pt x="0" y="21789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8468">
            <a:off x="-1399286" y="-577563"/>
            <a:ext cx="5989549" cy="1155127"/>
          </a:xfrm>
          <a:custGeom>
            <a:avLst/>
            <a:gdLst/>
            <a:ahLst/>
            <a:cxnLst/>
            <a:rect l="l" t="t" r="r" b="b"/>
            <a:pathLst>
              <a:path w="8984323" h="1732691">
                <a:moveTo>
                  <a:pt x="0" y="0"/>
                </a:moveTo>
                <a:lnTo>
                  <a:pt x="8984323" y="0"/>
                </a:lnTo>
                <a:lnTo>
                  <a:pt x="8984323" y="1732690"/>
                </a:lnTo>
                <a:lnTo>
                  <a:pt x="0" y="17326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98468">
            <a:off x="5679836" y="6470937"/>
            <a:ext cx="5989549" cy="1155127"/>
          </a:xfrm>
          <a:custGeom>
            <a:avLst/>
            <a:gdLst/>
            <a:ahLst/>
            <a:cxnLst/>
            <a:rect l="l" t="t" r="r" b="b"/>
            <a:pathLst>
              <a:path w="8984323" h="1732691">
                <a:moveTo>
                  <a:pt x="0" y="0"/>
                </a:moveTo>
                <a:lnTo>
                  <a:pt x="8984323" y="0"/>
                </a:lnTo>
                <a:lnTo>
                  <a:pt x="8984323" y="1732690"/>
                </a:lnTo>
                <a:lnTo>
                  <a:pt x="0" y="17326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303107" y="6477409"/>
            <a:ext cx="5522835" cy="842233"/>
          </a:xfrm>
          <a:custGeom>
            <a:avLst/>
            <a:gdLst/>
            <a:ahLst/>
            <a:cxnLst/>
            <a:rect l="l" t="t" r="r" b="b"/>
            <a:pathLst>
              <a:path w="8284253" h="1263349">
                <a:moveTo>
                  <a:pt x="0" y="0"/>
                </a:moveTo>
                <a:lnTo>
                  <a:pt x="8284254" y="0"/>
                </a:lnTo>
                <a:lnTo>
                  <a:pt x="8284254" y="1263349"/>
                </a:lnTo>
                <a:lnTo>
                  <a:pt x="0" y="12633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27987">
            <a:off x="-1666394" y="-258925"/>
            <a:ext cx="5522835" cy="842233"/>
          </a:xfrm>
          <a:custGeom>
            <a:avLst/>
            <a:gdLst/>
            <a:ahLst/>
            <a:cxnLst/>
            <a:rect l="l" t="t" r="r" b="b"/>
            <a:pathLst>
              <a:path w="8284253" h="1263349">
                <a:moveTo>
                  <a:pt x="0" y="0"/>
                </a:moveTo>
                <a:lnTo>
                  <a:pt x="8284254" y="0"/>
                </a:lnTo>
                <a:lnTo>
                  <a:pt x="8284254" y="1263349"/>
                </a:lnTo>
                <a:lnTo>
                  <a:pt x="0" y="12633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3674032" flipH="1">
            <a:off x="10115220" y="-1663318"/>
            <a:ext cx="2248561" cy="3828819"/>
          </a:xfrm>
          <a:custGeom>
            <a:avLst/>
            <a:gdLst/>
            <a:ahLst/>
            <a:cxnLst/>
            <a:rect l="l" t="t" r="r" b="b"/>
            <a:pathLst>
              <a:path w="3372842" h="5743229">
                <a:moveTo>
                  <a:pt x="3372842" y="0"/>
                </a:moveTo>
                <a:lnTo>
                  <a:pt x="0" y="0"/>
                </a:lnTo>
                <a:lnTo>
                  <a:pt x="0" y="5743229"/>
                </a:lnTo>
                <a:lnTo>
                  <a:pt x="3372842" y="5743229"/>
                </a:lnTo>
                <a:lnTo>
                  <a:pt x="337284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63468" y="5011300"/>
            <a:ext cx="422333" cy="605495"/>
          </a:xfrm>
          <a:custGeom>
            <a:avLst/>
            <a:gdLst/>
            <a:ahLst/>
            <a:cxnLst/>
            <a:rect l="l" t="t" r="r" b="b"/>
            <a:pathLst>
              <a:path w="633499" h="908242">
                <a:moveTo>
                  <a:pt x="0" y="0"/>
                </a:moveTo>
                <a:lnTo>
                  <a:pt x="633499" y="0"/>
                </a:lnTo>
                <a:lnTo>
                  <a:pt x="633499" y="908242"/>
                </a:lnTo>
                <a:lnTo>
                  <a:pt x="0" y="9082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604568" y="1855161"/>
            <a:ext cx="422333" cy="605495"/>
          </a:xfrm>
          <a:custGeom>
            <a:avLst/>
            <a:gdLst/>
            <a:ahLst/>
            <a:cxnLst/>
            <a:rect l="l" t="t" r="r" b="b"/>
            <a:pathLst>
              <a:path w="633499" h="908242">
                <a:moveTo>
                  <a:pt x="0" y="0"/>
                </a:moveTo>
                <a:lnTo>
                  <a:pt x="633499" y="0"/>
                </a:lnTo>
                <a:lnTo>
                  <a:pt x="633499" y="908242"/>
                </a:lnTo>
                <a:lnTo>
                  <a:pt x="0" y="9082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783143" y="5553194"/>
            <a:ext cx="1149493" cy="346938"/>
          </a:xfrm>
          <a:custGeom>
            <a:avLst/>
            <a:gdLst/>
            <a:ahLst/>
            <a:cxnLst/>
            <a:rect l="l" t="t" r="r" b="b"/>
            <a:pathLst>
              <a:path w="1724239" h="520407">
                <a:moveTo>
                  <a:pt x="0" y="0"/>
                </a:moveTo>
                <a:lnTo>
                  <a:pt x="1724239" y="0"/>
                </a:lnTo>
                <a:lnTo>
                  <a:pt x="1724239" y="520407"/>
                </a:lnTo>
                <a:lnTo>
                  <a:pt x="0" y="52040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3BEAD5-8FBE-065F-A392-80C5C84FD4B0}"/>
              </a:ext>
            </a:extLst>
          </p:cNvPr>
          <p:cNvSpPr txBox="1"/>
          <p:nvPr/>
        </p:nvSpPr>
        <p:spPr>
          <a:xfrm>
            <a:off x="1286926" y="254105"/>
            <a:ext cx="9192634" cy="1110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07000"/>
              </a:lnSpc>
              <a:spcAft>
                <a:spcPts val="533"/>
              </a:spcAft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I/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nạp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57CCEF-515C-6D0A-E628-648AA78087EB}"/>
              </a:ext>
            </a:extLst>
          </p:cNvPr>
          <p:cNvSpPr txBox="1"/>
          <p:nvPr/>
        </p:nvSpPr>
        <p:spPr>
          <a:xfrm>
            <a:off x="1957247" y="1651226"/>
            <a:ext cx="8866538" cy="3533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11" indent="-228611" algn="just" defTabSz="609630">
              <a:lnSpc>
                <a:spcPct val="107000"/>
              </a:lnSpc>
              <a:buFont typeface="+mj-lt"/>
              <a:buAutoNum type="arabicPeriod"/>
            </a:pP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11" indent="-228611" algn="just" defTabSz="609630">
              <a:lnSpc>
                <a:spcPct val="107000"/>
              </a:lnSpc>
              <a:spcAft>
                <a:spcPts val="533"/>
              </a:spcAft>
              <a:buFont typeface="+mj-lt"/>
              <a:buAutoNum type="alphaLcPeriod"/>
            </a:pP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29" indent="-571529" algn="just" defTabSz="609630">
              <a:lnSpc>
                <a:spcPct val="107000"/>
              </a:lnSpc>
              <a:spcAft>
                <a:spcPts val="533"/>
              </a:spcAft>
              <a:buFont typeface="Wingdings" panose="05000000000000000000" pitchFamily="2" charset="2"/>
              <a:buChar char="ü"/>
            </a:pP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29" indent="-571529" algn="just" defTabSz="609630">
              <a:lnSpc>
                <a:spcPct val="107000"/>
              </a:lnSpc>
              <a:spcAft>
                <a:spcPts val="533"/>
              </a:spcAft>
              <a:buFont typeface="Wingdings" panose="05000000000000000000" pitchFamily="2" charset="2"/>
              <a:buChar char="ü"/>
            </a:pP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29" indent="-571529" algn="just" defTabSz="609630">
              <a:lnSpc>
                <a:spcPct val="107000"/>
              </a:lnSpc>
              <a:spcAft>
                <a:spcPts val="533"/>
              </a:spcAft>
              <a:buFont typeface="Wingdings" panose="05000000000000000000" pitchFamily="2" charset="2"/>
              <a:buChar char="ü"/>
            </a:pP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A53C7184-DA93-D484-42E5-37F39DEDE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70889"/>
            <a:ext cx="10905066" cy="53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9294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542</TotalTime>
  <Words>2692</Words>
  <Application>Microsoft Office PowerPoint</Application>
  <PresentationFormat>Widescreen</PresentationFormat>
  <Paragraphs>159</Paragraphs>
  <Slides>39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华文新魏</vt:lpstr>
      <vt:lpstr>Arial</vt:lpstr>
      <vt:lpstr>Calibri</vt:lpstr>
      <vt:lpstr>MTD Acryle Script Personal Use</vt:lpstr>
      <vt:lpstr>Muli Regular</vt:lpstr>
      <vt:lpstr>SVN-Rosellinda Alyamore</vt:lpstr>
      <vt:lpstr>Tahoma</vt:lpstr>
      <vt:lpstr>Times New Roman</vt:lpstr>
      <vt:lpstr>Trebuchet MS</vt:lpstr>
      <vt:lpstr>Wingdings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THANH UT-THSC TD</cp:lastModifiedBy>
  <cp:revision>14</cp:revision>
  <dcterms:created xsi:type="dcterms:W3CDTF">2023-06-18T09:01:09Z</dcterms:created>
  <dcterms:modified xsi:type="dcterms:W3CDTF">2023-10-16T15:55:41Z</dcterms:modified>
</cp:coreProperties>
</file>